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1"/>
  </p:notesMasterIdLst>
  <p:sldIdLst>
    <p:sldId id="317" r:id="rId2"/>
    <p:sldId id="316" r:id="rId3"/>
    <p:sldId id="302" r:id="rId4"/>
    <p:sldId id="261" r:id="rId5"/>
    <p:sldId id="312" r:id="rId6"/>
    <p:sldId id="313" r:id="rId7"/>
    <p:sldId id="308" r:id="rId8"/>
    <p:sldId id="283" r:id="rId9"/>
    <p:sldId id="318" r:id="rId10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12"/>
      <p:bold r:id="rId13"/>
      <p:italic r:id="rId14"/>
      <p:boldItalic r:id="rId15"/>
    </p:embeddedFont>
    <p:embeddedFont>
      <p:font typeface="Montserrat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7B237F-20C3-49B6-82CC-2EDB711BA0A5}">
  <a:tblStyle styleId="{C27B237F-20C3-49B6-82CC-2EDB711BA0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7" autoAdjust="0"/>
    <p:restoredTop sz="70814" autoAdjust="0"/>
  </p:normalViewPr>
  <p:slideViewPr>
    <p:cSldViewPr>
      <p:cViewPr varScale="1">
        <p:scale>
          <a:sx n="73" d="100"/>
          <a:sy n="73" d="100"/>
        </p:scale>
        <p:origin x="1254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38253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51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3daf6a34a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3daf6a34a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2233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3daf6a34a_3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3daf6a34a_3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d-ID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d-ID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8894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3f76a5452_0_12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3f76a5452_0_12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7890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3f76a5452_0_12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3f76a5452_0_12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789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3f76a5452_0_12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3f76a5452_0_12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7890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6408f92c8c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6408f92c8c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289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895163" y="1690704"/>
            <a:ext cx="3247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95163" y="3108204"/>
            <a:ext cx="3247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1641413" y="1367754"/>
            <a:ext cx="1754700" cy="6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18250" y="1345650"/>
            <a:ext cx="2808000" cy="29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2" hasCustomPrompt="1"/>
          </p:nvPr>
        </p:nvSpPr>
        <p:spPr>
          <a:xfrm>
            <a:off x="848400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3"/>
          </p:nvPr>
        </p:nvSpPr>
        <p:spPr>
          <a:xfrm>
            <a:off x="848400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1"/>
          </p:nvPr>
        </p:nvSpPr>
        <p:spPr>
          <a:xfrm>
            <a:off x="848400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4" hasCustomPrompt="1"/>
          </p:nvPr>
        </p:nvSpPr>
        <p:spPr>
          <a:xfrm>
            <a:off x="2765499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5"/>
          </p:nvPr>
        </p:nvSpPr>
        <p:spPr>
          <a:xfrm>
            <a:off x="2765499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6"/>
          </p:nvPr>
        </p:nvSpPr>
        <p:spPr>
          <a:xfrm>
            <a:off x="2765499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7" hasCustomPrompt="1"/>
          </p:nvPr>
        </p:nvSpPr>
        <p:spPr>
          <a:xfrm>
            <a:off x="4682598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8"/>
          </p:nvPr>
        </p:nvSpPr>
        <p:spPr>
          <a:xfrm>
            <a:off x="4682598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9"/>
          </p:nvPr>
        </p:nvSpPr>
        <p:spPr>
          <a:xfrm>
            <a:off x="4682598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3" hasCustomPrompt="1"/>
          </p:nvPr>
        </p:nvSpPr>
        <p:spPr>
          <a:xfrm>
            <a:off x="6599697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4"/>
          </p:nvPr>
        </p:nvSpPr>
        <p:spPr>
          <a:xfrm>
            <a:off x="6599697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5"/>
          </p:nvPr>
        </p:nvSpPr>
        <p:spPr>
          <a:xfrm>
            <a:off x="6599697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3">
  <p:cSld name="SECTION_TITLE_AND_DESCRIPTION_1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895163" y="1690704"/>
            <a:ext cx="3247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ubTitle" idx="1"/>
          </p:nvPr>
        </p:nvSpPr>
        <p:spPr>
          <a:xfrm>
            <a:off x="895163" y="3108204"/>
            <a:ext cx="3247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title" idx="2" hasCustomPrompt="1"/>
          </p:nvPr>
        </p:nvSpPr>
        <p:spPr>
          <a:xfrm>
            <a:off x="1641413" y="1367754"/>
            <a:ext cx="1754700" cy="6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20"/>
          <p:cNvSpPr/>
          <p:nvPr/>
        </p:nvSpPr>
        <p:spPr>
          <a:xfrm>
            <a:off x="6524625" y="0"/>
            <a:ext cx="2619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TWO_COLUMNS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985975" y="1185700"/>
            <a:ext cx="3366900" cy="30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2"/>
          </p:nvPr>
        </p:nvSpPr>
        <p:spPr>
          <a:xfrm>
            <a:off x="4791125" y="1185700"/>
            <a:ext cx="3366900" cy="30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EF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●"/>
              <a:defRPr sz="1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8" r:id="rId3"/>
    <p:sldLayoutId id="2147483659" r:id="rId4"/>
    <p:sldLayoutId id="2147483666" r:id="rId5"/>
    <p:sldLayoutId id="2147483670" r:id="rId6"/>
    <p:sldLayoutId id="214748367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jarah Lambang Makara UI | Erick Azo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5361" y="903884"/>
            <a:ext cx="3216352" cy="313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6" descr="C:\Users\ecs\AppData\Local\Temp\220px-Makara-ui-fk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59149" y="539861"/>
            <a:ext cx="2500561" cy="3864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694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40;p28"/>
          <p:cNvSpPr txBox="1">
            <a:spLocks/>
          </p:cNvSpPr>
          <p:nvPr/>
        </p:nvSpPr>
        <p:spPr>
          <a:xfrm>
            <a:off x="4211960" y="566222"/>
            <a:ext cx="4680520" cy="265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br>
              <a:rPr lang="en-US" sz="28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POSITIVE DEVIANCE APPROACH IN NUTRITION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id-ID" sz="2000" dirty="0"/>
              <a:t>6</a:t>
            </a:r>
            <a:r>
              <a:rPr lang="id-ID" sz="2000" baseline="30000" dirty="0"/>
              <a:t>th</a:t>
            </a:r>
            <a:r>
              <a:rPr lang="id-ID" sz="2000" dirty="0"/>
              <a:t> </a:t>
            </a:r>
            <a:r>
              <a:rPr lang="en-US" sz="2000" dirty="0"/>
              <a:t> session</a:t>
            </a:r>
            <a:br>
              <a:rPr lang="en-US" sz="2000" dirty="0"/>
            </a:br>
            <a:r>
              <a:rPr lang="id-ID" sz="2000" dirty="0"/>
              <a:t>DISCOVER CONCEPT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211960" y="3666172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800" b="1" dirty="0">
                <a:solidFill>
                  <a:schemeClr val="accent1"/>
                </a:solidFill>
                <a:latin typeface="Montserrat" charset="0"/>
              </a:rPr>
              <a:t>Diah M. Utari</a:t>
            </a:r>
          </a:p>
          <a:p>
            <a:pPr algn="ctr"/>
            <a:r>
              <a:rPr lang="id-ID" sz="1800" b="1" dirty="0">
                <a:solidFill>
                  <a:schemeClr val="accent1"/>
                </a:solidFill>
                <a:latin typeface="Montserrat" charset="0"/>
              </a:rPr>
              <a:t>Department of Public Health</a:t>
            </a:r>
            <a:r>
              <a:rPr lang="en-US" sz="1800" b="1" dirty="0">
                <a:solidFill>
                  <a:schemeClr val="accent1"/>
                </a:solidFill>
                <a:latin typeface="Montserrat" charset="0"/>
              </a:rPr>
              <a:t> Nutrition</a:t>
            </a:r>
            <a:endParaRPr lang="id-ID" sz="1800" b="1" dirty="0">
              <a:solidFill>
                <a:schemeClr val="accent1"/>
              </a:solidFill>
              <a:latin typeface="Montserrat" charset="0"/>
            </a:endParaRPr>
          </a:p>
          <a:p>
            <a:pPr algn="ctr"/>
            <a:r>
              <a:rPr lang="id-ID" sz="1800" b="1" dirty="0">
                <a:solidFill>
                  <a:schemeClr val="accent1"/>
                </a:solidFill>
                <a:latin typeface="Montserrat" charset="0"/>
              </a:rPr>
              <a:t>Faculty of Public Health</a:t>
            </a:r>
          </a:p>
          <a:p>
            <a:pPr algn="ctr"/>
            <a:r>
              <a:rPr lang="id-ID" sz="1800" b="1" dirty="0">
                <a:solidFill>
                  <a:schemeClr val="accent1"/>
                </a:solidFill>
                <a:latin typeface="Montserrat" charset="0"/>
              </a:rPr>
              <a:t>Universitas Indonesia</a:t>
            </a:r>
          </a:p>
          <a:p>
            <a:pPr algn="ctr"/>
            <a:endParaRPr lang="id-ID" sz="18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36689" r="22372"/>
          <a:stretch/>
        </p:blipFill>
        <p:spPr>
          <a:xfrm>
            <a:off x="0" y="1121"/>
            <a:ext cx="4191000" cy="514237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884" y="1121"/>
            <a:ext cx="2173104" cy="77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63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" name="Google Shape;154;p30"/>
          <p:cNvCxnSpPr/>
          <p:nvPr/>
        </p:nvCxnSpPr>
        <p:spPr>
          <a:xfrm>
            <a:off x="-14700" y="2271925"/>
            <a:ext cx="9173400" cy="0"/>
          </a:xfrm>
          <a:prstGeom prst="straightConnector1">
            <a:avLst/>
          </a:prstGeom>
          <a:noFill/>
          <a:ln w="19050" cap="flat" cmpd="sng">
            <a:solidFill>
              <a:srgbClr val="FBD76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" name="Google Shape;155;p30"/>
          <p:cNvSpPr/>
          <p:nvPr/>
        </p:nvSpPr>
        <p:spPr>
          <a:xfrm>
            <a:off x="2145000" y="1940925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0"/>
          <p:cNvSpPr/>
          <p:nvPr/>
        </p:nvSpPr>
        <p:spPr>
          <a:xfrm>
            <a:off x="6084168" y="1940925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title" idx="2"/>
          </p:nvPr>
        </p:nvSpPr>
        <p:spPr>
          <a:xfrm>
            <a:off x="1659150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61" name="Google Shape;161;p30"/>
          <p:cNvSpPr txBox="1">
            <a:spLocks noGrp="1"/>
          </p:cNvSpPr>
          <p:nvPr>
            <p:ph type="title" idx="3"/>
          </p:nvPr>
        </p:nvSpPr>
        <p:spPr>
          <a:xfrm>
            <a:off x="1479034" y="2676225"/>
            <a:ext cx="206723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dirty="0"/>
              <a:t>Focus Froup Discussion </a:t>
            </a:r>
            <a:endParaRPr sz="1600" dirty="0"/>
          </a:p>
        </p:txBody>
      </p:sp>
      <p:sp>
        <p:nvSpPr>
          <p:cNvPr id="163" name="Google Shape;163;p30"/>
          <p:cNvSpPr txBox="1">
            <a:spLocks noGrp="1"/>
          </p:cNvSpPr>
          <p:nvPr>
            <p:ph type="title" idx="4"/>
          </p:nvPr>
        </p:nvSpPr>
        <p:spPr>
          <a:xfrm>
            <a:off x="5580112" y="2038700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64" name="Google Shape;164;p30"/>
          <p:cNvSpPr txBox="1">
            <a:spLocks noGrp="1"/>
          </p:cNvSpPr>
          <p:nvPr>
            <p:ph type="title" idx="5"/>
          </p:nvPr>
        </p:nvSpPr>
        <p:spPr>
          <a:xfrm>
            <a:off x="5083666" y="2787774"/>
            <a:ext cx="273630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dirty="0"/>
              <a:t>Home Visit </a:t>
            </a:r>
            <a:endParaRPr sz="1600" dirty="0"/>
          </a:p>
        </p:txBody>
      </p:sp>
      <p:cxnSp>
        <p:nvCxnSpPr>
          <p:cNvPr id="172" name="Google Shape;172;p30"/>
          <p:cNvCxnSpPr/>
          <p:nvPr/>
        </p:nvCxnSpPr>
        <p:spPr>
          <a:xfrm>
            <a:off x="916600" y="962050"/>
            <a:ext cx="3668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09;p35"/>
          <p:cNvSpPr txBox="1">
            <a:spLocks noGrp="1"/>
          </p:cNvSpPr>
          <p:nvPr>
            <p:ph type="title"/>
          </p:nvPr>
        </p:nvSpPr>
        <p:spPr>
          <a:xfrm>
            <a:off x="817563" y="460375"/>
            <a:ext cx="7508875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STUDY OBJECTIVES</a:t>
            </a:r>
            <a:endParaRPr dirty="0"/>
          </a:p>
        </p:txBody>
      </p:sp>
      <p:sp>
        <p:nvSpPr>
          <p:cNvPr id="4" name="Down Arrow 3"/>
          <p:cNvSpPr/>
          <p:nvPr/>
        </p:nvSpPr>
        <p:spPr>
          <a:xfrm>
            <a:off x="2346603" y="3406688"/>
            <a:ext cx="17289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Down Arrow 16"/>
          <p:cNvSpPr/>
          <p:nvPr/>
        </p:nvSpPr>
        <p:spPr>
          <a:xfrm>
            <a:off x="6365369" y="3327226"/>
            <a:ext cx="17289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Google Shape;164;p30"/>
          <p:cNvSpPr txBox="1">
            <a:spLocks noGrp="1"/>
          </p:cNvSpPr>
          <p:nvPr>
            <p:ph type="title" idx="5"/>
          </p:nvPr>
        </p:nvSpPr>
        <p:spPr>
          <a:xfrm>
            <a:off x="1151349" y="4155926"/>
            <a:ext cx="273630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dirty="0"/>
              <a:t>Common behavior</a:t>
            </a:r>
            <a:endParaRPr sz="1600" dirty="0"/>
          </a:p>
        </p:txBody>
      </p:sp>
      <p:sp>
        <p:nvSpPr>
          <p:cNvPr id="19" name="Google Shape;164;p30"/>
          <p:cNvSpPr txBox="1">
            <a:spLocks noGrp="1"/>
          </p:cNvSpPr>
          <p:nvPr>
            <p:ph type="title" idx="5"/>
          </p:nvPr>
        </p:nvSpPr>
        <p:spPr>
          <a:xfrm>
            <a:off x="5170115" y="4155926"/>
            <a:ext cx="273630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dirty="0"/>
              <a:t>Uniq behavior </a:t>
            </a:r>
            <a:br>
              <a:rPr lang="id-ID" sz="1600" dirty="0"/>
            </a:br>
            <a:r>
              <a:rPr lang="id-ID" sz="1600" dirty="0"/>
              <a:t>(PD behavior)</a:t>
            </a:r>
            <a:endParaRPr sz="16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884" y="1121"/>
            <a:ext cx="2173104" cy="77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00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/>
          <p:nvPr/>
        </p:nvSpPr>
        <p:spPr>
          <a:xfrm>
            <a:off x="0" y="0"/>
            <a:ext cx="4427896" cy="5221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3"/>
          <p:cNvSpPr txBox="1">
            <a:spLocks noGrp="1"/>
          </p:cNvSpPr>
          <p:nvPr>
            <p:ph type="title"/>
          </p:nvPr>
        </p:nvSpPr>
        <p:spPr>
          <a:xfrm>
            <a:off x="0" y="427628"/>
            <a:ext cx="9144000" cy="8090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800" dirty="0">
                <a:solidFill>
                  <a:schemeClr val="tx1"/>
                </a:solidFill>
              </a:rPr>
              <a:t>Group Discussion          common behavior    </a:t>
            </a:r>
          </a:p>
        </p:txBody>
      </p:sp>
      <p:grpSp>
        <p:nvGrpSpPr>
          <p:cNvPr id="9" name="Google Shape;647;p54"/>
          <p:cNvGrpSpPr/>
          <p:nvPr/>
        </p:nvGrpSpPr>
        <p:grpSpPr>
          <a:xfrm>
            <a:off x="323528" y="1486715"/>
            <a:ext cx="546106" cy="692497"/>
            <a:chOff x="4374800" y="4455200"/>
            <a:chExt cx="388250" cy="496825"/>
          </a:xfrm>
        </p:grpSpPr>
        <p:sp>
          <p:nvSpPr>
            <p:cNvPr id="10" name="Google Shape;648;p54"/>
            <p:cNvSpPr/>
            <p:nvPr/>
          </p:nvSpPr>
          <p:spPr>
            <a:xfrm>
              <a:off x="4585000" y="4825850"/>
              <a:ext cx="22700" cy="19475"/>
            </a:xfrm>
            <a:custGeom>
              <a:avLst/>
              <a:gdLst/>
              <a:ahLst/>
              <a:cxnLst/>
              <a:rect l="l" t="t" r="r" b="b"/>
              <a:pathLst>
                <a:path w="908" h="779" extrusionOk="0">
                  <a:moveTo>
                    <a:pt x="519" y="1"/>
                  </a:moveTo>
                  <a:cubicBezTo>
                    <a:pt x="174" y="1"/>
                    <a:pt x="0" y="419"/>
                    <a:pt x="245" y="664"/>
                  </a:cubicBezTo>
                  <a:cubicBezTo>
                    <a:pt x="324" y="743"/>
                    <a:pt x="421" y="778"/>
                    <a:pt x="516" y="778"/>
                  </a:cubicBezTo>
                  <a:cubicBezTo>
                    <a:pt x="715" y="778"/>
                    <a:pt x="907" y="623"/>
                    <a:pt x="908" y="389"/>
                  </a:cubicBezTo>
                  <a:cubicBezTo>
                    <a:pt x="908" y="175"/>
                    <a:pt x="733" y="1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49;p54"/>
            <p:cNvSpPr/>
            <p:nvPr/>
          </p:nvSpPr>
          <p:spPr>
            <a:xfrm>
              <a:off x="4374800" y="4455200"/>
              <a:ext cx="388250" cy="496825"/>
            </a:xfrm>
            <a:custGeom>
              <a:avLst/>
              <a:gdLst/>
              <a:ahLst/>
              <a:cxnLst/>
              <a:rect l="l" t="t" r="r" b="b"/>
              <a:pathLst>
                <a:path w="15530" h="19873" extrusionOk="0">
                  <a:moveTo>
                    <a:pt x="11218" y="919"/>
                  </a:moveTo>
                  <a:lnTo>
                    <a:pt x="13234" y="2083"/>
                  </a:lnTo>
                  <a:lnTo>
                    <a:pt x="12846" y="2756"/>
                  </a:lnTo>
                  <a:lnTo>
                    <a:pt x="10830" y="1591"/>
                  </a:lnTo>
                  <a:lnTo>
                    <a:pt x="11218" y="919"/>
                  </a:lnTo>
                  <a:close/>
                  <a:moveTo>
                    <a:pt x="11114" y="2651"/>
                  </a:moveTo>
                  <a:lnTo>
                    <a:pt x="11786" y="3040"/>
                  </a:lnTo>
                  <a:lnTo>
                    <a:pt x="11398" y="3712"/>
                  </a:lnTo>
                  <a:lnTo>
                    <a:pt x="10725" y="3324"/>
                  </a:lnTo>
                  <a:lnTo>
                    <a:pt x="11114" y="2651"/>
                  </a:lnTo>
                  <a:close/>
                  <a:moveTo>
                    <a:pt x="9666" y="3608"/>
                  </a:moveTo>
                  <a:cubicBezTo>
                    <a:pt x="10456" y="4064"/>
                    <a:pt x="10919" y="4332"/>
                    <a:pt x="11175" y="4480"/>
                  </a:cubicBezTo>
                  <a:lnTo>
                    <a:pt x="11154" y="4467"/>
                  </a:lnTo>
                  <a:lnTo>
                    <a:pt x="11154" y="4467"/>
                  </a:lnTo>
                  <a:cubicBezTo>
                    <a:pt x="11243" y="4519"/>
                    <a:pt x="11407" y="4613"/>
                    <a:pt x="11682" y="4772"/>
                  </a:cubicBezTo>
                  <a:cubicBezTo>
                    <a:pt x="11281" y="5467"/>
                    <a:pt x="9305" y="8889"/>
                    <a:pt x="8966" y="9479"/>
                  </a:cubicBezTo>
                  <a:lnTo>
                    <a:pt x="6949" y="8313"/>
                  </a:lnTo>
                  <a:lnTo>
                    <a:pt x="9666" y="3608"/>
                  </a:lnTo>
                  <a:close/>
                  <a:moveTo>
                    <a:pt x="5888" y="8597"/>
                  </a:moveTo>
                  <a:lnTo>
                    <a:pt x="8913" y="10344"/>
                  </a:lnTo>
                  <a:lnTo>
                    <a:pt x="9248" y="10538"/>
                  </a:lnTo>
                  <a:lnTo>
                    <a:pt x="8861" y="11211"/>
                  </a:lnTo>
                  <a:lnTo>
                    <a:pt x="5500" y="9270"/>
                  </a:lnTo>
                  <a:lnTo>
                    <a:pt x="5888" y="8597"/>
                  </a:lnTo>
                  <a:close/>
                  <a:moveTo>
                    <a:pt x="11196" y="7168"/>
                  </a:moveTo>
                  <a:cubicBezTo>
                    <a:pt x="13270" y="7673"/>
                    <a:pt x="14749" y="9546"/>
                    <a:pt x="14749" y="11722"/>
                  </a:cubicBezTo>
                  <a:cubicBezTo>
                    <a:pt x="14752" y="12762"/>
                    <a:pt x="14402" y="13772"/>
                    <a:pt x="13760" y="14589"/>
                  </a:cubicBezTo>
                  <a:cubicBezTo>
                    <a:pt x="13527" y="14093"/>
                    <a:pt x="13186" y="13655"/>
                    <a:pt x="12761" y="13309"/>
                  </a:cubicBezTo>
                  <a:cubicBezTo>
                    <a:pt x="13048" y="12830"/>
                    <a:pt x="13199" y="12281"/>
                    <a:pt x="13198" y="11722"/>
                  </a:cubicBezTo>
                  <a:cubicBezTo>
                    <a:pt x="13198" y="10088"/>
                    <a:pt x="11952" y="8743"/>
                    <a:pt x="10369" y="8601"/>
                  </a:cubicBezTo>
                  <a:lnTo>
                    <a:pt x="10368" y="8601"/>
                  </a:lnTo>
                  <a:lnTo>
                    <a:pt x="11196" y="7168"/>
                  </a:lnTo>
                  <a:close/>
                  <a:moveTo>
                    <a:pt x="7509" y="14047"/>
                  </a:moveTo>
                  <a:cubicBezTo>
                    <a:pt x="7342" y="14290"/>
                    <a:pt x="7203" y="14551"/>
                    <a:pt x="7099" y="14827"/>
                  </a:cubicBezTo>
                  <a:lnTo>
                    <a:pt x="3346" y="14827"/>
                  </a:lnTo>
                  <a:cubicBezTo>
                    <a:pt x="3372" y="14795"/>
                    <a:pt x="3619" y="14047"/>
                    <a:pt x="4453" y="14047"/>
                  </a:cubicBezTo>
                  <a:close/>
                  <a:moveTo>
                    <a:pt x="10480" y="13275"/>
                  </a:moveTo>
                  <a:cubicBezTo>
                    <a:pt x="11703" y="13275"/>
                    <a:pt x="12790" y="14057"/>
                    <a:pt x="13176" y="15218"/>
                  </a:cubicBezTo>
                  <a:lnTo>
                    <a:pt x="13564" y="16379"/>
                  </a:lnTo>
                  <a:lnTo>
                    <a:pt x="7396" y="16379"/>
                  </a:lnTo>
                  <a:lnTo>
                    <a:pt x="7782" y="15218"/>
                  </a:lnTo>
                  <a:cubicBezTo>
                    <a:pt x="8170" y="14057"/>
                    <a:pt x="9256" y="13275"/>
                    <a:pt x="10480" y="13275"/>
                  </a:cubicBezTo>
                  <a:close/>
                  <a:moveTo>
                    <a:pt x="14360" y="17156"/>
                  </a:moveTo>
                  <a:cubicBezTo>
                    <a:pt x="14575" y="17156"/>
                    <a:pt x="14748" y="17329"/>
                    <a:pt x="14748" y="17543"/>
                  </a:cubicBezTo>
                  <a:lnTo>
                    <a:pt x="14749" y="19096"/>
                  </a:lnTo>
                  <a:lnTo>
                    <a:pt x="777" y="19096"/>
                  </a:lnTo>
                  <a:lnTo>
                    <a:pt x="777" y="17543"/>
                  </a:lnTo>
                  <a:cubicBezTo>
                    <a:pt x="777" y="17329"/>
                    <a:pt x="950" y="17156"/>
                    <a:pt x="1165" y="17156"/>
                  </a:cubicBezTo>
                  <a:close/>
                  <a:moveTo>
                    <a:pt x="11076" y="1"/>
                  </a:moveTo>
                  <a:cubicBezTo>
                    <a:pt x="10942" y="1"/>
                    <a:pt x="10812" y="70"/>
                    <a:pt x="10740" y="195"/>
                  </a:cubicBezTo>
                  <a:lnTo>
                    <a:pt x="9963" y="1539"/>
                  </a:lnTo>
                  <a:cubicBezTo>
                    <a:pt x="9856" y="1725"/>
                    <a:pt x="9920" y="1962"/>
                    <a:pt x="10105" y="2069"/>
                  </a:cubicBezTo>
                  <a:lnTo>
                    <a:pt x="10441" y="2264"/>
                  </a:lnTo>
                  <a:lnTo>
                    <a:pt x="10054" y="2935"/>
                  </a:lnTo>
                  <a:lnTo>
                    <a:pt x="9718" y="2742"/>
                  </a:lnTo>
                  <a:cubicBezTo>
                    <a:pt x="9656" y="2706"/>
                    <a:pt x="9590" y="2690"/>
                    <a:pt x="9524" y="2690"/>
                  </a:cubicBezTo>
                  <a:cubicBezTo>
                    <a:pt x="9389" y="2690"/>
                    <a:pt x="9259" y="2759"/>
                    <a:pt x="9187" y="2884"/>
                  </a:cubicBezTo>
                  <a:lnTo>
                    <a:pt x="6277" y="7926"/>
                  </a:lnTo>
                  <a:lnTo>
                    <a:pt x="5939" y="7732"/>
                  </a:lnTo>
                  <a:cubicBezTo>
                    <a:pt x="5878" y="7697"/>
                    <a:pt x="5811" y="7680"/>
                    <a:pt x="5745" y="7680"/>
                  </a:cubicBezTo>
                  <a:cubicBezTo>
                    <a:pt x="5612" y="7680"/>
                    <a:pt x="5482" y="7749"/>
                    <a:pt x="5410" y="7874"/>
                  </a:cubicBezTo>
                  <a:lnTo>
                    <a:pt x="4634" y="9219"/>
                  </a:lnTo>
                  <a:cubicBezTo>
                    <a:pt x="4526" y="9404"/>
                    <a:pt x="4590" y="9641"/>
                    <a:pt x="4776" y="9748"/>
                  </a:cubicBezTo>
                  <a:lnTo>
                    <a:pt x="8809" y="12077"/>
                  </a:lnTo>
                  <a:cubicBezTo>
                    <a:pt x="8870" y="12113"/>
                    <a:pt x="8937" y="12129"/>
                    <a:pt x="9002" y="12129"/>
                  </a:cubicBezTo>
                  <a:cubicBezTo>
                    <a:pt x="9136" y="12129"/>
                    <a:pt x="9267" y="12060"/>
                    <a:pt x="9340" y="11935"/>
                  </a:cubicBezTo>
                  <a:lnTo>
                    <a:pt x="10115" y="10591"/>
                  </a:lnTo>
                  <a:cubicBezTo>
                    <a:pt x="10222" y="10404"/>
                    <a:pt x="10160" y="10167"/>
                    <a:pt x="9973" y="10060"/>
                  </a:cubicBezTo>
                  <a:lnTo>
                    <a:pt x="9637" y="9866"/>
                  </a:lnTo>
                  <a:lnTo>
                    <a:pt x="9924" y="9370"/>
                  </a:lnTo>
                  <a:cubicBezTo>
                    <a:pt x="9980" y="9366"/>
                    <a:pt x="10036" y="9364"/>
                    <a:pt x="10092" y="9364"/>
                  </a:cubicBezTo>
                  <a:cubicBezTo>
                    <a:pt x="11370" y="9364"/>
                    <a:pt x="12420" y="10417"/>
                    <a:pt x="12420" y="11722"/>
                  </a:cubicBezTo>
                  <a:cubicBezTo>
                    <a:pt x="12421" y="12130"/>
                    <a:pt x="12314" y="12532"/>
                    <a:pt x="12108" y="12885"/>
                  </a:cubicBezTo>
                  <a:cubicBezTo>
                    <a:pt x="11593" y="12626"/>
                    <a:pt x="11036" y="12498"/>
                    <a:pt x="10481" y="12498"/>
                  </a:cubicBezTo>
                  <a:cubicBezTo>
                    <a:pt x="9683" y="12498"/>
                    <a:pt x="8891" y="12762"/>
                    <a:pt x="8240" y="13275"/>
                  </a:cubicBezTo>
                  <a:lnTo>
                    <a:pt x="4453" y="13275"/>
                  </a:lnTo>
                  <a:cubicBezTo>
                    <a:pt x="4451" y="13275"/>
                    <a:pt x="4449" y="13275"/>
                    <a:pt x="4447" y="13275"/>
                  </a:cubicBezTo>
                  <a:cubicBezTo>
                    <a:pt x="3714" y="13275"/>
                    <a:pt x="3043" y="13690"/>
                    <a:pt x="2717" y="14347"/>
                  </a:cubicBezTo>
                  <a:lnTo>
                    <a:pt x="2369" y="15042"/>
                  </a:lnTo>
                  <a:cubicBezTo>
                    <a:pt x="2241" y="15300"/>
                    <a:pt x="2428" y="15603"/>
                    <a:pt x="2717" y="15603"/>
                  </a:cubicBezTo>
                  <a:lnTo>
                    <a:pt x="6836" y="15603"/>
                  </a:lnTo>
                  <a:lnTo>
                    <a:pt x="6576" y="16379"/>
                  </a:lnTo>
                  <a:lnTo>
                    <a:pt x="1165" y="16379"/>
                  </a:lnTo>
                  <a:cubicBezTo>
                    <a:pt x="522" y="16380"/>
                    <a:pt x="1" y="16900"/>
                    <a:pt x="1" y="17543"/>
                  </a:cubicBezTo>
                  <a:lnTo>
                    <a:pt x="1" y="19485"/>
                  </a:lnTo>
                  <a:cubicBezTo>
                    <a:pt x="1" y="19699"/>
                    <a:pt x="174" y="19872"/>
                    <a:pt x="388" y="19872"/>
                  </a:cubicBezTo>
                  <a:lnTo>
                    <a:pt x="15137" y="19872"/>
                  </a:lnTo>
                  <a:cubicBezTo>
                    <a:pt x="15351" y="19872"/>
                    <a:pt x="15526" y="19699"/>
                    <a:pt x="15526" y="19485"/>
                  </a:cubicBezTo>
                  <a:lnTo>
                    <a:pt x="15526" y="17543"/>
                  </a:lnTo>
                  <a:cubicBezTo>
                    <a:pt x="15524" y="16909"/>
                    <a:pt x="15016" y="16392"/>
                    <a:pt x="14382" y="16380"/>
                  </a:cubicBezTo>
                  <a:lnTo>
                    <a:pt x="14063" y="15426"/>
                  </a:lnTo>
                  <a:cubicBezTo>
                    <a:pt x="15006" y="14423"/>
                    <a:pt x="15529" y="13098"/>
                    <a:pt x="15526" y="11722"/>
                  </a:cubicBezTo>
                  <a:cubicBezTo>
                    <a:pt x="15526" y="9278"/>
                    <a:pt x="13892" y="7140"/>
                    <a:pt x="11597" y="6472"/>
                  </a:cubicBezTo>
                  <a:lnTo>
                    <a:pt x="12548" y="4824"/>
                  </a:lnTo>
                  <a:cubicBezTo>
                    <a:pt x="12655" y="4639"/>
                    <a:pt x="12592" y="4401"/>
                    <a:pt x="12406" y="4294"/>
                  </a:cubicBezTo>
                  <a:lnTo>
                    <a:pt x="12070" y="4101"/>
                  </a:lnTo>
                  <a:lnTo>
                    <a:pt x="12457" y="3428"/>
                  </a:lnTo>
                  <a:lnTo>
                    <a:pt x="12794" y="3622"/>
                  </a:lnTo>
                  <a:cubicBezTo>
                    <a:pt x="12855" y="3657"/>
                    <a:pt x="12922" y="3674"/>
                    <a:pt x="12988" y="3674"/>
                  </a:cubicBezTo>
                  <a:cubicBezTo>
                    <a:pt x="13122" y="3674"/>
                    <a:pt x="13252" y="3604"/>
                    <a:pt x="13324" y="3479"/>
                  </a:cubicBezTo>
                  <a:lnTo>
                    <a:pt x="14100" y="2135"/>
                  </a:lnTo>
                  <a:cubicBezTo>
                    <a:pt x="14208" y="1950"/>
                    <a:pt x="14144" y="1712"/>
                    <a:pt x="13958" y="1605"/>
                  </a:cubicBezTo>
                  <a:lnTo>
                    <a:pt x="11269" y="53"/>
                  </a:lnTo>
                  <a:cubicBezTo>
                    <a:pt x="11208" y="17"/>
                    <a:pt x="11142" y="1"/>
                    <a:pt x="1107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2" name="Google Shape;650;p54"/>
            <p:cNvSpPr/>
            <p:nvPr/>
          </p:nvSpPr>
          <p:spPr>
            <a:xfrm>
              <a:off x="4655350" y="4567875"/>
              <a:ext cx="1625" cy="925"/>
            </a:xfrm>
            <a:custGeom>
              <a:avLst/>
              <a:gdLst/>
              <a:ahLst/>
              <a:cxnLst/>
              <a:rect l="l" t="t" r="r" b="b"/>
              <a:pathLst>
                <a:path w="65" h="37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4"/>
                    <a:pt x="45" y="26"/>
                    <a:pt x="64" y="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51;p54"/>
            <p:cNvSpPr/>
            <p:nvPr/>
          </p:nvSpPr>
          <p:spPr>
            <a:xfrm>
              <a:off x="4655275" y="4567825"/>
              <a:ext cx="100" cy="75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1" y="0"/>
                  </a:moveTo>
                  <a:cubicBezTo>
                    <a:pt x="1" y="0"/>
                    <a:pt x="2" y="1"/>
                    <a:pt x="3" y="2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52;p54"/>
            <p:cNvSpPr/>
            <p:nvPr/>
          </p:nvSpPr>
          <p:spPr>
            <a:xfrm>
              <a:off x="4654175" y="4567175"/>
              <a:ext cx="125" cy="10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0" y="1"/>
                  </a:moveTo>
                  <a:lnTo>
                    <a:pt x="4" y="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53;p54"/>
            <p:cNvSpPr/>
            <p:nvPr/>
          </p:nvSpPr>
          <p:spPr>
            <a:xfrm>
              <a:off x="4654275" y="4567250"/>
              <a:ext cx="1025" cy="600"/>
            </a:xfrm>
            <a:custGeom>
              <a:avLst/>
              <a:gdLst/>
              <a:ahLst/>
              <a:cxnLst/>
              <a:rect l="l" t="t" r="r" b="b"/>
              <a:pathLst>
                <a:path w="41" h="24" extrusionOk="0">
                  <a:moveTo>
                    <a:pt x="0" y="0"/>
                  </a:moveTo>
                  <a:lnTo>
                    <a:pt x="41" y="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54;p54"/>
            <p:cNvSpPr/>
            <p:nvPr/>
          </p:nvSpPr>
          <p:spPr>
            <a:xfrm>
              <a:off x="4656950" y="4568775"/>
              <a:ext cx="300" cy="200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0" y="1"/>
                  </a:moveTo>
                  <a:lnTo>
                    <a:pt x="11" y="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55;p54"/>
            <p:cNvSpPr/>
            <p:nvPr/>
          </p:nvSpPr>
          <p:spPr>
            <a:xfrm>
              <a:off x="4660975" y="4571125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lnTo>
                    <a:pt x="4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56;p54"/>
            <p:cNvSpPr/>
            <p:nvPr/>
          </p:nvSpPr>
          <p:spPr>
            <a:xfrm>
              <a:off x="4660725" y="4570975"/>
              <a:ext cx="275" cy="175"/>
            </a:xfrm>
            <a:custGeom>
              <a:avLst/>
              <a:gdLst/>
              <a:ahLst/>
              <a:cxnLst/>
              <a:rect l="l" t="t" r="r" b="b"/>
              <a:pathLst>
                <a:path w="11" h="7" extrusionOk="0">
                  <a:moveTo>
                    <a:pt x="1" y="0"/>
                  </a:moveTo>
                  <a:lnTo>
                    <a:pt x="10" y="6"/>
                  </a:lnTo>
                  <a:cubicBezTo>
                    <a:pt x="8" y="4"/>
                    <a:pt x="6" y="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57;p54"/>
            <p:cNvSpPr/>
            <p:nvPr/>
          </p:nvSpPr>
          <p:spPr>
            <a:xfrm>
              <a:off x="4661075" y="4571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58;p54"/>
            <p:cNvSpPr/>
            <p:nvPr/>
          </p:nvSpPr>
          <p:spPr>
            <a:xfrm>
              <a:off x="4659375" y="4570200"/>
              <a:ext cx="250" cy="125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1" y="0"/>
                  </a:moveTo>
                  <a:cubicBezTo>
                    <a:pt x="3" y="1"/>
                    <a:pt x="7" y="4"/>
                    <a:pt x="9" y="5"/>
                  </a:cubicBezTo>
                  <a:cubicBezTo>
                    <a:pt x="7" y="4"/>
                    <a:pt x="3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59;p54"/>
            <p:cNvSpPr/>
            <p:nvPr/>
          </p:nvSpPr>
          <p:spPr>
            <a:xfrm>
              <a:off x="4659600" y="4570300"/>
              <a:ext cx="1125" cy="700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0" y="1"/>
                  </a:moveTo>
                  <a:lnTo>
                    <a:pt x="45" y="27"/>
                  </a:lnTo>
                  <a:cubicBezTo>
                    <a:pt x="35" y="21"/>
                    <a:pt x="19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60;p54"/>
            <p:cNvSpPr/>
            <p:nvPr/>
          </p:nvSpPr>
          <p:spPr>
            <a:xfrm>
              <a:off x="4659075" y="4570000"/>
              <a:ext cx="325" cy="225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1" y="1"/>
                  </a:moveTo>
                  <a:cubicBezTo>
                    <a:pt x="2" y="2"/>
                    <a:pt x="5" y="3"/>
                    <a:pt x="7" y="4"/>
                  </a:cubicBezTo>
                  <a:lnTo>
                    <a:pt x="1" y="1"/>
                  </a:lnTo>
                  <a:close/>
                  <a:moveTo>
                    <a:pt x="7" y="4"/>
                  </a:moveTo>
                  <a:lnTo>
                    <a:pt x="13" y="8"/>
                  </a:lnTo>
                  <a:cubicBezTo>
                    <a:pt x="11" y="7"/>
                    <a:pt x="9" y="6"/>
                    <a:pt x="7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61;p54"/>
            <p:cNvSpPr/>
            <p:nvPr/>
          </p:nvSpPr>
          <p:spPr>
            <a:xfrm>
              <a:off x="4657225" y="4568950"/>
              <a:ext cx="1850" cy="1075"/>
            </a:xfrm>
            <a:custGeom>
              <a:avLst/>
              <a:gdLst/>
              <a:ahLst/>
              <a:cxnLst/>
              <a:rect l="l" t="t" r="r" b="b"/>
              <a:pathLst>
                <a:path w="74" h="43" extrusionOk="0">
                  <a:moveTo>
                    <a:pt x="0" y="1"/>
                  </a:moveTo>
                  <a:lnTo>
                    <a:pt x="73" y="43"/>
                  </a:lnTo>
                  <a:cubicBezTo>
                    <a:pt x="54" y="31"/>
                    <a:pt x="30" y="1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62;p54"/>
            <p:cNvSpPr/>
            <p:nvPr/>
          </p:nvSpPr>
          <p:spPr>
            <a:xfrm>
              <a:off x="4627050" y="4825850"/>
              <a:ext cx="58275" cy="19425"/>
            </a:xfrm>
            <a:custGeom>
              <a:avLst/>
              <a:gdLst/>
              <a:ahLst/>
              <a:cxnLst/>
              <a:rect l="l" t="t" r="r" b="b"/>
              <a:pathLst>
                <a:path w="2331" h="777" extrusionOk="0">
                  <a:moveTo>
                    <a:pt x="390" y="1"/>
                  </a:moveTo>
                  <a:cubicBezTo>
                    <a:pt x="174" y="1"/>
                    <a:pt x="1" y="175"/>
                    <a:pt x="1" y="389"/>
                  </a:cubicBezTo>
                  <a:cubicBezTo>
                    <a:pt x="1" y="604"/>
                    <a:pt x="174" y="777"/>
                    <a:pt x="390" y="777"/>
                  </a:cubicBezTo>
                  <a:lnTo>
                    <a:pt x="1941" y="777"/>
                  </a:lnTo>
                  <a:cubicBezTo>
                    <a:pt x="2156" y="777"/>
                    <a:pt x="2330" y="604"/>
                    <a:pt x="2330" y="389"/>
                  </a:cubicBezTo>
                  <a:cubicBezTo>
                    <a:pt x="2330" y="175"/>
                    <a:pt x="2156" y="1"/>
                    <a:pt x="19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7704;p61"/>
          <p:cNvGrpSpPr/>
          <p:nvPr/>
        </p:nvGrpSpPr>
        <p:grpSpPr>
          <a:xfrm>
            <a:off x="35160" y="3528669"/>
            <a:ext cx="941326" cy="662129"/>
            <a:chOff x="803162" y="2667727"/>
            <a:chExt cx="1411906" cy="633611"/>
          </a:xfrm>
        </p:grpSpPr>
        <p:cxnSp>
          <p:nvCxnSpPr>
            <p:cNvPr id="26" name="Google Shape;7705;p61"/>
            <p:cNvCxnSpPr>
              <a:stCxn id="38" idx="2"/>
              <a:endCxn id="36" idx="0"/>
            </p:cNvCxnSpPr>
            <p:nvPr/>
          </p:nvCxnSpPr>
          <p:spPr>
            <a:xfrm rot="-5400000" flipH="1">
              <a:off x="1629114" y="2672827"/>
              <a:ext cx="129300" cy="3693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" name="Google Shape;7708;p61"/>
            <p:cNvCxnSpPr>
              <a:stCxn id="37" idx="0"/>
              <a:endCxn id="38" idx="2"/>
            </p:cNvCxnSpPr>
            <p:nvPr/>
          </p:nvCxnSpPr>
          <p:spPr>
            <a:xfrm rot="-5400000">
              <a:off x="1259830" y="2672682"/>
              <a:ext cx="129300" cy="3693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" name="Google Shape;7710;p61"/>
            <p:cNvCxnSpPr>
              <a:stCxn id="37" idx="2"/>
              <a:endCxn id="33" idx="0"/>
            </p:cNvCxnSpPr>
            <p:nvPr/>
          </p:nvCxnSpPr>
          <p:spPr>
            <a:xfrm rot="-5400000" flipH="1">
              <a:off x="1163380" y="3023532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7712;p61"/>
            <p:cNvCxnSpPr>
              <a:stCxn id="32" idx="0"/>
              <a:endCxn id="37" idx="2"/>
            </p:cNvCxnSpPr>
            <p:nvPr/>
          </p:nvCxnSpPr>
          <p:spPr>
            <a:xfrm rot="-5400000">
              <a:off x="987062" y="3023388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" name="Google Shape;7714;p61"/>
            <p:cNvCxnSpPr>
              <a:stCxn id="36" idx="2"/>
              <a:endCxn id="35" idx="0"/>
            </p:cNvCxnSpPr>
            <p:nvPr/>
          </p:nvCxnSpPr>
          <p:spPr>
            <a:xfrm rot="-5400000" flipH="1">
              <a:off x="1901948" y="3023532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" name="Google Shape;7716;p61"/>
            <p:cNvCxnSpPr>
              <a:stCxn id="34" idx="0"/>
              <a:endCxn id="36" idx="2"/>
            </p:cNvCxnSpPr>
            <p:nvPr/>
          </p:nvCxnSpPr>
          <p:spPr>
            <a:xfrm rot="-5400000">
              <a:off x="1725631" y="3023388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" name="Google Shape;7713;p61"/>
            <p:cNvSpPr/>
            <p:nvPr/>
          </p:nvSpPr>
          <p:spPr>
            <a:xfrm>
              <a:off x="803162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3" name="Google Shape;7711;p61"/>
            <p:cNvSpPr/>
            <p:nvPr/>
          </p:nvSpPr>
          <p:spPr>
            <a:xfrm>
              <a:off x="1155799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4" name="Google Shape;7717;p61"/>
            <p:cNvSpPr/>
            <p:nvPr/>
          </p:nvSpPr>
          <p:spPr>
            <a:xfrm>
              <a:off x="1541731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5" name="Google Shape;7715;p61"/>
            <p:cNvSpPr/>
            <p:nvPr/>
          </p:nvSpPr>
          <p:spPr>
            <a:xfrm>
              <a:off x="1894368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6" name="Google Shape;7707;p61"/>
            <p:cNvSpPr/>
            <p:nvPr/>
          </p:nvSpPr>
          <p:spPr>
            <a:xfrm>
              <a:off x="1718048" y="2921982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7" name="Google Shape;7709;p61"/>
            <p:cNvSpPr/>
            <p:nvPr/>
          </p:nvSpPr>
          <p:spPr>
            <a:xfrm>
              <a:off x="979480" y="2921982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8" name="Google Shape;7706;p61"/>
            <p:cNvSpPr/>
            <p:nvPr/>
          </p:nvSpPr>
          <p:spPr>
            <a:xfrm>
              <a:off x="1348764" y="2667727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oogle Shape;10173;p67"/>
          <p:cNvGrpSpPr/>
          <p:nvPr/>
        </p:nvGrpSpPr>
        <p:grpSpPr>
          <a:xfrm>
            <a:off x="5135544" y="1572741"/>
            <a:ext cx="648079" cy="607286"/>
            <a:chOff x="7070872" y="2410871"/>
            <a:chExt cx="398321" cy="371013"/>
          </a:xfrm>
          <a:solidFill>
            <a:schemeClr val="tx1"/>
          </a:solidFill>
        </p:grpSpPr>
        <p:sp>
          <p:nvSpPr>
            <p:cNvPr id="42" name="Google Shape;10174;p67"/>
            <p:cNvSpPr/>
            <p:nvPr/>
          </p:nvSpPr>
          <p:spPr>
            <a:xfrm>
              <a:off x="7204643" y="2603364"/>
              <a:ext cx="123586" cy="107641"/>
            </a:xfrm>
            <a:custGeom>
              <a:avLst/>
              <a:gdLst/>
              <a:ahLst/>
              <a:cxnLst/>
              <a:rect l="l" t="t" r="r" b="b"/>
              <a:pathLst>
                <a:path w="3883" h="3382" extrusionOk="0">
                  <a:moveTo>
                    <a:pt x="1942" y="1"/>
                  </a:moveTo>
                  <a:cubicBezTo>
                    <a:pt x="1846" y="1"/>
                    <a:pt x="1751" y="96"/>
                    <a:pt x="1751" y="203"/>
                  </a:cubicBezTo>
                  <a:lnTo>
                    <a:pt x="1751" y="2072"/>
                  </a:lnTo>
                  <a:lnTo>
                    <a:pt x="132" y="3013"/>
                  </a:lnTo>
                  <a:cubicBezTo>
                    <a:pt x="37" y="3072"/>
                    <a:pt x="1" y="3192"/>
                    <a:pt x="60" y="3287"/>
                  </a:cubicBezTo>
                  <a:cubicBezTo>
                    <a:pt x="84" y="3346"/>
                    <a:pt x="156" y="3382"/>
                    <a:pt x="215" y="3382"/>
                  </a:cubicBezTo>
                  <a:cubicBezTo>
                    <a:pt x="251" y="3382"/>
                    <a:pt x="298" y="3370"/>
                    <a:pt x="322" y="3358"/>
                  </a:cubicBezTo>
                  <a:lnTo>
                    <a:pt x="1942" y="2418"/>
                  </a:lnTo>
                  <a:lnTo>
                    <a:pt x="3573" y="3358"/>
                  </a:lnTo>
                  <a:cubicBezTo>
                    <a:pt x="3596" y="3370"/>
                    <a:pt x="3632" y="3382"/>
                    <a:pt x="3668" y="3382"/>
                  </a:cubicBezTo>
                  <a:cubicBezTo>
                    <a:pt x="3751" y="3382"/>
                    <a:pt x="3811" y="3358"/>
                    <a:pt x="3835" y="3287"/>
                  </a:cubicBezTo>
                  <a:cubicBezTo>
                    <a:pt x="3882" y="3192"/>
                    <a:pt x="3847" y="3072"/>
                    <a:pt x="3763" y="3013"/>
                  </a:cubicBezTo>
                  <a:lnTo>
                    <a:pt x="2144" y="2072"/>
                  </a:lnTo>
                  <a:lnTo>
                    <a:pt x="2144" y="203"/>
                  </a:lnTo>
                  <a:cubicBezTo>
                    <a:pt x="2144" y="96"/>
                    <a:pt x="2049" y="1"/>
                    <a:pt x="19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175;p67"/>
            <p:cNvSpPr/>
            <p:nvPr/>
          </p:nvSpPr>
          <p:spPr>
            <a:xfrm>
              <a:off x="7203147" y="2410871"/>
              <a:ext cx="133421" cy="178902"/>
            </a:xfrm>
            <a:custGeom>
              <a:avLst/>
              <a:gdLst/>
              <a:ahLst/>
              <a:cxnLst/>
              <a:rect l="l" t="t" r="r" b="b"/>
              <a:pathLst>
                <a:path w="4192" h="5621" extrusionOk="0">
                  <a:moveTo>
                    <a:pt x="2131" y="405"/>
                  </a:moveTo>
                  <a:cubicBezTo>
                    <a:pt x="2631" y="405"/>
                    <a:pt x="3048" y="822"/>
                    <a:pt x="3048" y="1322"/>
                  </a:cubicBezTo>
                  <a:lnTo>
                    <a:pt x="3048" y="1441"/>
                  </a:lnTo>
                  <a:lnTo>
                    <a:pt x="3036" y="1441"/>
                  </a:lnTo>
                  <a:cubicBezTo>
                    <a:pt x="2762" y="1381"/>
                    <a:pt x="2679" y="1012"/>
                    <a:pt x="2679" y="1012"/>
                  </a:cubicBezTo>
                  <a:cubicBezTo>
                    <a:pt x="2667" y="941"/>
                    <a:pt x="2608" y="881"/>
                    <a:pt x="2524" y="858"/>
                  </a:cubicBezTo>
                  <a:cubicBezTo>
                    <a:pt x="2515" y="856"/>
                    <a:pt x="2506" y="855"/>
                    <a:pt x="2497" y="855"/>
                  </a:cubicBezTo>
                  <a:cubicBezTo>
                    <a:pt x="2435" y="855"/>
                    <a:pt x="2375" y="889"/>
                    <a:pt x="2334" y="941"/>
                  </a:cubicBezTo>
                  <a:cubicBezTo>
                    <a:pt x="1977" y="1417"/>
                    <a:pt x="1191" y="1429"/>
                    <a:pt x="1179" y="1429"/>
                  </a:cubicBezTo>
                  <a:cubicBezTo>
                    <a:pt x="1143" y="1429"/>
                    <a:pt x="1131" y="1429"/>
                    <a:pt x="1119" y="1441"/>
                  </a:cubicBezTo>
                  <a:lnTo>
                    <a:pt x="1119" y="1322"/>
                  </a:lnTo>
                  <a:cubicBezTo>
                    <a:pt x="1119" y="822"/>
                    <a:pt x="1536" y="405"/>
                    <a:pt x="2036" y="405"/>
                  </a:cubicBezTo>
                  <a:close/>
                  <a:moveTo>
                    <a:pt x="976" y="1965"/>
                  </a:moveTo>
                  <a:lnTo>
                    <a:pt x="976" y="2215"/>
                  </a:lnTo>
                  <a:cubicBezTo>
                    <a:pt x="941" y="2191"/>
                    <a:pt x="905" y="2143"/>
                    <a:pt x="905" y="2084"/>
                  </a:cubicBezTo>
                  <a:cubicBezTo>
                    <a:pt x="905" y="2036"/>
                    <a:pt x="917" y="2012"/>
                    <a:pt x="953" y="1977"/>
                  </a:cubicBezTo>
                  <a:cubicBezTo>
                    <a:pt x="965" y="1977"/>
                    <a:pt x="965" y="1977"/>
                    <a:pt x="976" y="1965"/>
                  </a:cubicBezTo>
                  <a:close/>
                  <a:moveTo>
                    <a:pt x="3215" y="1977"/>
                  </a:moveTo>
                  <a:cubicBezTo>
                    <a:pt x="3239" y="2012"/>
                    <a:pt x="3251" y="2048"/>
                    <a:pt x="3251" y="2084"/>
                  </a:cubicBezTo>
                  <a:cubicBezTo>
                    <a:pt x="3251" y="2143"/>
                    <a:pt x="3227" y="2179"/>
                    <a:pt x="3191" y="2215"/>
                  </a:cubicBezTo>
                  <a:lnTo>
                    <a:pt x="3191" y="1977"/>
                  </a:lnTo>
                  <a:close/>
                  <a:moveTo>
                    <a:pt x="2441" y="1393"/>
                  </a:moveTo>
                  <a:cubicBezTo>
                    <a:pt x="2512" y="1536"/>
                    <a:pt x="2631" y="1679"/>
                    <a:pt x="2810" y="1750"/>
                  </a:cubicBezTo>
                  <a:lnTo>
                    <a:pt x="2810" y="2322"/>
                  </a:lnTo>
                  <a:cubicBezTo>
                    <a:pt x="2810" y="2679"/>
                    <a:pt x="2524" y="2941"/>
                    <a:pt x="2191" y="2941"/>
                  </a:cubicBezTo>
                  <a:lnTo>
                    <a:pt x="2012" y="2941"/>
                  </a:lnTo>
                  <a:cubicBezTo>
                    <a:pt x="1667" y="2941"/>
                    <a:pt x="1381" y="2667"/>
                    <a:pt x="1381" y="2322"/>
                  </a:cubicBezTo>
                  <a:lnTo>
                    <a:pt x="1381" y="1798"/>
                  </a:lnTo>
                  <a:cubicBezTo>
                    <a:pt x="1631" y="1774"/>
                    <a:pt x="2096" y="1679"/>
                    <a:pt x="2441" y="1393"/>
                  </a:cubicBezTo>
                  <a:close/>
                  <a:moveTo>
                    <a:pt x="2286" y="3346"/>
                  </a:moveTo>
                  <a:lnTo>
                    <a:pt x="2286" y="3453"/>
                  </a:lnTo>
                  <a:lnTo>
                    <a:pt x="2310" y="3453"/>
                  </a:lnTo>
                  <a:lnTo>
                    <a:pt x="2084" y="3679"/>
                  </a:lnTo>
                  <a:lnTo>
                    <a:pt x="1869" y="3477"/>
                  </a:lnTo>
                  <a:lnTo>
                    <a:pt x="1869" y="3346"/>
                  </a:lnTo>
                  <a:close/>
                  <a:moveTo>
                    <a:pt x="2048" y="0"/>
                  </a:moveTo>
                  <a:cubicBezTo>
                    <a:pt x="1322" y="0"/>
                    <a:pt x="726" y="596"/>
                    <a:pt x="726" y="1322"/>
                  </a:cubicBezTo>
                  <a:lnTo>
                    <a:pt x="726" y="1667"/>
                  </a:lnTo>
                  <a:cubicBezTo>
                    <a:pt x="607" y="1774"/>
                    <a:pt x="512" y="1917"/>
                    <a:pt x="512" y="2096"/>
                  </a:cubicBezTo>
                  <a:cubicBezTo>
                    <a:pt x="512" y="2393"/>
                    <a:pt x="738" y="2632"/>
                    <a:pt x="1036" y="2643"/>
                  </a:cubicBezTo>
                  <a:cubicBezTo>
                    <a:pt x="1107" y="2882"/>
                    <a:pt x="1274" y="3096"/>
                    <a:pt x="1500" y="3215"/>
                  </a:cubicBezTo>
                  <a:lnTo>
                    <a:pt x="1500" y="3322"/>
                  </a:lnTo>
                  <a:lnTo>
                    <a:pt x="691" y="3632"/>
                  </a:lnTo>
                  <a:cubicBezTo>
                    <a:pt x="619" y="3655"/>
                    <a:pt x="0" y="3917"/>
                    <a:pt x="0" y="4715"/>
                  </a:cubicBezTo>
                  <a:lnTo>
                    <a:pt x="0" y="5418"/>
                  </a:lnTo>
                  <a:cubicBezTo>
                    <a:pt x="0" y="5525"/>
                    <a:pt x="84" y="5608"/>
                    <a:pt x="191" y="5608"/>
                  </a:cubicBezTo>
                  <a:lnTo>
                    <a:pt x="691" y="5608"/>
                  </a:lnTo>
                  <a:cubicBezTo>
                    <a:pt x="798" y="5608"/>
                    <a:pt x="893" y="5525"/>
                    <a:pt x="893" y="5418"/>
                  </a:cubicBezTo>
                  <a:cubicBezTo>
                    <a:pt x="893" y="5310"/>
                    <a:pt x="798" y="5227"/>
                    <a:pt x="691" y="5227"/>
                  </a:cubicBezTo>
                  <a:lnTo>
                    <a:pt x="393" y="5227"/>
                  </a:lnTo>
                  <a:lnTo>
                    <a:pt x="393" y="4715"/>
                  </a:lnTo>
                  <a:cubicBezTo>
                    <a:pt x="393" y="4167"/>
                    <a:pt x="834" y="4013"/>
                    <a:pt x="846" y="4001"/>
                  </a:cubicBezTo>
                  <a:lnTo>
                    <a:pt x="857" y="4001"/>
                  </a:lnTo>
                  <a:lnTo>
                    <a:pt x="1608" y="3715"/>
                  </a:lnTo>
                  <a:lnTo>
                    <a:pt x="1989" y="4108"/>
                  </a:lnTo>
                  <a:cubicBezTo>
                    <a:pt x="2024" y="4132"/>
                    <a:pt x="2084" y="4167"/>
                    <a:pt x="2119" y="4167"/>
                  </a:cubicBezTo>
                  <a:cubicBezTo>
                    <a:pt x="2179" y="4167"/>
                    <a:pt x="2227" y="4132"/>
                    <a:pt x="2262" y="4108"/>
                  </a:cubicBezTo>
                  <a:lnTo>
                    <a:pt x="2631" y="3715"/>
                  </a:lnTo>
                  <a:lnTo>
                    <a:pt x="3370" y="4013"/>
                  </a:lnTo>
                  <a:lnTo>
                    <a:pt x="3393" y="4013"/>
                  </a:lnTo>
                  <a:cubicBezTo>
                    <a:pt x="3405" y="4013"/>
                    <a:pt x="3834" y="4179"/>
                    <a:pt x="3834" y="4727"/>
                  </a:cubicBezTo>
                  <a:lnTo>
                    <a:pt x="3834" y="5239"/>
                  </a:lnTo>
                  <a:lnTo>
                    <a:pt x="1334" y="5239"/>
                  </a:lnTo>
                  <a:cubicBezTo>
                    <a:pt x="1227" y="5239"/>
                    <a:pt x="1143" y="5322"/>
                    <a:pt x="1143" y="5430"/>
                  </a:cubicBezTo>
                  <a:cubicBezTo>
                    <a:pt x="1143" y="5537"/>
                    <a:pt x="1227" y="5620"/>
                    <a:pt x="1334" y="5620"/>
                  </a:cubicBezTo>
                  <a:lnTo>
                    <a:pt x="4048" y="5620"/>
                  </a:lnTo>
                  <a:cubicBezTo>
                    <a:pt x="4108" y="5608"/>
                    <a:pt x="4191" y="5525"/>
                    <a:pt x="4191" y="5418"/>
                  </a:cubicBezTo>
                  <a:lnTo>
                    <a:pt x="4191" y="4715"/>
                  </a:lnTo>
                  <a:cubicBezTo>
                    <a:pt x="4191" y="3917"/>
                    <a:pt x="3572" y="3655"/>
                    <a:pt x="3501" y="3632"/>
                  </a:cubicBezTo>
                  <a:lnTo>
                    <a:pt x="2703" y="3322"/>
                  </a:lnTo>
                  <a:lnTo>
                    <a:pt x="2703" y="3215"/>
                  </a:lnTo>
                  <a:cubicBezTo>
                    <a:pt x="2917" y="3096"/>
                    <a:pt x="3084" y="2882"/>
                    <a:pt x="3167" y="2643"/>
                  </a:cubicBezTo>
                  <a:cubicBezTo>
                    <a:pt x="3453" y="2620"/>
                    <a:pt x="3679" y="2382"/>
                    <a:pt x="3679" y="2096"/>
                  </a:cubicBezTo>
                  <a:cubicBezTo>
                    <a:pt x="3679" y="1917"/>
                    <a:pt x="3596" y="1774"/>
                    <a:pt x="3465" y="1667"/>
                  </a:cubicBezTo>
                  <a:lnTo>
                    <a:pt x="3465" y="1322"/>
                  </a:lnTo>
                  <a:cubicBezTo>
                    <a:pt x="3465" y="596"/>
                    <a:pt x="2870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176;p67"/>
            <p:cNvSpPr/>
            <p:nvPr/>
          </p:nvSpPr>
          <p:spPr>
            <a:xfrm>
              <a:off x="7334245" y="2602600"/>
              <a:ext cx="134949" cy="179284"/>
            </a:xfrm>
            <a:custGeom>
              <a:avLst/>
              <a:gdLst/>
              <a:ahLst/>
              <a:cxnLst/>
              <a:rect l="l" t="t" r="r" b="b"/>
              <a:pathLst>
                <a:path w="4240" h="5633" extrusionOk="0">
                  <a:moveTo>
                    <a:pt x="2144" y="394"/>
                  </a:moveTo>
                  <a:cubicBezTo>
                    <a:pt x="2656" y="394"/>
                    <a:pt x="3073" y="810"/>
                    <a:pt x="3073" y="1311"/>
                  </a:cubicBezTo>
                  <a:lnTo>
                    <a:pt x="3073" y="1430"/>
                  </a:lnTo>
                  <a:lnTo>
                    <a:pt x="3049" y="1430"/>
                  </a:lnTo>
                  <a:cubicBezTo>
                    <a:pt x="2787" y="1370"/>
                    <a:pt x="2692" y="1001"/>
                    <a:pt x="2692" y="1001"/>
                  </a:cubicBezTo>
                  <a:cubicBezTo>
                    <a:pt x="2680" y="930"/>
                    <a:pt x="2620" y="870"/>
                    <a:pt x="2549" y="846"/>
                  </a:cubicBezTo>
                  <a:cubicBezTo>
                    <a:pt x="2539" y="845"/>
                    <a:pt x="2530" y="844"/>
                    <a:pt x="2521" y="844"/>
                  </a:cubicBezTo>
                  <a:cubicBezTo>
                    <a:pt x="2456" y="844"/>
                    <a:pt x="2389" y="878"/>
                    <a:pt x="2358" y="930"/>
                  </a:cubicBezTo>
                  <a:cubicBezTo>
                    <a:pt x="2001" y="1418"/>
                    <a:pt x="1203" y="1430"/>
                    <a:pt x="1191" y="1430"/>
                  </a:cubicBezTo>
                  <a:lnTo>
                    <a:pt x="1132" y="1430"/>
                  </a:lnTo>
                  <a:lnTo>
                    <a:pt x="1132" y="1311"/>
                  </a:lnTo>
                  <a:cubicBezTo>
                    <a:pt x="1132" y="810"/>
                    <a:pt x="1549" y="394"/>
                    <a:pt x="2061" y="394"/>
                  </a:cubicBezTo>
                  <a:close/>
                  <a:moveTo>
                    <a:pt x="3227" y="1965"/>
                  </a:moveTo>
                  <a:cubicBezTo>
                    <a:pt x="3263" y="2001"/>
                    <a:pt x="3275" y="2037"/>
                    <a:pt x="3275" y="2073"/>
                  </a:cubicBezTo>
                  <a:cubicBezTo>
                    <a:pt x="3275" y="2132"/>
                    <a:pt x="3251" y="2180"/>
                    <a:pt x="3215" y="2203"/>
                  </a:cubicBezTo>
                  <a:lnTo>
                    <a:pt x="3215" y="1965"/>
                  </a:lnTo>
                  <a:close/>
                  <a:moveTo>
                    <a:pt x="1001" y="1965"/>
                  </a:moveTo>
                  <a:lnTo>
                    <a:pt x="1001" y="2215"/>
                  </a:lnTo>
                  <a:cubicBezTo>
                    <a:pt x="953" y="2192"/>
                    <a:pt x="929" y="2144"/>
                    <a:pt x="929" y="2084"/>
                  </a:cubicBezTo>
                  <a:cubicBezTo>
                    <a:pt x="929" y="2037"/>
                    <a:pt x="941" y="2013"/>
                    <a:pt x="965" y="1977"/>
                  </a:cubicBezTo>
                  <a:cubicBezTo>
                    <a:pt x="989" y="1977"/>
                    <a:pt x="989" y="1977"/>
                    <a:pt x="1001" y="1965"/>
                  </a:cubicBezTo>
                  <a:close/>
                  <a:moveTo>
                    <a:pt x="2442" y="1406"/>
                  </a:moveTo>
                  <a:cubicBezTo>
                    <a:pt x="2513" y="1537"/>
                    <a:pt x="2632" y="1680"/>
                    <a:pt x="2811" y="1763"/>
                  </a:cubicBezTo>
                  <a:lnTo>
                    <a:pt x="2811" y="2323"/>
                  </a:lnTo>
                  <a:cubicBezTo>
                    <a:pt x="2834" y="2668"/>
                    <a:pt x="2549" y="2954"/>
                    <a:pt x="2191" y="2954"/>
                  </a:cubicBezTo>
                  <a:lnTo>
                    <a:pt x="2013" y="2954"/>
                  </a:lnTo>
                  <a:cubicBezTo>
                    <a:pt x="1668" y="2954"/>
                    <a:pt x="1382" y="2668"/>
                    <a:pt x="1382" y="2323"/>
                  </a:cubicBezTo>
                  <a:lnTo>
                    <a:pt x="1382" y="1799"/>
                  </a:lnTo>
                  <a:cubicBezTo>
                    <a:pt x="1644" y="1775"/>
                    <a:pt x="2084" y="1680"/>
                    <a:pt x="2442" y="1406"/>
                  </a:cubicBezTo>
                  <a:close/>
                  <a:moveTo>
                    <a:pt x="2311" y="3335"/>
                  </a:moveTo>
                  <a:lnTo>
                    <a:pt x="2322" y="3442"/>
                  </a:lnTo>
                  <a:lnTo>
                    <a:pt x="2096" y="3668"/>
                  </a:lnTo>
                  <a:lnTo>
                    <a:pt x="1894" y="3466"/>
                  </a:lnTo>
                  <a:lnTo>
                    <a:pt x="1894" y="3335"/>
                  </a:lnTo>
                  <a:close/>
                  <a:moveTo>
                    <a:pt x="2061" y="1"/>
                  </a:moveTo>
                  <a:cubicBezTo>
                    <a:pt x="1322" y="1"/>
                    <a:pt x="727" y="596"/>
                    <a:pt x="727" y="1322"/>
                  </a:cubicBezTo>
                  <a:lnTo>
                    <a:pt x="727" y="1668"/>
                  </a:lnTo>
                  <a:cubicBezTo>
                    <a:pt x="608" y="1775"/>
                    <a:pt x="525" y="1918"/>
                    <a:pt x="525" y="2096"/>
                  </a:cubicBezTo>
                  <a:cubicBezTo>
                    <a:pt x="525" y="2394"/>
                    <a:pt x="739" y="2632"/>
                    <a:pt x="1037" y="2656"/>
                  </a:cubicBezTo>
                  <a:cubicBezTo>
                    <a:pt x="1120" y="2894"/>
                    <a:pt x="1275" y="3096"/>
                    <a:pt x="1501" y="3216"/>
                  </a:cubicBezTo>
                  <a:lnTo>
                    <a:pt x="1501" y="3323"/>
                  </a:lnTo>
                  <a:lnTo>
                    <a:pt x="703" y="3632"/>
                  </a:lnTo>
                  <a:cubicBezTo>
                    <a:pt x="620" y="3668"/>
                    <a:pt x="1" y="3918"/>
                    <a:pt x="1" y="4716"/>
                  </a:cubicBezTo>
                  <a:lnTo>
                    <a:pt x="1" y="5418"/>
                  </a:lnTo>
                  <a:cubicBezTo>
                    <a:pt x="1" y="5525"/>
                    <a:pt x="84" y="5609"/>
                    <a:pt x="191" y="5609"/>
                  </a:cubicBezTo>
                  <a:lnTo>
                    <a:pt x="703" y="5609"/>
                  </a:lnTo>
                  <a:cubicBezTo>
                    <a:pt x="798" y="5609"/>
                    <a:pt x="894" y="5525"/>
                    <a:pt x="894" y="5418"/>
                  </a:cubicBezTo>
                  <a:cubicBezTo>
                    <a:pt x="894" y="5311"/>
                    <a:pt x="798" y="5228"/>
                    <a:pt x="703" y="5228"/>
                  </a:cubicBezTo>
                  <a:lnTo>
                    <a:pt x="406" y="5228"/>
                  </a:lnTo>
                  <a:lnTo>
                    <a:pt x="406" y="4716"/>
                  </a:lnTo>
                  <a:cubicBezTo>
                    <a:pt x="406" y="4168"/>
                    <a:pt x="834" y="4025"/>
                    <a:pt x="846" y="4001"/>
                  </a:cubicBezTo>
                  <a:lnTo>
                    <a:pt x="858" y="4001"/>
                  </a:lnTo>
                  <a:lnTo>
                    <a:pt x="1608" y="3727"/>
                  </a:lnTo>
                  <a:lnTo>
                    <a:pt x="1989" y="4108"/>
                  </a:lnTo>
                  <a:cubicBezTo>
                    <a:pt x="2025" y="4144"/>
                    <a:pt x="2084" y="4168"/>
                    <a:pt x="2132" y="4168"/>
                  </a:cubicBezTo>
                  <a:cubicBezTo>
                    <a:pt x="2191" y="4168"/>
                    <a:pt x="2227" y="4144"/>
                    <a:pt x="2263" y="4108"/>
                  </a:cubicBezTo>
                  <a:lnTo>
                    <a:pt x="2632" y="3727"/>
                  </a:lnTo>
                  <a:lnTo>
                    <a:pt x="3382" y="4025"/>
                  </a:lnTo>
                  <a:lnTo>
                    <a:pt x="3394" y="4025"/>
                  </a:lnTo>
                  <a:cubicBezTo>
                    <a:pt x="3406" y="4025"/>
                    <a:pt x="3835" y="4180"/>
                    <a:pt x="3835" y="4739"/>
                  </a:cubicBezTo>
                  <a:lnTo>
                    <a:pt x="3835" y="5240"/>
                  </a:lnTo>
                  <a:lnTo>
                    <a:pt x="1334" y="5240"/>
                  </a:lnTo>
                  <a:cubicBezTo>
                    <a:pt x="1239" y="5240"/>
                    <a:pt x="1144" y="5335"/>
                    <a:pt x="1144" y="5430"/>
                  </a:cubicBezTo>
                  <a:cubicBezTo>
                    <a:pt x="1144" y="5537"/>
                    <a:pt x="1239" y="5632"/>
                    <a:pt x="1334" y="5632"/>
                  </a:cubicBezTo>
                  <a:lnTo>
                    <a:pt x="4049" y="5632"/>
                  </a:lnTo>
                  <a:cubicBezTo>
                    <a:pt x="4156" y="5632"/>
                    <a:pt x="4239" y="5537"/>
                    <a:pt x="4239" y="5430"/>
                  </a:cubicBezTo>
                  <a:lnTo>
                    <a:pt x="4239" y="4739"/>
                  </a:lnTo>
                  <a:cubicBezTo>
                    <a:pt x="4204" y="3918"/>
                    <a:pt x="3573" y="3668"/>
                    <a:pt x="3501" y="3632"/>
                  </a:cubicBezTo>
                  <a:lnTo>
                    <a:pt x="2715" y="3323"/>
                  </a:lnTo>
                  <a:lnTo>
                    <a:pt x="2715" y="3216"/>
                  </a:lnTo>
                  <a:cubicBezTo>
                    <a:pt x="2918" y="3096"/>
                    <a:pt x="3084" y="2894"/>
                    <a:pt x="3168" y="2656"/>
                  </a:cubicBezTo>
                  <a:cubicBezTo>
                    <a:pt x="3454" y="2620"/>
                    <a:pt x="3680" y="2382"/>
                    <a:pt x="3680" y="2096"/>
                  </a:cubicBezTo>
                  <a:cubicBezTo>
                    <a:pt x="3680" y="1918"/>
                    <a:pt x="3608" y="1775"/>
                    <a:pt x="3465" y="1668"/>
                  </a:cubicBezTo>
                  <a:lnTo>
                    <a:pt x="3465" y="1322"/>
                  </a:lnTo>
                  <a:cubicBezTo>
                    <a:pt x="3465" y="596"/>
                    <a:pt x="2870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177;p67"/>
            <p:cNvSpPr/>
            <p:nvPr/>
          </p:nvSpPr>
          <p:spPr>
            <a:xfrm>
              <a:off x="7070872" y="2602600"/>
              <a:ext cx="134949" cy="179284"/>
            </a:xfrm>
            <a:custGeom>
              <a:avLst/>
              <a:gdLst/>
              <a:ahLst/>
              <a:cxnLst/>
              <a:rect l="l" t="t" r="r" b="b"/>
              <a:pathLst>
                <a:path w="4240" h="5633" extrusionOk="0">
                  <a:moveTo>
                    <a:pt x="2144" y="394"/>
                  </a:moveTo>
                  <a:cubicBezTo>
                    <a:pt x="2656" y="394"/>
                    <a:pt x="3073" y="810"/>
                    <a:pt x="3073" y="1311"/>
                  </a:cubicBezTo>
                  <a:lnTo>
                    <a:pt x="3073" y="1430"/>
                  </a:lnTo>
                  <a:lnTo>
                    <a:pt x="3049" y="1430"/>
                  </a:lnTo>
                  <a:cubicBezTo>
                    <a:pt x="2787" y="1370"/>
                    <a:pt x="2692" y="1001"/>
                    <a:pt x="2692" y="1001"/>
                  </a:cubicBezTo>
                  <a:cubicBezTo>
                    <a:pt x="2680" y="930"/>
                    <a:pt x="2620" y="870"/>
                    <a:pt x="2549" y="846"/>
                  </a:cubicBezTo>
                  <a:cubicBezTo>
                    <a:pt x="2540" y="845"/>
                    <a:pt x="2530" y="844"/>
                    <a:pt x="2521" y="844"/>
                  </a:cubicBezTo>
                  <a:cubicBezTo>
                    <a:pt x="2457" y="844"/>
                    <a:pt x="2389" y="878"/>
                    <a:pt x="2358" y="930"/>
                  </a:cubicBezTo>
                  <a:cubicBezTo>
                    <a:pt x="2001" y="1418"/>
                    <a:pt x="1203" y="1430"/>
                    <a:pt x="1192" y="1430"/>
                  </a:cubicBezTo>
                  <a:lnTo>
                    <a:pt x="1132" y="1430"/>
                  </a:lnTo>
                  <a:lnTo>
                    <a:pt x="1132" y="1311"/>
                  </a:lnTo>
                  <a:cubicBezTo>
                    <a:pt x="1132" y="810"/>
                    <a:pt x="1549" y="394"/>
                    <a:pt x="2061" y="394"/>
                  </a:cubicBezTo>
                  <a:close/>
                  <a:moveTo>
                    <a:pt x="3227" y="1965"/>
                  </a:moveTo>
                  <a:cubicBezTo>
                    <a:pt x="3263" y="2001"/>
                    <a:pt x="3275" y="2037"/>
                    <a:pt x="3275" y="2073"/>
                  </a:cubicBezTo>
                  <a:cubicBezTo>
                    <a:pt x="3275" y="2132"/>
                    <a:pt x="3239" y="2180"/>
                    <a:pt x="3216" y="2203"/>
                  </a:cubicBezTo>
                  <a:lnTo>
                    <a:pt x="3216" y="1965"/>
                  </a:lnTo>
                  <a:close/>
                  <a:moveTo>
                    <a:pt x="1001" y="1965"/>
                  </a:moveTo>
                  <a:lnTo>
                    <a:pt x="1001" y="2215"/>
                  </a:lnTo>
                  <a:cubicBezTo>
                    <a:pt x="953" y="2192"/>
                    <a:pt x="930" y="2144"/>
                    <a:pt x="930" y="2084"/>
                  </a:cubicBezTo>
                  <a:cubicBezTo>
                    <a:pt x="930" y="2037"/>
                    <a:pt x="941" y="2013"/>
                    <a:pt x="965" y="1977"/>
                  </a:cubicBezTo>
                  <a:cubicBezTo>
                    <a:pt x="989" y="1977"/>
                    <a:pt x="989" y="1977"/>
                    <a:pt x="1001" y="1965"/>
                  </a:cubicBezTo>
                  <a:close/>
                  <a:moveTo>
                    <a:pt x="2454" y="1406"/>
                  </a:moveTo>
                  <a:cubicBezTo>
                    <a:pt x="2525" y="1537"/>
                    <a:pt x="2644" y="1680"/>
                    <a:pt x="2823" y="1763"/>
                  </a:cubicBezTo>
                  <a:lnTo>
                    <a:pt x="2823" y="2323"/>
                  </a:lnTo>
                  <a:cubicBezTo>
                    <a:pt x="2835" y="2668"/>
                    <a:pt x="2549" y="2954"/>
                    <a:pt x="2204" y="2954"/>
                  </a:cubicBezTo>
                  <a:lnTo>
                    <a:pt x="2025" y="2954"/>
                  </a:lnTo>
                  <a:cubicBezTo>
                    <a:pt x="1680" y="2954"/>
                    <a:pt x="1406" y="2668"/>
                    <a:pt x="1406" y="2323"/>
                  </a:cubicBezTo>
                  <a:lnTo>
                    <a:pt x="1406" y="1799"/>
                  </a:lnTo>
                  <a:cubicBezTo>
                    <a:pt x="1656" y="1775"/>
                    <a:pt x="2120" y="1680"/>
                    <a:pt x="2454" y="1406"/>
                  </a:cubicBezTo>
                  <a:close/>
                  <a:moveTo>
                    <a:pt x="2311" y="3335"/>
                  </a:moveTo>
                  <a:lnTo>
                    <a:pt x="2323" y="3442"/>
                  </a:lnTo>
                  <a:lnTo>
                    <a:pt x="2096" y="3668"/>
                  </a:lnTo>
                  <a:lnTo>
                    <a:pt x="1894" y="3466"/>
                  </a:lnTo>
                  <a:lnTo>
                    <a:pt x="1894" y="3335"/>
                  </a:lnTo>
                  <a:close/>
                  <a:moveTo>
                    <a:pt x="2061" y="1"/>
                  </a:moveTo>
                  <a:cubicBezTo>
                    <a:pt x="1322" y="1"/>
                    <a:pt x="727" y="596"/>
                    <a:pt x="727" y="1322"/>
                  </a:cubicBezTo>
                  <a:lnTo>
                    <a:pt x="727" y="1668"/>
                  </a:lnTo>
                  <a:cubicBezTo>
                    <a:pt x="608" y="1775"/>
                    <a:pt x="525" y="1918"/>
                    <a:pt x="525" y="2096"/>
                  </a:cubicBezTo>
                  <a:cubicBezTo>
                    <a:pt x="525" y="2394"/>
                    <a:pt x="739" y="2632"/>
                    <a:pt x="1037" y="2656"/>
                  </a:cubicBezTo>
                  <a:cubicBezTo>
                    <a:pt x="1120" y="2894"/>
                    <a:pt x="1275" y="3096"/>
                    <a:pt x="1501" y="3216"/>
                  </a:cubicBezTo>
                  <a:lnTo>
                    <a:pt x="1501" y="3323"/>
                  </a:lnTo>
                  <a:lnTo>
                    <a:pt x="703" y="3632"/>
                  </a:lnTo>
                  <a:cubicBezTo>
                    <a:pt x="620" y="3668"/>
                    <a:pt x="1" y="3918"/>
                    <a:pt x="1" y="4716"/>
                  </a:cubicBezTo>
                  <a:lnTo>
                    <a:pt x="1" y="5418"/>
                  </a:lnTo>
                  <a:cubicBezTo>
                    <a:pt x="1" y="5525"/>
                    <a:pt x="84" y="5609"/>
                    <a:pt x="191" y="5609"/>
                  </a:cubicBezTo>
                  <a:lnTo>
                    <a:pt x="703" y="5609"/>
                  </a:lnTo>
                  <a:cubicBezTo>
                    <a:pt x="799" y="5609"/>
                    <a:pt x="894" y="5525"/>
                    <a:pt x="894" y="5418"/>
                  </a:cubicBezTo>
                  <a:cubicBezTo>
                    <a:pt x="894" y="5311"/>
                    <a:pt x="799" y="5228"/>
                    <a:pt x="703" y="5228"/>
                  </a:cubicBezTo>
                  <a:lnTo>
                    <a:pt x="406" y="5228"/>
                  </a:lnTo>
                  <a:lnTo>
                    <a:pt x="406" y="4716"/>
                  </a:lnTo>
                  <a:cubicBezTo>
                    <a:pt x="406" y="4168"/>
                    <a:pt x="834" y="4025"/>
                    <a:pt x="846" y="4001"/>
                  </a:cubicBezTo>
                  <a:lnTo>
                    <a:pt x="858" y="4001"/>
                  </a:lnTo>
                  <a:lnTo>
                    <a:pt x="1608" y="3727"/>
                  </a:lnTo>
                  <a:lnTo>
                    <a:pt x="1989" y="4108"/>
                  </a:lnTo>
                  <a:cubicBezTo>
                    <a:pt x="2025" y="4144"/>
                    <a:pt x="2084" y="4168"/>
                    <a:pt x="2132" y="4168"/>
                  </a:cubicBezTo>
                  <a:cubicBezTo>
                    <a:pt x="2192" y="4168"/>
                    <a:pt x="2227" y="4144"/>
                    <a:pt x="2263" y="4108"/>
                  </a:cubicBezTo>
                  <a:lnTo>
                    <a:pt x="2632" y="3727"/>
                  </a:lnTo>
                  <a:lnTo>
                    <a:pt x="3382" y="4025"/>
                  </a:lnTo>
                  <a:lnTo>
                    <a:pt x="3394" y="4025"/>
                  </a:lnTo>
                  <a:cubicBezTo>
                    <a:pt x="3406" y="4025"/>
                    <a:pt x="3835" y="4180"/>
                    <a:pt x="3835" y="4739"/>
                  </a:cubicBezTo>
                  <a:lnTo>
                    <a:pt x="3835" y="5240"/>
                  </a:lnTo>
                  <a:lnTo>
                    <a:pt x="1334" y="5240"/>
                  </a:lnTo>
                  <a:cubicBezTo>
                    <a:pt x="1239" y="5240"/>
                    <a:pt x="1144" y="5335"/>
                    <a:pt x="1144" y="5430"/>
                  </a:cubicBezTo>
                  <a:cubicBezTo>
                    <a:pt x="1144" y="5537"/>
                    <a:pt x="1239" y="5632"/>
                    <a:pt x="1334" y="5632"/>
                  </a:cubicBezTo>
                  <a:lnTo>
                    <a:pt x="4049" y="5632"/>
                  </a:lnTo>
                  <a:cubicBezTo>
                    <a:pt x="4156" y="5632"/>
                    <a:pt x="4240" y="5537"/>
                    <a:pt x="4240" y="5430"/>
                  </a:cubicBezTo>
                  <a:lnTo>
                    <a:pt x="4240" y="4739"/>
                  </a:lnTo>
                  <a:cubicBezTo>
                    <a:pt x="4216" y="3918"/>
                    <a:pt x="3573" y="3668"/>
                    <a:pt x="3501" y="3632"/>
                  </a:cubicBezTo>
                  <a:lnTo>
                    <a:pt x="2716" y="3323"/>
                  </a:lnTo>
                  <a:lnTo>
                    <a:pt x="2716" y="3216"/>
                  </a:lnTo>
                  <a:cubicBezTo>
                    <a:pt x="2918" y="3096"/>
                    <a:pt x="3085" y="2894"/>
                    <a:pt x="3168" y="2656"/>
                  </a:cubicBezTo>
                  <a:cubicBezTo>
                    <a:pt x="3454" y="2620"/>
                    <a:pt x="3680" y="2382"/>
                    <a:pt x="3680" y="2096"/>
                  </a:cubicBezTo>
                  <a:cubicBezTo>
                    <a:pt x="3680" y="1918"/>
                    <a:pt x="3608" y="1775"/>
                    <a:pt x="3466" y="1668"/>
                  </a:cubicBezTo>
                  <a:lnTo>
                    <a:pt x="3466" y="1322"/>
                  </a:lnTo>
                  <a:cubicBezTo>
                    <a:pt x="3466" y="596"/>
                    <a:pt x="2870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12349;p71"/>
          <p:cNvSpPr/>
          <p:nvPr/>
        </p:nvSpPr>
        <p:spPr>
          <a:xfrm>
            <a:off x="5073863" y="3594034"/>
            <a:ext cx="782576" cy="596764"/>
          </a:xfrm>
          <a:custGeom>
            <a:avLst/>
            <a:gdLst/>
            <a:ahLst/>
            <a:cxnLst/>
            <a:rect l="l" t="t" r="r" b="b"/>
            <a:pathLst>
              <a:path w="11693" h="9716" extrusionOk="0">
                <a:moveTo>
                  <a:pt x="2906" y="346"/>
                </a:moveTo>
                <a:cubicBezTo>
                  <a:pt x="3120" y="346"/>
                  <a:pt x="3287" y="524"/>
                  <a:pt x="3287" y="727"/>
                </a:cubicBezTo>
                <a:lnTo>
                  <a:pt x="3287" y="1096"/>
                </a:lnTo>
                <a:cubicBezTo>
                  <a:pt x="3299" y="1429"/>
                  <a:pt x="3049" y="1679"/>
                  <a:pt x="2727" y="1679"/>
                </a:cubicBezTo>
                <a:cubicBezTo>
                  <a:pt x="2406" y="1679"/>
                  <a:pt x="2144" y="1429"/>
                  <a:pt x="2144" y="1096"/>
                </a:cubicBezTo>
                <a:lnTo>
                  <a:pt x="2144" y="727"/>
                </a:lnTo>
                <a:cubicBezTo>
                  <a:pt x="2144" y="500"/>
                  <a:pt x="2322" y="346"/>
                  <a:pt x="2525" y="346"/>
                </a:cubicBezTo>
                <a:close/>
                <a:moveTo>
                  <a:pt x="5894" y="346"/>
                </a:moveTo>
                <a:cubicBezTo>
                  <a:pt x="6120" y="346"/>
                  <a:pt x="6275" y="524"/>
                  <a:pt x="6275" y="727"/>
                </a:cubicBezTo>
                <a:lnTo>
                  <a:pt x="6275" y="1096"/>
                </a:lnTo>
                <a:cubicBezTo>
                  <a:pt x="6299" y="1429"/>
                  <a:pt x="6037" y="1679"/>
                  <a:pt x="5716" y="1679"/>
                </a:cubicBezTo>
                <a:cubicBezTo>
                  <a:pt x="5406" y="1679"/>
                  <a:pt x="5132" y="1429"/>
                  <a:pt x="5132" y="1096"/>
                </a:cubicBezTo>
                <a:lnTo>
                  <a:pt x="5132" y="727"/>
                </a:lnTo>
                <a:cubicBezTo>
                  <a:pt x="5132" y="500"/>
                  <a:pt x="5311" y="346"/>
                  <a:pt x="5525" y="346"/>
                </a:cubicBezTo>
                <a:close/>
                <a:moveTo>
                  <a:pt x="8895" y="346"/>
                </a:moveTo>
                <a:cubicBezTo>
                  <a:pt x="9121" y="346"/>
                  <a:pt x="9287" y="524"/>
                  <a:pt x="9287" y="727"/>
                </a:cubicBezTo>
                <a:lnTo>
                  <a:pt x="9287" y="1096"/>
                </a:lnTo>
                <a:cubicBezTo>
                  <a:pt x="9299" y="1429"/>
                  <a:pt x="9026" y="1679"/>
                  <a:pt x="8716" y="1679"/>
                </a:cubicBezTo>
                <a:cubicBezTo>
                  <a:pt x="8406" y="1679"/>
                  <a:pt x="8144" y="1429"/>
                  <a:pt x="8144" y="1096"/>
                </a:cubicBezTo>
                <a:lnTo>
                  <a:pt x="8144" y="727"/>
                </a:lnTo>
                <a:cubicBezTo>
                  <a:pt x="8144" y="500"/>
                  <a:pt x="8323" y="346"/>
                  <a:pt x="8525" y="346"/>
                </a:cubicBezTo>
                <a:close/>
                <a:moveTo>
                  <a:pt x="2930" y="2036"/>
                </a:moveTo>
                <a:lnTo>
                  <a:pt x="2930" y="2120"/>
                </a:lnTo>
                <a:cubicBezTo>
                  <a:pt x="2930" y="2179"/>
                  <a:pt x="2941" y="2263"/>
                  <a:pt x="2977" y="2310"/>
                </a:cubicBezTo>
                <a:lnTo>
                  <a:pt x="2739" y="2548"/>
                </a:lnTo>
                <a:lnTo>
                  <a:pt x="2703" y="2548"/>
                </a:lnTo>
                <a:lnTo>
                  <a:pt x="2465" y="2310"/>
                </a:lnTo>
                <a:cubicBezTo>
                  <a:pt x="2501" y="2251"/>
                  <a:pt x="2513" y="2191"/>
                  <a:pt x="2513" y="2120"/>
                </a:cubicBezTo>
                <a:lnTo>
                  <a:pt x="2513" y="2036"/>
                </a:lnTo>
                <a:close/>
                <a:moveTo>
                  <a:pt x="5918" y="2036"/>
                </a:moveTo>
                <a:lnTo>
                  <a:pt x="5918" y="2120"/>
                </a:lnTo>
                <a:cubicBezTo>
                  <a:pt x="5918" y="2179"/>
                  <a:pt x="5942" y="2263"/>
                  <a:pt x="5966" y="2310"/>
                </a:cubicBezTo>
                <a:lnTo>
                  <a:pt x="5728" y="2548"/>
                </a:lnTo>
                <a:lnTo>
                  <a:pt x="5704" y="2548"/>
                </a:lnTo>
                <a:lnTo>
                  <a:pt x="5466" y="2310"/>
                </a:lnTo>
                <a:cubicBezTo>
                  <a:pt x="5489" y="2251"/>
                  <a:pt x="5501" y="2191"/>
                  <a:pt x="5501" y="2120"/>
                </a:cubicBezTo>
                <a:lnTo>
                  <a:pt x="5501" y="2036"/>
                </a:lnTo>
                <a:close/>
                <a:moveTo>
                  <a:pt x="8930" y="2036"/>
                </a:moveTo>
                <a:lnTo>
                  <a:pt x="8930" y="2120"/>
                </a:lnTo>
                <a:cubicBezTo>
                  <a:pt x="8930" y="2179"/>
                  <a:pt x="8942" y="2263"/>
                  <a:pt x="8966" y="2310"/>
                </a:cubicBezTo>
                <a:lnTo>
                  <a:pt x="8728" y="2548"/>
                </a:lnTo>
                <a:lnTo>
                  <a:pt x="8704" y="2548"/>
                </a:lnTo>
                <a:lnTo>
                  <a:pt x="8466" y="2310"/>
                </a:lnTo>
                <a:cubicBezTo>
                  <a:pt x="8490" y="2251"/>
                  <a:pt x="8514" y="2191"/>
                  <a:pt x="8514" y="2120"/>
                </a:cubicBezTo>
                <a:lnTo>
                  <a:pt x="8514" y="2036"/>
                </a:lnTo>
                <a:close/>
                <a:moveTo>
                  <a:pt x="1394" y="3525"/>
                </a:moveTo>
                <a:cubicBezTo>
                  <a:pt x="1620" y="3525"/>
                  <a:pt x="1798" y="3703"/>
                  <a:pt x="1798" y="3918"/>
                </a:cubicBezTo>
                <a:lnTo>
                  <a:pt x="1798" y="4287"/>
                </a:lnTo>
                <a:cubicBezTo>
                  <a:pt x="1798" y="4596"/>
                  <a:pt x="1548" y="4870"/>
                  <a:pt x="1215" y="4870"/>
                </a:cubicBezTo>
                <a:cubicBezTo>
                  <a:pt x="905" y="4870"/>
                  <a:pt x="644" y="4608"/>
                  <a:pt x="644" y="4287"/>
                </a:cubicBezTo>
                <a:lnTo>
                  <a:pt x="644" y="3918"/>
                </a:lnTo>
                <a:cubicBezTo>
                  <a:pt x="644" y="3691"/>
                  <a:pt x="822" y="3525"/>
                  <a:pt x="1025" y="3525"/>
                </a:cubicBezTo>
                <a:close/>
                <a:moveTo>
                  <a:pt x="4406" y="3525"/>
                </a:moveTo>
                <a:cubicBezTo>
                  <a:pt x="4632" y="3525"/>
                  <a:pt x="4811" y="3703"/>
                  <a:pt x="4811" y="3918"/>
                </a:cubicBezTo>
                <a:lnTo>
                  <a:pt x="4811" y="4287"/>
                </a:lnTo>
                <a:cubicBezTo>
                  <a:pt x="4811" y="4596"/>
                  <a:pt x="4549" y="4870"/>
                  <a:pt x="4227" y="4870"/>
                </a:cubicBezTo>
                <a:cubicBezTo>
                  <a:pt x="3918" y="4870"/>
                  <a:pt x="3644" y="4608"/>
                  <a:pt x="3644" y="4287"/>
                </a:cubicBezTo>
                <a:lnTo>
                  <a:pt x="3644" y="3918"/>
                </a:lnTo>
                <a:cubicBezTo>
                  <a:pt x="3644" y="3691"/>
                  <a:pt x="3823" y="3525"/>
                  <a:pt x="4037" y="3525"/>
                </a:cubicBezTo>
                <a:close/>
                <a:moveTo>
                  <a:pt x="7394" y="3525"/>
                </a:moveTo>
                <a:cubicBezTo>
                  <a:pt x="7621" y="3525"/>
                  <a:pt x="7799" y="3703"/>
                  <a:pt x="7799" y="3918"/>
                </a:cubicBezTo>
                <a:lnTo>
                  <a:pt x="7799" y="4287"/>
                </a:lnTo>
                <a:cubicBezTo>
                  <a:pt x="7799" y="4596"/>
                  <a:pt x="7537" y="4870"/>
                  <a:pt x="7216" y="4870"/>
                </a:cubicBezTo>
                <a:cubicBezTo>
                  <a:pt x="6906" y="4870"/>
                  <a:pt x="6632" y="4608"/>
                  <a:pt x="6632" y="4287"/>
                </a:cubicBezTo>
                <a:lnTo>
                  <a:pt x="6632" y="3918"/>
                </a:lnTo>
                <a:cubicBezTo>
                  <a:pt x="6632" y="3691"/>
                  <a:pt x="6811" y="3525"/>
                  <a:pt x="7025" y="3525"/>
                </a:cubicBezTo>
                <a:close/>
                <a:moveTo>
                  <a:pt x="10407" y="3525"/>
                </a:moveTo>
                <a:cubicBezTo>
                  <a:pt x="10621" y="3525"/>
                  <a:pt x="10788" y="3703"/>
                  <a:pt x="10788" y="3918"/>
                </a:cubicBezTo>
                <a:lnTo>
                  <a:pt x="10788" y="4287"/>
                </a:lnTo>
                <a:cubicBezTo>
                  <a:pt x="10800" y="4608"/>
                  <a:pt x="10538" y="4870"/>
                  <a:pt x="10216" y="4870"/>
                </a:cubicBezTo>
                <a:cubicBezTo>
                  <a:pt x="9907" y="4870"/>
                  <a:pt x="9645" y="4608"/>
                  <a:pt x="9645" y="4287"/>
                </a:cubicBezTo>
                <a:lnTo>
                  <a:pt x="9645" y="3918"/>
                </a:lnTo>
                <a:cubicBezTo>
                  <a:pt x="9645" y="3691"/>
                  <a:pt x="9823" y="3525"/>
                  <a:pt x="10026" y="3525"/>
                </a:cubicBezTo>
                <a:close/>
                <a:moveTo>
                  <a:pt x="1429" y="5215"/>
                </a:moveTo>
                <a:lnTo>
                  <a:pt x="1429" y="5311"/>
                </a:lnTo>
                <a:cubicBezTo>
                  <a:pt x="1429" y="5370"/>
                  <a:pt x="1441" y="5442"/>
                  <a:pt x="1477" y="5489"/>
                </a:cubicBezTo>
                <a:lnTo>
                  <a:pt x="1239" y="5727"/>
                </a:lnTo>
                <a:lnTo>
                  <a:pt x="1203" y="5727"/>
                </a:lnTo>
                <a:lnTo>
                  <a:pt x="965" y="5489"/>
                </a:lnTo>
                <a:cubicBezTo>
                  <a:pt x="989" y="5430"/>
                  <a:pt x="1013" y="5370"/>
                  <a:pt x="1013" y="5311"/>
                </a:cubicBezTo>
                <a:lnTo>
                  <a:pt x="1013" y="5215"/>
                </a:lnTo>
                <a:close/>
                <a:moveTo>
                  <a:pt x="4430" y="5215"/>
                </a:moveTo>
                <a:lnTo>
                  <a:pt x="4430" y="5311"/>
                </a:lnTo>
                <a:cubicBezTo>
                  <a:pt x="4430" y="5370"/>
                  <a:pt x="4454" y="5442"/>
                  <a:pt x="4477" y="5489"/>
                </a:cubicBezTo>
                <a:lnTo>
                  <a:pt x="4239" y="5727"/>
                </a:lnTo>
                <a:lnTo>
                  <a:pt x="4215" y="5727"/>
                </a:lnTo>
                <a:lnTo>
                  <a:pt x="3977" y="5489"/>
                </a:lnTo>
                <a:cubicBezTo>
                  <a:pt x="4001" y="5430"/>
                  <a:pt x="4013" y="5370"/>
                  <a:pt x="4013" y="5311"/>
                </a:cubicBezTo>
                <a:lnTo>
                  <a:pt x="4013" y="5215"/>
                </a:lnTo>
                <a:close/>
                <a:moveTo>
                  <a:pt x="7418" y="5215"/>
                </a:moveTo>
                <a:lnTo>
                  <a:pt x="7418" y="5311"/>
                </a:lnTo>
                <a:cubicBezTo>
                  <a:pt x="7418" y="5370"/>
                  <a:pt x="7442" y="5442"/>
                  <a:pt x="7466" y="5489"/>
                </a:cubicBezTo>
                <a:lnTo>
                  <a:pt x="7228" y="5727"/>
                </a:lnTo>
                <a:lnTo>
                  <a:pt x="7204" y="5727"/>
                </a:lnTo>
                <a:lnTo>
                  <a:pt x="6966" y="5489"/>
                </a:lnTo>
                <a:cubicBezTo>
                  <a:pt x="6990" y="5430"/>
                  <a:pt x="7001" y="5370"/>
                  <a:pt x="7001" y="5311"/>
                </a:cubicBezTo>
                <a:lnTo>
                  <a:pt x="7001" y="5215"/>
                </a:lnTo>
                <a:close/>
                <a:moveTo>
                  <a:pt x="10419" y="5215"/>
                </a:moveTo>
                <a:lnTo>
                  <a:pt x="10419" y="5311"/>
                </a:lnTo>
                <a:cubicBezTo>
                  <a:pt x="10419" y="5370"/>
                  <a:pt x="10430" y="5442"/>
                  <a:pt x="10454" y="5489"/>
                </a:cubicBezTo>
                <a:lnTo>
                  <a:pt x="10216" y="5727"/>
                </a:lnTo>
                <a:lnTo>
                  <a:pt x="10192" y="5727"/>
                </a:lnTo>
                <a:lnTo>
                  <a:pt x="9954" y="5489"/>
                </a:lnTo>
                <a:cubicBezTo>
                  <a:pt x="9978" y="5430"/>
                  <a:pt x="10002" y="5370"/>
                  <a:pt x="10002" y="5311"/>
                </a:cubicBezTo>
                <a:lnTo>
                  <a:pt x="10002" y="5215"/>
                </a:lnTo>
                <a:close/>
                <a:moveTo>
                  <a:pt x="2584" y="0"/>
                </a:moveTo>
                <a:cubicBezTo>
                  <a:pt x="2191" y="0"/>
                  <a:pt x="1858" y="322"/>
                  <a:pt x="1858" y="727"/>
                </a:cubicBezTo>
                <a:lnTo>
                  <a:pt x="1858" y="1096"/>
                </a:lnTo>
                <a:cubicBezTo>
                  <a:pt x="1858" y="1393"/>
                  <a:pt x="2013" y="1667"/>
                  <a:pt x="2227" y="1846"/>
                </a:cubicBezTo>
                <a:lnTo>
                  <a:pt x="2227" y="2108"/>
                </a:lnTo>
                <a:cubicBezTo>
                  <a:pt x="2227" y="2108"/>
                  <a:pt x="2227" y="2132"/>
                  <a:pt x="2215" y="2132"/>
                </a:cubicBezTo>
                <a:lnTo>
                  <a:pt x="1787" y="2346"/>
                </a:lnTo>
                <a:cubicBezTo>
                  <a:pt x="1608" y="2441"/>
                  <a:pt x="1489" y="2632"/>
                  <a:pt x="1489" y="2846"/>
                </a:cubicBezTo>
                <a:lnTo>
                  <a:pt x="1489" y="3179"/>
                </a:lnTo>
                <a:lnTo>
                  <a:pt x="1096" y="3179"/>
                </a:lnTo>
                <a:cubicBezTo>
                  <a:pt x="703" y="3179"/>
                  <a:pt x="370" y="3513"/>
                  <a:pt x="370" y="3918"/>
                </a:cubicBezTo>
                <a:lnTo>
                  <a:pt x="370" y="4287"/>
                </a:lnTo>
                <a:cubicBezTo>
                  <a:pt x="370" y="4584"/>
                  <a:pt x="524" y="4846"/>
                  <a:pt x="739" y="5025"/>
                </a:cubicBezTo>
                <a:lnTo>
                  <a:pt x="739" y="5299"/>
                </a:lnTo>
                <a:cubicBezTo>
                  <a:pt x="739" y="5299"/>
                  <a:pt x="739" y="5311"/>
                  <a:pt x="727" y="5311"/>
                </a:cubicBezTo>
                <a:lnTo>
                  <a:pt x="298" y="5537"/>
                </a:lnTo>
                <a:cubicBezTo>
                  <a:pt x="120" y="5620"/>
                  <a:pt x="1" y="5823"/>
                  <a:pt x="1" y="6025"/>
                </a:cubicBezTo>
                <a:lnTo>
                  <a:pt x="1" y="7870"/>
                </a:lnTo>
                <a:cubicBezTo>
                  <a:pt x="1" y="8025"/>
                  <a:pt x="48" y="8156"/>
                  <a:pt x="120" y="8275"/>
                </a:cubicBezTo>
                <a:lnTo>
                  <a:pt x="298" y="8561"/>
                </a:lnTo>
                <a:cubicBezTo>
                  <a:pt x="346" y="8621"/>
                  <a:pt x="358" y="8692"/>
                  <a:pt x="358" y="8775"/>
                </a:cubicBezTo>
                <a:lnTo>
                  <a:pt x="358" y="9549"/>
                </a:lnTo>
                <a:cubicBezTo>
                  <a:pt x="358" y="9644"/>
                  <a:pt x="429" y="9716"/>
                  <a:pt x="524" y="9716"/>
                </a:cubicBezTo>
                <a:cubicBezTo>
                  <a:pt x="608" y="9716"/>
                  <a:pt x="679" y="9644"/>
                  <a:pt x="679" y="9549"/>
                </a:cubicBezTo>
                <a:lnTo>
                  <a:pt x="679" y="8775"/>
                </a:lnTo>
                <a:cubicBezTo>
                  <a:pt x="679" y="8632"/>
                  <a:pt x="644" y="8501"/>
                  <a:pt x="560" y="8371"/>
                </a:cubicBezTo>
                <a:lnTo>
                  <a:pt x="382" y="8097"/>
                </a:lnTo>
                <a:cubicBezTo>
                  <a:pt x="346" y="8037"/>
                  <a:pt x="322" y="7966"/>
                  <a:pt x="322" y="7870"/>
                </a:cubicBezTo>
                <a:lnTo>
                  <a:pt x="322" y="6025"/>
                </a:lnTo>
                <a:cubicBezTo>
                  <a:pt x="322" y="5954"/>
                  <a:pt x="370" y="5882"/>
                  <a:pt x="441" y="5846"/>
                </a:cubicBezTo>
                <a:lnTo>
                  <a:pt x="763" y="5692"/>
                </a:lnTo>
                <a:lnTo>
                  <a:pt x="1036" y="5977"/>
                </a:lnTo>
                <a:cubicBezTo>
                  <a:pt x="1120" y="6049"/>
                  <a:pt x="1203" y="6085"/>
                  <a:pt x="1298" y="6085"/>
                </a:cubicBezTo>
                <a:cubicBezTo>
                  <a:pt x="1382" y="6085"/>
                  <a:pt x="1477" y="6049"/>
                  <a:pt x="1548" y="5977"/>
                </a:cubicBezTo>
                <a:lnTo>
                  <a:pt x="1834" y="5692"/>
                </a:lnTo>
                <a:lnTo>
                  <a:pt x="2144" y="5846"/>
                </a:lnTo>
                <a:cubicBezTo>
                  <a:pt x="2215" y="5882"/>
                  <a:pt x="2263" y="5954"/>
                  <a:pt x="2263" y="6025"/>
                </a:cubicBezTo>
                <a:lnTo>
                  <a:pt x="2263" y="7870"/>
                </a:lnTo>
                <a:cubicBezTo>
                  <a:pt x="2263" y="7942"/>
                  <a:pt x="2227" y="8025"/>
                  <a:pt x="2203" y="8097"/>
                </a:cubicBezTo>
                <a:lnTo>
                  <a:pt x="2025" y="8371"/>
                </a:lnTo>
                <a:cubicBezTo>
                  <a:pt x="1953" y="8490"/>
                  <a:pt x="1906" y="8644"/>
                  <a:pt x="1906" y="8775"/>
                </a:cubicBezTo>
                <a:lnTo>
                  <a:pt x="1906" y="9549"/>
                </a:lnTo>
                <a:cubicBezTo>
                  <a:pt x="1906" y="9644"/>
                  <a:pt x="1977" y="9716"/>
                  <a:pt x="2072" y="9716"/>
                </a:cubicBezTo>
                <a:cubicBezTo>
                  <a:pt x="2156" y="9716"/>
                  <a:pt x="2227" y="9644"/>
                  <a:pt x="2227" y="9549"/>
                </a:cubicBezTo>
                <a:lnTo>
                  <a:pt x="2227" y="8775"/>
                </a:lnTo>
                <a:cubicBezTo>
                  <a:pt x="2227" y="8704"/>
                  <a:pt x="2263" y="8632"/>
                  <a:pt x="2287" y="8561"/>
                </a:cubicBezTo>
                <a:lnTo>
                  <a:pt x="2465" y="8275"/>
                </a:lnTo>
                <a:cubicBezTo>
                  <a:pt x="2549" y="8156"/>
                  <a:pt x="2584" y="8001"/>
                  <a:pt x="2584" y="7870"/>
                </a:cubicBezTo>
                <a:lnTo>
                  <a:pt x="2584" y="6025"/>
                </a:lnTo>
                <a:cubicBezTo>
                  <a:pt x="2584" y="5823"/>
                  <a:pt x="2465" y="5644"/>
                  <a:pt x="2287" y="5537"/>
                </a:cubicBezTo>
                <a:lnTo>
                  <a:pt x="1858" y="5311"/>
                </a:lnTo>
                <a:lnTo>
                  <a:pt x="1846" y="5299"/>
                </a:lnTo>
                <a:lnTo>
                  <a:pt x="1846" y="5025"/>
                </a:lnTo>
                <a:cubicBezTo>
                  <a:pt x="2072" y="4870"/>
                  <a:pt x="2215" y="4596"/>
                  <a:pt x="2215" y="4287"/>
                </a:cubicBezTo>
                <a:lnTo>
                  <a:pt x="2215" y="3918"/>
                </a:lnTo>
                <a:cubicBezTo>
                  <a:pt x="2215" y="3644"/>
                  <a:pt x="2072" y="3406"/>
                  <a:pt x="1846" y="3275"/>
                </a:cubicBezTo>
                <a:lnTo>
                  <a:pt x="1846" y="2822"/>
                </a:lnTo>
                <a:cubicBezTo>
                  <a:pt x="1846" y="2751"/>
                  <a:pt x="1894" y="2679"/>
                  <a:pt x="1965" y="2644"/>
                </a:cubicBezTo>
                <a:lnTo>
                  <a:pt x="2275" y="2501"/>
                </a:lnTo>
                <a:lnTo>
                  <a:pt x="2560" y="2786"/>
                </a:lnTo>
                <a:cubicBezTo>
                  <a:pt x="2632" y="2858"/>
                  <a:pt x="2727" y="2882"/>
                  <a:pt x="2810" y="2882"/>
                </a:cubicBezTo>
                <a:cubicBezTo>
                  <a:pt x="2906" y="2882"/>
                  <a:pt x="2989" y="2858"/>
                  <a:pt x="3061" y="2786"/>
                </a:cubicBezTo>
                <a:lnTo>
                  <a:pt x="3346" y="2501"/>
                </a:lnTo>
                <a:lnTo>
                  <a:pt x="3656" y="2644"/>
                </a:lnTo>
                <a:cubicBezTo>
                  <a:pt x="3739" y="2679"/>
                  <a:pt x="3775" y="2751"/>
                  <a:pt x="3775" y="2822"/>
                </a:cubicBezTo>
                <a:lnTo>
                  <a:pt x="3775" y="3275"/>
                </a:lnTo>
                <a:cubicBezTo>
                  <a:pt x="3561" y="3394"/>
                  <a:pt x="3406" y="3632"/>
                  <a:pt x="3406" y="3918"/>
                </a:cubicBezTo>
                <a:lnTo>
                  <a:pt x="3406" y="4287"/>
                </a:lnTo>
                <a:cubicBezTo>
                  <a:pt x="3406" y="4584"/>
                  <a:pt x="3561" y="4846"/>
                  <a:pt x="3775" y="5025"/>
                </a:cubicBezTo>
                <a:lnTo>
                  <a:pt x="3775" y="5299"/>
                </a:lnTo>
                <a:cubicBezTo>
                  <a:pt x="3775" y="5299"/>
                  <a:pt x="3775" y="5311"/>
                  <a:pt x="3763" y="5311"/>
                </a:cubicBezTo>
                <a:lnTo>
                  <a:pt x="3334" y="5537"/>
                </a:lnTo>
                <a:cubicBezTo>
                  <a:pt x="3156" y="5620"/>
                  <a:pt x="3037" y="5823"/>
                  <a:pt x="3037" y="6025"/>
                </a:cubicBezTo>
                <a:lnTo>
                  <a:pt x="3037" y="7870"/>
                </a:lnTo>
                <a:cubicBezTo>
                  <a:pt x="3037" y="8025"/>
                  <a:pt x="3084" y="8156"/>
                  <a:pt x="3156" y="8275"/>
                </a:cubicBezTo>
                <a:lnTo>
                  <a:pt x="3334" y="8561"/>
                </a:lnTo>
                <a:cubicBezTo>
                  <a:pt x="3382" y="8621"/>
                  <a:pt x="3394" y="8692"/>
                  <a:pt x="3394" y="8775"/>
                </a:cubicBezTo>
                <a:lnTo>
                  <a:pt x="3394" y="9549"/>
                </a:lnTo>
                <a:cubicBezTo>
                  <a:pt x="3394" y="9644"/>
                  <a:pt x="3465" y="9716"/>
                  <a:pt x="3561" y="9716"/>
                </a:cubicBezTo>
                <a:cubicBezTo>
                  <a:pt x="3644" y="9716"/>
                  <a:pt x="3715" y="9644"/>
                  <a:pt x="3715" y="9549"/>
                </a:cubicBezTo>
                <a:lnTo>
                  <a:pt x="3715" y="8775"/>
                </a:lnTo>
                <a:cubicBezTo>
                  <a:pt x="3715" y="8632"/>
                  <a:pt x="3680" y="8501"/>
                  <a:pt x="3596" y="8371"/>
                </a:cubicBezTo>
                <a:lnTo>
                  <a:pt x="3418" y="8097"/>
                </a:lnTo>
                <a:cubicBezTo>
                  <a:pt x="3382" y="8037"/>
                  <a:pt x="3358" y="7966"/>
                  <a:pt x="3358" y="7870"/>
                </a:cubicBezTo>
                <a:lnTo>
                  <a:pt x="3358" y="6025"/>
                </a:lnTo>
                <a:cubicBezTo>
                  <a:pt x="3358" y="5954"/>
                  <a:pt x="3406" y="5882"/>
                  <a:pt x="3477" y="5846"/>
                </a:cubicBezTo>
                <a:lnTo>
                  <a:pt x="3799" y="5692"/>
                </a:lnTo>
                <a:lnTo>
                  <a:pt x="4073" y="5977"/>
                </a:lnTo>
                <a:cubicBezTo>
                  <a:pt x="4156" y="6049"/>
                  <a:pt x="4239" y="6085"/>
                  <a:pt x="4334" y="6085"/>
                </a:cubicBezTo>
                <a:cubicBezTo>
                  <a:pt x="4418" y="6085"/>
                  <a:pt x="4513" y="6049"/>
                  <a:pt x="4585" y="5977"/>
                </a:cubicBezTo>
                <a:lnTo>
                  <a:pt x="4870" y="5692"/>
                </a:lnTo>
                <a:lnTo>
                  <a:pt x="5180" y="5846"/>
                </a:lnTo>
                <a:cubicBezTo>
                  <a:pt x="5251" y="5882"/>
                  <a:pt x="5299" y="5954"/>
                  <a:pt x="5299" y="6025"/>
                </a:cubicBezTo>
                <a:lnTo>
                  <a:pt x="5299" y="7870"/>
                </a:lnTo>
                <a:cubicBezTo>
                  <a:pt x="5299" y="7942"/>
                  <a:pt x="5263" y="8025"/>
                  <a:pt x="5239" y="8097"/>
                </a:cubicBezTo>
                <a:lnTo>
                  <a:pt x="5061" y="8371"/>
                </a:lnTo>
                <a:cubicBezTo>
                  <a:pt x="4989" y="8490"/>
                  <a:pt x="4942" y="8644"/>
                  <a:pt x="4942" y="8775"/>
                </a:cubicBezTo>
                <a:lnTo>
                  <a:pt x="4942" y="9549"/>
                </a:lnTo>
                <a:cubicBezTo>
                  <a:pt x="4942" y="9644"/>
                  <a:pt x="5013" y="9716"/>
                  <a:pt x="5108" y="9716"/>
                </a:cubicBezTo>
                <a:cubicBezTo>
                  <a:pt x="5192" y="9716"/>
                  <a:pt x="5263" y="9644"/>
                  <a:pt x="5263" y="9549"/>
                </a:cubicBezTo>
                <a:lnTo>
                  <a:pt x="5263" y="8775"/>
                </a:lnTo>
                <a:cubicBezTo>
                  <a:pt x="5263" y="8704"/>
                  <a:pt x="5299" y="8632"/>
                  <a:pt x="5323" y="8561"/>
                </a:cubicBezTo>
                <a:lnTo>
                  <a:pt x="5501" y="8275"/>
                </a:lnTo>
                <a:cubicBezTo>
                  <a:pt x="5585" y="8156"/>
                  <a:pt x="5620" y="8001"/>
                  <a:pt x="5620" y="7870"/>
                </a:cubicBezTo>
                <a:lnTo>
                  <a:pt x="5620" y="6025"/>
                </a:lnTo>
                <a:cubicBezTo>
                  <a:pt x="5620" y="5823"/>
                  <a:pt x="5501" y="5644"/>
                  <a:pt x="5323" y="5537"/>
                </a:cubicBezTo>
                <a:lnTo>
                  <a:pt x="4894" y="5311"/>
                </a:lnTo>
                <a:lnTo>
                  <a:pt x="4882" y="5299"/>
                </a:lnTo>
                <a:lnTo>
                  <a:pt x="4882" y="5025"/>
                </a:lnTo>
                <a:cubicBezTo>
                  <a:pt x="5108" y="4870"/>
                  <a:pt x="5251" y="4596"/>
                  <a:pt x="5251" y="4287"/>
                </a:cubicBezTo>
                <a:lnTo>
                  <a:pt x="5251" y="3918"/>
                </a:lnTo>
                <a:cubicBezTo>
                  <a:pt x="5251" y="3644"/>
                  <a:pt x="5108" y="3406"/>
                  <a:pt x="4882" y="3275"/>
                </a:cubicBezTo>
                <a:lnTo>
                  <a:pt x="4882" y="2822"/>
                </a:lnTo>
                <a:cubicBezTo>
                  <a:pt x="4882" y="2751"/>
                  <a:pt x="4930" y="2679"/>
                  <a:pt x="5001" y="2644"/>
                </a:cubicBezTo>
                <a:lnTo>
                  <a:pt x="5311" y="2501"/>
                </a:lnTo>
                <a:lnTo>
                  <a:pt x="5597" y="2786"/>
                </a:lnTo>
                <a:cubicBezTo>
                  <a:pt x="5668" y="2858"/>
                  <a:pt x="5763" y="2882"/>
                  <a:pt x="5847" y="2882"/>
                </a:cubicBezTo>
                <a:cubicBezTo>
                  <a:pt x="5942" y="2882"/>
                  <a:pt x="6025" y="2858"/>
                  <a:pt x="6097" y="2786"/>
                </a:cubicBezTo>
                <a:lnTo>
                  <a:pt x="6382" y="2501"/>
                </a:lnTo>
                <a:lnTo>
                  <a:pt x="6692" y="2644"/>
                </a:lnTo>
                <a:cubicBezTo>
                  <a:pt x="6775" y="2679"/>
                  <a:pt x="6811" y="2751"/>
                  <a:pt x="6811" y="2822"/>
                </a:cubicBezTo>
                <a:lnTo>
                  <a:pt x="6811" y="3275"/>
                </a:lnTo>
                <a:cubicBezTo>
                  <a:pt x="6597" y="3394"/>
                  <a:pt x="6442" y="3632"/>
                  <a:pt x="6442" y="3918"/>
                </a:cubicBezTo>
                <a:lnTo>
                  <a:pt x="6442" y="4287"/>
                </a:lnTo>
                <a:cubicBezTo>
                  <a:pt x="6442" y="4584"/>
                  <a:pt x="6597" y="4846"/>
                  <a:pt x="6811" y="5025"/>
                </a:cubicBezTo>
                <a:lnTo>
                  <a:pt x="6811" y="5299"/>
                </a:lnTo>
                <a:cubicBezTo>
                  <a:pt x="6811" y="5299"/>
                  <a:pt x="6811" y="5311"/>
                  <a:pt x="6799" y="5311"/>
                </a:cubicBezTo>
                <a:lnTo>
                  <a:pt x="6370" y="5537"/>
                </a:lnTo>
                <a:cubicBezTo>
                  <a:pt x="6192" y="5620"/>
                  <a:pt x="6073" y="5823"/>
                  <a:pt x="6073" y="6025"/>
                </a:cubicBezTo>
                <a:lnTo>
                  <a:pt x="6073" y="7870"/>
                </a:lnTo>
                <a:cubicBezTo>
                  <a:pt x="6073" y="8025"/>
                  <a:pt x="6120" y="8156"/>
                  <a:pt x="6192" y="8275"/>
                </a:cubicBezTo>
                <a:lnTo>
                  <a:pt x="6370" y="8561"/>
                </a:lnTo>
                <a:cubicBezTo>
                  <a:pt x="6418" y="8621"/>
                  <a:pt x="6430" y="8692"/>
                  <a:pt x="6430" y="8775"/>
                </a:cubicBezTo>
                <a:lnTo>
                  <a:pt x="6430" y="9549"/>
                </a:lnTo>
                <a:cubicBezTo>
                  <a:pt x="6430" y="9644"/>
                  <a:pt x="6501" y="9716"/>
                  <a:pt x="6597" y="9716"/>
                </a:cubicBezTo>
                <a:cubicBezTo>
                  <a:pt x="6680" y="9716"/>
                  <a:pt x="6751" y="9644"/>
                  <a:pt x="6751" y="9549"/>
                </a:cubicBezTo>
                <a:lnTo>
                  <a:pt x="6751" y="8775"/>
                </a:lnTo>
                <a:cubicBezTo>
                  <a:pt x="6751" y="8632"/>
                  <a:pt x="6716" y="8501"/>
                  <a:pt x="6632" y="8371"/>
                </a:cubicBezTo>
                <a:lnTo>
                  <a:pt x="6454" y="8097"/>
                </a:lnTo>
                <a:cubicBezTo>
                  <a:pt x="6418" y="8037"/>
                  <a:pt x="6394" y="7966"/>
                  <a:pt x="6394" y="7870"/>
                </a:cubicBezTo>
                <a:lnTo>
                  <a:pt x="6394" y="6025"/>
                </a:lnTo>
                <a:cubicBezTo>
                  <a:pt x="6394" y="5954"/>
                  <a:pt x="6442" y="5882"/>
                  <a:pt x="6513" y="5846"/>
                </a:cubicBezTo>
                <a:lnTo>
                  <a:pt x="6835" y="5692"/>
                </a:lnTo>
                <a:lnTo>
                  <a:pt x="7109" y="5977"/>
                </a:lnTo>
                <a:cubicBezTo>
                  <a:pt x="7192" y="6049"/>
                  <a:pt x="7275" y="6085"/>
                  <a:pt x="7371" y="6085"/>
                </a:cubicBezTo>
                <a:cubicBezTo>
                  <a:pt x="7454" y="6085"/>
                  <a:pt x="7549" y="6049"/>
                  <a:pt x="7621" y="5977"/>
                </a:cubicBezTo>
                <a:lnTo>
                  <a:pt x="7906" y="5692"/>
                </a:lnTo>
                <a:lnTo>
                  <a:pt x="8216" y="5846"/>
                </a:lnTo>
                <a:cubicBezTo>
                  <a:pt x="8287" y="5882"/>
                  <a:pt x="8335" y="5954"/>
                  <a:pt x="8335" y="6025"/>
                </a:cubicBezTo>
                <a:lnTo>
                  <a:pt x="8335" y="7870"/>
                </a:lnTo>
                <a:cubicBezTo>
                  <a:pt x="8335" y="7942"/>
                  <a:pt x="8299" y="8025"/>
                  <a:pt x="8275" y="8097"/>
                </a:cubicBezTo>
                <a:lnTo>
                  <a:pt x="8097" y="8371"/>
                </a:lnTo>
                <a:cubicBezTo>
                  <a:pt x="8025" y="8490"/>
                  <a:pt x="7978" y="8644"/>
                  <a:pt x="7978" y="8775"/>
                </a:cubicBezTo>
                <a:lnTo>
                  <a:pt x="7978" y="9549"/>
                </a:lnTo>
                <a:cubicBezTo>
                  <a:pt x="7978" y="9644"/>
                  <a:pt x="8049" y="9716"/>
                  <a:pt x="8144" y="9716"/>
                </a:cubicBezTo>
                <a:cubicBezTo>
                  <a:pt x="8228" y="9716"/>
                  <a:pt x="8299" y="9644"/>
                  <a:pt x="8299" y="9549"/>
                </a:cubicBezTo>
                <a:lnTo>
                  <a:pt x="8299" y="8775"/>
                </a:lnTo>
                <a:cubicBezTo>
                  <a:pt x="8299" y="8704"/>
                  <a:pt x="8335" y="8632"/>
                  <a:pt x="8359" y="8561"/>
                </a:cubicBezTo>
                <a:lnTo>
                  <a:pt x="8537" y="8275"/>
                </a:lnTo>
                <a:cubicBezTo>
                  <a:pt x="8621" y="8156"/>
                  <a:pt x="8656" y="8001"/>
                  <a:pt x="8656" y="7870"/>
                </a:cubicBezTo>
                <a:lnTo>
                  <a:pt x="8656" y="6025"/>
                </a:lnTo>
                <a:cubicBezTo>
                  <a:pt x="8656" y="5823"/>
                  <a:pt x="8537" y="5644"/>
                  <a:pt x="8359" y="5537"/>
                </a:cubicBezTo>
                <a:lnTo>
                  <a:pt x="7930" y="5311"/>
                </a:lnTo>
                <a:lnTo>
                  <a:pt x="7918" y="5299"/>
                </a:lnTo>
                <a:lnTo>
                  <a:pt x="7918" y="5025"/>
                </a:lnTo>
                <a:cubicBezTo>
                  <a:pt x="8144" y="4870"/>
                  <a:pt x="8287" y="4596"/>
                  <a:pt x="8287" y="4287"/>
                </a:cubicBezTo>
                <a:lnTo>
                  <a:pt x="8287" y="3918"/>
                </a:lnTo>
                <a:cubicBezTo>
                  <a:pt x="8287" y="3644"/>
                  <a:pt x="8144" y="3406"/>
                  <a:pt x="7918" y="3275"/>
                </a:cubicBezTo>
                <a:lnTo>
                  <a:pt x="7918" y="2822"/>
                </a:lnTo>
                <a:cubicBezTo>
                  <a:pt x="7918" y="2751"/>
                  <a:pt x="7966" y="2679"/>
                  <a:pt x="8037" y="2644"/>
                </a:cubicBezTo>
                <a:lnTo>
                  <a:pt x="8347" y="2501"/>
                </a:lnTo>
                <a:lnTo>
                  <a:pt x="8633" y="2786"/>
                </a:lnTo>
                <a:cubicBezTo>
                  <a:pt x="8704" y="2858"/>
                  <a:pt x="8799" y="2882"/>
                  <a:pt x="8883" y="2882"/>
                </a:cubicBezTo>
                <a:cubicBezTo>
                  <a:pt x="8978" y="2882"/>
                  <a:pt x="9061" y="2858"/>
                  <a:pt x="9133" y="2786"/>
                </a:cubicBezTo>
                <a:lnTo>
                  <a:pt x="9418" y="2501"/>
                </a:lnTo>
                <a:lnTo>
                  <a:pt x="9728" y="2644"/>
                </a:lnTo>
                <a:cubicBezTo>
                  <a:pt x="9811" y="2679"/>
                  <a:pt x="9847" y="2751"/>
                  <a:pt x="9847" y="2822"/>
                </a:cubicBezTo>
                <a:lnTo>
                  <a:pt x="9847" y="3275"/>
                </a:lnTo>
                <a:cubicBezTo>
                  <a:pt x="9633" y="3394"/>
                  <a:pt x="9478" y="3632"/>
                  <a:pt x="9478" y="3918"/>
                </a:cubicBezTo>
                <a:lnTo>
                  <a:pt x="9478" y="4287"/>
                </a:lnTo>
                <a:cubicBezTo>
                  <a:pt x="9478" y="4584"/>
                  <a:pt x="9633" y="4846"/>
                  <a:pt x="9847" y="5025"/>
                </a:cubicBezTo>
                <a:lnTo>
                  <a:pt x="9847" y="5299"/>
                </a:lnTo>
                <a:cubicBezTo>
                  <a:pt x="9847" y="5299"/>
                  <a:pt x="9847" y="5311"/>
                  <a:pt x="9835" y="5311"/>
                </a:cubicBezTo>
                <a:lnTo>
                  <a:pt x="9407" y="5537"/>
                </a:lnTo>
                <a:cubicBezTo>
                  <a:pt x="9228" y="5620"/>
                  <a:pt x="9109" y="5823"/>
                  <a:pt x="9109" y="6025"/>
                </a:cubicBezTo>
                <a:lnTo>
                  <a:pt x="9109" y="7870"/>
                </a:lnTo>
                <a:cubicBezTo>
                  <a:pt x="9109" y="8025"/>
                  <a:pt x="9157" y="8156"/>
                  <a:pt x="9228" y="8275"/>
                </a:cubicBezTo>
                <a:lnTo>
                  <a:pt x="9407" y="8561"/>
                </a:lnTo>
                <a:cubicBezTo>
                  <a:pt x="9454" y="8621"/>
                  <a:pt x="9466" y="8692"/>
                  <a:pt x="9466" y="8775"/>
                </a:cubicBezTo>
                <a:lnTo>
                  <a:pt x="9466" y="9549"/>
                </a:lnTo>
                <a:cubicBezTo>
                  <a:pt x="9466" y="9644"/>
                  <a:pt x="9538" y="9716"/>
                  <a:pt x="9633" y="9716"/>
                </a:cubicBezTo>
                <a:cubicBezTo>
                  <a:pt x="9716" y="9716"/>
                  <a:pt x="9788" y="9644"/>
                  <a:pt x="9788" y="9549"/>
                </a:cubicBezTo>
                <a:lnTo>
                  <a:pt x="9788" y="8775"/>
                </a:lnTo>
                <a:cubicBezTo>
                  <a:pt x="9788" y="8632"/>
                  <a:pt x="9752" y="8501"/>
                  <a:pt x="9668" y="8371"/>
                </a:cubicBezTo>
                <a:lnTo>
                  <a:pt x="9490" y="8097"/>
                </a:lnTo>
                <a:cubicBezTo>
                  <a:pt x="9454" y="8037"/>
                  <a:pt x="9430" y="7966"/>
                  <a:pt x="9430" y="7870"/>
                </a:cubicBezTo>
                <a:lnTo>
                  <a:pt x="9430" y="6025"/>
                </a:lnTo>
                <a:cubicBezTo>
                  <a:pt x="9430" y="5954"/>
                  <a:pt x="9478" y="5882"/>
                  <a:pt x="9549" y="5846"/>
                </a:cubicBezTo>
                <a:lnTo>
                  <a:pt x="9871" y="5692"/>
                </a:lnTo>
                <a:lnTo>
                  <a:pt x="10145" y="5977"/>
                </a:lnTo>
                <a:cubicBezTo>
                  <a:pt x="10228" y="6049"/>
                  <a:pt x="10311" y="6085"/>
                  <a:pt x="10407" y="6085"/>
                </a:cubicBezTo>
                <a:cubicBezTo>
                  <a:pt x="10490" y="6085"/>
                  <a:pt x="10585" y="6049"/>
                  <a:pt x="10657" y="5977"/>
                </a:cubicBezTo>
                <a:lnTo>
                  <a:pt x="10942" y="5692"/>
                </a:lnTo>
                <a:lnTo>
                  <a:pt x="11252" y="5846"/>
                </a:lnTo>
                <a:cubicBezTo>
                  <a:pt x="11323" y="5882"/>
                  <a:pt x="11371" y="5954"/>
                  <a:pt x="11371" y="6025"/>
                </a:cubicBezTo>
                <a:lnTo>
                  <a:pt x="11371" y="7870"/>
                </a:lnTo>
                <a:cubicBezTo>
                  <a:pt x="11371" y="7942"/>
                  <a:pt x="11335" y="8025"/>
                  <a:pt x="11312" y="8097"/>
                </a:cubicBezTo>
                <a:lnTo>
                  <a:pt x="11133" y="8371"/>
                </a:lnTo>
                <a:cubicBezTo>
                  <a:pt x="11062" y="8490"/>
                  <a:pt x="11014" y="8644"/>
                  <a:pt x="11014" y="8775"/>
                </a:cubicBezTo>
                <a:lnTo>
                  <a:pt x="11014" y="9549"/>
                </a:lnTo>
                <a:cubicBezTo>
                  <a:pt x="11014" y="9644"/>
                  <a:pt x="11085" y="9716"/>
                  <a:pt x="11181" y="9716"/>
                </a:cubicBezTo>
                <a:cubicBezTo>
                  <a:pt x="11264" y="9716"/>
                  <a:pt x="11335" y="9644"/>
                  <a:pt x="11335" y="9549"/>
                </a:cubicBezTo>
                <a:lnTo>
                  <a:pt x="11335" y="8775"/>
                </a:lnTo>
                <a:cubicBezTo>
                  <a:pt x="11335" y="8704"/>
                  <a:pt x="11371" y="8632"/>
                  <a:pt x="11395" y="8561"/>
                </a:cubicBezTo>
                <a:lnTo>
                  <a:pt x="11573" y="8275"/>
                </a:lnTo>
                <a:cubicBezTo>
                  <a:pt x="11657" y="8156"/>
                  <a:pt x="11693" y="8001"/>
                  <a:pt x="11693" y="7870"/>
                </a:cubicBezTo>
                <a:lnTo>
                  <a:pt x="11693" y="6025"/>
                </a:lnTo>
                <a:cubicBezTo>
                  <a:pt x="11514" y="5823"/>
                  <a:pt x="11395" y="5620"/>
                  <a:pt x="11204" y="5537"/>
                </a:cubicBezTo>
                <a:lnTo>
                  <a:pt x="10776" y="5311"/>
                </a:lnTo>
                <a:lnTo>
                  <a:pt x="10764" y="5299"/>
                </a:lnTo>
                <a:lnTo>
                  <a:pt x="10764" y="5025"/>
                </a:lnTo>
                <a:cubicBezTo>
                  <a:pt x="10978" y="4870"/>
                  <a:pt x="11133" y="4596"/>
                  <a:pt x="11133" y="4287"/>
                </a:cubicBezTo>
                <a:lnTo>
                  <a:pt x="11133" y="3918"/>
                </a:lnTo>
                <a:cubicBezTo>
                  <a:pt x="11133" y="3513"/>
                  <a:pt x="10800" y="3179"/>
                  <a:pt x="10407" y="3179"/>
                </a:cubicBezTo>
                <a:lnTo>
                  <a:pt x="10014" y="3179"/>
                </a:lnTo>
                <a:lnTo>
                  <a:pt x="10014" y="2846"/>
                </a:lnTo>
                <a:cubicBezTo>
                  <a:pt x="10014" y="2632"/>
                  <a:pt x="9895" y="2453"/>
                  <a:pt x="9716" y="2346"/>
                </a:cubicBezTo>
                <a:lnTo>
                  <a:pt x="9287" y="2132"/>
                </a:lnTo>
                <a:lnTo>
                  <a:pt x="9276" y="2108"/>
                </a:lnTo>
                <a:lnTo>
                  <a:pt x="9276" y="1846"/>
                </a:lnTo>
                <a:cubicBezTo>
                  <a:pt x="9490" y="1679"/>
                  <a:pt x="9645" y="1417"/>
                  <a:pt x="9645" y="1096"/>
                </a:cubicBezTo>
                <a:lnTo>
                  <a:pt x="9645" y="727"/>
                </a:lnTo>
                <a:cubicBezTo>
                  <a:pt x="9645" y="322"/>
                  <a:pt x="9311" y="0"/>
                  <a:pt x="8918" y="0"/>
                </a:cubicBezTo>
                <a:lnTo>
                  <a:pt x="8537" y="0"/>
                </a:lnTo>
                <a:cubicBezTo>
                  <a:pt x="8133" y="0"/>
                  <a:pt x="7811" y="322"/>
                  <a:pt x="7811" y="727"/>
                </a:cubicBezTo>
                <a:lnTo>
                  <a:pt x="7811" y="1096"/>
                </a:lnTo>
                <a:cubicBezTo>
                  <a:pt x="7811" y="1393"/>
                  <a:pt x="7966" y="1667"/>
                  <a:pt x="8180" y="1846"/>
                </a:cubicBezTo>
                <a:lnTo>
                  <a:pt x="8180" y="2108"/>
                </a:lnTo>
                <a:cubicBezTo>
                  <a:pt x="8180" y="2108"/>
                  <a:pt x="8180" y="2132"/>
                  <a:pt x="8168" y="2132"/>
                </a:cubicBezTo>
                <a:lnTo>
                  <a:pt x="7740" y="2346"/>
                </a:lnTo>
                <a:cubicBezTo>
                  <a:pt x="7561" y="2441"/>
                  <a:pt x="7442" y="2632"/>
                  <a:pt x="7442" y="2846"/>
                </a:cubicBezTo>
                <a:lnTo>
                  <a:pt x="7442" y="3179"/>
                </a:lnTo>
                <a:lnTo>
                  <a:pt x="7037" y="3179"/>
                </a:lnTo>
                <a:lnTo>
                  <a:pt x="7037" y="2846"/>
                </a:lnTo>
                <a:cubicBezTo>
                  <a:pt x="7037" y="2632"/>
                  <a:pt x="6918" y="2453"/>
                  <a:pt x="6740" y="2346"/>
                </a:cubicBezTo>
                <a:lnTo>
                  <a:pt x="6311" y="2132"/>
                </a:lnTo>
                <a:lnTo>
                  <a:pt x="6299" y="2108"/>
                </a:lnTo>
                <a:lnTo>
                  <a:pt x="6299" y="1846"/>
                </a:lnTo>
                <a:cubicBezTo>
                  <a:pt x="6513" y="1679"/>
                  <a:pt x="6668" y="1417"/>
                  <a:pt x="6668" y="1096"/>
                </a:cubicBezTo>
                <a:lnTo>
                  <a:pt x="6668" y="727"/>
                </a:lnTo>
                <a:cubicBezTo>
                  <a:pt x="6668" y="322"/>
                  <a:pt x="6335" y="0"/>
                  <a:pt x="5942" y="0"/>
                </a:cubicBezTo>
                <a:lnTo>
                  <a:pt x="5561" y="0"/>
                </a:lnTo>
                <a:cubicBezTo>
                  <a:pt x="5168" y="0"/>
                  <a:pt x="4835" y="322"/>
                  <a:pt x="4835" y="727"/>
                </a:cubicBezTo>
                <a:lnTo>
                  <a:pt x="4835" y="1096"/>
                </a:lnTo>
                <a:cubicBezTo>
                  <a:pt x="4835" y="1393"/>
                  <a:pt x="4989" y="1667"/>
                  <a:pt x="5204" y="1846"/>
                </a:cubicBezTo>
                <a:lnTo>
                  <a:pt x="5204" y="2108"/>
                </a:lnTo>
                <a:cubicBezTo>
                  <a:pt x="5204" y="2108"/>
                  <a:pt x="5204" y="2132"/>
                  <a:pt x="5192" y="2132"/>
                </a:cubicBezTo>
                <a:lnTo>
                  <a:pt x="4763" y="2346"/>
                </a:lnTo>
                <a:cubicBezTo>
                  <a:pt x="4585" y="2441"/>
                  <a:pt x="4465" y="2632"/>
                  <a:pt x="4465" y="2846"/>
                </a:cubicBezTo>
                <a:lnTo>
                  <a:pt x="4465" y="3179"/>
                </a:lnTo>
                <a:lnTo>
                  <a:pt x="4061" y="3179"/>
                </a:lnTo>
                <a:lnTo>
                  <a:pt x="4061" y="2846"/>
                </a:lnTo>
                <a:cubicBezTo>
                  <a:pt x="4061" y="2632"/>
                  <a:pt x="3942" y="2453"/>
                  <a:pt x="3763" y="2346"/>
                </a:cubicBezTo>
                <a:lnTo>
                  <a:pt x="3334" y="2132"/>
                </a:lnTo>
                <a:lnTo>
                  <a:pt x="3322" y="2108"/>
                </a:lnTo>
                <a:lnTo>
                  <a:pt x="3322" y="1846"/>
                </a:lnTo>
                <a:cubicBezTo>
                  <a:pt x="3537" y="1679"/>
                  <a:pt x="3692" y="1417"/>
                  <a:pt x="3692" y="1096"/>
                </a:cubicBezTo>
                <a:lnTo>
                  <a:pt x="3692" y="727"/>
                </a:lnTo>
                <a:cubicBezTo>
                  <a:pt x="3692" y="322"/>
                  <a:pt x="3358" y="0"/>
                  <a:pt x="296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342912" y="1410065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>
                <a:solidFill>
                  <a:schemeClr val="bg1"/>
                </a:solidFill>
                <a:latin typeface="Montserrat" charset="0"/>
              </a:rPr>
              <a:t>What’s  aspect that will be investigated?</a:t>
            </a:r>
          </a:p>
          <a:p>
            <a:r>
              <a:rPr lang="id-ID" sz="1600" dirty="0">
                <a:solidFill>
                  <a:schemeClr val="bg1"/>
                </a:solidFill>
                <a:latin typeface="Montserrat" charset="0"/>
              </a:rPr>
              <a:t>- Consumption</a:t>
            </a:r>
          </a:p>
          <a:p>
            <a:r>
              <a:rPr lang="id-ID" sz="1600" dirty="0">
                <a:solidFill>
                  <a:schemeClr val="bg1"/>
                </a:solidFill>
                <a:latin typeface="Montserrat" charset="0"/>
              </a:rPr>
              <a:t>- Hygiene</a:t>
            </a:r>
          </a:p>
          <a:p>
            <a:r>
              <a:rPr lang="id-ID" sz="1600" dirty="0">
                <a:solidFill>
                  <a:schemeClr val="bg1"/>
                </a:solidFill>
                <a:latin typeface="Montserrat" charset="0"/>
              </a:rPr>
              <a:t>- Health</a:t>
            </a:r>
          </a:p>
          <a:p>
            <a:r>
              <a:rPr lang="id-ID" sz="1600" dirty="0">
                <a:solidFill>
                  <a:schemeClr val="bg1"/>
                </a:solidFill>
                <a:latin typeface="Montserrat" charset="0"/>
              </a:rPr>
              <a:t>- Caring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342912" y="3575715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>
                <a:solidFill>
                  <a:schemeClr val="bg1"/>
                </a:solidFill>
                <a:latin typeface="Montserrat" charset="0"/>
              </a:rPr>
              <a:t>Breakdown @ aspect  </a:t>
            </a:r>
          </a:p>
          <a:p>
            <a:r>
              <a:rPr lang="id-ID" sz="1600" dirty="0">
                <a:solidFill>
                  <a:schemeClr val="bg1"/>
                </a:solidFill>
                <a:latin typeface="Montserrat" charset="0"/>
              </a:rPr>
              <a:t>             Quesioner </a:t>
            </a:r>
          </a:p>
        </p:txBody>
      </p:sp>
      <p:sp>
        <p:nvSpPr>
          <p:cNvPr id="50" name="Google Shape;1302;p59"/>
          <p:cNvSpPr/>
          <p:nvPr/>
        </p:nvSpPr>
        <p:spPr>
          <a:xfrm>
            <a:off x="1547664" y="3904717"/>
            <a:ext cx="504056" cy="175881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33864" y="1572741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>
                <a:solidFill>
                  <a:schemeClr val="accent1"/>
                </a:solidFill>
                <a:latin typeface="Montserrat" charset="0"/>
              </a:rPr>
              <a:t>Determine who usually cares the children</a:t>
            </a:r>
          </a:p>
          <a:p>
            <a:r>
              <a:rPr lang="id-ID" sz="1600" dirty="0">
                <a:solidFill>
                  <a:schemeClr val="accent1"/>
                </a:solidFill>
                <a:latin typeface="Montserrat" charset="0"/>
              </a:rPr>
              <a:t>Ex : Mother, Grandma, Father, sister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385916" y="3499401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>
                <a:solidFill>
                  <a:schemeClr val="accent1"/>
                </a:solidFill>
                <a:latin typeface="Montserrat" charset="0"/>
              </a:rPr>
              <a:t>Invite them to attend group discussions</a:t>
            </a:r>
          </a:p>
          <a:p>
            <a:pPr marL="285750" indent="-285750">
              <a:buFontTx/>
              <a:buChar char="-"/>
            </a:pPr>
            <a:r>
              <a:rPr lang="id-ID" sz="1600" dirty="0">
                <a:solidFill>
                  <a:schemeClr val="accent1"/>
                </a:solidFill>
                <a:latin typeface="Montserrat" charset="0"/>
              </a:rPr>
              <a:t>mother’s group</a:t>
            </a:r>
          </a:p>
          <a:p>
            <a:pPr marL="285750" indent="-285750">
              <a:buFontTx/>
              <a:buChar char="-"/>
            </a:pPr>
            <a:r>
              <a:rPr lang="id-ID" sz="1600" dirty="0">
                <a:solidFill>
                  <a:schemeClr val="accent1"/>
                </a:solidFill>
                <a:latin typeface="Montserrat" charset="0"/>
              </a:rPr>
              <a:t>Grandma’s group</a:t>
            </a:r>
          </a:p>
          <a:p>
            <a:pPr marL="285750" indent="-285750">
              <a:buFontTx/>
              <a:buChar char="-"/>
            </a:pPr>
            <a:r>
              <a:rPr lang="id-ID" sz="1600" dirty="0">
                <a:solidFill>
                  <a:schemeClr val="accent1"/>
                </a:solidFill>
                <a:latin typeface="Montserrat" charset="0"/>
              </a:rPr>
              <a:t>Father’s group </a:t>
            </a:r>
          </a:p>
        </p:txBody>
      </p:sp>
      <p:sp>
        <p:nvSpPr>
          <p:cNvPr id="53" name="Right Arrow 52"/>
          <p:cNvSpPr/>
          <p:nvPr/>
        </p:nvSpPr>
        <p:spPr>
          <a:xfrm>
            <a:off x="4139952" y="537789"/>
            <a:ext cx="689184" cy="2943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21"/>
            <a:ext cx="1755676" cy="62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6"/>
          <p:cNvSpPr txBox="1">
            <a:spLocks noGrp="1"/>
          </p:cNvSpPr>
          <p:nvPr>
            <p:ph type="subTitle" idx="1"/>
          </p:nvPr>
        </p:nvSpPr>
        <p:spPr>
          <a:xfrm>
            <a:off x="-5060" y="1429014"/>
            <a:ext cx="6192688" cy="32659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id-ID" sz="2000" b="1" dirty="0"/>
              <a:t>@ Group : 8 – 12 participant</a:t>
            </a:r>
          </a:p>
          <a:p>
            <a:pPr algn="l"/>
            <a:endParaRPr lang="id-ID" sz="2000" dirty="0"/>
          </a:p>
          <a:p>
            <a:pPr algn="l"/>
            <a:r>
              <a:rPr lang="id-ID" sz="2000" b="1" dirty="0"/>
              <a:t>Facilitator :</a:t>
            </a:r>
          </a:p>
          <a:p>
            <a:pPr algn="l">
              <a:buFontTx/>
              <a:buChar char="-"/>
            </a:pPr>
            <a:r>
              <a:rPr lang="id-ID" sz="2000" b="1" dirty="0"/>
              <a:t>Interviewer</a:t>
            </a:r>
          </a:p>
          <a:p>
            <a:pPr algn="l">
              <a:buFontTx/>
              <a:buChar char="-"/>
            </a:pPr>
            <a:r>
              <a:rPr lang="id-ID" sz="2000" b="1" dirty="0"/>
              <a:t>Note taker</a:t>
            </a:r>
          </a:p>
          <a:p>
            <a:pPr algn="l">
              <a:buFontTx/>
              <a:buChar char="-"/>
            </a:pPr>
            <a:r>
              <a:rPr lang="id-ID" sz="2000" b="1" dirty="0"/>
              <a:t>Observer </a:t>
            </a:r>
          </a:p>
          <a:p>
            <a:pPr algn="l"/>
            <a:r>
              <a:rPr lang="id-ID" sz="2000" b="1" dirty="0"/>
              <a:t>Guided by a questionnaire  </a:t>
            </a:r>
          </a:p>
          <a:p>
            <a:pPr marL="0" lvl="0" indent="0"/>
            <a:endParaRPr lang="id-ID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5554" y="2300232"/>
            <a:ext cx="30872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750" indent="0">
              <a:buNone/>
            </a:pPr>
            <a:r>
              <a:rPr lang="id-ID" sz="900" dirty="0">
                <a:solidFill>
                  <a:schemeClr val="bg1"/>
                </a:solidFill>
              </a:rPr>
              <a:t>http://clipart-library.com/discussion-cliparts.html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38" y="352568"/>
            <a:ext cx="2575718" cy="193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524" y="3094650"/>
            <a:ext cx="2641476" cy="175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oogle Shape;9235;p65"/>
          <p:cNvGrpSpPr/>
          <p:nvPr/>
        </p:nvGrpSpPr>
        <p:grpSpPr>
          <a:xfrm>
            <a:off x="6948264" y="2745086"/>
            <a:ext cx="317645" cy="318757"/>
            <a:chOff x="5779408" y="3699191"/>
            <a:chExt cx="317645" cy="318757"/>
          </a:xfrm>
        </p:grpSpPr>
        <p:sp>
          <p:nvSpPr>
            <p:cNvPr id="21" name="Google Shape;9236;p65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237;p65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9235;p65"/>
          <p:cNvGrpSpPr/>
          <p:nvPr/>
        </p:nvGrpSpPr>
        <p:grpSpPr>
          <a:xfrm>
            <a:off x="7664439" y="2746960"/>
            <a:ext cx="317645" cy="318757"/>
            <a:chOff x="5779408" y="3699191"/>
            <a:chExt cx="317645" cy="318757"/>
          </a:xfrm>
        </p:grpSpPr>
        <p:sp>
          <p:nvSpPr>
            <p:cNvPr id="24" name="Google Shape;9236;p65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237;p65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9235;p65"/>
          <p:cNvGrpSpPr/>
          <p:nvPr/>
        </p:nvGrpSpPr>
        <p:grpSpPr>
          <a:xfrm>
            <a:off x="8316416" y="2748834"/>
            <a:ext cx="317645" cy="318757"/>
            <a:chOff x="5779408" y="3699191"/>
            <a:chExt cx="317645" cy="318757"/>
          </a:xfrm>
        </p:grpSpPr>
        <p:sp>
          <p:nvSpPr>
            <p:cNvPr id="27" name="Google Shape;9236;p65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237;p65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Rectangle 6"/>
          <p:cNvSpPr/>
          <p:nvPr/>
        </p:nvSpPr>
        <p:spPr>
          <a:xfrm>
            <a:off x="6502524" y="4804946"/>
            <a:ext cx="2880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800" dirty="0">
                <a:solidFill>
                  <a:schemeClr val="bg1"/>
                </a:solidFill>
              </a:rPr>
              <a:t>http://clipart-library.com/search2/?q=discussion#gsc.tab=</a:t>
            </a:r>
          </a:p>
          <a:p>
            <a:r>
              <a:rPr lang="id-ID" sz="800" dirty="0">
                <a:solidFill>
                  <a:schemeClr val="bg1"/>
                </a:solidFill>
              </a:rPr>
              <a:t>1&amp;gsc.q=discussion&amp;gsc.page=1</a:t>
            </a:r>
          </a:p>
        </p:txBody>
      </p:sp>
      <p:grpSp>
        <p:nvGrpSpPr>
          <p:cNvPr id="30" name="Google Shape;9183;p65"/>
          <p:cNvGrpSpPr/>
          <p:nvPr/>
        </p:nvGrpSpPr>
        <p:grpSpPr>
          <a:xfrm>
            <a:off x="6689636" y="80365"/>
            <a:ext cx="356195" cy="265631"/>
            <a:chOff x="5216456" y="3725484"/>
            <a:chExt cx="356195" cy="265631"/>
          </a:xfrm>
          <a:solidFill>
            <a:schemeClr val="bg1"/>
          </a:solidFill>
        </p:grpSpPr>
        <p:sp>
          <p:nvSpPr>
            <p:cNvPr id="31" name="Google Shape;9184;p65"/>
            <p:cNvSpPr/>
            <p:nvPr/>
          </p:nvSpPr>
          <p:spPr>
            <a:xfrm>
              <a:off x="5216456" y="3781787"/>
              <a:ext cx="296465" cy="209328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2" name="Google Shape;9185;p65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oogle Shape;9183;p65"/>
          <p:cNvGrpSpPr/>
          <p:nvPr/>
        </p:nvGrpSpPr>
        <p:grpSpPr>
          <a:xfrm>
            <a:off x="7586489" y="86937"/>
            <a:ext cx="356195" cy="265631"/>
            <a:chOff x="5216456" y="3725484"/>
            <a:chExt cx="356195" cy="265631"/>
          </a:xfrm>
          <a:solidFill>
            <a:schemeClr val="bg1"/>
          </a:solidFill>
        </p:grpSpPr>
        <p:sp>
          <p:nvSpPr>
            <p:cNvPr id="34" name="Google Shape;9184;p65"/>
            <p:cNvSpPr/>
            <p:nvPr/>
          </p:nvSpPr>
          <p:spPr>
            <a:xfrm>
              <a:off x="5216456" y="3781787"/>
              <a:ext cx="296465" cy="209328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5" name="Google Shape;9185;p65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oogle Shape;9183;p65"/>
          <p:cNvGrpSpPr/>
          <p:nvPr/>
        </p:nvGrpSpPr>
        <p:grpSpPr>
          <a:xfrm>
            <a:off x="8414984" y="80365"/>
            <a:ext cx="356195" cy="265631"/>
            <a:chOff x="5216456" y="3725484"/>
            <a:chExt cx="356195" cy="265631"/>
          </a:xfrm>
          <a:solidFill>
            <a:schemeClr val="bg1"/>
          </a:solidFill>
        </p:grpSpPr>
        <p:sp>
          <p:nvSpPr>
            <p:cNvPr id="37" name="Google Shape;9184;p65"/>
            <p:cNvSpPr/>
            <p:nvPr/>
          </p:nvSpPr>
          <p:spPr>
            <a:xfrm>
              <a:off x="5216456" y="3781787"/>
              <a:ext cx="296465" cy="209328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8" name="Google Shape;9185;p65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39" name="Google Shape;193;p33"/>
          <p:cNvSpPr txBox="1">
            <a:spLocks noGrp="1"/>
          </p:cNvSpPr>
          <p:nvPr>
            <p:ph type="title"/>
          </p:nvPr>
        </p:nvSpPr>
        <p:spPr>
          <a:xfrm>
            <a:off x="953852" y="362236"/>
            <a:ext cx="4680520" cy="8090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800" dirty="0"/>
              <a:t>Group Discussion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21"/>
            <a:ext cx="1907704" cy="6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6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6"/>
          <p:cNvSpPr txBox="1">
            <a:spLocks noGrp="1"/>
          </p:cNvSpPr>
          <p:nvPr>
            <p:ph type="title"/>
          </p:nvPr>
        </p:nvSpPr>
        <p:spPr>
          <a:xfrm>
            <a:off x="-168014" y="558421"/>
            <a:ext cx="6527700" cy="8075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42900" lvl="0" algn="l"/>
            <a:r>
              <a:rPr lang="id-ID" sz="2800" dirty="0">
                <a:solidFill>
                  <a:schemeClr val="accent5">
                    <a:lumMod val="75000"/>
                  </a:schemeClr>
                </a:solidFill>
              </a:rPr>
              <a:t>Home Visit         unique behavior  </a:t>
            </a:r>
          </a:p>
        </p:txBody>
      </p:sp>
      <p:sp>
        <p:nvSpPr>
          <p:cNvPr id="416" name="Google Shape;416;p46"/>
          <p:cNvSpPr txBox="1">
            <a:spLocks noGrp="1"/>
          </p:cNvSpPr>
          <p:nvPr>
            <p:ph type="subTitle" idx="1"/>
          </p:nvPr>
        </p:nvSpPr>
        <p:spPr>
          <a:xfrm>
            <a:off x="287524" y="1886372"/>
            <a:ext cx="5616624" cy="21641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algn="l">
              <a:spcBef>
                <a:spcPts val="600"/>
              </a:spcBef>
              <a:buFontTx/>
              <a:buChar char="-"/>
            </a:pPr>
            <a:r>
              <a:rPr lang="id-ID" sz="2000" b="1" dirty="0">
                <a:solidFill>
                  <a:schemeClr val="accent5">
                    <a:lumMod val="75000"/>
                  </a:schemeClr>
                </a:solidFill>
              </a:rPr>
              <a:t>Determine three of PD’s family</a:t>
            </a:r>
          </a:p>
          <a:p>
            <a:pPr marL="342900" algn="l">
              <a:spcBef>
                <a:spcPts val="600"/>
              </a:spcBef>
              <a:buFontTx/>
              <a:buChar char="-"/>
            </a:pPr>
            <a:r>
              <a:rPr lang="id-ID" sz="2000" b="1" dirty="0">
                <a:solidFill>
                  <a:schemeClr val="accent5">
                    <a:lumMod val="75000"/>
                  </a:schemeClr>
                </a:solidFill>
              </a:rPr>
              <a:t>Determine two of PD’s family</a:t>
            </a:r>
          </a:p>
          <a:p>
            <a:pPr marL="342900" algn="l">
              <a:spcBef>
                <a:spcPts val="600"/>
              </a:spcBef>
              <a:buFontTx/>
              <a:buChar char="-"/>
            </a:pPr>
            <a:r>
              <a:rPr lang="id-ID" sz="2000" b="1" dirty="0">
                <a:solidFill>
                  <a:schemeClr val="accent5">
                    <a:lumMod val="75000"/>
                  </a:schemeClr>
                </a:solidFill>
              </a:rPr>
              <a:t>Visit their homes</a:t>
            </a:r>
          </a:p>
          <a:p>
            <a:pPr marL="342900" algn="l">
              <a:spcBef>
                <a:spcPts val="600"/>
              </a:spcBef>
              <a:buFontTx/>
              <a:buChar char="-"/>
            </a:pPr>
            <a:r>
              <a:rPr lang="id-ID" sz="2000" b="1" dirty="0">
                <a:solidFill>
                  <a:schemeClr val="accent5">
                    <a:lumMod val="75000"/>
                  </a:schemeClr>
                </a:solidFill>
              </a:rPr>
              <a:t>Conduct interviews and observations</a:t>
            </a:r>
          </a:p>
        </p:txBody>
      </p:sp>
      <p:sp>
        <p:nvSpPr>
          <p:cNvPr id="1586" name="Google Shape;9244;p65"/>
          <p:cNvSpPr/>
          <p:nvPr/>
        </p:nvSpPr>
        <p:spPr>
          <a:xfrm>
            <a:off x="7536000" y="3708082"/>
            <a:ext cx="173192" cy="72052"/>
          </a:xfrm>
          <a:custGeom>
            <a:avLst/>
            <a:gdLst/>
            <a:ahLst/>
            <a:cxnLst/>
            <a:rect l="l" t="t" r="r" b="b"/>
            <a:pathLst>
              <a:path w="5454" h="2269" extrusionOk="0">
                <a:moveTo>
                  <a:pt x="2121" y="0"/>
                </a:moveTo>
                <a:cubicBezTo>
                  <a:pt x="1410" y="0"/>
                  <a:pt x="707" y="204"/>
                  <a:pt x="108" y="590"/>
                </a:cubicBezTo>
                <a:cubicBezTo>
                  <a:pt x="36" y="638"/>
                  <a:pt x="0" y="733"/>
                  <a:pt x="60" y="828"/>
                </a:cubicBezTo>
                <a:cubicBezTo>
                  <a:pt x="91" y="874"/>
                  <a:pt x="147" y="906"/>
                  <a:pt x="205" y="906"/>
                </a:cubicBezTo>
                <a:cubicBezTo>
                  <a:pt x="237" y="906"/>
                  <a:pt x="269" y="897"/>
                  <a:pt x="298" y="876"/>
                </a:cubicBezTo>
                <a:cubicBezTo>
                  <a:pt x="841" y="534"/>
                  <a:pt x="1478" y="344"/>
                  <a:pt x="2123" y="344"/>
                </a:cubicBezTo>
                <a:cubicBezTo>
                  <a:pt x="2241" y="344"/>
                  <a:pt x="2359" y="351"/>
                  <a:pt x="2477" y="364"/>
                </a:cubicBezTo>
                <a:cubicBezTo>
                  <a:pt x="3251" y="435"/>
                  <a:pt x="3977" y="792"/>
                  <a:pt x="4513" y="1328"/>
                </a:cubicBezTo>
                <a:cubicBezTo>
                  <a:pt x="4763" y="1590"/>
                  <a:pt x="4977" y="1864"/>
                  <a:pt x="5120" y="2185"/>
                </a:cubicBezTo>
                <a:cubicBezTo>
                  <a:pt x="5156" y="2245"/>
                  <a:pt x="5215" y="2269"/>
                  <a:pt x="5275" y="2269"/>
                </a:cubicBezTo>
                <a:cubicBezTo>
                  <a:pt x="5299" y="2269"/>
                  <a:pt x="5323" y="2269"/>
                  <a:pt x="5346" y="2257"/>
                </a:cubicBezTo>
                <a:cubicBezTo>
                  <a:pt x="5418" y="2197"/>
                  <a:pt x="5453" y="2102"/>
                  <a:pt x="5406" y="2019"/>
                </a:cubicBezTo>
                <a:cubicBezTo>
                  <a:pt x="5227" y="1673"/>
                  <a:pt x="5001" y="1364"/>
                  <a:pt x="4739" y="1102"/>
                </a:cubicBezTo>
                <a:cubicBezTo>
                  <a:pt x="4144" y="507"/>
                  <a:pt x="3334" y="114"/>
                  <a:pt x="2489" y="18"/>
                </a:cubicBezTo>
                <a:cubicBezTo>
                  <a:pt x="2366" y="6"/>
                  <a:pt x="2243" y="0"/>
                  <a:pt x="212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ight Arrow 1"/>
          <p:cNvSpPr/>
          <p:nvPr/>
        </p:nvSpPr>
        <p:spPr>
          <a:xfrm>
            <a:off x="2566220" y="845135"/>
            <a:ext cx="504056" cy="3826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715" y="1365944"/>
            <a:ext cx="2601093" cy="241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93068" y="3780134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Source: PDRC UI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715" y="1121"/>
            <a:ext cx="2578273" cy="77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269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6"/>
          <p:cNvSpPr txBox="1">
            <a:spLocks noGrp="1"/>
          </p:cNvSpPr>
          <p:nvPr>
            <p:ph type="title"/>
          </p:nvPr>
        </p:nvSpPr>
        <p:spPr>
          <a:xfrm>
            <a:off x="127100" y="339502"/>
            <a:ext cx="4248472" cy="6480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sz="2800" dirty="0">
                <a:solidFill>
                  <a:schemeClr val="accent5">
                    <a:lumMod val="75000"/>
                  </a:schemeClr>
                </a:solidFill>
              </a:rPr>
              <a:t>Review </a:t>
            </a:r>
          </a:p>
        </p:txBody>
      </p:sp>
      <p:sp>
        <p:nvSpPr>
          <p:cNvPr id="8" name="Rectangle 7"/>
          <p:cNvSpPr/>
          <p:nvPr/>
        </p:nvSpPr>
        <p:spPr>
          <a:xfrm>
            <a:off x="6960497" y="4876586"/>
            <a:ext cx="19875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Montserrat" panose="020B0604020202020204" charset="0"/>
              </a:rPr>
              <a:t>Dokumentasi oleh PDRC FKM UI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116" y="1347614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Montserrat" charset="0"/>
              </a:rPr>
              <a:t>Tahap yang harus dilewati </a:t>
            </a:r>
          </a:p>
          <a:p>
            <a:endParaRPr lang="id-ID" b="1" dirty="0">
              <a:solidFill>
                <a:schemeClr val="accent5">
                  <a:lumMod val="75000"/>
                </a:schemeClr>
              </a:solidFill>
              <a:latin typeface="Montserrat" charset="0"/>
            </a:endParaRPr>
          </a:p>
          <a:p>
            <a:pPr marL="342900" indent="-342900">
              <a:buAutoNum type="arabicPeriod"/>
            </a:pPr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Montserrat" charset="0"/>
              </a:rPr>
              <a:t>Diskusi kelompok </a:t>
            </a:r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Montserrat" charset="0"/>
                <a:sym typeface="Wingdings" pitchFamily="2" charset="2"/>
              </a:rPr>
              <a:t> perilaku umum</a:t>
            </a:r>
          </a:p>
          <a:p>
            <a:pPr lvl="1"/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Montserrat" charset="0"/>
                <a:sym typeface="Wingdings" pitchFamily="2" charset="2"/>
              </a:rPr>
              <a:t>Perilaku unik tidak akan ditemukan jika tidak diketahui perilaku umum</a:t>
            </a:r>
          </a:p>
          <a:p>
            <a:pPr lvl="1"/>
            <a:endParaRPr lang="id-ID" b="1" dirty="0">
              <a:solidFill>
                <a:schemeClr val="accent5">
                  <a:lumMod val="75000"/>
                </a:schemeClr>
              </a:solidFill>
              <a:latin typeface="Montserrat" charset="0"/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Montserrat" charset="0"/>
                <a:sym typeface="Wingdings" pitchFamily="2" charset="2"/>
              </a:rPr>
              <a:t>Kunjungan rumah  perilaku unik</a:t>
            </a:r>
          </a:p>
          <a:p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Montserrat" charset="0"/>
                <a:sym typeface="Wingdings" pitchFamily="2" charset="2"/>
              </a:rPr>
              <a:t>Dilakukan kunjungan rumah pada keluarga PD dan Non PD</a:t>
            </a:r>
            <a:endParaRPr lang="id-ID" b="1" dirty="0">
              <a:solidFill>
                <a:schemeClr val="accent5">
                  <a:lumMod val="75000"/>
                </a:schemeClr>
              </a:solidFill>
              <a:latin typeface="Montserrat" charset="0"/>
            </a:endParaRPr>
          </a:p>
          <a:p>
            <a:endParaRPr lang="id-ID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21"/>
            <a:ext cx="2619772" cy="77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39552" y="3723878"/>
            <a:ext cx="3692004" cy="12604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Tugas</a:t>
            </a:r>
          </a:p>
          <a:p>
            <a:pPr algn="ctr"/>
            <a:r>
              <a:rPr lang="id-ID" dirty="0"/>
              <a:t>Tentukan aspek yang akan diselidiki berdasar skenario</a:t>
            </a:r>
          </a:p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29196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55"/>
          <p:cNvSpPr txBox="1">
            <a:spLocks noGrp="1"/>
          </p:cNvSpPr>
          <p:nvPr>
            <p:ph type="body" idx="1"/>
          </p:nvPr>
        </p:nvSpPr>
        <p:spPr>
          <a:xfrm>
            <a:off x="323528" y="1635646"/>
            <a:ext cx="3957339" cy="30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sz="1800" dirty="0" err="1"/>
              <a:t>Kurikulum</a:t>
            </a:r>
            <a:r>
              <a:rPr sz="1800" dirty="0"/>
              <a:t> </a:t>
            </a:r>
            <a:r>
              <a:rPr sz="1800" dirty="0" err="1"/>
              <a:t>dan</a:t>
            </a:r>
            <a:r>
              <a:rPr sz="1800" dirty="0"/>
              <a:t> </a:t>
            </a:r>
            <a:r>
              <a:rPr sz="1800" dirty="0" err="1"/>
              <a:t>Modul</a:t>
            </a:r>
            <a:endParaRPr sz="180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x-none" sz="1800"/>
              <a:t>Kegiatan Praktik Perilaku dan Pemulihan Gizi Melalui Pendekatan Positive Deviance</a:t>
            </a:r>
            <a:endParaRPr sz="1800" dirty="0"/>
          </a:p>
        </p:txBody>
      </p:sp>
      <p:sp>
        <p:nvSpPr>
          <p:cNvPr id="935" name="Google Shape;935;p55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Reference</a:t>
            </a:r>
            <a:endParaRPr dirty="0"/>
          </a:p>
        </p:txBody>
      </p:sp>
      <p:cxnSp>
        <p:nvCxnSpPr>
          <p:cNvPr id="936" name="Google Shape;936;p55"/>
          <p:cNvCxnSpPr/>
          <p:nvPr/>
        </p:nvCxnSpPr>
        <p:spPr>
          <a:xfrm>
            <a:off x="916600" y="962050"/>
            <a:ext cx="4596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15999" r="15334" b="13000"/>
          <a:stretch>
            <a:fillRect/>
          </a:stretch>
        </p:blipFill>
        <p:spPr bwMode="auto">
          <a:xfrm>
            <a:off x="6084168" y="706686"/>
            <a:ext cx="2992598" cy="433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426" y="1122"/>
            <a:ext cx="1915561" cy="67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-29344" y="0"/>
            <a:ext cx="9188629" cy="68941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r>
              <a:rPr lang="id-ID" sz="2000" b="1" dirty="0">
                <a:solidFill>
                  <a:schemeClr val="bg1"/>
                </a:solidFill>
                <a:latin typeface="Montserrat" charset="0"/>
                <a:cs typeface="Montserrat" charset="0"/>
              </a:rPr>
              <a:t>VIDEO BANTUAN DANA MATA KULIAH MOOCs DPASDP UI 2020</a:t>
            </a:r>
          </a:p>
          <a:p>
            <a:pPr lvl="0" algn="ctr">
              <a:spcAft>
                <a:spcPts val="600"/>
              </a:spcAft>
            </a:pPr>
            <a:endParaRPr lang="id-ID" sz="1800" b="1" dirty="0">
              <a:solidFill>
                <a:schemeClr val="bg1"/>
              </a:solidFill>
              <a:latin typeface="Montserrat" charset="0"/>
              <a:cs typeface="Montserrat" charset="0"/>
            </a:endParaRPr>
          </a:p>
          <a:p>
            <a:pPr lvl="0" algn="ctr">
              <a:spcAft>
                <a:spcPts val="600"/>
              </a:spcAft>
            </a:pPr>
            <a:r>
              <a:rPr lang="id-ID" sz="1800" b="1" dirty="0">
                <a:solidFill>
                  <a:schemeClr val="bg1"/>
                </a:solidFill>
                <a:latin typeface="Montserrat" charset="0"/>
                <a:cs typeface="Montserrat" charset="0"/>
              </a:rPr>
              <a:t>Copyright @ Universitas Indonesia 2020</a:t>
            </a:r>
          </a:p>
          <a:p>
            <a:pPr lvl="0" algn="ctr">
              <a:spcAft>
                <a:spcPts val="600"/>
              </a:spcAft>
            </a:pPr>
            <a:endParaRPr lang="id-ID" sz="1800" b="1" dirty="0">
              <a:solidFill>
                <a:schemeClr val="bg1"/>
              </a:solidFill>
              <a:latin typeface="Montserrat" charset="0"/>
              <a:cs typeface="Montserrat" charset="0"/>
            </a:endParaRPr>
          </a:p>
          <a:p>
            <a:pPr lvl="0" algn="ctr">
              <a:spcAft>
                <a:spcPts val="600"/>
              </a:spcAft>
            </a:pPr>
            <a:r>
              <a:rPr lang="id-ID" sz="1800" b="1" dirty="0">
                <a:solidFill>
                  <a:schemeClr val="bg1"/>
                </a:solidFill>
                <a:latin typeface="Montserrat" charset="0"/>
                <a:cs typeface="Montserrat" charset="0"/>
              </a:rPr>
              <a:t>Produksi S1 Gizi, FKM UI</a:t>
            </a: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9854"/>
      </p:ext>
    </p:extLst>
  </p:cSld>
  <p:clrMapOvr>
    <a:masterClrMapping/>
  </p:clrMapOvr>
</p:sld>
</file>

<file path=ppt/theme/theme1.xml><?xml version="1.0" encoding="utf-8"?>
<a:theme xmlns:a="http://schemas.openxmlformats.org/drawingml/2006/main" name="Nursing Capston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F7444"/>
      </a:accent1>
      <a:accent2>
        <a:srgbClr val="434343"/>
      </a:accent2>
      <a:accent3>
        <a:srgbClr val="FBD76D"/>
      </a:accent3>
      <a:accent4>
        <a:srgbClr val="DA3030"/>
      </a:accent4>
      <a:accent5>
        <a:srgbClr val="52AC79"/>
      </a:accent5>
      <a:accent6>
        <a:srgbClr val="E0B945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2704</TotalTime>
  <Words>264</Words>
  <Application>Microsoft Office PowerPoint</Application>
  <PresentationFormat>On-screen Show (16:9)</PresentationFormat>
  <Paragraphs>76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Corbel</vt:lpstr>
      <vt:lpstr>Montserrat</vt:lpstr>
      <vt:lpstr>Nursing Capstone</vt:lpstr>
      <vt:lpstr>PowerPoint Presentation</vt:lpstr>
      <vt:lpstr>PowerPoint Presentation</vt:lpstr>
      <vt:lpstr>01</vt:lpstr>
      <vt:lpstr>Group Discussion          common behavior    </vt:lpstr>
      <vt:lpstr>Group Discussion</vt:lpstr>
      <vt:lpstr>Home Visit         unique behavior  </vt:lpstr>
      <vt:lpstr>Review </vt:lpstr>
      <vt:lpstr>Reference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ecs</dc:creator>
  <cp:lastModifiedBy>Septi Lidya</cp:lastModifiedBy>
  <cp:revision>105</cp:revision>
  <dcterms:modified xsi:type="dcterms:W3CDTF">2020-12-21T22:28:03Z</dcterms:modified>
</cp:coreProperties>
</file>