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301" r:id="rId3"/>
    <p:sldId id="268" r:id="rId4"/>
    <p:sldId id="269" r:id="rId5"/>
    <p:sldId id="273" r:id="rId6"/>
    <p:sldId id="274" r:id="rId7"/>
    <p:sldId id="275" r:id="rId8"/>
    <p:sldId id="296" r:id="rId9"/>
    <p:sldId id="297" r:id="rId10"/>
    <p:sldId id="279" r:id="rId11"/>
    <p:sldId id="298" r:id="rId12"/>
    <p:sldId id="281" r:id="rId13"/>
    <p:sldId id="286" r:id="rId14"/>
    <p:sldId id="287" r:id="rId15"/>
    <p:sldId id="290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Arus Listrik, Resistansi dan Arus Searah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Sumber Medan Magnet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Induktansi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dan Medan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id-ID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4C698D3-A544-4256-B085-84E96C44A5B6}">
      <dgm:prSet phldrT="[Text]"/>
      <dgm:spPr/>
      <dgm:t>
        <a:bodyPr/>
        <a:lstStyle/>
        <a:p>
          <a:r>
            <a:rPr lang="id-ID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6FC52B2B-46C7-4F6C-A145-0FE79BF8C32C}" type="parTrans" cxnId="{A7BD691C-BFA3-4100-916E-210C8D36FBDA}">
      <dgm:prSet/>
      <dgm:spPr/>
      <dgm:t>
        <a:bodyPr/>
        <a:lstStyle/>
        <a:p>
          <a:endParaRPr lang="en-US"/>
        </a:p>
      </dgm:t>
    </dgm:pt>
    <dgm:pt modelId="{C61E72EE-1A58-41A8-8EE6-C88E4F547186}" type="sibTrans" cxnId="{A7BD691C-BFA3-4100-916E-210C8D36FBDA}">
      <dgm:prSet/>
      <dgm:spPr/>
      <dgm:t>
        <a:bodyPr/>
        <a:lstStyle/>
        <a:p>
          <a:endParaRPr lang="en-US"/>
        </a:p>
      </dgm:t>
    </dgm:pt>
    <dgm:pt modelId="{5E1541D2-AD82-4D9B-9035-22B5896DE770}">
      <dgm:prSet/>
      <dgm:spPr/>
      <dgm:t>
        <a:bodyPr/>
        <a:lstStyle/>
        <a:p>
          <a:r>
            <a:rPr lang="en-US" smtClean="0"/>
            <a:t>Kapasitansi dan Dielektrik</a:t>
          </a:r>
          <a:endParaRPr lang="en-US" dirty="0">
            <a:latin typeface="Calibri" pitchFamily="34" charset="0"/>
          </a:endParaRPr>
        </a:p>
      </dgm:t>
    </dgm:pt>
    <dgm:pt modelId="{31B46BAD-3946-4727-B2BE-A56C7F7A2E78}" type="parTrans" cxnId="{C4C174FE-A2F7-4364-AB9B-5C057F18AFCA}">
      <dgm:prSet/>
      <dgm:spPr/>
      <dgm:t>
        <a:bodyPr/>
        <a:lstStyle/>
        <a:p>
          <a:endParaRPr lang="en-US"/>
        </a:p>
      </dgm:t>
    </dgm:pt>
    <dgm:pt modelId="{021D261B-A081-413E-91CF-BA2142D4400B}" type="sibTrans" cxnId="{C4C174FE-A2F7-4364-AB9B-5C057F18AFCA}">
      <dgm:prSet/>
      <dgm:spPr/>
      <dgm:t>
        <a:bodyPr/>
        <a:lstStyle/>
        <a:p>
          <a:endParaRPr lang="en-US"/>
        </a:p>
      </dgm:t>
    </dgm:pt>
    <dgm:pt modelId="{F73ABD79-51A6-48AE-A581-AA4FF78CFD46}">
      <dgm:prSet/>
      <dgm:spPr/>
      <dgm:t>
        <a:bodyPr/>
        <a:lstStyle/>
        <a:p>
          <a:r>
            <a:rPr lang="en-US" smtClean="0"/>
            <a:t>Gaya Magnet</a:t>
          </a:r>
          <a:endParaRPr lang="en-US" dirty="0">
            <a:latin typeface="Calibri" pitchFamily="34" charset="0"/>
          </a:endParaRPr>
        </a:p>
      </dgm:t>
    </dgm:pt>
    <dgm:pt modelId="{FF4BD233-4FF9-4B35-8344-5D7BB667C819}" type="parTrans" cxnId="{C7BBA347-C979-4DAF-897B-31CEEB8DD28F}">
      <dgm:prSet/>
      <dgm:spPr/>
      <dgm:t>
        <a:bodyPr/>
        <a:lstStyle/>
        <a:p>
          <a:endParaRPr lang="en-US"/>
        </a:p>
      </dgm:t>
    </dgm:pt>
    <dgm:pt modelId="{12981BC6-2561-4434-B111-23B5F9A1D2AD}" type="sibTrans" cxnId="{C7BBA347-C979-4DAF-897B-31CEEB8DD28F}">
      <dgm:prSet/>
      <dgm:spPr/>
      <dgm:t>
        <a:bodyPr/>
        <a:lstStyle/>
        <a:p>
          <a:endParaRPr lang="en-US"/>
        </a:p>
      </dgm:t>
    </dgm:pt>
    <dgm:pt modelId="{F17F786A-2C3B-4058-810A-45F4F9FA97F8}">
      <dgm:prSet/>
      <dgm:spPr/>
      <dgm:t>
        <a:bodyPr/>
        <a:lstStyle/>
        <a:p>
          <a:r>
            <a:rPr lang="en-US" smtClean="0"/>
            <a:t>Induksi Elektro-magnetik</a:t>
          </a:r>
          <a:endParaRPr lang="en-US" dirty="0">
            <a:latin typeface="Calibri" pitchFamily="34" charset="0"/>
          </a:endParaRPr>
        </a:p>
      </dgm:t>
    </dgm:pt>
    <dgm:pt modelId="{51419419-7926-47A7-A0A7-A9672E93ED36}" type="parTrans" cxnId="{DF8CF9A4-8357-4CA8-B20B-E52EC027FA12}">
      <dgm:prSet/>
      <dgm:spPr/>
      <dgm:t>
        <a:bodyPr/>
        <a:lstStyle/>
        <a:p>
          <a:endParaRPr lang="en-US"/>
        </a:p>
      </dgm:t>
    </dgm:pt>
    <dgm:pt modelId="{671D4E23-9D9C-42C1-8C5B-6EF45CFCF5EC}" type="sibTrans" cxnId="{DF8CF9A4-8357-4CA8-B20B-E52EC027FA12}">
      <dgm:prSet/>
      <dgm:spPr/>
      <dgm:t>
        <a:bodyPr/>
        <a:lstStyle/>
        <a:p>
          <a:endParaRPr lang="en-US"/>
        </a:p>
      </dgm:t>
    </dgm:pt>
    <dgm:pt modelId="{1107F268-9428-496C-80B2-E7D3FF8549B2}">
      <dgm:prSet/>
      <dgm:spPr/>
      <dgm:t>
        <a:bodyPr/>
        <a:lstStyle/>
        <a:p>
          <a:r>
            <a:rPr lang="en-US" smtClean="0"/>
            <a:t>Arus Bolak-Balik</a:t>
          </a:r>
          <a:endParaRPr lang="en-US" dirty="0">
            <a:latin typeface="Calibri" pitchFamily="34" charset="0"/>
          </a:endParaRPr>
        </a:p>
      </dgm:t>
    </dgm:pt>
    <dgm:pt modelId="{EF7D1BFF-0BFC-4C43-AB52-DFEE5D6B526B}" type="parTrans" cxnId="{0F797D31-7EB6-4C89-9D12-FEAFEF8CE0CC}">
      <dgm:prSet/>
      <dgm:spPr/>
      <dgm:t>
        <a:bodyPr/>
        <a:lstStyle/>
        <a:p>
          <a:endParaRPr lang="en-US"/>
        </a:p>
      </dgm:t>
    </dgm:pt>
    <dgm:pt modelId="{2B8317B3-EABB-4927-9F75-CB79AA78B341}" type="sibTrans" cxnId="{0F797D31-7EB6-4C89-9D12-FEAFEF8CE0C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46DA4-E604-41F5-B3AD-414791A79420}" type="presOf" srcId="{A97324D4-9B99-4C7D-B3DF-80AF741EFC4A}" destId="{41F2985F-06DA-4C1D-843C-BDA1E372A194}" srcOrd="0" destOrd="0" presId="urn:microsoft.com/office/officeart/2005/8/layout/vList5"/>
    <dgm:cxn modelId="{8B113EA4-14DB-4F14-941E-20B45473E2AC}" type="presOf" srcId="{7DA31674-2577-416C-8B87-5E390D8F516B}" destId="{E88F25B0-9CA7-4AEB-A5AB-1874B38EDDC6}" srcOrd="0" destOrd="0" presId="urn:microsoft.com/office/officeart/2005/8/layout/vList5"/>
    <dgm:cxn modelId="{A598B2E4-68EF-4F9A-ABE7-38C26497BE45}" type="presOf" srcId="{101B7685-BAE3-425F-9F54-A1F98BA881E8}" destId="{4B43496D-7723-4303-A141-E27633D214E7}" srcOrd="0" destOrd="0" presId="urn:microsoft.com/office/officeart/2005/8/layout/vList5"/>
    <dgm:cxn modelId="{72782817-B87B-4F00-8D75-FB93F1E85E8D}" type="presOf" srcId="{D1CC31A9-809B-4E85-9DF8-402DD459CBC8}" destId="{37A0ECB6-5D81-4B0D-9BCA-90A8A52E6A8A}" srcOrd="0" destOrd="0" presId="urn:microsoft.com/office/officeart/2005/8/layout/vList5"/>
    <dgm:cxn modelId="{E00CD499-44D4-431A-8132-F12097F317AE}" type="presOf" srcId="{A455CDF9-35DE-418D-A7EC-D4D7495F37E4}" destId="{587569C8-54FC-48A7-B1FD-B192ADFA24B3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286435C6-1F85-4F89-ADDD-79988CE30CE1}" type="presOf" srcId="{65AC6880-B174-46C3-86BC-C9A25E12283B}" destId="{0CA7C948-4AE6-4A0E-8C4E-6EA1FD1095B1}" srcOrd="0" destOrd="0" presId="urn:microsoft.com/office/officeart/2005/8/layout/vList5"/>
    <dgm:cxn modelId="{42F57E4D-2515-4B1C-A0D9-D9043F7C19A1}" type="presOf" srcId="{3E3B07A3-7194-4323-97E4-FA01BB16F89E}" destId="{3E6DB9B2-5929-4DCD-A4E3-0729DE344D32}" srcOrd="0" destOrd="0" presId="urn:microsoft.com/office/officeart/2005/8/layout/vList5"/>
    <dgm:cxn modelId="{DF8CF9A4-8357-4CA8-B20B-E52EC027FA12}" srcId="{7DA31674-2577-416C-8B87-5E390D8F516B}" destId="{F17F786A-2C3B-4058-810A-45F4F9FA97F8}" srcOrd="1" destOrd="0" parTransId="{51419419-7926-47A7-A0A7-A9672E93ED36}" sibTransId="{671D4E23-9D9C-42C1-8C5B-6EF45CFCF5EC}"/>
    <dgm:cxn modelId="{D455C59C-D04B-4CF6-9651-1700D5EDE72F}" type="presOf" srcId="{4B3C4F58-B56A-435C-9F2B-3251927E60BC}" destId="{ACDB5D70-7F4E-4E51-A844-87AB597A0F77}" srcOrd="0" destOrd="0" presId="urn:microsoft.com/office/officeart/2005/8/layout/vList5"/>
    <dgm:cxn modelId="{C9125CC4-0998-42F0-833A-B8411D4723A9}" type="presOf" srcId="{F73ABD79-51A6-48AE-A581-AA4FF78CFD46}" destId="{B6980840-7B2F-4D20-8568-DBE96DDF4E6D}" srcOrd="0" destOrd="1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06114D59-9995-4611-8DCE-BEF8973AFEAC}" type="presOf" srcId="{6E6ED3DC-EF2F-4932-B409-D2910DC7F941}" destId="{34377E5E-F1FD-46B0-B2AF-F0D7C84D5A56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C4C174FE-A2F7-4364-AB9B-5C057F18AFCA}" srcId="{95ECB323-489A-4EB7-932F-3E9D7C2C196A}" destId="{5E1541D2-AD82-4D9B-9035-22B5896DE770}" srcOrd="1" destOrd="0" parTransId="{31B46BAD-3946-4727-B2BE-A56C7F7A2E78}" sibTransId="{021D261B-A081-413E-91CF-BA2142D4400B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C7BBA347-C979-4DAF-897B-31CEEB8DD28F}" srcId="{101B7685-BAE3-425F-9F54-A1F98BA881E8}" destId="{F73ABD79-51A6-48AE-A581-AA4FF78CFD46}" srcOrd="1" destOrd="0" parTransId="{FF4BD233-4FF9-4B35-8344-5D7BB667C819}" sibTransId="{12981BC6-2561-4434-B111-23B5F9A1D2AD}"/>
    <dgm:cxn modelId="{3D43B6B5-1BC3-4FDA-A32E-824BA592E1E2}" type="presOf" srcId="{1107F268-9428-496C-80B2-E7D3FF8549B2}" destId="{3E6DB9B2-5929-4DCD-A4E3-0729DE344D32}" srcOrd="0" destOrd="1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84AFC36A-1EBC-4BBA-B64B-E9F2132BE8F1}" type="presOf" srcId="{19CC8CE8-1040-41E9-8F08-67BE7F791BC5}" destId="{BA089AD1-FD51-44EF-A9C9-E4555A5DF0BA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DB660106-7026-4BD2-8D8D-0EC815A6F8A4}" type="presOf" srcId="{9BA32040-0DE3-4AD2-B6EB-1C7A76CBB411}" destId="{C32B95E3-D776-4138-A054-ACE0069A7851}" srcOrd="0" destOrd="0" presId="urn:microsoft.com/office/officeart/2005/8/layout/vList5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A7BD691C-BFA3-4100-916E-210C8D36FBDA}" srcId="{65AC6880-B174-46C3-86BC-C9A25E12283B}" destId="{A4C698D3-A544-4256-B085-84E96C44A5B6}" srcOrd="1" destOrd="0" parTransId="{6FC52B2B-46C7-4F6C-A145-0FE79BF8C32C}" sibTransId="{C61E72EE-1A58-41A8-8EE6-C88E4F547186}"/>
    <dgm:cxn modelId="{8AC68256-105C-4C2E-98B6-9BC195A498A9}" type="presOf" srcId="{95ECB323-489A-4EB7-932F-3E9D7C2C196A}" destId="{83071D6C-3261-4DB0-B44C-35C0FA83A203}" srcOrd="0" destOrd="0" presId="urn:microsoft.com/office/officeart/2005/8/layout/vList5"/>
    <dgm:cxn modelId="{CFF5FD00-E1E1-4D1F-B409-F34ADF363FF7}" type="presOf" srcId="{F17F786A-2C3B-4058-810A-45F4F9FA97F8}" destId="{34377E5E-F1FD-46B0-B2AF-F0D7C84D5A56}" srcOrd="0" destOrd="1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A15ACB67-497C-415B-AA43-281253987DCB}" type="presOf" srcId="{5E1541D2-AD82-4D9B-9035-22B5896DE770}" destId="{C32B95E3-D776-4138-A054-ACE0069A7851}" srcOrd="0" destOrd="1" presId="urn:microsoft.com/office/officeart/2005/8/layout/vList5"/>
    <dgm:cxn modelId="{1F862787-DA5E-4774-97B7-2777968F3E64}" type="presOf" srcId="{0FF6D450-B006-4620-85C4-099C24D27103}" destId="{B6980840-7B2F-4D20-8568-DBE96DDF4E6D}" srcOrd="0" destOrd="0" presId="urn:microsoft.com/office/officeart/2005/8/layout/vList5"/>
    <dgm:cxn modelId="{0F797D31-7EB6-4C89-9D12-FEAFEF8CE0CC}" srcId="{D1CC31A9-809B-4E85-9DF8-402DD459CBC8}" destId="{1107F268-9428-496C-80B2-E7D3FF8549B2}" srcOrd="1" destOrd="0" parTransId="{EF7D1BFF-0BFC-4C43-AB52-DFEE5D6B526B}" sibTransId="{2B8317B3-EABB-4927-9F75-CB79AA78B341}"/>
    <dgm:cxn modelId="{E1554D48-A8DB-43A0-9FA2-E3C39E7DB416}" type="presOf" srcId="{A4C698D3-A544-4256-B085-84E96C44A5B6}" destId="{ACDB5D70-7F4E-4E51-A844-87AB597A0F77}" srcOrd="0" destOrd="1" presId="urn:microsoft.com/office/officeart/2005/8/layout/vList5"/>
    <dgm:cxn modelId="{CFB89984-2DD8-447A-89B9-06DCAEB177ED}" type="presParOf" srcId="{587569C8-54FC-48A7-B1FD-B192ADFA24B3}" destId="{F14D1870-7709-45E4-8069-FE2A260A5C90}" srcOrd="0" destOrd="0" presId="urn:microsoft.com/office/officeart/2005/8/layout/vList5"/>
    <dgm:cxn modelId="{C27F1686-E6F7-4747-B185-B1FF97FBCD23}" type="presParOf" srcId="{F14D1870-7709-45E4-8069-FE2A260A5C90}" destId="{0CA7C948-4AE6-4A0E-8C4E-6EA1FD1095B1}" srcOrd="0" destOrd="0" presId="urn:microsoft.com/office/officeart/2005/8/layout/vList5"/>
    <dgm:cxn modelId="{0D40BB33-EAA3-4530-8537-18CDEDE86F32}" type="presParOf" srcId="{F14D1870-7709-45E4-8069-FE2A260A5C90}" destId="{ACDB5D70-7F4E-4E51-A844-87AB597A0F77}" srcOrd="1" destOrd="0" presId="urn:microsoft.com/office/officeart/2005/8/layout/vList5"/>
    <dgm:cxn modelId="{C64962EE-F965-4065-88ED-CDB1A2593C21}" type="presParOf" srcId="{587569C8-54FC-48A7-B1FD-B192ADFA24B3}" destId="{DF0F342A-2D98-49EB-B01E-2D793AC4E51D}" srcOrd="1" destOrd="0" presId="urn:microsoft.com/office/officeart/2005/8/layout/vList5"/>
    <dgm:cxn modelId="{82B31E04-9860-4B75-8762-5A0783DB0BB8}" type="presParOf" srcId="{587569C8-54FC-48A7-B1FD-B192ADFA24B3}" destId="{ED72023A-9675-4D4C-BB8C-D931A9754E7F}" srcOrd="2" destOrd="0" presId="urn:microsoft.com/office/officeart/2005/8/layout/vList5"/>
    <dgm:cxn modelId="{3BB7CCA8-0F21-40F8-B384-017F82CEE1DA}" type="presParOf" srcId="{ED72023A-9675-4D4C-BB8C-D931A9754E7F}" destId="{83071D6C-3261-4DB0-B44C-35C0FA83A203}" srcOrd="0" destOrd="0" presId="urn:microsoft.com/office/officeart/2005/8/layout/vList5"/>
    <dgm:cxn modelId="{00F5FF59-73F0-4AD4-828D-4F2AAA96C1B2}" type="presParOf" srcId="{ED72023A-9675-4D4C-BB8C-D931A9754E7F}" destId="{C32B95E3-D776-4138-A054-ACE0069A7851}" srcOrd="1" destOrd="0" presId="urn:microsoft.com/office/officeart/2005/8/layout/vList5"/>
    <dgm:cxn modelId="{AEC8FFFB-2D4A-4CF5-A772-F09A0EAC9D22}" type="presParOf" srcId="{587569C8-54FC-48A7-B1FD-B192ADFA24B3}" destId="{2A9B02BF-BC8B-4281-80D7-7A0634D30948}" srcOrd="3" destOrd="0" presId="urn:microsoft.com/office/officeart/2005/8/layout/vList5"/>
    <dgm:cxn modelId="{9D842D08-9D34-4E3E-8C44-83B8E0AD5B98}" type="presParOf" srcId="{587569C8-54FC-48A7-B1FD-B192ADFA24B3}" destId="{B69F19AE-B49C-4EB2-9719-0A4D2B0D25D2}" srcOrd="4" destOrd="0" presId="urn:microsoft.com/office/officeart/2005/8/layout/vList5"/>
    <dgm:cxn modelId="{3DC6A2C4-E531-4989-AF8A-49E64A6C9959}" type="presParOf" srcId="{B69F19AE-B49C-4EB2-9719-0A4D2B0D25D2}" destId="{41F2985F-06DA-4C1D-843C-BDA1E372A194}" srcOrd="0" destOrd="0" presId="urn:microsoft.com/office/officeart/2005/8/layout/vList5"/>
    <dgm:cxn modelId="{FFCDFEC5-9CCC-4A6C-A875-0F204CB52849}" type="presParOf" srcId="{B69F19AE-B49C-4EB2-9719-0A4D2B0D25D2}" destId="{BA089AD1-FD51-44EF-A9C9-E4555A5DF0BA}" srcOrd="1" destOrd="0" presId="urn:microsoft.com/office/officeart/2005/8/layout/vList5"/>
    <dgm:cxn modelId="{6FED52E9-8912-4993-ADBC-25CCF94BC89E}" type="presParOf" srcId="{587569C8-54FC-48A7-B1FD-B192ADFA24B3}" destId="{F1E32D24-D5F4-43FD-8C8E-44590107C4DE}" srcOrd="5" destOrd="0" presId="urn:microsoft.com/office/officeart/2005/8/layout/vList5"/>
    <dgm:cxn modelId="{D077A58C-D1B4-4E0E-9882-38E4636CEDAC}" type="presParOf" srcId="{587569C8-54FC-48A7-B1FD-B192ADFA24B3}" destId="{79638ECC-ABBD-41B6-9E7E-164904585CB2}" srcOrd="6" destOrd="0" presId="urn:microsoft.com/office/officeart/2005/8/layout/vList5"/>
    <dgm:cxn modelId="{A8E64FAA-FEEE-4E44-8D3B-EF010E814665}" type="presParOf" srcId="{79638ECC-ABBD-41B6-9E7E-164904585CB2}" destId="{4B43496D-7723-4303-A141-E27633D214E7}" srcOrd="0" destOrd="0" presId="urn:microsoft.com/office/officeart/2005/8/layout/vList5"/>
    <dgm:cxn modelId="{8BA231FD-7365-4572-BA52-F35A9ED6A631}" type="presParOf" srcId="{79638ECC-ABBD-41B6-9E7E-164904585CB2}" destId="{B6980840-7B2F-4D20-8568-DBE96DDF4E6D}" srcOrd="1" destOrd="0" presId="urn:microsoft.com/office/officeart/2005/8/layout/vList5"/>
    <dgm:cxn modelId="{516F666C-759B-43F9-A00A-574382DAF26E}" type="presParOf" srcId="{587569C8-54FC-48A7-B1FD-B192ADFA24B3}" destId="{F5454932-5A68-4191-A04C-5A7478DFFE9B}" srcOrd="7" destOrd="0" presId="urn:microsoft.com/office/officeart/2005/8/layout/vList5"/>
    <dgm:cxn modelId="{EE22F2E2-48F0-4113-904F-02DF306990CE}" type="presParOf" srcId="{587569C8-54FC-48A7-B1FD-B192ADFA24B3}" destId="{CEA831C4-942F-4912-9C56-39F78AE5B07E}" srcOrd="8" destOrd="0" presId="urn:microsoft.com/office/officeart/2005/8/layout/vList5"/>
    <dgm:cxn modelId="{236A4BC4-347C-405C-A26D-EE5D29B4EDBF}" type="presParOf" srcId="{CEA831C4-942F-4912-9C56-39F78AE5B07E}" destId="{E88F25B0-9CA7-4AEB-A5AB-1874B38EDDC6}" srcOrd="0" destOrd="0" presId="urn:microsoft.com/office/officeart/2005/8/layout/vList5"/>
    <dgm:cxn modelId="{310CD048-6320-4360-9D62-32551D8DE1C4}" type="presParOf" srcId="{CEA831C4-942F-4912-9C56-39F78AE5B07E}" destId="{34377E5E-F1FD-46B0-B2AF-F0D7C84D5A56}" srcOrd="1" destOrd="0" presId="urn:microsoft.com/office/officeart/2005/8/layout/vList5"/>
    <dgm:cxn modelId="{C8A74D44-6F80-46B6-98A3-C54634496885}" type="presParOf" srcId="{587569C8-54FC-48A7-B1FD-B192ADFA24B3}" destId="{D8AF36D9-28AE-42DD-9152-759F3D9E3498}" srcOrd="9" destOrd="0" presId="urn:microsoft.com/office/officeart/2005/8/layout/vList5"/>
    <dgm:cxn modelId="{8C252BED-6AA5-4100-A548-0363EF93FD45}" type="presParOf" srcId="{587569C8-54FC-48A7-B1FD-B192ADFA24B3}" destId="{FAF0CE69-BF39-4FD3-8E4B-F3F57A122172}" srcOrd="10" destOrd="0" presId="urn:microsoft.com/office/officeart/2005/8/layout/vList5"/>
    <dgm:cxn modelId="{BBF4E674-3462-4FA4-9C24-57CAA017AD8B}" type="presParOf" srcId="{FAF0CE69-BF39-4FD3-8E4B-F3F57A122172}" destId="{37A0ECB6-5D81-4B0D-9BCA-90A8A52E6A8A}" srcOrd="0" destOrd="0" presId="urn:microsoft.com/office/officeart/2005/8/layout/vList5"/>
    <dgm:cxn modelId="{C001F7E7-C2A2-4DD9-9179-6E9E608FB77E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Aplikasi Hukum Gauss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dan Fluks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Menghitung Fluks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03CAB5BB-1EBB-4018-A4B7-887CB26E43DD}" type="presOf" srcId="{A455CDF9-35DE-418D-A7EC-D4D7495F37E4}" destId="{587569C8-54FC-48A7-B1FD-B192ADFA24B3}" srcOrd="0" destOrd="0" presId="urn:microsoft.com/office/officeart/2005/8/layout/vList5"/>
    <dgm:cxn modelId="{D3192B05-C9EB-409A-A951-51377EF30728}" type="presOf" srcId="{9BA32040-0DE3-4AD2-B6EB-1C7A76CBB411}" destId="{C32B95E3-D776-4138-A054-ACE0069A7851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F1C779E2-51C5-4BAC-8130-404F054DEB25}" type="presOf" srcId="{A97324D4-9B99-4C7D-B3DF-80AF741EFC4A}" destId="{41F2985F-06DA-4C1D-843C-BDA1E372A194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153C6972-339D-48D2-98DC-0D14451B1B85}" type="presOf" srcId="{0FF6D450-B006-4620-85C4-099C24D27103}" destId="{B6980840-7B2F-4D20-8568-DBE96DDF4E6D}" srcOrd="0" destOrd="0" presId="urn:microsoft.com/office/officeart/2005/8/layout/vList5"/>
    <dgm:cxn modelId="{21080BBB-0011-425A-87D1-46B2A30252A4}" type="presOf" srcId="{95ECB323-489A-4EB7-932F-3E9D7C2C196A}" destId="{83071D6C-3261-4DB0-B44C-35C0FA83A203}" srcOrd="0" destOrd="0" presId="urn:microsoft.com/office/officeart/2005/8/layout/vList5"/>
    <dgm:cxn modelId="{C821AAEE-6B3E-4A19-A1AE-05D511ACEB40}" type="presOf" srcId="{4B3C4F58-B56A-435C-9F2B-3251927E60BC}" destId="{ACDB5D70-7F4E-4E51-A844-87AB597A0F77}" srcOrd="0" destOrd="0" presId="urn:microsoft.com/office/officeart/2005/8/layout/vList5"/>
    <dgm:cxn modelId="{4BDCE2C2-BB97-4CA3-B079-9B88DE5523D4}" type="presOf" srcId="{65AC6880-B174-46C3-86BC-C9A25E12283B}" destId="{0CA7C948-4AE6-4A0E-8C4E-6EA1FD1095B1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6E7065E8-1651-4962-BDBA-D754CDF96DF0}" type="presOf" srcId="{101B7685-BAE3-425F-9F54-A1F98BA881E8}" destId="{4B43496D-7723-4303-A141-E27633D214E7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5AE55C42-35F4-485A-8B95-055493D7A269}" type="presOf" srcId="{19CC8CE8-1040-41E9-8F08-67BE7F791BC5}" destId="{BA089AD1-FD51-44EF-A9C9-E4555A5DF0BA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6AEF1984-9A66-48A2-8671-115C402E8203}" type="presParOf" srcId="{587569C8-54FC-48A7-B1FD-B192ADFA24B3}" destId="{F14D1870-7709-45E4-8069-FE2A260A5C90}" srcOrd="0" destOrd="0" presId="urn:microsoft.com/office/officeart/2005/8/layout/vList5"/>
    <dgm:cxn modelId="{961F1B28-46B1-413E-BCB5-92D5B322A331}" type="presParOf" srcId="{F14D1870-7709-45E4-8069-FE2A260A5C90}" destId="{0CA7C948-4AE6-4A0E-8C4E-6EA1FD1095B1}" srcOrd="0" destOrd="0" presId="urn:microsoft.com/office/officeart/2005/8/layout/vList5"/>
    <dgm:cxn modelId="{D5BAB467-87A1-4ED3-A527-8135CE447EE2}" type="presParOf" srcId="{F14D1870-7709-45E4-8069-FE2A260A5C90}" destId="{ACDB5D70-7F4E-4E51-A844-87AB597A0F77}" srcOrd="1" destOrd="0" presId="urn:microsoft.com/office/officeart/2005/8/layout/vList5"/>
    <dgm:cxn modelId="{F9E3B3B2-9FFC-4062-882E-363F0D8CF3E4}" type="presParOf" srcId="{587569C8-54FC-48A7-B1FD-B192ADFA24B3}" destId="{DF0F342A-2D98-49EB-B01E-2D793AC4E51D}" srcOrd="1" destOrd="0" presId="urn:microsoft.com/office/officeart/2005/8/layout/vList5"/>
    <dgm:cxn modelId="{4731E40E-BA83-42A5-BD94-5BEAA4E5CA36}" type="presParOf" srcId="{587569C8-54FC-48A7-B1FD-B192ADFA24B3}" destId="{ED72023A-9675-4D4C-BB8C-D931A9754E7F}" srcOrd="2" destOrd="0" presId="urn:microsoft.com/office/officeart/2005/8/layout/vList5"/>
    <dgm:cxn modelId="{07E2FA00-96FC-4824-8DF3-F2FB2A1AB681}" type="presParOf" srcId="{ED72023A-9675-4D4C-BB8C-D931A9754E7F}" destId="{83071D6C-3261-4DB0-B44C-35C0FA83A203}" srcOrd="0" destOrd="0" presId="urn:microsoft.com/office/officeart/2005/8/layout/vList5"/>
    <dgm:cxn modelId="{315104F4-BC51-4B1B-8ED8-EB753804B8E1}" type="presParOf" srcId="{ED72023A-9675-4D4C-BB8C-D931A9754E7F}" destId="{C32B95E3-D776-4138-A054-ACE0069A7851}" srcOrd="1" destOrd="0" presId="urn:microsoft.com/office/officeart/2005/8/layout/vList5"/>
    <dgm:cxn modelId="{515F511F-E58C-418D-A9AF-9D013D82E53D}" type="presParOf" srcId="{587569C8-54FC-48A7-B1FD-B192ADFA24B3}" destId="{2A9B02BF-BC8B-4281-80D7-7A0634D30948}" srcOrd="3" destOrd="0" presId="urn:microsoft.com/office/officeart/2005/8/layout/vList5"/>
    <dgm:cxn modelId="{06EBA8B2-234B-4CB0-B11A-DADEF3F6567C}" type="presParOf" srcId="{587569C8-54FC-48A7-B1FD-B192ADFA24B3}" destId="{B69F19AE-B49C-4EB2-9719-0A4D2B0D25D2}" srcOrd="4" destOrd="0" presId="urn:microsoft.com/office/officeart/2005/8/layout/vList5"/>
    <dgm:cxn modelId="{85D1A1E7-91DE-48EF-AC94-851EE297CD14}" type="presParOf" srcId="{B69F19AE-B49C-4EB2-9719-0A4D2B0D25D2}" destId="{41F2985F-06DA-4C1D-843C-BDA1E372A194}" srcOrd="0" destOrd="0" presId="urn:microsoft.com/office/officeart/2005/8/layout/vList5"/>
    <dgm:cxn modelId="{A9C11AFD-E6EB-4D83-8A92-6C6D56B5BDB9}" type="presParOf" srcId="{B69F19AE-B49C-4EB2-9719-0A4D2B0D25D2}" destId="{BA089AD1-FD51-44EF-A9C9-E4555A5DF0BA}" srcOrd="1" destOrd="0" presId="urn:microsoft.com/office/officeart/2005/8/layout/vList5"/>
    <dgm:cxn modelId="{294DBAAF-0EB1-49EC-AE0C-21DAF5BD14D8}" type="presParOf" srcId="{587569C8-54FC-48A7-B1FD-B192ADFA24B3}" destId="{F1E32D24-D5F4-43FD-8C8E-44590107C4DE}" srcOrd="5" destOrd="0" presId="urn:microsoft.com/office/officeart/2005/8/layout/vList5"/>
    <dgm:cxn modelId="{A260223F-CE29-4B49-94EB-ADF6E120ED18}" type="presParOf" srcId="{587569C8-54FC-48A7-B1FD-B192ADFA24B3}" destId="{79638ECC-ABBD-41B6-9E7E-164904585CB2}" srcOrd="6" destOrd="0" presId="urn:microsoft.com/office/officeart/2005/8/layout/vList5"/>
    <dgm:cxn modelId="{6F579631-906B-4412-820D-D705FE9E817F}" type="presParOf" srcId="{79638ECC-ABBD-41B6-9E7E-164904585CB2}" destId="{4B43496D-7723-4303-A141-E27633D214E7}" srcOrd="0" destOrd="0" presId="urn:microsoft.com/office/officeart/2005/8/layout/vList5"/>
    <dgm:cxn modelId="{41D40F35-9C8B-4FB1-9338-F6216013CB94}" type="presParOf" srcId="{79638ECC-ABBD-41B6-9E7E-164904585CB2}" destId="{B6980840-7B2F-4D20-8568-DBE96DDF4E6D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Aplikasi Hukum Gauss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dan Fluks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Menghitung Fluks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E526C48A-736F-44DE-A5EE-6D94F87F2734}" type="presOf" srcId="{101B7685-BAE3-425F-9F54-A1F98BA881E8}" destId="{4B43496D-7723-4303-A141-E27633D214E7}" srcOrd="0" destOrd="0" presId="urn:microsoft.com/office/officeart/2005/8/layout/vList5"/>
    <dgm:cxn modelId="{A4BC606C-FB2B-4DE6-9490-4D80D2B4A7FF}" type="presOf" srcId="{A455CDF9-35DE-418D-A7EC-D4D7495F37E4}" destId="{587569C8-54FC-48A7-B1FD-B192ADFA24B3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7642FEAA-BCBA-47DC-BCA8-1E6EEF19AE74}" type="presOf" srcId="{65AC6880-B174-46C3-86BC-C9A25E12283B}" destId="{0CA7C948-4AE6-4A0E-8C4E-6EA1FD1095B1}" srcOrd="0" destOrd="0" presId="urn:microsoft.com/office/officeart/2005/8/layout/vList5"/>
    <dgm:cxn modelId="{3DE76857-75D3-4EBA-90D2-0375C64A89F9}" type="presOf" srcId="{19CC8CE8-1040-41E9-8F08-67BE7F791BC5}" destId="{BA089AD1-FD51-44EF-A9C9-E4555A5DF0BA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B1F303CF-4BB2-4586-AAEC-60D86CE15D86}" type="presOf" srcId="{9BA32040-0DE3-4AD2-B6EB-1C7A76CBB411}" destId="{C32B95E3-D776-4138-A054-ACE0069A7851}" srcOrd="0" destOrd="0" presId="urn:microsoft.com/office/officeart/2005/8/layout/vList5"/>
    <dgm:cxn modelId="{EA02BAEB-AD7E-49E4-B2A6-8A2FE04FF761}" type="presOf" srcId="{95ECB323-489A-4EB7-932F-3E9D7C2C196A}" destId="{83071D6C-3261-4DB0-B44C-35C0FA83A203}" srcOrd="0" destOrd="0" presId="urn:microsoft.com/office/officeart/2005/8/layout/vList5"/>
    <dgm:cxn modelId="{560106CB-6288-49C8-B2D0-08C6BF289B70}" type="presOf" srcId="{A97324D4-9B99-4C7D-B3DF-80AF741EFC4A}" destId="{41F2985F-06DA-4C1D-843C-BDA1E372A194}" srcOrd="0" destOrd="0" presId="urn:microsoft.com/office/officeart/2005/8/layout/vList5"/>
    <dgm:cxn modelId="{6D6E43CD-94F7-42EE-82BA-4099C8595409}" type="presOf" srcId="{4B3C4F58-B56A-435C-9F2B-3251927E60BC}" destId="{ACDB5D70-7F4E-4E51-A844-87AB597A0F77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3FA6BB9F-B6C9-47CB-8184-1349F09466FF}" type="presOf" srcId="{0FF6D450-B006-4620-85C4-099C24D27103}" destId="{B6980840-7B2F-4D20-8568-DBE96DDF4E6D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9B69C23D-7B8B-4F0D-9398-6E6B85EEA680}" type="presParOf" srcId="{587569C8-54FC-48A7-B1FD-B192ADFA24B3}" destId="{F14D1870-7709-45E4-8069-FE2A260A5C90}" srcOrd="0" destOrd="0" presId="urn:microsoft.com/office/officeart/2005/8/layout/vList5"/>
    <dgm:cxn modelId="{9CB0B6E3-CAA1-40E2-8403-B77D2A35BBAB}" type="presParOf" srcId="{F14D1870-7709-45E4-8069-FE2A260A5C90}" destId="{0CA7C948-4AE6-4A0E-8C4E-6EA1FD1095B1}" srcOrd="0" destOrd="0" presId="urn:microsoft.com/office/officeart/2005/8/layout/vList5"/>
    <dgm:cxn modelId="{91042DCB-D59B-4A76-BA17-916B2135491B}" type="presParOf" srcId="{F14D1870-7709-45E4-8069-FE2A260A5C90}" destId="{ACDB5D70-7F4E-4E51-A844-87AB597A0F77}" srcOrd="1" destOrd="0" presId="urn:microsoft.com/office/officeart/2005/8/layout/vList5"/>
    <dgm:cxn modelId="{C226060F-2BEA-4B5D-8027-E250D1A4AE63}" type="presParOf" srcId="{587569C8-54FC-48A7-B1FD-B192ADFA24B3}" destId="{DF0F342A-2D98-49EB-B01E-2D793AC4E51D}" srcOrd="1" destOrd="0" presId="urn:microsoft.com/office/officeart/2005/8/layout/vList5"/>
    <dgm:cxn modelId="{2F804463-D88E-43F6-8224-6AE0CF2A0664}" type="presParOf" srcId="{587569C8-54FC-48A7-B1FD-B192ADFA24B3}" destId="{ED72023A-9675-4D4C-BB8C-D931A9754E7F}" srcOrd="2" destOrd="0" presId="urn:microsoft.com/office/officeart/2005/8/layout/vList5"/>
    <dgm:cxn modelId="{88FC01E5-E1BC-4839-8412-562ABC54473D}" type="presParOf" srcId="{ED72023A-9675-4D4C-BB8C-D931A9754E7F}" destId="{83071D6C-3261-4DB0-B44C-35C0FA83A203}" srcOrd="0" destOrd="0" presId="urn:microsoft.com/office/officeart/2005/8/layout/vList5"/>
    <dgm:cxn modelId="{30AA2E27-3542-48AA-9C16-EE82CA7EA8FF}" type="presParOf" srcId="{ED72023A-9675-4D4C-BB8C-D931A9754E7F}" destId="{C32B95E3-D776-4138-A054-ACE0069A7851}" srcOrd="1" destOrd="0" presId="urn:microsoft.com/office/officeart/2005/8/layout/vList5"/>
    <dgm:cxn modelId="{E36B1D54-7520-4F12-8489-0E364F8A9FBA}" type="presParOf" srcId="{587569C8-54FC-48A7-B1FD-B192ADFA24B3}" destId="{2A9B02BF-BC8B-4281-80D7-7A0634D30948}" srcOrd="3" destOrd="0" presId="urn:microsoft.com/office/officeart/2005/8/layout/vList5"/>
    <dgm:cxn modelId="{160774FE-0FFB-4F1D-BBF8-830C46235CFC}" type="presParOf" srcId="{587569C8-54FC-48A7-B1FD-B192ADFA24B3}" destId="{B69F19AE-B49C-4EB2-9719-0A4D2B0D25D2}" srcOrd="4" destOrd="0" presId="urn:microsoft.com/office/officeart/2005/8/layout/vList5"/>
    <dgm:cxn modelId="{C55F5C96-27B0-4212-8DFE-513673665B95}" type="presParOf" srcId="{B69F19AE-B49C-4EB2-9719-0A4D2B0D25D2}" destId="{41F2985F-06DA-4C1D-843C-BDA1E372A194}" srcOrd="0" destOrd="0" presId="urn:microsoft.com/office/officeart/2005/8/layout/vList5"/>
    <dgm:cxn modelId="{5C8EA464-04D8-4C1C-929C-3B78EDF83F69}" type="presParOf" srcId="{B69F19AE-B49C-4EB2-9719-0A4D2B0D25D2}" destId="{BA089AD1-FD51-44EF-A9C9-E4555A5DF0BA}" srcOrd="1" destOrd="0" presId="urn:microsoft.com/office/officeart/2005/8/layout/vList5"/>
    <dgm:cxn modelId="{14971457-56F9-40D5-92DD-DDFBB27F419E}" type="presParOf" srcId="{587569C8-54FC-48A7-B1FD-B192ADFA24B3}" destId="{F1E32D24-D5F4-43FD-8C8E-44590107C4DE}" srcOrd="5" destOrd="0" presId="urn:microsoft.com/office/officeart/2005/8/layout/vList5"/>
    <dgm:cxn modelId="{FC31315E-E6B2-4627-9AB4-3F5510E73BF9}" type="presParOf" srcId="{587569C8-54FC-48A7-B1FD-B192ADFA24B3}" destId="{79638ECC-ABBD-41B6-9E7E-164904585CB2}" srcOrd="6" destOrd="0" presId="urn:microsoft.com/office/officeart/2005/8/layout/vList5"/>
    <dgm:cxn modelId="{462A487C-7C64-4AF6-B004-59FDF3021807}" type="presParOf" srcId="{79638ECC-ABBD-41B6-9E7E-164904585CB2}" destId="{4B43496D-7723-4303-A141-E27633D214E7}" srcOrd="0" destOrd="0" presId="urn:microsoft.com/office/officeart/2005/8/layout/vList5"/>
    <dgm:cxn modelId="{69AF82B7-DBF9-4311-A6EA-B2ACCAF626C8}" type="presParOf" srcId="{79638ECC-ABBD-41B6-9E7E-164904585CB2}" destId="{B6980840-7B2F-4D20-8568-DBE96DDF4E6D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Aplikasi Hukum Gauss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dan Fluks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Menghitung Fluks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54EB7EF4-58F1-4B0F-8AAE-6F56FDFBC996}" type="presOf" srcId="{A455CDF9-35DE-418D-A7EC-D4D7495F37E4}" destId="{587569C8-54FC-48A7-B1FD-B192ADFA24B3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EF3BB671-711C-48DA-89B1-3C089E807CCA}" type="presOf" srcId="{95ECB323-489A-4EB7-932F-3E9D7C2C196A}" destId="{83071D6C-3261-4DB0-B44C-35C0FA83A203}" srcOrd="0" destOrd="0" presId="urn:microsoft.com/office/officeart/2005/8/layout/vList5"/>
    <dgm:cxn modelId="{0AC6DA4C-1F1B-4D37-8A14-130231BA84B5}" type="presOf" srcId="{65AC6880-B174-46C3-86BC-C9A25E12283B}" destId="{0CA7C948-4AE6-4A0E-8C4E-6EA1FD1095B1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7299D03-52DC-41E8-B49B-8075A44AEA38}" type="presOf" srcId="{9BA32040-0DE3-4AD2-B6EB-1C7A76CBB411}" destId="{C32B95E3-D776-4138-A054-ACE0069A7851}" srcOrd="0" destOrd="0" presId="urn:microsoft.com/office/officeart/2005/8/layout/vList5"/>
    <dgm:cxn modelId="{7BECDDF1-942B-4E33-8375-73E415D7A772}" type="presOf" srcId="{4B3C4F58-B56A-435C-9F2B-3251927E60BC}" destId="{ACDB5D70-7F4E-4E51-A844-87AB597A0F77}" srcOrd="0" destOrd="0" presId="urn:microsoft.com/office/officeart/2005/8/layout/vList5"/>
    <dgm:cxn modelId="{9E5DF0BB-6C8D-4592-959F-5237306DE94B}" type="presOf" srcId="{A97324D4-9B99-4C7D-B3DF-80AF741EFC4A}" destId="{41F2985F-06DA-4C1D-843C-BDA1E372A194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0D30358C-8D36-4007-B5E7-F42E851CF8F0}" type="presOf" srcId="{19CC8CE8-1040-41E9-8F08-67BE7F791BC5}" destId="{BA089AD1-FD51-44EF-A9C9-E4555A5DF0BA}" srcOrd="0" destOrd="0" presId="urn:microsoft.com/office/officeart/2005/8/layout/vList5"/>
    <dgm:cxn modelId="{9FE49C18-DB89-44F6-862C-83DCE7FFEED7}" type="presOf" srcId="{101B7685-BAE3-425F-9F54-A1F98BA881E8}" destId="{4B43496D-7723-4303-A141-E27633D214E7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380E25CF-1BA7-4AF1-AF95-A6CCF25561AD}" type="presOf" srcId="{0FF6D450-B006-4620-85C4-099C24D27103}" destId="{B6980840-7B2F-4D20-8568-DBE96DDF4E6D}" srcOrd="0" destOrd="0" presId="urn:microsoft.com/office/officeart/2005/8/layout/vList5"/>
    <dgm:cxn modelId="{A5C60D1C-628F-4398-A391-EF39A26DD0F7}" type="presParOf" srcId="{587569C8-54FC-48A7-B1FD-B192ADFA24B3}" destId="{F14D1870-7709-45E4-8069-FE2A260A5C90}" srcOrd="0" destOrd="0" presId="urn:microsoft.com/office/officeart/2005/8/layout/vList5"/>
    <dgm:cxn modelId="{5D8AE265-2703-4FBF-9A9E-7E355B7A8A97}" type="presParOf" srcId="{F14D1870-7709-45E4-8069-FE2A260A5C90}" destId="{0CA7C948-4AE6-4A0E-8C4E-6EA1FD1095B1}" srcOrd="0" destOrd="0" presId="urn:microsoft.com/office/officeart/2005/8/layout/vList5"/>
    <dgm:cxn modelId="{69A49D52-A283-4E18-A27A-FBF662E80410}" type="presParOf" srcId="{F14D1870-7709-45E4-8069-FE2A260A5C90}" destId="{ACDB5D70-7F4E-4E51-A844-87AB597A0F77}" srcOrd="1" destOrd="0" presId="urn:microsoft.com/office/officeart/2005/8/layout/vList5"/>
    <dgm:cxn modelId="{886B6AB2-E9FA-4A43-B197-CD8382CA42F3}" type="presParOf" srcId="{587569C8-54FC-48A7-B1FD-B192ADFA24B3}" destId="{DF0F342A-2D98-49EB-B01E-2D793AC4E51D}" srcOrd="1" destOrd="0" presId="urn:microsoft.com/office/officeart/2005/8/layout/vList5"/>
    <dgm:cxn modelId="{1C590D85-118F-418A-872B-EC7CC8D5C0F2}" type="presParOf" srcId="{587569C8-54FC-48A7-B1FD-B192ADFA24B3}" destId="{ED72023A-9675-4D4C-BB8C-D931A9754E7F}" srcOrd="2" destOrd="0" presId="urn:microsoft.com/office/officeart/2005/8/layout/vList5"/>
    <dgm:cxn modelId="{C0B7C193-736A-4B82-BCE6-A51AD14F27CB}" type="presParOf" srcId="{ED72023A-9675-4D4C-BB8C-D931A9754E7F}" destId="{83071D6C-3261-4DB0-B44C-35C0FA83A203}" srcOrd="0" destOrd="0" presId="urn:microsoft.com/office/officeart/2005/8/layout/vList5"/>
    <dgm:cxn modelId="{0BD7AF86-8C94-444E-B73D-2FBD8FAE8AE8}" type="presParOf" srcId="{ED72023A-9675-4D4C-BB8C-D931A9754E7F}" destId="{C32B95E3-D776-4138-A054-ACE0069A7851}" srcOrd="1" destOrd="0" presId="urn:microsoft.com/office/officeart/2005/8/layout/vList5"/>
    <dgm:cxn modelId="{06F34A30-CB65-4BD7-890C-C56026C6CFDF}" type="presParOf" srcId="{587569C8-54FC-48A7-B1FD-B192ADFA24B3}" destId="{2A9B02BF-BC8B-4281-80D7-7A0634D30948}" srcOrd="3" destOrd="0" presId="urn:microsoft.com/office/officeart/2005/8/layout/vList5"/>
    <dgm:cxn modelId="{613F210D-F4CC-417D-896D-57752299E32F}" type="presParOf" srcId="{587569C8-54FC-48A7-B1FD-B192ADFA24B3}" destId="{B69F19AE-B49C-4EB2-9719-0A4D2B0D25D2}" srcOrd="4" destOrd="0" presId="urn:microsoft.com/office/officeart/2005/8/layout/vList5"/>
    <dgm:cxn modelId="{A9104917-C0B4-4DB5-87DC-6E18DC7211E2}" type="presParOf" srcId="{B69F19AE-B49C-4EB2-9719-0A4D2B0D25D2}" destId="{41F2985F-06DA-4C1D-843C-BDA1E372A194}" srcOrd="0" destOrd="0" presId="urn:microsoft.com/office/officeart/2005/8/layout/vList5"/>
    <dgm:cxn modelId="{04AD133D-F7BC-4584-9C00-F4F31D1F7B7B}" type="presParOf" srcId="{B69F19AE-B49C-4EB2-9719-0A4D2B0D25D2}" destId="{BA089AD1-FD51-44EF-A9C9-E4555A5DF0BA}" srcOrd="1" destOrd="0" presId="urn:microsoft.com/office/officeart/2005/8/layout/vList5"/>
    <dgm:cxn modelId="{652E35A3-5A1D-44A2-9E06-454BADCCD730}" type="presParOf" srcId="{587569C8-54FC-48A7-B1FD-B192ADFA24B3}" destId="{F1E32D24-D5F4-43FD-8C8E-44590107C4DE}" srcOrd="5" destOrd="0" presId="urn:microsoft.com/office/officeart/2005/8/layout/vList5"/>
    <dgm:cxn modelId="{92A3F2B4-B878-44EC-992F-C3DB3F4F9550}" type="presParOf" srcId="{587569C8-54FC-48A7-B1FD-B192ADFA24B3}" destId="{79638ECC-ABBD-41B6-9E7E-164904585CB2}" srcOrd="6" destOrd="0" presId="urn:microsoft.com/office/officeart/2005/8/layout/vList5"/>
    <dgm:cxn modelId="{05B20182-1362-48F6-8847-221EC13EFC8B}" type="presParOf" srcId="{79638ECC-ABBD-41B6-9E7E-164904585CB2}" destId="{4B43496D-7723-4303-A141-E27633D214E7}" srcOrd="0" destOrd="0" presId="urn:microsoft.com/office/officeart/2005/8/layout/vList5"/>
    <dgm:cxn modelId="{CB4D5740-7067-4C80-80E2-8994FDA7419E}" type="presParOf" srcId="{79638ECC-ABBD-41B6-9E7E-164904585CB2}" destId="{B6980840-7B2F-4D20-8568-DBE96DDF4E6D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Aplikasi Hukum Gauss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dan Fluks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Menghitung Fluks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4915F6-A252-4F36-B917-331FD8CD73FA}" type="presOf" srcId="{65AC6880-B174-46C3-86BC-C9A25E12283B}" destId="{0CA7C948-4AE6-4A0E-8C4E-6EA1FD1095B1}" srcOrd="0" destOrd="0" presId="urn:microsoft.com/office/officeart/2005/8/layout/vList5"/>
    <dgm:cxn modelId="{E77AAFA2-FE7B-4054-A07C-4DD0EC8B88D8}" type="presOf" srcId="{101B7685-BAE3-425F-9F54-A1F98BA881E8}" destId="{4B43496D-7723-4303-A141-E27633D214E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413AEBA5-9ADA-4849-8CEE-B1C49F3E8767}" type="presOf" srcId="{4B3C4F58-B56A-435C-9F2B-3251927E60BC}" destId="{ACDB5D70-7F4E-4E51-A844-87AB597A0F7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E4E4D794-0A39-413A-8E1B-CA51C8A4FDC7}" type="presOf" srcId="{95ECB323-489A-4EB7-932F-3E9D7C2C196A}" destId="{83071D6C-3261-4DB0-B44C-35C0FA83A203}" srcOrd="0" destOrd="0" presId="urn:microsoft.com/office/officeart/2005/8/layout/vList5"/>
    <dgm:cxn modelId="{E736F012-1DE6-4D26-9382-459FE73A602F}" type="presOf" srcId="{A455CDF9-35DE-418D-A7EC-D4D7495F37E4}" destId="{587569C8-54FC-48A7-B1FD-B192ADFA24B3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805DEA6A-205B-4008-B4AB-29038511112A}" type="presOf" srcId="{19CC8CE8-1040-41E9-8F08-67BE7F791BC5}" destId="{BA089AD1-FD51-44EF-A9C9-E4555A5DF0BA}" srcOrd="0" destOrd="0" presId="urn:microsoft.com/office/officeart/2005/8/layout/vList5"/>
    <dgm:cxn modelId="{AA5717D9-FE13-4975-A572-71C4D8855FA8}" type="presOf" srcId="{0FF6D450-B006-4620-85C4-099C24D27103}" destId="{B6980840-7B2F-4D20-8568-DBE96DDF4E6D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8B96E1AB-2077-49C2-98F2-2BAD0032EA50}" type="presOf" srcId="{A97324D4-9B99-4C7D-B3DF-80AF741EFC4A}" destId="{41F2985F-06DA-4C1D-843C-BDA1E372A194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3D39B30D-0007-4C7A-93B6-F60369C8A982}" type="presOf" srcId="{9BA32040-0DE3-4AD2-B6EB-1C7A76CBB411}" destId="{C32B95E3-D776-4138-A054-ACE0069A7851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C008B81-C084-43BA-8752-DA173DC81245}" type="presParOf" srcId="{587569C8-54FC-48A7-B1FD-B192ADFA24B3}" destId="{F14D1870-7709-45E4-8069-FE2A260A5C90}" srcOrd="0" destOrd="0" presId="urn:microsoft.com/office/officeart/2005/8/layout/vList5"/>
    <dgm:cxn modelId="{09987B88-314C-43B3-B23E-EB89AB44B9E7}" type="presParOf" srcId="{F14D1870-7709-45E4-8069-FE2A260A5C90}" destId="{0CA7C948-4AE6-4A0E-8C4E-6EA1FD1095B1}" srcOrd="0" destOrd="0" presId="urn:microsoft.com/office/officeart/2005/8/layout/vList5"/>
    <dgm:cxn modelId="{E2BB1AB5-98EF-46AF-A2DA-4A5D30CE6F36}" type="presParOf" srcId="{F14D1870-7709-45E4-8069-FE2A260A5C90}" destId="{ACDB5D70-7F4E-4E51-A844-87AB597A0F77}" srcOrd="1" destOrd="0" presId="urn:microsoft.com/office/officeart/2005/8/layout/vList5"/>
    <dgm:cxn modelId="{B4FB6B41-F83B-46DF-94D5-6A7A1C7DB3DE}" type="presParOf" srcId="{587569C8-54FC-48A7-B1FD-B192ADFA24B3}" destId="{DF0F342A-2D98-49EB-B01E-2D793AC4E51D}" srcOrd="1" destOrd="0" presId="urn:microsoft.com/office/officeart/2005/8/layout/vList5"/>
    <dgm:cxn modelId="{C6B01833-9045-4B0E-A368-416A1AA146C4}" type="presParOf" srcId="{587569C8-54FC-48A7-B1FD-B192ADFA24B3}" destId="{ED72023A-9675-4D4C-BB8C-D931A9754E7F}" srcOrd="2" destOrd="0" presId="urn:microsoft.com/office/officeart/2005/8/layout/vList5"/>
    <dgm:cxn modelId="{EFE37D3A-0DDD-49C1-B885-77E4DD303CB0}" type="presParOf" srcId="{ED72023A-9675-4D4C-BB8C-D931A9754E7F}" destId="{83071D6C-3261-4DB0-B44C-35C0FA83A203}" srcOrd="0" destOrd="0" presId="urn:microsoft.com/office/officeart/2005/8/layout/vList5"/>
    <dgm:cxn modelId="{0F9DBA03-F94A-4E76-B74F-14DFC95F3B78}" type="presParOf" srcId="{ED72023A-9675-4D4C-BB8C-D931A9754E7F}" destId="{C32B95E3-D776-4138-A054-ACE0069A7851}" srcOrd="1" destOrd="0" presId="urn:microsoft.com/office/officeart/2005/8/layout/vList5"/>
    <dgm:cxn modelId="{334BDBCE-E1C7-4E21-9F3E-BA5E62423230}" type="presParOf" srcId="{587569C8-54FC-48A7-B1FD-B192ADFA24B3}" destId="{2A9B02BF-BC8B-4281-80D7-7A0634D30948}" srcOrd="3" destOrd="0" presId="urn:microsoft.com/office/officeart/2005/8/layout/vList5"/>
    <dgm:cxn modelId="{CDD4C0DF-0067-4BFA-A3B3-EF7DF49F1C3C}" type="presParOf" srcId="{587569C8-54FC-48A7-B1FD-B192ADFA24B3}" destId="{B69F19AE-B49C-4EB2-9719-0A4D2B0D25D2}" srcOrd="4" destOrd="0" presId="urn:microsoft.com/office/officeart/2005/8/layout/vList5"/>
    <dgm:cxn modelId="{B3A6B5CB-CA9F-4F19-B556-100C4F59033A}" type="presParOf" srcId="{B69F19AE-B49C-4EB2-9719-0A4D2B0D25D2}" destId="{41F2985F-06DA-4C1D-843C-BDA1E372A194}" srcOrd="0" destOrd="0" presId="urn:microsoft.com/office/officeart/2005/8/layout/vList5"/>
    <dgm:cxn modelId="{99F0D4F5-136F-4858-AB7C-058D509BC788}" type="presParOf" srcId="{B69F19AE-B49C-4EB2-9719-0A4D2B0D25D2}" destId="{BA089AD1-FD51-44EF-A9C9-E4555A5DF0BA}" srcOrd="1" destOrd="0" presId="urn:microsoft.com/office/officeart/2005/8/layout/vList5"/>
    <dgm:cxn modelId="{735539C4-0C8A-4C85-8980-83914BD8CE79}" type="presParOf" srcId="{587569C8-54FC-48A7-B1FD-B192ADFA24B3}" destId="{F1E32D24-D5F4-43FD-8C8E-44590107C4DE}" srcOrd="5" destOrd="0" presId="urn:microsoft.com/office/officeart/2005/8/layout/vList5"/>
    <dgm:cxn modelId="{3465ACCF-8EBB-44C7-81A1-9B65DA2931B2}" type="presParOf" srcId="{587569C8-54FC-48A7-B1FD-B192ADFA24B3}" destId="{79638ECC-ABBD-41B6-9E7E-164904585CB2}" srcOrd="6" destOrd="0" presId="urn:microsoft.com/office/officeart/2005/8/layout/vList5"/>
    <dgm:cxn modelId="{8F4A4F62-D007-447A-B0FF-319C4B99294D}" type="presParOf" srcId="{79638ECC-ABBD-41B6-9E7E-164904585CB2}" destId="{4B43496D-7723-4303-A141-E27633D214E7}" srcOrd="0" destOrd="0" presId="urn:microsoft.com/office/officeart/2005/8/layout/vList5"/>
    <dgm:cxn modelId="{DA08D7E3-E85A-4F10-BB3F-2ECED008F682}" type="presParOf" srcId="{79638ECC-ABBD-41B6-9E7E-164904585CB2}" destId="{B6980840-7B2F-4D20-8568-DBE96DDF4E6D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Aplikasi Hukum Gauss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dan Fluks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Menghitung Fluks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2227A594-9C06-47C3-901E-A7C3EDD00D10}" type="presOf" srcId="{95ECB323-489A-4EB7-932F-3E9D7C2C196A}" destId="{83071D6C-3261-4DB0-B44C-35C0FA83A203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B83BC12A-738C-4AF1-BFC2-4BEF464C5B2E}" type="presOf" srcId="{0FF6D450-B006-4620-85C4-099C24D27103}" destId="{B6980840-7B2F-4D20-8568-DBE96DDF4E6D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B53D45F4-ECA9-432D-AC3B-BC5E2562808F}" type="presOf" srcId="{9BA32040-0DE3-4AD2-B6EB-1C7A76CBB411}" destId="{C32B95E3-D776-4138-A054-ACE0069A7851}" srcOrd="0" destOrd="0" presId="urn:microsoft.com/office/officeart/2005/8/layout/vList5"/>
    <dgm:cxn modelId="{2B8708E5-43C2-423C-BA60-F7ACEBB5C35E}" type="presOf" srcId="{65AC6880-B174-46C3-86BC-C9A25E12283B}" destId="{0CA7C948-4AE6-4A0E-8C4E-6EA1FD1095B1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EF09E882-FFDD-4109-9F35-EB98E017F82F}" type="presOf" srcId="{101B7685-BAE3-425F-9F54-A1F98BA881E8}" destId="{4B43496D-7723-4303-A141-E27633D214E7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31A22EFB-E5C8-4DBE-B301-844FD04CA966}" type="presOf" srcId="{A97324D4-9B99-4C7D-B3DF-80AF741EFC4A}" destId="{41F2985F-06DA-4C1D-843C-BDA1E372A194}" srcOrd="0" destOrd="0" presId="urn:microsoft.com/office/officeart/2005/8/layout/vList5"/>
    <dgm:cxn modelId="{7D5B34A9-1148-493D-AA54-41D07AF4D49C}" type="presOf" srcId="{A455CDF9-35DE-418D-A7EC-D4D7495F37E4}" destId="{587569C8-54FC-48A7-B1FD-B192ADFA24B3}" srcOrd="0" destOrd="0" presId="urn:microsoft.com/office/officeart/2005/8/layout/vList5"/>
    <dgm:cxn modelId="{A1191CF9-0951-4BFE-A929-EFB718213184}" type="presOf" srcId="{4B3C4F58-B56A-435C-9F2B-3251927E60BC}" destId="{ACDB5D70-7F4E-4E51-A844-87AB597A0F77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68C9E3DF-D7B5-48C0-A880-FD23B599CFBF}" type="presOf" srcId="{19CC8CE8-1040-41E9-8F08-67BE7F791BC5}" destId="{BA089AD1-FD51-44EF-A9C9-E4555A5DF0BA}" srcOrd="0" destOrd="0" presId="urn:microsoft.com/office/officeart/2005/8/layout/vList5"/>
    <dgm:cxn modelId="{86A36F76-1C4E-4A8C-BEE4-2713816DA5BC}" type="presParOf" srcId="{587569C8-54FC-48A7-B1FD-B192ADFA24B3}" destId="{F14D1870-7709-45E4-8069-FE2A260A5C90}" srcOrd="0" destOrd="0" presId="urn:microsoft.com/office/officeart/2005/8/layout/vList5"/>
    <dgm:cxn modelId="{C7DA1D9F-5192-49FB-8244-9E0240F1E3CA}" type="presParOf" srcId="{F14D1870-7709-45E4-8069-FE2A260A5C90}" destId="{0CA7C948-4AE6-4A0E-8C4E-6EA1FD1095B1}" srcOrd="0" destOrd="0" presId="urn:microsoft.com/office/officeart/2005/8/layout/vList5"/>
    <dgm:cxn modelId="{E42E81A3-0D63-4D2B-936D-9CAEF95F4AEF}" type="presParOf" srcId="{F14D1870-7709-45E4-8069-FE2A260A5C90}" destId="{ACDB5D70-7F4E-4E51-A844-87AB597A0F77}" srcOrd="1" destOrd="0" presId="urn:microsoft.com/office/officeart/2005/8/layout/vList5"/>
    <dgm:cxn modelId="{BB0C7D29-7370-4AD4-93E2-47952B569D95}" type="presParOf" srcId="{587569C8-54FC-48A7-B1FD-B192ADFA24B3}" destId="{DF0F342A-2D98-49EB-B01E-2D793AC4E51D}" srcOrd="1" destOrd="0" presId="urn:microsoft.com/office/officeart/2005/8/layout/vList5"/>
    <dgm:cxn modelId="{71421FB6-96B2-4B8C-AC3C-E96F84D04F7C}" type="presParOf" srcId="{587569C8-54FC-48A7-B1FD-B192ADFA24B3}" destId="{ED72023A-9675-4D4C-BB8C-D931A9754E7F}" srcOrd="2" destOrd="0" presId="urn:microsoft.com/office/officeart/2005/8/layout/vList5"/>
    <dgm:cxn modelId="{13153DF3-EA17-49B9-8334-EA19F1484C3D}" type="presParOf" srcId="{ED72023A-9675-4D4C-BB8C-D931A9754E7F}" destId="{83071D6C-3261-4DB0-B44C-35C0FA83A203}" srcOrd="0" destOrd="0" presId="urn:microsoft.com/office/officeart/2005/8/layout/vList5"/>
    <dgm:cxn modelId="{1FEEE56E-216C-481F-9704-B964F0A6F851}" type="presParOf" srcId="{ED72023A-9675-4D4C-BB8C-D931A9754E7F}" destId="{C32B95E3-D776-4138-A054-ACE0069A7851}" srcOrd="1" destOrd="0" presId="urn:microsoft.com/office/officeart/2005/8/layout/vList5"/>
    <dgm:cxn modelId="{CAE62992-D2E6-4580-9FD7-A07BDE19FF35}" type="presParOf" srcId="{587569C8-54FC-48A7-B1FD-B192ADFA24B3}" destId="{2A9B02BF-BC8B-4281-80D7-7A0634D30948}" srcOrd="3" destOrd="0" presId="urn:microsoft.com/office/officeart/2005/8/layout/vList5"/>
    <dgm:cxn modelId="{B7BB1652-C810-4328-B45F-58B86D0538BE}" type="presParOf" srcId="{587569C8-54FC-48A7-B1FD-B192ADFA24B3}" destId="{B69F19AE-B49C-4EB2-9719-0A4D2B0D25D2}" srcOrd="4" destOrd="0" presId="urn:microsoft.com/office/officeart/2005/8/layout/vList5"/>
    <dgm:cxn modelId="{2A6785DE-FD60-44CC-8129-903701B3DC07}" type="presParOf" srcId="{B69F19AE-B49C-4EB2-9719-0A4D2B0D25D2}" destId="{41F2985F-06DA-4C1D-843C-BDA1E372A194}" srcOrd="0" destOrd="0" presId="urn:microsoft.com/office/officeart/2005/8/layout/vList5"/>
    <dgm:cxn modelId="{406EFE59-522A-431D-B5CA-5622FCDA3F21}" type="presParOf" srcId="{B69F19AE-B49C-4EB2-9719-0A4D2B0D25D2}" destId="{BA089AD1-FD51-44EF-A9C9-E4555A5DF0BA}" srcOrd="1" destOrd="0" presId="urn:microsoft.com/office/officeart/2005/8/layout/vList5"/>
    <dgm:cxn modelId="{3682087E-BC67-46F6-AED1-C3CCCEF64AAA}" type="presParOf" srcId="{587569C8-54FC-48A7-B1FD-B192ADFA24B3}" destId="{F1E32D24-D5F4-43FD-8C8E-44590107C4DE}" srcOrd="5" destOrd="0" presId="urn:microsoft.com/office/officeart/2005/8/layout/vList5"/>
    <dgm:cxn modelId="{E614A384-CBA0-4E7C-9545-6A2BB987DF80}" type="presParOf" srcId="{587569C8-54FC-48A7-B1FD-B192ADFA24B3}" destId="{79638ECC-ABBD-41B6-9E7E-164904585CB2}" srcOrd="6" destOrd="0" presId="urn:microsoft.com/office/officeart/2005/8/layout/vList5"/>
    <dgm:cxn modelId="{B3C94756-D1D4-4514-B1CA-2E0E29E2F83F}" type="presParOf" srcId="{79638ECC-ABBD-41B6-9E7E-164904585CB2}" destId="{4B43496D-7723-4303-A141-E27633D214E7}" srcOrd="0" destOrd="0" presId="urn:microsoft.com/office/officeart/2005/8/layout/vList5"/>
    <dgm:cxn modelId="{4E43E090-13E1-4909-8594-27C3A6BD61DD}" type="presParOf" srcId="{79638ECC-ABBD-41B6-9E7E-164904585CB2}" destId="{B6980840-7B2F-4D20-8568-DBE96DDF4E6D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Aplikasi Hukum Gauss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dan Fluks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Menghitung Fluks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274E8942-D1A6-4B93-B489-2FF8B66E777D}" type="presOf" srcId="{4B3C4F58-B56A-435C-9F2B-3251927E60BC}" destId="{ACDB5D70-7F4E-4E51-A844-87AB597A0F7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D903D866-B752-483D-BD0D-AAA7B03EBA62}" type="presOf" srcId="{9BA32040-0DE3-4AD2-B6EB-1C7A76CBB411}" destId="{C32B95E3-D776-4138-A054-ACE0069A7851}" srcOrd="0" destOrd="0" presId="urn:microsoft.com/office/officeart/2005/8/layout/vList5"/>
    <dgm:cxn modelId="{2724611D-892D-45CB-B829-488F0F86322F}" type="presOf" srcId="{0FF6D450-B006-4620-85C4-099C24D27103}" destId="{B6980840-7B2F-4D20-8568-DBE96DDF4E6D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161897B6-F809-4E07-B19C-9223DE59F9CC}" type="presOf" srcId="{65AC6880-B174-46C3-86BC-C9A25E12283B}" destId="{0CA7C948-4AE6-4A0E-8C4E-6EA1FD1095B1}" srcOrd="0" destOrd="0" presId="urn:microsoft.com/office/officeart/2005/8/layout/vList5"/>
    <dgm:cxn modelId="{775606D0-C204-4B3C-885E-A655D7B8F151}" type="presOf" srcId="{A97324D4-9B99-4C7D-B3DF-80AF741EFC4A}" destId="{41F2985F-06DA-4C1D-843C-BDA1E372A194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A5F704C8-F198-4D42-AC67-5FFF85A41FD9}" type="presOf" srcId="{A455CDF9-35DE-418D-A7EC-D4D7495F37E4}" destId="{587569C8-54FC-48A7-B1FD-B192ADFA24B3}" srcOrd="0" destOrd="0" presId="urn:microsoft.com/office/officeart/2005/8/layout/vList5"/>
    <dgm:cxn modelId="{EF308CE3-06F1-464A-B4FD-DA3D5616A4E6}" type="presOf" srcId="{101B7685-BAE3-425F-9F54-A1F98BA881E8}" destId="{4B43496D-7723-4303-A141-E27633D214E7}" srcOrd="0" destOrd="0" presId="urn:microsoft.com/office/officeart/2005/8/layout/vList5"/>
    <dgm:cxn modelId="{91ACA395-413A-4514-B51E-27709E1C0ACF}" type="presOf" srcId="{19CC8CE8-1040-41E9-8F08-67BE7F791BC5}" destId="{BA089AD1-FD51-44EF-A9C9-E4555A5DF0BA}" srcOrd="0" destOrd="0" presId="urn:microsoft.com/office/officeart/2005/8/layout/vList5"/>
    <dgm:cxn modelId="{AF49AFA6-99CE-4307-AB92-F4C8EE8C8B00}" type="presOf" srcId="{95ECB323-489A-4EB7-932F-3E9D7C2C196A}" destId="{83071D6C-3261-4DB0-B44C-35C0FA83A203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0AF9AE5B-8370-4E06-A7A2-BA9B1B5B3AA0}" type="presParOf" srcId="{587569C8-54FC-48A7-B1FD-B192ADFA24B3}" destId="{F14D1870-7709-45E4-8069-FE2A260A5C90}" srcOrd="0" destOrd="0" presId="urn:microsoft.com/office/officeart/2005/8/layout/vList5"/>
    <dgm:cxn modelId="{248A24D5-5247-4F0B-8347-820AE3CEED1B}" type="presParOf" srcId="{F14D1870-7709-45E4-8069-FE2A260A5C90}" destId="{0CA7C948-4AE6-4A0E-8C4E-6EA1FD1095B1}" srcOrd="0" destOrd="0" presId="urn:microsoft.com/office/officeart/2005/8/layout/vList5"/>
    <dgm:cxn modelId="{C2F3DEA6-F8D3-48AE-A199-0AC1BFCF63C0}" type="presParOf" srcId="{F14D1870-7709-45E4-8069-FE2A260A5C90}" destId="{ACDB5D70-7F4E-4E51-A844-87AB597A0F77}" srcOrd="1" destOrd="0" presId="urn:microsoft.com/office/officeart/2005/8/layout/vList5"/>
    <dgm:cxn modelId="{FB8B3631-820E-4382-9913-6135C16F9237}" type="presParOf" srcId="{587569C8-54FC-48A7-B1FD-B192ADFA24B3}" destId="{DF0F342A-2D98-49EB-B01E-2D793AC4E51D}" srcOrd="1" destOrd="0" presId="urn:microsoft.com/office/officeart/2005/8/layout/vList5"/>
    <dgm:cxn modelId="{60BB2871-2812-41B2-9965-925157A4A9C6}" type="presParOf" srcId="{587569C8-54FC-48A7-B1FD-B192ADFA24B3}" destId="{ED72023A-9675-4D4C-BB8C-D931A9754E7F}" srcOrd="2" destOrd="0" presId="urn:microsoft.com/office/officeart/2005/8/layout/vList5"/>
    <dgm:cxn modelId="{3E01CF1C-E4F6-4BD7-A1F7-85553EAB5009}" type="presParOf" srcId="{ED72023A-9675-4D4C-BB8C-D931A9754E7F}" destId="{83071D6C-3261-4DB0-B44C-35C0FA83A203}" srcOrd="0" destOrd="0" presId="urn:microsoft.com/office/officeart/2005/8/layout/vList5"/>
    <dgm:cxn modelId="{948B5670-75B9-4923-86FD-45023CC823AF}" type="presParOf" srcId="{ED72023A-9675-4D4C-BB8C-D931A9754E7F}" destId="{C32B95E3-D776-4138-A054-ACE0069A7851}" srcOrd="1" destOrd="0" presId="urn:microsoft.com/office/officeart/2005/8/layout/vList5"/>
    <dgm:cxn modelId="{4EC3F9CD-08FD-4F20-B7A4-287302C4C8F2}" type="presParOf" srcId="{587569C8-54FC-48A7-B1FD-B192ADFA24B3}" destId="{2A9B02BF-BC8B-4281-80D7-7A0634D30948}" srcOrd="3" destOrd="0" presId="urn:microsoft.com/office/officeart/2005/8/layout/vList5"/>
    <dgm:cxn modelId="{F2E5C922-52CD-472F-8E01-F97130633177}" type="presParOf" srcId="{587569C8-54FC-48A7-B1FD-B192ADFA24B3}" destId="{B69F19AE-B49C-4EB2-9719-0A4D2B0D25D2}" srcOrd="4" destOrd="0" presId="urn:microsoft.com/office/officeart/2005/8/layout/vList5"/>
    <dgm:cxn modelId="{7D38BDA1-0D2A-414A-8B73-D67CBCE97A74}" type="presParOf" srcId="{B69F19AE-B49C-4EB2-9719-0A4D2B0D25D2}" destId="{41F2985F-06DA-4C1D-843C-BDA1E372A194}" srcOrd="0" destOrd="0" presId="urn:microsoft.com/office/officeart/2005/8/layout/vList5"/>
    <dgm:cxn modelId="{ED1093DA-4257-4713-857F-38C43A02BB24}" type="presParOf" srcId="{B69F19AE-B49C-4EB2-9719-0A4D2B0D25D2}" destId="{BA089AD1-FD51-44EF-A9C9-E4555A5DF0BA}" srcOrd="1" destOrd="0" presId="urn:microsoft.com/office/officeart/2005/8/layout/vList5"/>
    <dgm:cxn modelId="{358EB50E-8465-43D0-98A8-605075DB64E1}" type="presParOf" srcId="{587569C8-54FC-48A7-B1FD-B192ADFA24B3}" destId="{F1E32D24-D5F4-43FD-8C8E-44590107C4DE}" srcOrd="5" destOrd="0" presId="urn:microsoft.com/office/officeart/2005/8/layout/vList5"/>
    <dgm:cxn modelId="{B9247833-C426-47AD-95AE-FF4957317412}" type="presParOf" srcId="{587569C8-54FC-48A7-B1FD-B192ADFA24B3}" destId="{79638ECC-ABBD-41B6-9E7E-164904585CB2}" srcOrd="6" destOrd="0" presId="urn:microsoft.com/office/officeart/2005/8/layout/vList5"/>
    <dgm:cxn modelId="{84960C35-6FE3-4E18-A056-1288863D1787}" type="presParOf" srcId="{79638ECC-ABBD-41B6-9E7E-164904585CB2}" destId="{4B43496D-7723-4303-A141-E27633D214E7}" srcOrd="0" destOrd="0" presId="urn:microsoft.com/office/officeart/2005/8/layout/vList5"/>
    <dgm:cxn modelId="{AB326DE9-2DEC-4DEE-BA8F-FB79A82D7287}" type="presParOf" srcId="{79638ECC-ABBD-41B6-9E7E-164904585CB2}" destId="{B6980840-7B2F-4D20-8568-DBE96DDF4E6D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Aplikasi Hukum Gauss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dan Fluks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Menghitung Fluks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17CD81E5-2445-4F4E-B432-18E5F4470432}" type="presOf" srcId="{19CC8CE8-1040-41E9-8F08-67BE7F791BC5}" destId="{BA089AD1-FD51-44EF-A9C9-E4555A5DF0BA}" srcOrd="0" destOrd="0" presId="urn:microsoft.com/office/officeart/2005/8/layout/vList5"/>
    <dgm:cxn modelId="{D128A325-5100-4B70-BEB1-D79E43B61DB9}" type="presOf" srcId="{101B7685-BAE3-425F-9F54-A1F98BA881E8}" destId="{4B43496D-7723-4303-A141-E27633D214E7}" srcOrd="0" destOrd="0" presId="urn:microsoft.com/office/officeart/2005/8/layout/vList5"/>
    <dgm:cxn modelId="{221A8992-39C3-4305-9579-E27F8CF2BE1F}" type="presOf" srcId="{65AC6880-B174-46C3-86BC-C9A25E12283B}" destId="{0CA7C948-4AE6-4A0E-8C4E-6EA1FD1095B1}" srcOrd="0" destOrd="0" presId="urn:microsoft.com/office/officeart/2005/8/layout/vList5"/>
    <dgm:cxn modelId="{32F4AF26-B86F-44AD-BBA3-100397ED4098}" type="presOf" srcId="{0FF6D450-B006-4620-85C4-099C24D27103}" destId="{B6980840-7B2F-4D20-8568-DBE96DDF4E6D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E199EA4F-D272-4133-BF32-9DC10828EF62}" type="presOf" srcId="{95ECB323-489A-4EB7-932F-3E9D7C2C196A}" destId="{83071D6C-3261-4DB0-B44C-35C0FA83A203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B8BA4EB4-8067-43DF-BD18-86D79D330AD2}" type="presOf" srcId="{A455CDF9-35DE-418D-A7EC-D4D7495F37E4}" destId="{587569C8-54FC-48A7-B1FD-B192ADFA24B3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72648474-8310-42F5-A9A3-6644CFF09685}" type="presOf" srcId="{9BA32040-0DE3-4AD2-B6EB-1C7A76CBB411}" destId="{C32B95E3-D776-4138-A054-ACE0069A7851}" srcOrd="0" destOrd="0" presId="urn:microsoft.com/office/officeart/2005/8/layout/vList5"/>
    <dgm:cxn modelId="{BE48F51F-91C6-4417-9530-11018DA4FD2D}" type="presOf" srcId="{4B3C4F58-B56A-435C-9F2B-3251927E60BC}" destId="{ACDB5D70-7F4E-4E51-A844-87AB597A0F77}" srcOrd="0" destOrd="0" presId="urn:microsoft.com/office/officeart/2005/8/layout/vList5"/>
    <dgm:cxn modelId="{94AB1870-5E90-4FD3-8432-3565DF251735}" type="presOf" srcId="{A97324D4-9B99-4C7D-B3DF-80AF741EFC4A}" destId="{41F2985F-06DA-4C1D-843C-BDA1E372A194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59D64982-AE87-4539-B33F-C5DAD85487C1}" type="presParOf" srcId="{587569C8-54FC-48A7-B1FD-B192ADFA24B3}" destId="{F14D1870-7709-45E4-8069-FE2A260A5C90}" srcOrd="0" destOrd="0" presId="urn:microsoft.com/office/officeart/2005/8/layout/vList5"/>
    <dgm:cxn modelId="{F27EA62E-34FC-4BE0-ADAB-F28816447A60}" type="presParOf" srcId="{F14D1870-7709-45E4-8069-FE2A260A5C90}" destId="{0CA7C948-4AE6-4A0E-8C4E-6EA1FD1095B1}" srcOrd="0" destOrd="0" presId="urn:microsoft.com/office/officeart/2005/8/layout/vList5"/>
    <dgm:cxn modelId="{DE0BDE85-D8F9-4D26-AD12-3C266D688EB5}" type="presParOf" srcId="{F14D1870-7709-45E4-8069-FE2A260A5C90}" destId="{ACDB5D70-7F4E-4E51-A844-87AB597A0F77}" srcOrd="1" destOrd="0" presId="urn:microsoft.com/office/officeart/2005/8/layout/vList5"/>
    <dgm:cxn modelId="{BC21EF87-9692-4A1C-A282-C45BE7D9F135}" type="presParOf" srcId="{587569C8-54FC-48A7-B1FD-B192ADFA24B3}" destId="{DF0F342A-2D98-49EB-B01E-2D793AC4E51D}" srcOrd="1" destOrd="0" presId="urn:microsoft.com/office/officeart/2005/8/layout/vList5"/>
    <dgm:cxn modelId="{229FF080-0954-4C08-BE95-C26CF744586E}" type="presParOf" srcId="{587569C8-54FC-48A7-B1FD-B192ADFA24B3}" destId="{ED72023A-9675-4D4C-BB8C-D931A9754E7F}" srcOrd="2" destOrd="0" presId="urn:microsoft.com/office/officeart/2005/8/layout/vList5"/>
    <dgm:cxn modelId="{EF2D0681-7774-437B-98BA-F2337F7672F3}" type="presParOf" srcId="{ED72023A-9675-4D4C-BB8C-D931A9754E7F}" destId="{83071D6C-3261-4DB0-B44C-35C0FA83A203}" srcOrd="0" destOrd="0" presId="urn:microsoft.com/office/officeart/2005/8/layout/vList5"/>
    <dgm:cxn modelId="{AC35255E-22ED-4526-8F21-63BDAF1418DC}" type="presParOf" srcId="{ED72023A-9675-4D4C-BB8C-D931A9754E7F}" destId="{C32B95E3-D776-4138-A054-ACE0069A7851}" srcOrd="1" destOrd="0" presId="urn:microsoft.com/office/officeart/2005/8/layout/vList5"/>
    <dgm:cxn modelId="{4857F623-76D6-48DD-BE14-F469AF866D79}" type="presParOf" srcId="{587569C8-54FC-48A7-B1FD-B192ADFA24B3}" destId="{2A9B02BF-BC8B-4281-80D7-7A0634D30948}" srcOrd="3" destOrd="0" presId="urn:microsoft.com/office/officeart/2005/8/layout/vList5"/>
    <dgm:cxn modelId="{CC623857-B4B6-4F27-B8D4-3F3C4D5BDB62}" type="presParOf" srcId="{587569C8-54FC-48A7-B1FD-B192ADFA24B3}" destId="{B69F19AE-B49C-4EB2-9719-0A4D2B0D25D2}" srcOrd="4" destOrd="0" presId="urn:microsoft.com/office/officeart/2005/8/layout/vList5"/>
    <dgm:cxn modelId="{F57EA749-ED4B-478E-9EFF-8955CF075604}" type="presParOf" srcId="{B69F19AE-B49C-4EB2-9719-0A4D2B0D25D2}" destId="{41F2985F-06DA-4C1D-843C-BDA1E372A194}" srcOrd="0" destOrd="0" presId="urn:microsoft.com/office/officeart/2005/8/layout/vList5"/>
    <dgm:cxn modelId="{EB2BA034-F127-4C04-AF87-29809CF79F13}" type="presParOf" srcId="{B69F19AE-B49C-4EB2-9719-0A4D2B0D25D2}" destId="{BA089AD1-FD51-44EF-A9C9-E4555A5DF0BA}" srcOrd="1" destOrd="0" presId="urn:microsoft.com/office/officeart/2005/8/layout/vList5"/>
    <dgm:cxn modelId="{EF067C02-C7F4-4A3B-82EE-C97C1146BC47}" type="presParOf" srcId="{587569C8-54FC-48A7-B1FD-B192ADFA24B3}" destId="{F1E32D24-D5F4-43FD-8C8E-44590107C4DE}" srcOrd="5" destOrd="0" presId="urn:microsoft.com/office/officeart/2005/8/layout/vList5"/>
    <dgm:cxn modelId="{0B076F27-D9EC-454B-A327-810D93362807}" type="presParOf" srcId="{587569C8-54FC-48A7-B1FD-B192ADFA24B3}" destId="{79638ECC-ABBD-41B6-9E7E-164904585CB2}" srcOrd="6" destOrd="0" presId="urn:microsoft.com/office/officeart/2005/8/layout/vList5"/>
    <dgm:cxn modelId="{AEAB273D-D372-4C48-B2A6-72C9B3132A5F}" type="presParOf" srcId="{79638ECC-ABBD-41B6-9E7E-164904585CB2}" destId="{4B43496D-7723-4303-A141-E27633D214E7}" srcOrd="0" destOrd="0" presId="urn:microsoft.com/office/officeart/2005/8/layout/vList5"/>
    <dgm:cxn modelId="{7F22E82B-2795-43A4-9EBF-885D42BC0470}" type="presParOf" srcId="{79638ECC-ABBD-41B6-9E7E-164904585CB2}" destId="{B6980840-7B2F-4D20-8568-DBE96DDF4E6D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Aplikasi Hukum Gauss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dan Fluks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Menghitung Fluks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82DE5-470E-4C1B-84A8-1883F0B45DE8}" type="presOf" srcId="{101B7685-BAE3-425F-9F54-A1F98BA881E8}" destId="{4B43496D-7723-4303-A141-E27633D214E7}" srcOrd="0" destOrd="0" presId="urn:microsoft.com/office/officeart/2005/8/layout/vList5"/>
    <dgm:cxn modelId="{34408717-9407-4AF6-8CFF-513A35273436}" type="presOf" srcId="{4B3C4F58-B56A-435C-9F2B-3251927E60BC}" destId="{ACDB5D70-7F4E-4E51-A844-87AB597A0F77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A49051BC-B120-4EBF-8FA2-FC88AC35585C}" type="presOf" srcId="{A97324D4-9B99-4C7D-B3DF-80AF741EFC4A}" destId="{41F2985F-06DA-4C1D-843C-BDA1E372A194}" srcOrd="0" destOrd="0" presId="urn:microsoft.com/office/officeart/2005/8/layout/vList5"/>
    <dgm:cxn modelId="{41C2F618-BF4D-4C76-BCDA-93EA94A16449}" type="presOf" srcId="{9BA32040-0DE3-4AD2-B6EB-1C7A76CBB411}" destId="{C32B95E3-D776-4138-A054-ACE0069A7851}" srcOrd="0" destOrd="0" presId="urn:microsoft.com/office/officeart/2005/8/layout/vList5"/>
    <dgm:cxn modelId="{781B800A-2980-4067-8594-9B804178352B}" type="presOf" srcId="{95ECB323-489A-4EB7-932F-3E9D7C2C196A}" destId="{83071D6C-3261-4DB0-B44C-35C0FA83A203}" srcOrd="0" destOrd="0" presId="urn:microsoft.com/office/officeart/2005/8/layout/vList5"/>
    <dgm:cxn modelId="{2003178D-B39A-40FF-B9A0-E9626F8EA126}" type="presOf" srcId="{A455CDF9-35DE-418D-A7EC-D4D7495F37E4}" destId="{587569C8-54FC-48A7-B1FD-B192ADFA24B3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79B9069B-F0DE-4955-8E61-D32BE25D55D6}" type="presOf" srcId="{65AC6880-B174-46C3-86BC-C9A25E12283B}" destId="{0CA7C948-4AE6-4A0E-8C4E-6EA1FD1095B1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89572652-61D7-4933-8367-D2E0C88A6C42}" type="presOf" srcId="{0FF6D450-B006-4620-85C4-099C24D27103}" destId="{B6980840-7B2F-4D20-8568-DBE96DDF4E6D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CD719DC0-41DB-426C-8D72-C2D0B7AD9DC6}" type="presOf" srcId="{19CC8CE8-1040-41E9-8F08-67BE7F791BC5}" destId="{BA089AD1-FD51-44EF-A9C9-E4555A5DF0BA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436D3886-46FA-40D8-8A9A-40F21A1F1922}" type="presParOf" srcId="{587569C8-54FC-48A7-B1FD-B192ADFA24B3}" destId="{F14D1870-7709-45E4-8069-FE2A260A5C90}" srcOrd="0" destOrd="0" presId="urn:microsoft.com/office/officeart/2005/8/layout/vList5"/>
    <dgm:cxn modelId="{2D563458-0BE7-4727-BC84-D68BB97DB987}" type="presParOf" srcId="{F14D1870-7709-45E4-8069-FE2A260A5C90}" destId="{0CA7C948-4AE6-4A0E-8C4E-6EA1FD1095B1}" srcOrd="0" destOrd="0" presId="urn:microsoft.com/office/officeart/2005/8/layout/vList5"/>
    <dgm:cxn modelId="{EA001FDB-EF61-4F2E-8B2A-DC9388A69575}" type="presParOf" srcId="{F14D1870-7709-45E4-8069-FE2A260A5C90}" destId="{ACDB5D70-7F4E-4E51-A844-87AB597A0F77}" srcOrd="1" destOrd="0" presId="urn:microsoft.com/office/officeart/2005/8/layout/vList5"/>
    <dgm:cxn modelId="{7064F664-1B93-414D-B834-D8A58383631C}" type="presParOf" srcId="{587569C8-54FC-48A7-B1FD-B192ADFA24B3}" destId="{DF0F342A-2D98-49EB-B01E-2D793AC4E51D}" srcOrd="1" destOrd="0" presId="urn:microsoft.com/office/officeart/2005/8/layout/vList5"/>
    <dgm:cxn modelId="{A1A0F2D6-5308-469F-905B-F5E26CB9F307}" type="presParOf" srcId="{587569C8-54FC-48A7-B1FD-B192ADFA24B3}" destId="{ED72023A-9675-4D4C-BB8C-D931A9754E7F}" srcOrd="2" destOrd="0" presId="urn:microsoft.com/office/officeart/2005/8/layout/vList5"/>
    <dgm:cxn modelId="{D6B00A20-31F6-4DCE-95CA-C93DBFBE5B60}" type="presParOf" srcId="{ED72023A-9675-4D4C-BB8C-D931A9754E7F}" destId="{83071D6C-3261-4DB0-B44C-35C0FA83A203}" srcOrd="0" destOrd="0" presId="urn:microsoft.com/office/officeart/2005/8/layout/vList5"/>
    <dgm:cxn modelId="{09322C32-A8AD-46B1-9BEB-C4AA65733515}" type="presParOf" srcId="{ED72023A-9675-4D4C-BB8C-D931A9754E7F}" destId="{C32B95E3-D776-4138-A054-ACE0069A7851}" srcOrd="1" destOrd="0" presId="urn:microsoft.com/office/officeart/2005/8/layout/vList5"/>
    <dgm:cxn modelId="{1C3AEA68-D39F-4F1C-9C05-D17E28B3A4B6}" type="presParOf" srcId="{587569C8-54FC-48A7-B1FD-B192ADFA24B3}" destId="{2A9B02BF-BC8B-4281-80D7-7A0634D30948}" srcOrd="3" destOrd="0" presId="urn:microsoft.com/office/officeart/2005/8/layout/vList5"/>
    <dgm:cxn modelId="{48028F59-C2F1-4F7C-A795-549EFD7C7C70}" type="presParOf" srcId="{587569C8-54FC-48A7-B1FD-B192ADFA24B3}" destId="{B69F19AE-B49C-4EB2-9719-0A4D2B0D25D2}" srcOrd="4" destOrd="0" presId="urn:microsoft.com/office/officeart/2005/8/layout/vList5"/>
    <dgm:cxn modelId="{8C2B0E87-463B-4814-802E-872CE99D2946}" type="presParOf" srcId="{B69F19AE-B49C-4EB2-9719-0A4D2B0D25D2}" destId="{41F2985F-06DA-4C1D-843C-BDA1E372A194}" srcOrd="0" destOrd="0" presId="urn:microsoft.com/office/officeart/2005/8/layout/vList5"/>
    <dgm:cxn modelId="{122451EA-A452-4CEC-9E04-E6C416D8AA63}" type="presParOf" srcId="{B69F19AE-B49C-4EB2-9719-0A4D2B0D25D2}" destId="{BA089AD1-FD51-44EF-A9C9-E4555A5DF0BA}" srcOrd="1" destOrd="0" presId="urn:microsoft.com/office/officeart/2005/8/layout/vList5"/>
    <dgm:cxn modelId="{60C05A3D-4B0B-4A40-BD8B-B815829C7E00}" type="presParOf" srcId="{587569C8-54FC-48A7-B1FD-B192ADFA24B3}" destId="{F1E32D24-D5F4-43FD-8C8E-44590107C4DE}" srcOrd="5" destOrd="0" presId="urn:microsoft.com/office/officeart/2005/8/layout/vList5"/>
    <dgm:cxn modelId="{C6448ADC-72BB-4BBD-B795-90E6C7659F87}" type="presParOf" srcId="{587569C8-54FC-48A7-B1FD-B192ADFA24B3}" destId="{79638ECC-ABBD-41B6-9E7E-164904585CB2}" srcOrd="6" destOrd="0" presId="urn:microsoft.com/office/officeart/2005/8/layout/vList5"/>
    <dgm:cxn modelId="{FB988741-8789-4B64-9444-229945DB40D8}" type="presParOf" srcId="{79638ECC-ABBD-41B6-9E7E-164904585CB2}" destId="{4B43496D-7723-4303-A141-E27633D214E7}" srcOrd="0" destOrd="0" presId="urn:microsoft.com/office/officeart/2005/8/layout/vList5"/>
    <dgm:cxn modelId="{0BE1B440-BD05-4000-91D8-9A7130D3F326}" type="presParOf" srcId="{79638ECC-ABBD-41B6-9E7E-164904585CB2}" destId="{B6980840-7B2F-4D20-8568-DBE96DDF4E6D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Aplikasi Hukum Gauss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dan Fluks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Menghitung Fluks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87570880-870A-41A8-ADA1-8CA7163F4244}" type="presOf" srcId="{4B3C4F58-B56A-435C-9F2B-3251927E60BC}" destId="{ACDB5D70-7F4E-4E51-A844-87AB597A0F7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A953A00A-2CF3-4C12-A51A-88DCD9BBA890}" type="presOf" srcId="{95ECB323-489A-4EB7-932F-3E9D7C2C196A}" destId="{83071D6C-3261-4DB0-B44C-35C0FA83A203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A0DDA520-B845-464F-8810-550427B446BA}" type="presOf" srcId="{A455CDF9-35DE-418D-A7EC-D4D7495F37E4}" destId="{587569C8-54FC-48A7-B1FD-B192ADFA24B3}" srcOrd="0" destOrd="0" presId="urn:microsoft.com/office/officeart/2005/8/layout/vList5"/>
    <dgm:cxn modelId="{82129415-D30F-44D5-A7E8-64EB201828DD}" type="presOf" srcId="{A97324D4-9B99-4C7D-B3DF-80AF741EFC4A}" destId="{41F2985F-06DA-4C1D-843C-BDA1E372A194}" srcOrd="0" destOrd="0" presId="urn:microsoft.com/office/officeart/2005/8/layout/vList5"/>
    <dgm:cxn modelId="{8DF93B8B-FBCC-418B-8199-3B25CA8F4B0F}" type="presOf" srcId="{0FF6D450-B006-4620-85C4-099C24D27103}" destId="{B6980840-7B2F-4D20-8568-DBE96DDF4E6D}" srcOrd="0" destOrd="0" presId="urn:microsoft.com/office/officeart/2005/8/layout/vList5"/>
    <dgm:cxn modelId="{27FD8783-2C3E-4D71-99F0-4A7B8A721A9C}" type="presOf" srcId="{65AC6880-B174-46C3-86BC-C9A25E12283B}" destId="{0CA7C948-4AE6-4A0E-8C4E-6EA1FD1095B1}" srcOrd="0" destOrd="0" presId="urn:microsoft.com/office/officeart/2005/8/layout/vList5"/>
    <dgm:cxn modelId="{EE566E22-60DC-4E38-BB1F-695B3AC0D60D}" type="presOf" srcId="{101B7685-BAE3-425F-9F54-A1F98BA881E8}" destId="{4B43496D-7723-4303-A141-E27633D214E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F5826900-D475-48AB-AD86-BA2444F72203}" type="presOf" srcId="{9BA32040-0DE3-4AD2-B6EB-1C7A76CBB411}" destId="{C32B95E3-D776-4138-A054-ACE0069A7851}" srcOrd="0" destOrd="0" presId="urn:microsoft.com/office/officeart/2005/8/layout/vList5"/>
    <dgm:cxn modelId="{2771E8A3-BD66-4CFE-8376-643807302011}" type="presOf" srcId="{19CC8CE8-1040-41E9-8F08-67BE7F791BC5}" destId="{BA089AD1-FD51-44EF-A9C9-E4555A5DF0BA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8CA65646-7A20-4263-9FA2-274A8987202A}" type="presParOf" srcId="{587569C8-54FC-48A7-B1FD-B192ADFA24B3}" destId="{F14D1870-7709-45E4-8069-FE2A260A5C90}" srcOrd="0" destOrd="0" presId="urn:microsoft.com/office/officeart/2005/8/layout/vList5"/>
    <dgm:cxn modelId="{1380BABE-C3FF-4F9E-BB4F-1335D84CFDE1}" type="presParOf" srcId="{F14D1870-7709-45E4-8069-FE2A260A5C90}" destId="{0CA7C948-4AE6-4A0E-8C4E-6EA1FD1095B1}" srcOrd="0" destOrd="0" presId="urn:microsoft.com/office/officeart/2005/8/layout/vList5"/>
    <dgm:cxn modelId="{E8422827-14BF-40A1-B35F-CF86347FF89A}" type="presParOf" srcId="{F14D1870-7709-45E4-8069-FE2A260A5C90}" destId="{ACDB5D70-7F4E-4E51-A844-87AB597A0F77}" srcOrd="1" destOrd="0" presId="urn:microsoft.com/office/officeart/2005/8/layout/vList5"/>
    <dgm:cxn modelId="{E05BFD15-F2F3-458B-A581-08D829370021}" type="presParOf" srcId="{587569C8-54FC-48A7-B1FD-B192ADFA24B3}" destId="{DF0F342A-2D98-49EB-B01E-2D793AC4E51D}" srcOrd="1" destOrd="0" presId="urn:microsoft.com/office/officeart/2005/8/layout/vList5"/>
    <dgm:cxn modelId="{0C952E3A-C145-40A3-92E7-A94572928133}" type="presParOf" srcId="{587569C8-54FC-48A7-B1FD-B192ADFA24B3}" destId="{ED72023A-9675-4D4C-BB8C-D931A9754E7F}" srcOrd="2" destOrd="0" presId="urn:microsoft.com/office/officeart/2005/8/layout/vList5"/>
    <dgm:cxn modelId="{2AE2AFBB-0453-4D6B-8C48-0F537079BC1B}" type="presParOf" srcId="{ED72023A-9675-4D4C-BB8C-D931A9754E7F}" destId="{83071D6C-3261-4DB0-B44C-35C0FA83A203}" srcOrd="0" destOrd="0" presId="urn:microsoft.com/office/officeart/2005/8/layout/vList5"/>
    <dgm:cxn modelId="{B048BFEC-2C0C-497F-8A2B-19CF17E64D5A}" type="presParOf" srcId="{ED72023A-9675-4D4C-BB8C-D931A9754E7F}" destId="{C32B95E3-D776-4138-A054-ACE0069A7851}" srcOrd="1" destOrd="0" presId="urn:microsoft.com/office/officeart/2005/8/layout/vList5"/>
    <dgm:cxn modelId="{29F6E8AE-3991-43D5-9868-8BAD078B48F2}" type="presParOf" srcId="{587569C8-54FC-48A7-B1FD-B192ADFA24B3}" destId="{2A9B02BF-BC8B-4281-80D7-7A0634D30948}" srcOrd="3" destOrd="0" presId="urn:microsoft.com/office/officeart/2005/8/layout/vList5"/>
    <dgm:cxn modelId="{03F48A33-FEAF-4CE1-87CC-1D966365B4F4}" type="presParOf" srcId="{587569C8-54FC-48A7-B1FD-B192ADFA24B3}" destId="{B69F19AE-B49C-4EB2-9719-0A4D2B0D25D2}" srcOrd="4" destOrd="0" presId="urn:microsoft.com/office/officeart/2005/8/layout/vList5"/>
    <dgm:cxn modelId="{5FCE0ADE-DC4C-46D3-AF9F-9487FDA9D4D0}" type="presParOf" srcId="{B69F19AE-B49C-4EB2-9719-0A4D2B0D25D2}" destId="{41F2985F-06DA-4C1D-843C-BDA1E372A194}" srcOrd="0" destOrd="0" presId="urn:microsoft.com/office/officeart/2005/8/layout/vList5"/>
    <dgm:cxn modelId="{28EE392F-E8B1-4DDE-A9B2-7EA5B9E8AD9E}" type="presParOf" srcId="{B69F19AE-B49C-4EB2-9719-0A4D2B0D25D2}" destId="{BA089AD1-FD51-44EF-A9C9-E4555A5DF0BA}" srcOrd="1" destOrd="0" presId="urn:microsoft.com/office/officeart/2005/8/layout/vList5"/>
    <dgm:cxn modelId="{926ACDC2-4813-4913-BB82-A9B560824DBF}" type="presParOf" srcId="{587569C8-54FC-48A7-B1FD-B192ADFA24B3}" destId="{F1E32D24-D5F4-43FD-8C8E-44590107C4DE}" srcOrd="5" destOrd="0" presId="urn:microsoft.com/office/officeart/2005/8/layout/vList5"/>
    <dgm:cxn modelId="{EEC2CA74-43D3-47CC-921E-146B6D578CAF}" type="presParOf" srcId="{587569C8-54FC-48A7-B1FD-B192ADFA24B3}" destId="{79638ECC-ABBD-41B6-9E7E-164904585CB2}" srcOrd="6" destOrd="0" presId="urn:microsoft.com/office/officeart/2005/8/layout/vList5"/>
    <dgm:cxn modelId="{3E28D030-B828-465C-A6C8-6F9039744689}" type="presParOf" srcId="{79638ECC-ABBD-41B6-9E7E-164904585CB2}" destId="{4B43496D-7723-4303-A141-E27633D214E7}" srcOrd="0" destOrd="0" presId="urn:microsoft.com/office/officeart/2005/8/layout/vList5"/>
    <dgm:cxn modelId="{A9EFCDF3-A475-439C-B42E-2B7714B85E1B}" type="presParOf" srcId="{79638ECC-ABBD-41B6-9E7E-164904585CB2}" destId="{B6980840-7B2F-4D20-8568-DBE96DDF4E6D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Aplikasi Hukum Gauss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dan Fluks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Menghitung Fluks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CBD8A-DA85-458F-96F1-41FDB9F71D5A}" type="presOf" srcId="{9BA32040-0DE3-4AD2-B6EB-1C7A76CBB411}" destId="{C32B95E3-D776-4138-A054-ACE0069A7851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1E1B3C62-5629-4D2B-9AD4-A00AF4A91FB8}" type="presOf" srcId="{95ECB323-489A-4EB7-932F-3E9D7C2C196A}" destId="{83071D6C-3261-4DB0-B44C-35C0FA83A203}" srcOrd="0" destOrd="0" presId="urn:microsoft.com/office/officeart/2005/8/layout/vList5"/>
    <dgm:cxn modelId="{012B7F99-CC63-44E0-8F52-E79B620B3146}" type="presOf" srcId="{0FF6D450-B006-4620-85C4-099C24D27103}" destId="{B6980840-7B2F-4D20-8568-DBE96DDF4E6D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8FA13440-08C9-438F-8995-4F8BC42D1675}" type="presOf" srcId="{A455CDF9-35DE-418D-A7EC-D4D7495F37E4}" destId="{587569C8-54FC-48A7-B1FD-B192ADFA24B3}" srcOrd="0" destOrd="0" presId="urn:microsoft.com/office/officeart/2005/8/layout/vList5"/>
    <dgm:cxn modelId="{F92FD140-A3CC-4996-B955-E03A29192F47}" type="presOf" srcId="{65AC6880-B174-46C3-86BC-C9A25E12283B}" destId="{0CA7C948-4AE6-4A0E-8C4E-6EA1FD1095B1}" srcOrd="0" destOrd="0" presId="urn:microsoft.com/office/officeart/2005/8/layout/vList5"/>
    <dgm:cxn modelId="{A16B298C-AF23-485B-99DC-2E9BAF25904E}" type="presOf" srcId="{A97324D4-9B99-4C7D-B3DF-80AF741EFC4A}" destId="{41F2985F-06DA-4C1D-843C-BDA1E372A194}" srcOrd="0" destOrd="0" presId="urn:microsoft.com/office/officeart/2005/8/layout/vList5"/>
    <dgm:cxn modelId="{28546662-9B90-488A-AC25-723D43316526}" type="presOf" srcId="{19CC8CE8-1040-41E9-8F08-67BE7F791BC5}" destId="{BA089AD1-FD51-44EF-A9C9-E4555A5DF0BA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7B17A9E4-D5F5-42FD-84E3-4889DD12FA20}" type="presOf" srcId="{4B3C4F58-B56A-435C-9F2B-3251927E60BC}" destId="{ACDB5D70-7F4E-4E51-A844-87AB597A0F77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7A97F6A-4EFC-49CB-8EAD-F1CD43C284EC}" type="presOf" srcId="{101B7685-BAE3-425F-9F54-A1F98BA881E8}" destId="{4B43496D-7723-4303-A141-E27633D214E7}" srcOrd="0" destOrd="0" presId="urn:microsoft.com/office/officeart/2005/8/layout/vList5"/>
    <dgm:cxn modelId="{DC127454-8016-40ED-9AE5-200A90D66ED9}" type="presParOf" srcId="{587569C8-54FC-48A7-B1FD-B192ADFA24B3}" destId="{F14D1870-7709-45E4-8069-FE2A260A5C90}" srcOrd="0" destOrd="0" presId="urn:microsoft.com/office/officeart/2005/8/layout/vList5"/>
    <dgm:cxn modelId="{26396F22-4388-4871-95C1-659B48538467}" type="presParOf" srcId="{F14D1870-7709-45E4-8069-FE2A260A5C90}" destId="{0CA7C948-4AE6-4A0E-8C4E-6EA1FD1095B1}" srcOrd="0" destOrd="0" presId="urn:microsoft.com/office/officeart/2005/8/layout/vList5"/>
    <dgm:cxn modelId="{9934612D-832B-4667-979A-2EEF9C39AC5B}" type="presParOf" srcId="{F14D1870-7709-45E4-8069-FE2A260A5C90}" destId="{ACDB5D70-7F4E-4E51-A844-87AB597A0F77}" srcOrd="1" destOrd="0" presId="urn:microsoft.com/office/officeart/2005/8/layout/vList5"/>
    <dgm:cxn modelId="{B17F2C9A-0293-428A-A1FB-CCA2A35422D1}" type="presParOf" srcId="{587569C8-54FC-48A7-B1FD-B192ADFA24B3}" destId="{DF0F342A-2D98-49EB-B01E-2D793AC4E51D}" srcOrd="1" destOrd="0" presId="urn:microsoft.com/office/officeart/2005/8/layout/vList5"/>
    <dgm:cxn modelId="{D70D412A-360D-43BF-A88B-FF0104602084}" type="presParOf" srcId="{587569C8-54FC-48A7-B1FD-B192ADFA24B3}" destId="{ED72023A-9675-4D4C-BB8C-D931A9754E7F}" srcOrd="2" destOrd="0" presId="urn:microsoft.com/office/officeart/2005/8/layout/vList5"/>
    <dgm:cxn modelId="{E5B6E711-BCDB-4AA0-B3AB-0BA9C7BCDBA3}" type="presParOf" srcId="{ED72023A-9675-4D4C-BB8C-D931A9754E7F}" destId="{83071D6C-3261-4DB0-B44C-35C0FA83A203}" srcOrd="0" destOrd="0" presId="urn:microsoft.com/office/officeart/2005/8/layout/vList5"/>
    <dgm:cxn modelId="{12E7628C-C793-4434-B4DE-1498E74B91AE}" type="presParOf" srcId="{ED72023A-9675-4D4C-BB8C-D931A9754E7F}" destId="{C32B95E3-D776-4138-A054-ACE0069A7851}" srcOrd="1" destOrd="0" presId="urn:microsoft.com/office/officeart/2005/8/layout/vList5"/>
    <dgm:cxn modelId="{CD96D72A-875F-42F3-ADAF-B630BE8B188F}" type="presParOf" srcId="{587569C8-54FC-48A7-B1FD-B192ADFA24B3}" destId="{2A9B02BF-BC8B-4281-80D7-7A0634D30948}" srcOrd="3" destOrd="0" presId="urn:microsoft.com/office/officeart/2005/8/layout/vList5"/>
    <dgm:cxn modelId="{23B24554-5133-4B4B-9814-6358D4C121C2}" type="presParOf" srcId="{587569C8-54FC-48A7-B1FD-B192ADFA24B3}" destId="{B69F19AE-B49C-4EB2-9719-0A4D2B0D25D2}" srcOrd="4" destOrd="0" presId="urn:microsoft.com/office/officeart/2005/8/layout/vList5"/>
    <dgm:cxn modelId="{7B288578-74BE-4FB5-BD05-8BAD225EC545}" type="presParOf" srcId="{B69F19AE-B49C-4EB2-9719-0A4D2B0D25D2}" destId="{41F2985F-06DA-4C1D-843C-BDA1E372A194}" srcOrd="0" destOrd="0" presId="urn:microsoft.com/office/officeart/2005/8/layout/vList5"/>
    <dgm:cxn modelId="{1E6DF9BD-A9F3-4F59-8167-B199CA30BE56}" type="presParOf" srcId="{B69F19AE-B49C-4EB2-9719-0A4D2B0D25D2}" destId="{BA089AD1-FD51-44EF-A9C9-E4555A5DF0BA}" srcOrd="1" destOrd="0" presId="urn:microsoft.com/office/officeart/2005/8/layout/vList5"/>
    <dgm:cxn modelId="{D1789B11-ED81-411D-8AAA-4C8392ACE524}" type="presParOf" srcId="{587569C8-54FC-48A7-B1FD-B192ADFA24B3}" destId="{F1E32D24-D5F4-43FD-8C8E-44590107C4DE}" srcOrd="5" destOrd="0" presId="urn:microsoft.com/office/officeart/2005/8/layout/vList5"/>
    <dgm:cxn modelId="{8CB5CDC2-DAD7-4D98-8543-D693569653A5}" type="presParOf" srcId="{587569C8-54FC-48A7-B1FD-B192ADFA24B3}" destId="{79638ECC-ABBD-41B6-9E7E-164904585CB2}" srcOrd="6" destOrd="0" presId="urn:microsoft.com/office/officeart/2005/8/layout/vList5"/>
    <dgm:cxn modelId="{33CDE2AE-A20C-4CD0-A3AC-8247D268F53D}" type="presParOf" srcId="{79638ECC-ABBD-41B6-9E7E-164904585CB2}" destId="{4B43496D-7723-4303-A141-E27633D214E7}" srcOrd="0" destOrd="0" presId="urn:microsoft.com/office/officeart/2005/8/layout/vList5"/>
    <dgm:cxn modelId="{7F0C3660-F8D5-4FDA-A6BA-EF442F9C070C}" type="presParOf" srcId="{79638ECC-ABBD-41B6-9E7E-164904585CB2}" destId="{B6980840-7B2F-4D20-8568-DBE96DDF4E6D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Aplikasi Hukum Gauss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dan Fluks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Menghitung Fluks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50663B08-8C06-4C5E-B50A-19709B5B3E12}" type="presOf" srcId="{4B3C4F58-B56A-435C-9F2B-3251927E60BC}" destId="{ACDB5D70-7F4E-4E51-A844-87AB597A0F77}" srcOrd="0" destOrd="0" presId="urn:microsoft.com/office/officeart/2005/8/layout/vList5"/>
    <dgm:cxn modelId="{F3B3EB9B-93C6-43C7-8C5D-59F8B95F30CA}" type="presOf" srcId="{0FF6D450-B006-4620-85C4-099C24D27103}" destId="{B6980840-7B2F-4D20-8568-DBE96DDF4E6D}" srcOrd="0" destOrd="0" presId="urn:microsoft.com/office/officeart/2005/8/layout/vList5"/>
    <dgm:cxn modelId="{21D19954-D032-4142-99AD-9A5713A51F8B}" type="presOf" srcId="{A455CDF9-35DE-418D-A7EC-D4D7495F37E4}" destId="{587569C8-54FC-48A7-B1FD-B192ADFA24B3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7EA79761-F3E4-4AB5-AC15-A0F7C7C3A56F}" type="presOf" srcId="{65AC6880-B174-46C3-86BC-C9A25E12283B}" destId="{0CA7C948-4AE6-4A0E-8C4E-6EA1FD1095B1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0CB14335-D1FB-44FB-811E-0DC96B3A8156}" type="presOf" srcId="{A97324D4-9B99-4C7D-B3DF-80AF741EFC4A}" destId="{41F2985F-06DA-4C1D-843C-BDA1E372A194}" srcOrd="0" destOrd="0" presId="urn:microsoft.com/office/officeart/2005/8/layout/vList5"/>
    <dgm:cxn modelId="{342CB9CB-F439-4615-9271-FCB323F5C693}" type="presOf" srcId="{19CC8CE8-1040-41E9-8F08-67BE7F791BC5}" destId="{BA089AD1-FD51-44EF-A9C9-E4555A5DF0BA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71454EDA-6211-4A6A-9469-7143D1977C5A}" type="presOf" srcId="{9BA32040-0DE3-4AD2-B6EB-1C7A76CBB411}" destId="{C32B95E3-D776-4138-A054-ACE0069A7851}" srcOrd="0" destOrd="0" presId="urn:microsoft.com/office/officeart/2005/8/layout/vList5"/>
    <dgm:cxn modelId="{26A90369-66D8-4DF8-8EEF-AA29CBEF4117}" type="presOf" srcId="{95ECB323-489A-4EB7-932F-3E9D7C2C196A}" destId="{83071D6C-3261-4DB0-B44C-35C0FA83A203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D88AC9C8-4D39-46EE-9160-CA812B1D6E0F}" type="presOf" srcId="{101B7685-BAE3-425F-9F54-A1F98BA881E8}" destId="{4B43496D-7723-4303-A141-E27633D214E7}" srcOrd="0" destOrd="0" presId="urn:microsoft.com/office/officeart/2005/8/layout/vList5"/>
    <dgm:cxn modelId="{0996E4F2-03C0-4EFF-B4B5-6DBBFE2A2B1A}" type="presParOf" srcId="{587569C8-54FC-48A7-B1FD-B192ADFA24B3}" destId="{F14D1870-7709-45E4-8069-FE2A260A5C90}" srcOrd="0" destOrd="0" presId="urn:microsoft.com/office/officeart/2005/8/layout/vList5"/>
    <dgm:cxn modelId="{33DFB38C-AF74-465E-B390-2730387FE361}" type="presParOf" srcId="{F14D1870-7709-45E4-8069-FE2A260A5C90}" destId="{0CA7C948-4AE6-4A0E-8C4E-6EA1FD1095B1}" srcOrd="0" destOrd="0" presId="urn:microsoft.com/office/officeart/2005/8/layout/vList5"/>
    <dgm:cxn modelId="{1CBEA48B-9663-4DBF-93B4-DB0F6E9F530F}" type="presParOf" srcId="{F14D1870-7709-45E4-8069-FE2A260A5C90}" destId="{ACDB5D70-7F4E-4E51-A844-87AB597A0F77}" srcOrd="1" destOrd="0" presId="urn:microsoft.com/office/officeart/2005/8/layout/vList5"/>
    <dgm:cxn modelId="{0802F7F7-8380-42C5-BF2C-C5D5B3B48617}" type="presParOf" srcId="{587569C8-54FC-48A7-B1FD-B192ADFA24B3}" destId="{DF0F342A-2D98-49EB-B01E-2D793AC4E51D}" srcOrd="1" destOrd="0" presId="urn:microsoft.com/office/officeart/2005/8/layout/vList5"/>
    <dgm:cxn modelId="{FB80A282-D22D-402F-8A31-2061ADAF6AC1}" type="presParOf" srcId="{587569C8-54FC-48A7-B1FD-B192ADFA24B3}" destId="{ED72023A-9675-4D4C-BB8C-D931A9754E7F}" srcOrd="2" destOrd="0" presId="urn:microsoft.com/office/officeart/2005/8/layout/vList5"/>
    <dgm:cxn modelId="{04EE2672-6C64-40D8-82F5-3A7C67493F8F}" type="presParOf" srcId="{ED72023A-9675-4D4C-BB8C-D931A9754E7F}" destId="{83071D6C-3261-4DB0-B44C-35C0FA83A203}" srcOrd="0" destOrd="0" presId="urn:microsoft.com/office/officeart/2005/8/layout/vList5"/>
    <dgm:cxn modelId="{7AC11000-8FA9-4C57-93FB-E03B145EEC13}" type="presParOf" srcId="{ED72023A-9675-4D4C-BB8C-D931A9754E7F}" destId="{C32B95E3-D776-4138-A054-ACE0069A7851}" srcOrd="1" destOrd="0" presId="urn:microsoft.com/office/officeart/2005/8/layout/vList5"/>
    <dgm:cxn modelId="{E1515EE3-DBBB-45AB-967B-F90ADA075692}" type="presParOf" srcId="{587569C8-54FC-48A7-B1FD-B192ADFA24B3}" destId="{2A9B02BF-BC8B-4281-80D7-7A0634D30948}" srcOrd="3" destOrd="0" presId="urn:microsoft.com/office/officeart/2005/8/layout/vList5"/>
    <dgm:cxn modelId="{A449643A-A1ED-4D87-86EC-164749C00120}" type="presParOf" srcId="{587569C8-54FC-48A7-B1FD-B192ADFA24B3}" destId="{B69F19AE-B49C-4EB2-9719-0A4D2B0D25D2}" srcOrd="4" destOrd="0" presId="urn:microsoft.com/office/officeart/2005/8/layout/vList5"/>
    <dgm:cxn modelId="{7263F8A5-29DA-4551-B7C6-35DF66A19CCB}" type="presParOf" srcId="{B69F19AE-B49C-4EB2-9719-0A4D2B0D25D2}" destId="{41F2985F-06DA-4C1D-843C-BDA1E372A194}" srcOrd="0" destOrd="0" presId="urn:microsoft.com/office/officeart/2005/8/layout/vList5"/>
    <dgm:cxn modelId="{02E4EE6F-29E3-4304-B085-73D73FCE2B30}" type="presParOf" srcId="{B69F19AE-B49C-4EB2-9719-0A4D2B0D25D2}" destId="{BA089AD1-FD51-44EF-A9C9-E4555A5DF0BA}" srcOrd="1" destOrd="0" presId="urn:microsoft.com/office/officeart/2005/8/layout/vList5"/>
    <dgm:cxn modelId="{92A05F50-C7F7-4C9D-89CB-FAE3C18CB332}" type="presParOf" srcId="{587569C8-54FC-48A7-B1FD-B192ADFA24B3}" destId="{F1E32D24-D5F4-43FD-8C8E-44590107C4DE}" srcOrd="5" destOrd="0" presId="urn:microsoft.com/office/officeart/2005/8/layout/vList5"/>
    <dgm:cxn modelId="{39C21450-9AE2-48DF-8F59-C5FFEB75626D}" type="presParOf" srcId="{587569C8-54FC-48A7-B1FD-B192ADFA24B3}" destId="{79638ECC-ABBD-41B6-9E7E-164904585CB2}" srcOrd="6" destOrd="0" presId="urn:microsoft.com/office/officeart/2005/8/layout/vList5"/>
    <dgm:cxn modelId="{F3161FA9-808E-40A4-8BEF-C3D8AE363AC6}" type="presParOf" srcId="{79638ECC-ABBD-41B6-9E7E-164904585CB2}" destId="{4B43496D-7723-4303-A141-E27633D214E7}" srcOrd="0" destOrd="0" presId="urn:microsoft.com/office/officeart/2005/8/layout/vList5"/>
    <dgm:cxn modelId="{E4838AE7-51B5-4CAC-9826-13794E4D4947}" type="presParOf" srcId="{79638ECC-ABBD-41B6-9E7E-164904585CB2}" destId="{B6980840-7B2F-4D20-8568-DBE96DDF4E6D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Aplikasi Hukum Gauss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dan Fluks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Menghitung Fluks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E6F2E3-104E-4D03-9E10-FB7C045E6CE7}" type="presOf" srcId="{9BA32040-0DE3-4AD2-B6EB-1C7A76CBB411}" destId="{C32B95E3-D776-4138-A054-ACE0069A7851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5EACBB8B-8578-431F-BB3B-F2280D9C240E}" type="presOf" srcId="{65AC6880-B174-46C3-86BC-C9A25E12283B}" destId="{0CA7C948-4AE6-4A0E-8C4E-6EA1FD1095B1}" srcOrd="0" destOrd="0" presId="urn:microsoft.com/office/officeart/2005/8/layout/vList5"/>
    <dgm:cxn modelId="{FB84CF31-C8BC-47E3-97CC-16AB35DBA407}" type="presOf" srcId="{4B3C4F58-B56A-435C-9F2B-3251927E60BC}" destId="{ACDB5D70-7F4E-4E51-A844-87AB597A0F77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0DF345E3-FF28-49CC-9165-B1620D105E85}" type="presOf" srcId="{19CC8CE8-1040-41E9-8F08-67BE7F791BC5}" destId="{BA089AD1-FD51-44EF-A9C9-E4555A5DF0BA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88752BF7-22DD-436F-ABE4-9575365A17B7}" type="presOf" srcId="{101B7685-BAE3-425F-9F54-A1F98BA881E8}" destId="{4B43496D-7723-4303-A141-E27633D214E7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EAA9918C-5C64-47C6-AA6F-635A19BB4D3E}" type="presOf" srcId="{A455CDF9-35DE-418D-A7EC-D4D7495F37E4}" destId="{587569C8-54FC-48A7-B1FD-B192ADFA24B3}" srcOrd="0" destOrd="0" presId="urn:microsoft.com/office/officeart/2005/8/layout/vList5"/>
    <dgm:cxn modelId="{F011C95D-6D64-4574-AB62-DD4A2F619BDE}" type="presOf" srcId="{A97324D4-9B99-4C7D-B3DF-80AF741EFC4A}" destId="{41F2985F-06DA-4C1D-843C-BDA1E372A194}" srcOrd="0" destOrd="0" presId="urn:microsoft.com/office/officeart/2005/8/layout/vList5"/>
    <dgm:cxn modelId="{CE8415FA-BCDC-4EF4-801B-021251ADFDC4}" type="presOf" srcId="{95ECB323-489A-4EB7-932F-3E9D7C2C196A}" destId="{83071D6C-3261-4DB0-B44C-35C0FA83A203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955C3F2E-7F86-4B70-85BF-FE5F5365747D}" type="presOf" srcId="{0FF6D450-B006-4620-85C4-099C24D27103}" destId="{B6980840-7B2F-4D20-8568-DBE96DDF4E6D}" srcOrd="0" destOrd="0" presId="urn:microsoft.com/office/officeart/2005/8/layout/vList5"/>
    <dgm:cxn modelId="{213180E6-090B-4787-867D-192788C8E22F}" type="presParOf" srcId="{587569C8-54FC-48A7-B1FD-B192ADFA24B3}" destId="{F14D1870-7709-45E4-8069-FE2A260A5C90}" srcOrd="0" destOrd="0" presId="urn:microsoft.com/office/officeart/2005/8/layout/vList5"/>
    <dgm:cxn modelId="{BBB15FA1-1BE8-4F85-8459-D1CE144634FD}" type="presParOf" srcId="{F14D1870-7709-45E4-8069-FE2A260A5C90}" destId="{0CA7C948-4AE6-4A0E-8C4E-6EA1FD1095B1}" srcOrd="0" destOrd="0" presId="urn:microsoft.com/office/officeart/2005/8/layout/vList5"/>
    <dgm:cxn modelId="{B0660E37-F8A9-4D36-BA1C-DDB78E9FB04A}" type="presParOf" srcId="{F14D1870-7709-45E4-8069-FE2A260A5C90}" destId="{ACDB5D70-7F4E-4E51-A844-87AB597A0F77}" srcOrd="1" destOrd="0" presId="urn:microsoft.com/office/officeart/2005/8/layout/vList5"/>
    <dgm:cxn modelId="{2153885A-96B6-492F-B0BE-ACFC357A8875}" type="presParOf" srcId="{587569C8-54FC-48A7-B1FD-B192ADFA24B3}" destId="{DF0F342A-2D98-49EB-B01E-2D793AC4E51D}" srcOrd="1" destOrd="0" presId="urn:microsoft.com/office/officeart/2005/8/layout/vList5"/>
    <dgm:cxn modelId="{12DE3488-8FAD-4272-A898-4F552D77110A}" type="presParOf" srcId="{587569C8-54FC-48A7-B1FD-B192ADFA24B3}" destId="{ED72023A-9675-4D4C-BB8C-D931A9754E7F}" srcOrd="2" destOrd="0" presId="urn:microsoft.com/office/officeart/2005/8/layout/vList5"/>
    <dgm:cxn modelId="{59FA3F48-DB94-4F6C-BEBC-DBD408C105D6}" type="presParOf" srcId="{ED72023A-9675-4D4C-BB8C-D931A9754E7F}" destId="{83071D6C-3261-4DB0-B44C-35C0FA83A203}" srcOrd="0" destOrd="0" presId="urn:microsoft.com/office/officeart/2005/8/layout/vList5"/>
    <dgm:cxn modelId="{E99B62C8-D40E-4942-8FB2-62F3CDC02252}" type="presParOf" srcId="{ED72023A-9675-4D4C-BB8C-D931A9754E7F}" destId="{C32B95E3-D776-4138-A054-ACE0069A7851}" srcOrd="1" destOrd="0" presId="urn:microsoft.com/office/officeart/2005/8/layout/vList5"/>
    <dgm:cxn modelId="{10A81EF0-820E-4C75-933C-BE2F4C293ADC}" type="presParOf" srcId="{587569C8-54FC-48A7-B1FD-B192ADFA24B3}" destId="{2A9B02BF-BC8B-4281-80D7-7A0634D30948}" srcOrd="3" destOrd="0" presId="urn:microsoft.com/office/officeart/2005/8/layout/vList5"/>
    <dgm:cxn modelId="{0DFA581F-2820-4CCE-99D2-30CFF471E5AD}" type="presParOf" srcId="{587569C8-54FC-48A7-B1FD-B192ADFA24B3}" destId="{B69F19AE-B49C-4EB2-9719-0A4D2B0D25D2}" srcOrd="4" destOrd="0" presId="urn:microsoft.com/office/officeart/2005/8/layout/vList5"/>
    <dgm:cxn modelId="{59CE9885-5BC6-4629-A608-944E05EE9E00}" type="presParOf" srcId="{B69F19AE-B49C-4EB2-9719-0A4D2B0D25D2}" destId="{41F2985F-06DA-4C1D-843C-BDA1E372A194}" srcOrd="0" destOrd="0" presId="urn:microsoft.com/office/officeart/2005/8/layout/vList5"/>
    <dgm:cxn modelId="{9424516C-1041-46BC-AE6E-C4F5952D69EE}" type="presParOf" srcId="{B69F19AE-B49C-4EB2-9719-0A4D2B0D25D2}" destId="{BA089AD1-FD51-44EF-A9C9-E4555A5DF0BA}" srcOrd="1" destOrd="0" presId="urn:microsoft.com/office/officeart/2005/8/layout/vList5"/>
    <dgm:cxn modelId="{85042687-E1EC-46E6-AAF4-98C0CEB3170D}" type="presParOf" srcId="{587569C8-54FC-48A7-B1FD-B192ADFA24B3}" destId="{F1E32D24-D5F4-43FD-8C8E-44590107C4DE}" srcOrd="5" destOrd="0" presId="urn:microsoft.com/office/officeart/2005/8/layout/vList5"/>
    <dgm:cxn modelId="{8C1C6490-A54F-4DC9-BF42-58DC77520A7F}" type="presParOf" srcId="{587569C8-54FC-48A7-B1FD-B192ADFA24B3}" destId="{79638ECC-ABBD-41B6-9E7E-164904585CB2}" srcOrd="6" destOrd="0" presId="urn:microsoft.com/office/officeart/2005/8/layout/vList5"/>
    <dgm:cxn modelId="{E88A0EAA-6138-4559-9D6F-221B058C2132}" type="presParOf" srcId="{79638ECC-ABBD-41B6-9E7E-164904585CB2}" destId="{4B43496D-7723-4303-A141-E27633D214E7}" srcOrd="0" destOrd="0" presId="urn:microsoft.com/office/officeart/2005/8/layout/vList5"/>
    <dgm:cxn modelId="{C18EC435-D6B0-4FC2-87D5-AF677146319B}" type="presParOf" srcId="{79638ECC-ABBD-41B6-9E7E-164904585CB2}" destId="{B6980840-7B2F-4D20-8568-DBE96DDF4E6D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Aplikasi Hukum Gauss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dan Fluks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Menghitung Fluks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DB9755-CA53-438F-BA57-52A301631817}" type="presOf" srcId="{95ECB323-489A-4EB7-932F-3E9D7C2C196A}" destId="{83071D6C-3261-4DB0-B44C-35C0FA83A203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F077A089-A9D3-4FAB-B044-E6E8F0A95294}" type="presOf" srcId="{4B3C4F58-B56A-435C-9F2B-3251927E60BC}" destId="{ACDB5D70-7F4E-4E51-A844-87AB597A0F7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5A59DAD1-3466-4520-9E3C-EF083E00BEAF}" type="presOf" srcId="{65AC6880-B174-46C3-86BC-C9A25E12283B}" destId="{0CA7C948-4AE6-4A0E-8C4E-6EA1FD1095B1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12EAFC1-DA4B-4C28-A719-2E47312728FB}" type="presOf" srcId="{101B7685-BAE3-425F-9F54-A1F98BA881E8}" destId="{4B43496D-7723-4303-A141-E27633D214E7}" srcOrd="0" destOrd="0" presId="urn:microsoft.com/office/officeart/2005/8/layout/vList5"/>
    <dgm:cxn modelId="{9CB2AE06-A4E8-42C5-8762-66CD12F9C86C}" type="presOf" srcId="{9BA32040-0DE3-4AD2-B6EB-1C7A76CBB411}" destId="{C32B95E3-D776-4138-A054-ACE0069A7851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DA41C1B0-93DA-496E-82EB-8228A94EF13F}" type="presOf" srcId="{A455CDF9-35DE-418D-A7EC-D4D7495F37E4}" destId="{587569C8-54FC-48A7-B1FD-B192ADFA24B3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2FA04A55-61D8-4ACB-8C65-7F9D0A5F2D83}" type="presOf" srcId="{19CC8CE8-1040-41E9-8F08-67BE7F791BC5}" destId="{BA089AD1-FD51-44EF-A9C9-E4555A5DF0BA}" srcOrd="0" destOrd="0" presId="urn:microsoft.com/office/officeart/2005/8/layout/vList5"/>
    <dgm:cxn modelId="{AC259B6E-53B2-449A-89D6-53A3D68E9AE6}" type="presOf" srcId="{0FF6D450-B006-4620-85C4-099C24D27103}" destId="{B6980840-7B2F-4D20-8568-DBE96DDF4E6D}" srcOrd="0" destOrd="0" presId="urn:microsoft.com/office/officeart/2005/8/layout/vList5"/>
    <dgm:cxn modelId="{073F955D-4FB9-4D76-AE36-F339CE0F0ACD}" type="presOf" srcId="{A97324D4-9B99-4C7D-B3DF-80AF741EFC4A}" destId="{41F2985F-06DA-4C1D-843C-BDA1E372A194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4F0B1D5A-5426-4696-B509-5583EC25DDD1}" type="presParOf" srcId="{587569C8-54FC-48A7-B1FD-B192ADFA24B3}" destId="{F14D1870-7709-45E4-8069-FE2A260A5C90}" srcOrd="0" destOrd="0" presId="urn:microsoft.com/office/officeart/2005/8/layout/vList5"/>
    <dgm:cxn modelId="{8ADC4A55-D0BA-4612-8E7C-AB560D7A44AF}" type="presParOf" srcId="{F14D1870-7709-45E4-8069-FE2A260A5C90}" destId="{0CA7C948-4AE6-4A0E-8C4E-6EA1FD1095B1}" srcOrd="0" destOrd="0" presId="urn:microsoft.com/office/officeart/2005/8/layout/vList5"/>
    <dgm:cxn modelId="{C718F192-E150-4901-9E8F-5B2732EF3137}" type="presParOf" srcId="{F14D1870-7709-45E4-8069-FE2A260A5C90}" destId="{ACDB5D70-7F4E-4E51-A844-87AB597A0F77}" srcOrd="1" destOrd="0" presId="urn:microsoft.com/office/officeart/2005/8/layout/vList5"/>
    <dgm:cxn modelId="{05BB2836-2592-4BDF-8860-6EA5FB0EA566}" type="presParOf" srcId="{587569C8-54FC-48A7-B1FD-B192ADFA24B3}" destId="{DF0F342A-2D98-49EB-B01E-2D793AC4E51D}" srcOrd="1" destOrd="0" presId="urn:microsoft.com/office/officeart/2005/8/layout/vList5"/>
    <dgm:cxn modelId="{AC77FD3F-FD03-45DB-BB45-77ABE4A5FC76}" type="presParOf" srcId="{587569C8-54FC-48A7-B1FD-B192ADFA24B3}" destId="{ED72023A-9675-4D4C-BB8C-D931A9754E7F}" srcOrd="2" destOrd="0" presId="urn:microsoft.com/office/officeart/2005/8/layout/vList5"/>
    <dgm:cxn modelId="{386BF182-8AD2-4B83-8989-8341DDCB2952}" type="presParOf" srcId="{ED72023A-9675-4D4C-BB8C-D931A9754E7F}" destId="{83071D6C-3261-4DB0-B44C-35C0FA83A203}" srcOrd="0" destOrd="0" presId="urn:microsoft.com/office/officeart/2005/8/layout/vList5"/>
    <dgm:cxn modelId="{F8323A92-846C-48E3-B408-A136CF13A795}" type="presParOf" srcId="{ED72023A-9675-4D4C-BB8C-D931A9754E7F}" destId="{C32B95E3-D776-4138-A054-ACE0069A7851}" srcOrd="1" destOrd="0" presId="urn:microsoft.com/office/officeart/2005/8/layout/vList5"/>
    <dgm:cxn modelId="{84B77441-F90C-47F8-B925-FA0848904F1D}" type="presParOf" srcId="{587569C8-54FC-48A7-B1FD-B192ADFA24B3}" destId="{2A9B02BF-BC8B-4281-80D7-7A0634D30948}" srcOrd="3" destOrd="0" presId="urn:microsoft.com/office/officeart/2005/8/layout/vList5"/>
    <dgm:cxn modelId="{491F8721-1A81-46E9-A658-C66637EE9CFC}" type="presParOf" srcId="{587569C8-54FC-48A7-B1FD-B192ADFA24B3}" destId="{B69F19AE-B49C-4EB2-9719-0A4D2B0D25D2}" srcOrd="4" destOrd="0" presId="urn:microsoft.com/office/officeart/2005/8/layout/vList5"/>
    <dgm:cxn modelId="{574A0D83-572E-494D-8591-BF5F64136C6D}" type="presParOf" srcId="{B69F19AE-B49C-4EB2-9719-0A4D2B0D25D2}" destId="{41F2985F-06DA-4C1D-843C-BDA1E372A194}" srcOrd="0" destOrd="0" presId="urn:microsoft.com/office/officeart/2005/8/layout/vList5"/>
    <dgm:cxn modelId="{6D95E477-81B8-4BAB-97D2-682576CF805D}" type="presParOf" srcId="{B69F19AE-B49C-4EB2-9719-0A4D2B0D25D2}" destId="{BA089AD1-FD51-44EF-A9C9-E4555A5DF0BA}" srcOrd="1" destOrd="0" presId="urn:microsoft.com/office/officeart/2005/8/layout/vList5"/>
    <dgm:cxn modelId="{EBC80DA7-1C90-4D05-9CBF-0ACF367D286E}" type="presParOf" srcId="{587569C8-54FC-48A7-B1FD-B192ADFA24B3}" destId="{F1E32D24-D5F4-43FD-8C8E-44590107C4DE}" srcOrd="5" destOrd="0" presId="urn:microsoft.com/office/officeart/2005/8/layout/vList5"/>
    <dgm:cxn modelId="{EE615EB6-B594-4E19-8253-55CF41B0B56B}" type="presParOf" srcId="{587569C8-54FC-48A7-B1FD-B192ADFA24B3}" destId="{79638ECC-ABBD-41B6-9E7E-164904585CB2}" srcOrd="6" destOrd="0" presId="urn:microsoft.com/office/officeart/2005/8/layout/vList5"/>
    <dgm:cxn modelId="{0773970D-D240-4431-A2EF-6754FE2D8550}" type="presParOf" srcId="{79638ECC-ABBD-41B6-9E7E-164904585CB2}" destId="{4B43496D-7723-4303-A141-E27633D214E7}" srcOrd="0" destOrd="0" presId="urn:microsoft.com/office/officeart/2005/8/layout/vList5"/>
    <dgm:cxn modelId="{7C930270-0C24-4166-BB33-4AEBA0075321}" type="presParOf" srcId="{79638ECC-ABBD-41B6-9E7E-164904585CB2}" destId="{B6980840-7B2F-4D20-8568-DBE96DDF4E6D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Aplikasi Hukum Gauss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dan Fluks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Menghitung Fluks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4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F6079A92-EFE5-4FE3-BA3C-AAF1A98F3AC5}" type="presOf" srcId="{A97324D4-9B99-4C7D-B3DF-80AF741EFC4A}" destId="{41F2985F-06DA-4C1D-843C-BDA1E372A194}" srcOrd="0" destOrd="0" presId="urn:microsoft.com/office/officeart/2005/8/layout/vList5"/>
    <dgm:cxn modelId="{9DD9EC05-3F99-4CD1-9F3B-38FCA033DFB2}" type="presOf" srcId="{101B7685-BAE3-425F-9F54-A1F98BA881E8}" destId="{4B43496D-7723-4303-A141-E27633D214E7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A0E8C10-08F8-4FBE-BC2D-ED6BA488423A}" type="presOf" srcId="{4B3C4F58-B56A-435C-9F2B-3251927E60BC}" destId="{ACDB5D70-7F4E-4E51-A844-87AB597A0F77}" srcOrd="0" destOrd="0" presId="urn:microsoft.com/office/officeart/2005/8/layout/vList5"/>
    <dgm:cxn modelId="{1BC23C66-1CFA-4165-9B91-EDCAB97D0942}" type="presOf" srcId="{95ECB323-489A-4EB7-932F-3E9D7C2C196A}" destId="{83071D6C-3261-4DB0-B44C-35C0FA83A203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A5FF30CF-B249-4F45-BA8D-05EB7E91ED79}" type="presOf" srcId="{65AC6880-B174-46C3-86BC-C9A25E12283B}" destId="{0CA7C948-4AE6-4A0E-8C4E-6EA1FD1095B1}" srcOrd="0" destOrd="0" presId="urn:microsoft.com/office/officeart/2005/8/layout/vList5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7224C21B-58EA-411B-9EE0-E426C3D78B1A}" type="presOf" srcId="{9BA32040-0DE3-4AD2-B6EB-1C7A76CBB411}" destId="{C32B95E3-D776-4138-A054-ACE0069A7851}" srcOrd="0" destOrd="0" presId="urn:microsoft.com/office/officeart/2005/8/layout/vList5"/>
    <dgm:cxn modelId="{9B07972A-33A6-4A6F-A02A-9E9C5C934CF6}" type="presOf" srcId="{19CC8CE8-1040-41E9-8F08-67BE7F791BC5}" destId="{BA089AD1-FD51-44EF-A9C9-E4555A5DF0BA}" srcOrd="0" destOrd="0" presId="urn:microsoft.com/office/officeart/2005/8/layout/vList5"/>
    <dgm:cxn modelId="{A416FA51-B342-41AF-BBE5-95192CD345BA}" type="presOf" srcId="{0FF6D450-B006-4620-85C4-099C24D27103}" destId="{B6980840-7B2F-4D20-8568-DBE96DDF4E6D}" srcOrd="0" destOrd="0" presId="urn:microsoft.com/office/officeart/2005/8/layout/vList5"/>
    <dgm:cxn modelId="{6C29B0BD-9374-4379-BD1C-7C84CD2893FD}" type="presOf" srcId="{A455CDF9-35DE-418D-A7EC-D4D7495F37E4}" destId="{587569C8-54FC-48A7-B1FD-B192ADFA24B3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013CB06B-ADFC-4BF3-A3A3-1C54E0F16BE4}" type="presParOf" srcId="{587569C8-54FC-48A7-B1FD-B192ADFA24B3}" destId="{F14D1870-7709-45E4-8069-FE2A260A5C90}" srcOrd="0" destOrd="0" presId="urn:microsoft.com/office/officeart/2005/8/layout/vList5"/>
    <dgm:cxn modelId="{C79E61D8-FFB4-4930-BA6B-A7186DB58AF7}" type="presParOf" srcId="{F14D1870-7709-45E4-8069-FE2A260A5C90}" destId="{0CA7C948-4AE6-4A0E-8C4E-6EA1FD1095B1}" srcOrd="0" destOrd="0" presId="urn:microsoft.com/office/officeart/2005/8/layout/vList5"/>
    <dgm:cxn modelId="{96B8FF61-6651-4FFB-A50F-6548DEC2B6CC}" type="presParOf" srcId="{F14D1870-7709-45E4-8069-FE2A260A5C90}" destId="{ACDB5D70-7F4E-4E51-A844-87AB597A0F77}" srcOrd="1" destOrd="0" presId="urn:microsoft.com/office/officeart/2005/8/layout/vList5"/>
    <dgm:cxn modelId="{84277AC0-2FB3-4595-905E-A6024E11BC0C}" type="presParOf" srcId="{587569C8-54FC-48A7-B1FD-B192ADFA24B3}" destId="{DF0F342A-2D98-49EB-B01E-2D793AC4E51D}" srcOrd="1" destOrd="0" presId="urn:microsoft.com/office/officeart/2005/8/layout/vList5"/>
    <dgm:cxn modelId="{F75C8E0C-C258-430E-9702-CF3A7F748E6F}" type="presParOf" srcId="{587569C8-54FC-48A7-B1FD-B192ADFA24B3}" destId="{ED72023A-9675-4D4C-BB8C-D931A9754E7F}" srcOrd="2" destOrd="0" presId="urn:microsoft.com/office/officeart/2005/8/layout/vList5"/>
    <dgm:cxn modelId="{0DD45058-A068-46D5-A5A7-6DD583DF45BA}" type="presParOf" srcId="{ED72023A-9675-4D4C-BB8C-D931A9754E7F}" destId="{83071D6C-3261-4DB0-B44C-35C0FA83A203}" srcOrd="0" destOrd="0" presId="urn:microsoft.com/office/officeart/2005/8/layout/vList5"/>
    <dgm:cxn modelId="{BFDE4ECE-E2D4-440F-B0C2-4A60D3CD6CD7}" type="presParOf" srcId="{ED72023A-9675-4D4C-BB8C-D931A9754E7F}" destId="{C32B95E3-D776-4138-A054-ACE0069A7851}" srcOrd="1" destOrd="0" presId="urn:microsoft.com/office/officeart/2005/8/layout/vList5"/>
    <dgm:cxn modelId="{EEA33156-E975-42FA-8AE3-6848DB288B28}" type="presParOf" srcId="{587569C8-54FC-48A7-B1FD-B192ADFA24B3}" destId="{2A9B02BF-BC8B-4281-80D7-7A0634D30948}" srcOrd="3" destOrd="0" presId="urn:microsoft.com/office/officeart/2005/8/layout/vList5"/>
    <dgm:cxn modelId="{EE4A9951-94F2-4272-BAE3-6C15D3D223AA}" type="presParOf" srcId="{587569C8-54FC-48A7-B1FD-B192ADFA24B3}" destId="{B69F19AE-B49C-4EB2-9719-0A4D2B0D25D2}" srcOrd="4" destOrd="0" presId="urn:microsoft.com/office/officeart/2005/8/layout/vList5"/>
    <dgm:cxn modelId="{8E9780AF-CE27-4529-8281-6372E292E291}" type="presParOf" srcId="{B69F19AE-B49C-4EB2-9719-0A4D2B0D25D2}" destId="{41F2985F-06DA-4C1D-843C-BDA1E372A194}" srcOrd="0" destOrd="0" presId="urn:microsoft.com/office/officeart/2005/8/layout/vList5"/>
    <dgm:cxn modelId="{D701C629-8EDF-4E84-BC01-E16B2AFA4B53}" type="presParOf" srcId="{B69F19AE-B49C-4EB2-9719-0A4D2B0D25D2}" destId="{BA089AD1-FD51-44EF-A9C9-E4555A5DF0BA}" srcOrd="1" destOrd="0" presId="urn:microsoft.com/office/officeart/2005/8/layout/vList5"/>
    <dgm:cxn modelId="{FDE89BB5-345A-4CDC-B30A-172C61D93DE2}" type="presParOf" srcId="{587569C8-54FC-48A7-B1FD-B192ADFA24B3}" destId="{F1E32D24-D5F4-43FD-8C8E-44590107C4DE}" srcOrd="5" destOrd="0" presId="urn:microsoft.com/office/officeart/2005/8/layout/vList5"/>
    <dgm:cxn modelId="{1CB2FCBF-1A14-4EBB-A621-473BFB2B9DA1}" type="presParOf" srcId="{587569C8-54FC-48A7-B1FD-B192ADFA24B3}" destId="{79638ECC-ABBD-41B6-9E7E-164904585CB2}" srcOrd="6" destOrd="0" presId="urn:microsoft.com/office/officeart/2005/8/layout/vList5"/>
    <dgm:cxn modelId="{1537E5C7-CFBC-41B7-8526-7031C82A1BCF}" type="presParOf" srcId="{79638ECC-ABBD-41B6-9E7E-164904585CB2}" destId="{4B43496D-7723-4303-A141-E27633D214E7}" srcOrd="0" destOrd="0" presId="urn:microsoft.com/office/officeart/2005/8/layout/vList5"/>
    <dgm:cxn modelId="{4F2483C7-65FA-441E-8C91-EF7744BBDA29}" type="presParOf" srcId="{79638ECC-ABBD-41B6-9E7E-164904585CB2}" destId="{B6980840-7B2F-4D20-8568-DBE96DDF4E6D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dan Medan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Hukum Gauss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166428"/>
            <a:satOff val="-5669"/>
            <a:lumOff val="-505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166428"/>
              <a:satOff val="-5669"/>
              <a:lumOff val="-505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Potensial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Kapasitansi dan Dielektrik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247064"/>
                <a:satOff val="-4791"/>
                <a:lumOff val="-1725"/>
                <a:alphaOff val="0"/>
                <a:shade val="47500"/>
                <a:satMod val="137000"/>
              </a:schemeClr>
            </a:gs>
            <a:gs pos="55000">
              <a:schemeClr val="accent5">
                <a:hueOff val="-247064"/>
                <a:satOff val="-4791"/>
                <a:lumOff val="-1725"/>
                <a:alphaOff val="0"/>
                <a:shade val="69000"/>
                <a:satMod val="137000"/>
              </a:schemeClr>
            </a:gs>
            <a:gs pos="100000">
              <a:schemeClr val="accent5">
                <a:hueOff val="-247064"/>
                <a:satOff val="-4791"/>
                <a:lumOff val="-1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332856"/>
            <a:satOff val="-11337"/>
            <a:lumOff val="-101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332856"/>
              <a:satOff val="-11337"/>
              <a:lumOff val="-101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Listrik, Resistansi dan Arus Searah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494127"/>
                <a:satOff val="-9581"/>
                <a:lumOff val="-3451"/>
                <a:alphaOff val="0"/>
                <a:shade val="47500"/>
                <a:satMod val="137000"/>
              </a:schemeClr>
            </a:gs>
            <a:gs pos="55000">
              <a:schemeClr val="accent5">
                <a:hueOff val="-494127"/>
                <a:satOff val="-9581"/>
                <a:lumOff val="-3451"/>
                <a:alphaOff val="0"/>
                <a:shade val="69000"/>
                <a:satMod val="137000"/>
              </a:schemeClr>
            </a:gs>
            <a:gs pos="100000">
              <a:schemeClr val="accent5">
                <a:hueOff val="-494127"/>
                <a:satOff val="-9581"/>
                <a:lumOff val="-3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499285"/>
            <a:satOff val="-17006"/>
            <a:lumOff val="-151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499285"/>
              <a:satOff val="-17006"/>
              <a:lumOff val="-151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Magnet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741191"/>
                <a:satOff val="-14372"/>
                <a:lumOff val="-5176"/>
                <a:alphaOff val="0"/>
                <a:shade val="47500"/>
                <a:satMod val="137000"/>
              </a:schemeClr>
            </a:gs>
            <a:gs pos="55000">
              <a:schemeClr val="accent5">
                <a:hueOff val="-741191"/>
                <a:satOff val="-14372"/>
                <a:lumOff val="-5176"/>
                <a:alphaOff val="0"/>
                <a:shade val="69000"/>
                <a:satMod val="137000"/>
              </a:schemeClr>
            </a:gs>
            <a:gs pos="100000">
              <a:schemeClr val="accent5">
                <a:hueOff val="-741191"/>
                <a:satOff val="-14372"/>
                <a:lumOff val="-517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665713"/>
            <a:satOff val="-22674"/>
            <a:lumOff val="-2021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665713"/>
              <a:satOff val="-22674"/>
              <a:lumOff val="-202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Sumber 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Induksi Elektro-magnetik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988254"/>
                <a:satOff val="-19162"/>
                <a:lumOff val="-6902"/>
                <a:alphaOff val="0"/>
                <a:shade val="47500"/>
                <a:satMod val="137000"/>
              </a:schemeClr>
            </a:gs>
            <a:gs pos="55000">
              <a:schemeClr val="accent5">
                <a:hueOff val="-988254"/>
                <a:satOff val="-19162"/>
                <a:lumOff val="-6902"/>
                <a:alphaOff val="0"/>
                <a:shade val="69000"/>
                <a:satMod val="137000"/>
              </a:schemeClr>
            </a:gs>
            <a:gs pos="100000">
              <a:schemeClr val="accent5">
                <a:hueOff val="-988254"/>
                <a:satOff val="-19162"/>
                <a:lumOff val="-690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832141"/>
            <a:satOff val="-28343"/>
            <a:lumOff val="-252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832141"/>
              <a:satOff val="-28343"/>
              <a:lumOff val="-252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Induktansi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Bolak-Balik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486431" y="15118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Muatan dan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61745"/>
        <a:ext cx="1174187" cy="1141195"/>
      </dsp:txXfrm>
    </dsp:sp>
    <dsp:sp modelId="{0CA7C948-4AE6-4A0E-8C4E-6EA1FD1095B1}">
      <dsp:nvSpPr>
        <dsp:cNvPr id="0" name=""/>
        <dsp:cNvSpPr/>
      </dsp:nvSpPr>
      <dsp:spPr>
        <a:xfrm>
          <a:off x="122873" y="162786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77712"/>
        <a:ext cx="275903" cy="909260"/>
      </dsp:txXfrm>
    </dsp:sp>
    <dsp:sp modelId="{C32B95E3-D776-4138-A054-ACE0069A7851}">
      <dsp:nvSpPr>
        <dsp:cNvPr id="0" name=""/>
        <dsp:cNvSpPr/>
      </dsp:nvSpPr>
      <dsp:spPr>
        <a:xfrm rot="5400000">
          <a:off x="486431" y="135569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402321"/>
        <a:ext cx="1174187" cy="1141195"/>
      </dsp:txXfrm>
    </dsp:sp>
    <dsp:sp modelId="{83071D6C-3261-4DB0-B44C-35C0FA83A203}">
      <dsp:nvSpPr>
        <dsp:cNvPr id="0" name=""/>
        <dsp:cNvSpPr/>
      </dsp:nvSpPr>
      <dsp:spPr>
        <a:xfrm>
          <a:off x="122873" y="150336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518288"/>
        <a:ext cx="275903" cy="909260"/>
      </dsp:txXfrm>
    </dsp:sp>
    <dsp:sp modelId="{BA089AD1-FD51-44EF-A9C9-E4555A5DF0BA}">
      <dsp:nvSpPr>
        <dsp:cNvPr id="0" name=""/>
        <dsp:cNvSpPr/>
      </dsp:nvSpPr>
      <dsp:spPr>
        <a:xfrm rot="5400000">
          <a:off x="486431" y="2696269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742896"/>
        <a:ext cx="1174187" cy="1141195"/>
      </dsp:txXfrm>
    </dsp:sp>
    <dsp:sp modelId="{41F2985F-06DA-4C1D-843C-BDA1E372A194}">
      <dsp:nvSpPr>
        <dsp:cNvPr id="0" name=""/>
        <dsp:cNvSpPr/>
      </dsp:nvSpPr>
      <dsp:spPr>
        <a:xfrm>
          <a:off x="122873" y="2843937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858863"/>
        <a:ext cx="275903" cy="909260"/>
      </dsp:txXfrm>
    </dsp:sp>
    <dsp:sp modelId="{B6980840-7B2F-4D20-8568-DBE96DDF4E6D}">
      <dsp:nvSpPr>
        <dsp:cNvPr id="0" name=""/>
        <dsp:cNvSpPr/>
      </dsp:nvSpPr>
      <dsp:spPr>
        <a:xfrm rot="5400000">
          <a:off x="486431" y="403684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Aplikasi 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083471"/>
        <a:ext cx="1174187" cy="1141195"/>
      </dsp:txXfrm>
    </dsp:sp>
    <dsp:sp modelId="{4B43496D-7723-4303-A141-E27633D214E7}">
      <dsp:nvSpPr>
        <dsp:cNvPr id="0" name=""/>
        <dsp:cNvSpPr/>
      </dsp:nvSpPr>
      <dsp:spPr>
        <a:xfrm>
          <a:off x="122873" y="418451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4199438"/>
        <a:ext cx="275903" cy="9092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486431" y="15118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Muatan dan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61745"/>
        <a:ext cx="1174187" cy="1141195"/>
      </dsp:txXfrm>
    </dsp:sp>
    <dsp:sp modelId="{0CA7C948-4AE6-4A0E-8C4E-6EA1FD1095B1}">
      <dsp:nvSpPr>
        <dsp:cNvPr id="0" name=""/>
        <dsp:cNvSpPr/>
      </dsp:nvSpPr>
      <dsp:spPr>
        <a:xfrm>
          <a:off x="122873" y="162786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77712"/>
        <a:ext cx="275903" cy="909260"/>
      </dsp:txXfrm>
    </dsp:sp>
    <dsp:sp modelId="{C32B95E3-D776-4138-A054-ACE0069A7851}">
      <dsp:nvSpPr>
        <dsp:cNvPr id="0" name=""/>
        <dsp:cNvSpPr/>
      </dsp:nvSpPr>
      <dsp:spPr>
        <a:xfrm rot="5400000">
          <a:off x="486431" y="135569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402321"/>
        <a:ext cx="1174187" cy="1141195"/>
      </dsp:txXfrm>
    </dsp:sp>
    <dsp:sp modelId="{83071D6C-3261-4DB0-B44C-35C0FA83A203}">
      <dsp:nvSpPr>
        <dsp:cNvPr id="0" name=""/>
        <dsp:cNvSpPr/>
      </dsp:nvSpPr>
      <dsp:spPr>
        <a:xfrm>
          <a:off x="122873" y="150336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518288"/>
        <a:ext cx="275903" cy="909260"/>
      </dsp:txXfrm>
    </dsp:sp>
    <dsp:sp modelId="{BA089AD1-FD51-44EF-A9C9-E4555A5DF0BA}">
      <dsp:nvSpPr>
        <dsp:cNvPr id="0" name=""/>
        <dsp:cNvSpPr/>
      </dsp:nvSpPr>
      <dsp:spPr>
        <a:xfrm rot="5400000">
          <a:off x="486431" y="2696269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742896"/>
        <a:ext cx="1174187" cy="1141195"/>
      </dsp:txXfrm>
    </dsp:sp>
    <dsp:sp modelId="{41F2985F-06DA-4C1D-843C-BDA1E372A194}">
      <dsp:nvSpPr>
        <dsp:cNvPr id="0" name=""/>
        <dsp:cNvSpPr/>
      </dsp:nvSpPr>
      <dsp:spPr>
        <a:xfrm>
          <a:off x="122873" y="2843937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858863"/>
        <a:ext cx="275903" cy="909260"/>
      </dsp:txXfrm>
    </dsp:sp>
    <dsp:sp modelId="{B6980840-7B2F-4D20-8568-DBE96DDF4E6D}">
      <dsp:nvSpPr>
        <dsp:cNvPr id="0" name=""/>
        <dsp:cNvSpPr/>
      </dsp:nvSpPr>
      <dsp:spPr>
        <a:xfrm rot="5400000">
          <a:off x="486431" y="403684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Aplikasi 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083471"/>
        <a:ext cx="1174187" cy="1141195"/>
      </dsp:txXfrm>
    </dsp:sp>
    <dsp:sp modelId="{4B43496D-7723-4303-A141-E27633D214E7}">
      <dsp:nvSpPr>
        <dsp:cNvPr id="0" name=""/>
        <dsp:cNvSpPr/>
      </dsp:nvSpPr>
      <dsp:spPr>
        <a:xfrm>
          <a:off x="122873" y="418451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4199438"/>
        <a:ext cx="275903" cy="9092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486431" y="15118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Muatan dan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61745"/>
        <a:ext cx="1174187" cy="1141195"/>
      </dsp:txXfrm>
    </dsp:sp>
    <dsp:sp modelId="{0CA7C948-4AE6-4A0E-8C4E-6EA1FD1095B1}">
      <dsp:nvSpPr>
        <dsp:cNvPr id="0" name=""/>
        <dsp:cNvSpPr/>
      </dsp:nvSpPr>
      <dsp:spPr>
        <a:xfrm>
          <a:off x="122873" y="162786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77712"/>
        <a:ext cx="275903" cy="909260"/>
      </dsp:txXfrm>
    </dsp:sp>
    <dsp:sp modelId="{C32B95E3-D776-4138-A054-ACE0069A7851}">
      <dsp:nvSpPr>
        <dsp:cNvPr id="0" name=""/>
        <dsp:cNvSpPr/>
      </dsp:nvSpPr>
      <dsp:spPr>
        <a:xfrm rot="5400000">
          <a:off x="486431" y="135569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402321"/>
        <a:ext cx="1174187" cy="1141195"/>
      </dsp:txXfrm>
    </dsp:sp>
    <dsp:sp modelId="{83071D6C-3261-4DB0-B44C-35C0FA83A203}">
      <dsp:nvSpPr>
        <dsp:cNvPr id="0" name=""/>
        <dsp:cNvSpPr/>
      </dsp:nvSpPr>
      <dsp:spPr>
        <a:xfrm>
          <a:off x="122873" y="150336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518288"/>
        <a:ext cx="275903" cy="909260"/>
      </dsp:txXfrm>
    </dsp:sp>
    <dsp:sp modelId="{BA089AD1-FD51-44EF-A9C9-E4555A5DF0BA}">
      <dsp:nvSpPr>
        <dsp:cNvPr id="0" name=""/>
        <dsp:cNvSpPr/>
      </dsp:nvSpPr>
      <dsp:spPr>
        <a:xfrm rot="5400000">
          <a:off x="486431" y="2696269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742896"/>
        <a:ext cx="1174187" cy="1141195"/>
      </dsp:txXfrm>
    </dsp:sp>
    <dsp:sp modelId="{41F2985F-06DA-4C1D-843C-BDA1E372A194}">
      <dsp:nvSpPr>
        <dsp:cNvPr id="0" name=""/>
        <dsp:cNvSpPr/>
      </dsp:nvSpPr>
      <dsp:spPr>
        <a:xfrm>
          <a:off x="122873" y="2843937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858863"/>
        <a:ext cx="275903" cy="909260"/>
      </dsp:txXfrm>
    </dsp:sp>
    <dsp:sp modelId="{B6980840-7B2F-4D20-8568-DBE96DDF4E6D}">
      <dsp:nvSpPr>
        <dsp:cNvPr id="0" name=""/>
        <dsp:cNvSpPr/>
      </dsp:nvSpPr>
      <dsp:spPr>
        <a:xfrm rot="5400000">
          <a:off x="486431" y="403684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Aplikasi 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083471"/>
        <a:ext cx="1174187" cy="1141195"/>
      </dsp:txXfrm>
    </dsp:sp>
    <dsp:sp modelId="{4B43496D-7723-4303-A141-E27633D214E7}">
      <dsp:nvSpPr>
        <dsp:cNvPr id="0" name=""/>
        <dsp:cNvSpPr/>
      </dsp:nvSpPr>
      <dsp:spPr>
        <a:xfrm>
          <a:off x="122873" y="418451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4199438"/>
        <a:ext cx="275903" cy="9092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486431" y="15118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Muatan dan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61745"/>
        <a:ext cx="1174187" cy="1141195"/>
      </dsp:txXfrm>
    </dsp:sp>
    <dsp:sp modelId="{0CA7C948-4AE6-4A0E-8C4E-6EA1FD1095B1}">
      <dsp:nvSpPr>
        <dsp:cNvPr id="0" name=""/>
        <dsp:cNvSpPr/>
      </dsp:nvSpPr>
      <dsp:spPr>
        <a:xfrm>
          <a:off x="122873" y="162786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77712"/>
        <a:ext cx="275903" cy="909260"/>
      </dsp:txXfrm>
    </dsp:sp>
    <dsp:sp modelId="{C32B95E3-D776-4138-A054-ACE0069A7851}">
      <dsp:nvSpPr>
        <dsp:cNvPr id="0" name=""/>
        <dsp:cNvSpPr/>
      </dsp:nvSpPr>
      <dsp:spPr>
        <a:xfrm rot="5400000">
          <a:off x="486431" y="135569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402321"/>
        <a:ext cx="1174187" cy="1141195"/>
      </dsp:txXfrm>
    </dsp:sp>
    <dsp:sp modelId="{83071D6C-3261-4DB0-B44C-35C0FA83A203}">
      <dsp:nvSpPr>
        <dsp:cNvPr id="0" name=""/>
        <dsp:cNvSpPr/>
      </dsp:nvSpPr>
      <dsp:spPr>
        <a:xfrm>
          <a:off x="122873" y="150336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518288"/>
        <a:ext cx="275903" cy="909260"/>
      </dsp:txXfrm>
    </dsp:sp>
    <dsp:sp modelId="{BA089AD1-FD51-44EF-A9C9-E4555A5DF0BA}">
      <dsp:nvSpPr>
        <dsp:cNvPr id="0" name=""/>
        <dsp:cNvSpPr/>
      </dsp:nvSpPr>
      <dsp:spPr>
        <a:xfrm rot="5400000">
          <a:off x="486431" y="2696269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742896"/>
        <a:ext cx="1174187" cy="1141195"/>
      </dsp:txXfrm>
    </dsp:sp>
    <dsp:sp modelId="{41F2985F-06DA-4C1D-843C-BDA1E372A194}">
      <dsp:nvSpPr>
        <dsp:cNvPr id="0" name=""/>
        <dsp:cNvSpPr/>
      </dsp:nvSpPr>
      <dsp:spPr>
        <a:xfrm>
          <a:off x="122873" y="2843937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858863"/>
        <a:ext cx="275903" cy="909260"/>
      </dsp:txXfrm>
    </dsp:sp>
    <dsp:sp modelId="{B6980840-7B2F-4D20-8568-DBE96DDF4E6D}">
      <dsp:nvSpPr>
        <dsp:cNvPr id="0" name=""/>
        <dsp:cNvSpPr/>
      </dsp:nvSpPr>
      <dsp:spPr>
        <a:xfrm rot="5400000">
          <a:off x="486431" y="403684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Aplikasi 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083471"/>
        <a:ext cx="1174187" cy="1141195"/>
      </dsp:txXfrm>
    </dsp:sp>
    <dsp:sp modelId="{4B43496D-7723-4303-A141-E27633D214E7}">
      <dsp:nvSpPr>
        <dsp:cNvPr id="0" name=""/>
        <dsp:cNvSpPr/>
      </dsp:nvSpPr>
      <dsp:spPr>
        <a:xfrm>
          <a:off x="122873" y="418451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4199438"/>
        <a:ext cx="275903" cy="9092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486431" y="15118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Muatan dan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61745"/>
        <a:ext cx="1174187" cy="1141195"/>
      </dsp:txXfrm>
    </dsp:sp>
    <dsp:sp modelId="{0CA7C948-4AE6-4A0E-8C4E-6EA1FD1095B1}">
      <dsp:nvSpPr>
        <dsp:cNvPr id="0" name=""/>
        <dsp:cNvSpPr/>
      </dsp:nvSpPr>
      <dsp:spPr>
        <a:xfrm>
          <a:off x="122873" y="162786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77712"/>
        <a:ext cx="275903" cy="909260"/>
      </dsp:txXfrm>
    </dsp:sp>
    <dsp:sp modelId="{C32B95E3-D776-4138-A054-ACE0069A7851}">
      <dsp:nvSpPr>
        <dsp:cNvPr id="0" name=""/>
        <dsp:cNvSpPr/>
      </dsp:nvSpPr>
      <dsp:spPr>
        <a:xfrm rot="5400000">
          <a:off x="486431" y="135569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402321"/>
        <a:ext cx="1174187" cy="1141195"/>
      </dsp:txXfrm>
    </dsp:sp>
    <dsp:sp modelId="{83071D6C-3261-4DB0-B44C-35C0FA83A203}">
      <dsp:nvSpPr>
        <dsp:cNvPr id="0" name=""/>
        <dsp:cNvSpPr/>
      </dsp:nvSpPr>
      <dsp:spPr>
        <a:xfrm>
          <a:off x="122873" y="150336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518288"/>
        <a:ext cx="275903" cy="909260"/>
      </dsp:txXfrm>
    </dsp:sp>
    <dsp:sp modelId="{BA089AD1-FD51-44EF-A9C9-E4555A5DF0BA}">
      <dsp:nvSpPr>
        <dsp:cNvPr id="0" name=""/>
        <dsp:cNvSpPr/>
      </dsp:nvSpPr>
      <dsp:spPr>
        <a:xfrm rot="5400000">
          <a:off x="486431" y="2696269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742896"/>
        <a:ext cx="1174187" cy="1141195"/>
      </dsp:txXfrm>
    </dsp:sp>
    <dsp:sp modelId="{41F2985F-06DA-4C1D-843C-BDA1E372A194}">
      <dsp:nvSpPr>
        <dsp:cNvPr id="0" name=""/>
        <dsp:cNvSpPr/>
      </dsp:nvSpPr>
      <dsp:spPr>
        <a:xfrm>
          <a:off x="122873" y="2843937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858863"/>
        <a:ext cx="275903" cy="909260"/>
      </dsp:txXfrm>
    </dsp:sp>
    <dsp:sp modelId="{B6980840-7B2F-4D20-8568-DBE96DDF4E6D}">
      <dsp:nvSpPr>
        <dsp:cNvPr id="0" name=""/>
        <dsp:cNvSpPr/>
      </dsp:nvSpPr>
      <dsp:spPr>
        <a:xfrm rot="5400000">
          <a:off x="486431" y="403684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Aplikasi 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083471"/>
        <a:ext cx="1174187" cy="1141195"/>
      </dsp:txXfrm>
    </dsp:sp>
    <dsp:sp modelId="{4B43496D-7723-4303-A141-E27633D214E7}">
      <dsp:nvSpPr>
        <dsp:cNvPr id="0" name=""/>
        <dsp:cNvSpPr/>
      </dsp:nvSpPr>
      <dsp:spPr>
        <a:xfrm>
          <a:off x="122873" y="418451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4199438"/>
        <a:ext cx="275903" cy="9092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486431" y="15118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Muatan dan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61745"/>
        <a:ext cx="1174187" cy="1141195"/>
      </dsp:txXfrm>
    </dsp:sp>
    <dsp:sp modelId="{0CA7C948-4AE6-4A0E-8C4E-6EA1FD1095B1}">
      <dsp:nvSpPr>
        <dsp:cNvPr id="0" name=""/>
        <dsp:cNvSpPr/>
      </dsp:nvSpPr>
      <dsp:spPr>
        <a:xfrm>
          <a:off x="122873" y="162786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77712"/>
        <a:ext cx="275903" cy="909260"/>
      </dsp:txXfrm>
    </dsp:sp>
    <dsp:sp modelId="{C32B95E3-D776-4138-A054-ACE0069A7851}">
      <dsp:nvSpPr>
        <dsp:cNvPr id="0" name=""/>
        <dsp:cNvSpPr/>
      </dsp:nvSpPr>
      <dsp:spPr>
        <a:xfrm rot="5400000">
          <a:off x="486431" y="135569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402321"/>
        <a:ext cx="1174187" cy="1141195"/>
      </dsp:txXfrm>
    </dsp:sp>
    <dsp:sp modelId="{83071D6C-3261-4DB0-B44C-35C0FA83A203}">
      <dsp:nvSpPr>
        <dsp:cNvPr id="0" name=""/>
        <dsp:cNvSpPr/>
      </dsp:nvSpPr>
      <dsp:spPr>
        <a:xfrm>
          <a:off x="122873" y="150336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518288"/>
        <a:ext cx="275903" cy="909260"/>
      </dsp:txXfrm>
    </dsp:sp>
    <dsp:sp modelId="{BA089AD1-FD51-44EF-A9C9-E4555A5DF0BA}">
      <dsp:nvSpPr>
        <dsp:cNvPr id="0" name=""/>
        <dsp:cNvSpPr/>
      </dsp:nvSpPr>
      <dsp:spPr>
        <a:xfrm rot="5400000">
          <a:off x="486431" y="2696269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742896"/>
        <a:ext cx="1174187" cy="1141195"/>
      </dsp:txXfrm>
    </dsp:sp>
    <dsp:sp modelId="{41F2985F-06DA-4C1D-843C-BDA1E372A194}">
      <dsp:nvSpPr>
        <dsp:cNvPr id="0" name=""/>
        <dsp:cNvSpPr/>
      </dsp:nvSpPr>
      <dsp:spPr>
        <a:xfrm>
          <a:off x="122873" y="2843937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858863"/>
        <a:ext cx="275903" cy="909260"/>
      </dsp:txXfrm>
    </dsp:sp>
    <dsp:sp modelId="{B6980840-7B2F-4D20-8568-DBE96DDF4E6D}">
      <dsp:nvSpPr>
        <dsp:cNvPr id="0" name=""/>
        <dsp:cNvSpPr/>
      </dsp:nvSpPr>
      <dsp:spPr>
        <a:xfrm rot="5400000">
          <a:off x="486431" y="403684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Aplikasi 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083471"/>
        <a:ext cx="1174187" cy="1141195"/>
      </dsp:txXfrm>
    </dsp:sp>
    <dsp:sp modelId="{4B43496D-7723-4303-A141-E27633D214E7}">
      <dsp:nvSpPr>
        <dsp:cNvPr id="0" name=""/>
        <dsp:cNvSpPr/>
      </dsp:nvSpPr>
      <dsp:spPr>
        <a:xfrm>
          <a:off x="122873" y="418451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4199438"/>
        <a:ext cx="275903" cy="909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486431" y="15118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Muatan dan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61745"/>
        <a:ext cx="1174187" cy="1141195"/>
      </dsp:txXfrm>
    </dsp:sp>
    <dsp:sp modelId="{0CA7C948-4AE6-4A0E-8C4E-6EA1FD1095B1}">
      <dsp:nvSpPr>
        <dsp:cNvPr id="0" name=""/>
        <dsp:cNvSpPr/>
      </dsp:nvSpPr>
      <dsp:spPr>
        <a:xfrm>
          <a:off x="122873" y="162786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77712"/>
        <a:ext cx="275903" cy="909260"/>
      </dsp:txXfrm>
    </dsp:sp>
    <dsp:sp modelId="{C32B95E3-D776-4138-A054-ACE0069A7851}">
      <dsp:nvSpPr>
        <dsp:cNvPr id="0" name=""/>
        <dsp:cNvSpPr/>
      </dsp:nvSpPr>
      <dsp:spPr>
        <a:xfrm rot="5400000">
          <a:off x="486431" y="135569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402321"/>
        <a:ext cx="1174187" cy="1141195"/>
      </dsp:txXfrm>
    </dsp:sp>
    <dsp:sp modelId="{83071D6C-3261-4DB0-B44C-35C0FA83A203}">
      <dsp:nvSpPr>
        <dsp:cNvPr id="0" name=""/>
        <dsp:cNvSpPr/>
      </dsp:nvSpPr>
      <dsp:spPr>
        <a:xfrm>
          <a:off x="122873" y="150336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518288"/>
        <a:ext cx="275903" cy="909260"/>
      </dsp:txXfrm>
    </dsp:sp>
    <dsp:sp modelId="{BA089AD1-FD51-44EF-A9C9-E4555A5DF0BA}">
      <dsp:nvSpPr>
        <dsp:cNvPr id="0" name=""/>
        <dsp:cNvSpPr/>
      </dsp:nvSpPr>
      <dsp:spPr>
        <a:xfrm rot="5400000">
          <a:off x="486431" y="2696269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742896"/>
        <a:ext cx="1174187" cy="1141195"/>
      </dsp:txXfrm>
    </dsp:sp>
    <dsp:sp modelId="{41F2985F-06DA-4C1D-843C-BDA1E372A194}">
      <dsp:nvSpPr>
        <dsp:cNvPr id="0" name=""/>
        <dsp:cNvSpPr/>
      </dsp:nvSpPr>
      <dsp:spPr>
        <a:xfrm>
          <a:off x="122873" y="2843937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858863"/>
        <a:ext cx="275903" cy="909260"/>
      </dsp:txXfrm>
    </dsp:sp>
    <dsp:sp modelId="{B6980840-7B2F-4D20-8568-DBE96DDF4E6D}">
      <dsp:nvSpPr>
        <dsp:cNvPr id="0" name=""/>
        <dsp:cNvSpPr/>
      </dsp:nvSpPr>
      <dsp:spPr>
        <a:xfrm rot="5400000">
          <a:off x="486431" y="403684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Aplikasi 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083471"/>
        <a:ext cx="1174187" cy="1141195"/>
      </dsp:txXfrm>
    </dsp:sp>
    <dsp:sp modelId="{4B43496D-7723-4303-A141-E27633D214E7}">
      <dsp:nvSpPr>
        <dsp:cNvPr id="0" name=""/>
        <dsp:cNvSpPr/>
      </dsp:nvSpPr>
      <dsp:spPr>
        <a:xfrm>
          <a:off x="122873" y="418451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4199438"/>
        <a:ext cx="275903" cy="909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486431" y="15118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Muatan dan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61745"/>
        <a:ext cx="1174187" cy="1141195"/>
      </dsp:txXfrm>
    </dsp:sp>
    <dsp:sp modelId="{0CA7C948-4AE6-4A0E-8C4E-6EA1FD1095B1}">
      <dsp:nvSpPr>
        <dsp:cNvPr id="0" name=""/>
        <dsp:cNvSpPr/>
      </dsp:nvSpPr>
      <dsp:spPr>
        <a:xfrm>
          <a:off x="122873" y="162786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77712"/>
        <a:ext cx="275903" cy="909260"/>
      </dsp:txXfrm>
    </dsp:sp>
    <dsp:sp modelId="{C32B95E3-D776-4138-A054-ACE0069A7851}">
      <dsp:nvSpPr>
        <dsp:cNvPr id="0" name=""/>
        <dsp:cNvSpPr/>
      </dsp:nvSpPr>
      <dsp:spPr>
        <a:xfrm rot="5400000">
          <a:off x="486431" y="135569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402321"/>
        <a:ext cx="1174187" cy="1141195"/>
      </dsp:txXfrm>
    </dsp:sp>
    <dsp:sp modelId="{83071D6C-3261-4DB0-B44C-35C0FA83A203}">
      <dsp:nvSpPr>
        <dsp:cNvPr id="0" name=""/>
        <dsp:cNvSpPr/>
      </dsp:nvSpPr>
      <dsp:spPr>
        <a:xfrm>
          <a:off x="122873" y="150336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518288"/>
        <a:ext cx="275903" cy="909260"/>
      </dsp:txXfrm>
    </dsp:sp>
    <dsp:sp modelId="{BA089AD1-FD51-44EF-A9C9-E4555A5DF0BA}">
      <dsp:nvSpPr>
        <dsp:cNvPr id="0" name=""/>
        <dsp:cNvSpPr/>
      </dsp:nvSpPr>
      <dsp:spPr>
        <a:xfrm rot="5400000">
          <a:off x="486431" y="2696269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742896"/>
        <a:ext cx="1174187" cy="1141195"/>
      </dsp:txXfrm>
    </dsp:sp>
    <dsp:sp modelId="{41F2985F-06DA-4C1D-843C-BDA1E372A194}">
      <dsp:nvSpPr>
        <dsp:cNvPr id="0" name=""/>
        <dsp:cNvSpPr/>
      </dsp:nvSpPr>
      <dsp:spPr>
        <a:xfrm>
          <a:off x="122873" y="2843937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858863"/>
        <a:ext cx="275903" cy="909260"/>
      </dsp:txXfrm>
    </dsp:sp>
    <dsp:sp modelId="{B6980840-7B2F-4D20-8568-DBE96DDF4E6D}">
      <dsp:nvSpPr>
        <dsp:cNvPr id="0" name=""/>
        <dsp:cNvSpPr/>
      </dsp:nvSpPr>
      <dsp:spPr>
        <a:xfrm rot="5400000">
          <a:off x="486431" y="403684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Aplikasi 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083471"/>
        <a:ext cx="1174187" cy="1141195"/>
      </dsp:txXfrm>
    </dsp:sp>
    <dsp:sp modelId="{4B43496D-7723-4303-A141-E27633D214E7}">
      <dsp:nvSpPr>
        <dsp:cNvPr id="0" name=""/>
        <dsp:cNvSpPr/>
      </dsp:nvSpPr>
      <dsp:spPr>
        <a:xfrm>
          <a:off x="122873" y="418451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4199438"/>
        <a:ext cx="275903" cy="909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486431" y="15118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Muatan dan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61745"/>
        <a:ext cx="1174187" cy="1141195"/>
      </dsp:txXfrm>
    </dsp:sp>
    <dsp:sp modelId="{0CA7C948-4AE6-4A0E-8C4E-6EA1FD1095B1}">
      <dsp:nvSpPr>
        <dsp:cNvPr id="0" name=""/>
        <dsp:cNvSpPr/>
      </dsp:nvSpPr>
      <dsp:spPr>
        <a:xfrm>
          <a:off x="122873" y="162786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77712"/>
        <a:ext cx="275903" cy="909260"/>
      </dsp:txXfrm>
    </dsp:sp>
    <dsp:sp modelId="{C32B95E3-D776-4138-A054-ACE0069A7851}">
      <dsp:nvSpPr>
        <dsp:cNvPr id="0" name=""/>
        <dsp:cNvSpPr/>
      </dsp:nvSpPr>
      <dsp:spPr>
        <a:xfrm rot="5400000">
          <a:off x="486431" y="135569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402321"/>
        <a:ext cx="1174187" cy="1141195"/>
      </dsp:txXfrm>
    </dsp:sp>
    <dsp:sp modelId="{83071D6C-3261-4DB0-B44C-35C0FA83A203}">
      <dsp:nvSpPr>
        <dsp:cNvPr id="0" name=""/>
        <dsp:cNvSpPr/>
      </dsp:nvSpPr>
      <dsp:spPr>
        <a:xfrm>
          <a:off x="122873" y="150336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518288"/>
        <a:ext cx="275903" cy="909260"/>
      </dsp:txXfrm>
    </dsp:sp>
    <dsp:sp modelId="{BA089AD1-FD51-44EF-A9C9-E4555A5DF0BA}">
      <dsp:nvSpPr>
        <dsp:cNvPr id="0" name=""/>
        <dsp:cNvSpPr/>
      </dsp:nvSpPr>
      <dsp:spPr>
        <a:xfrm rot="5400000">
          <a:off x="486431" y="2696269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742896"/>
        <a:ext cx="1174187" cy="1141195"/>
      </dsp:txXfrm>
    </dsp:sp>
    <dsp:sp modelId="{41F2985F-06DA-4C1D-843C-BDA1E372A194}">
      <dsp:nvSpPr>
        <dsp:cNvPr id="0" name=""/>
        <dsp:cNvSpPr/>
      </dsp:nvSpPr>
      <dsp:spPr>
        <a:xfrm>
          <a:off x="122873" y="2843937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858863"/>
        <a:ext cx="275903" cy="909260"/>
      </dsp:txXfrm>
    </dsp:sp>
    <dsp:sp modelId="{B6980840-7B2F-4D20-8568-DBE96DDF4E6D}">
      <dsp:nvSpPr>
        <dsp:cNvPr id="0" name=""/>
        <dsp:cNvSpPr/>
      </dsp:nvSpPr>
      <dsp:spPr>
        <a:xfrm rot="5400000">
          <a:off x="486431" y="403684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Aplikasi 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083471"/>
        <a:ext cx="1174187" cy="1141195"/>
      </dsp:txXfrm>
    </dsp:sp>
    <dsp:sp modelId="{4B43496D-7723-4303-A141-E27633D214E7}">
      <dsp:nvSpPr>
        <dsp:cNvPr id="0" name=""/>
        <dsp:cNvSpPr/>
      </dsp:nvSpPr>
      <dsp:spPr>
        <a:xfrm>
          <a:off x="122873" y="418451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4199438"/>
        <a:ext cx="275903" cy="909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486431" y="15118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Muatan dan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61745"/>
        <a:ext cx="1174187" cy="1141195"/>
      </dsp:txXfrm>
    </dsp:sp>
    <dsp:sp modelId="{0CA7C948-4AE6-4A0E-8C4E-6EA1FD1095B1}">
      <dsp:nvSpPr>
        <dsp:cNvPr id="0" name=""/>
        <dsp:cNvSpPr/>
      </dsp:nvSpPr>
      <dsp:spPr>
        <a:xfrm>
          <a:off x="122873" y="162786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77712"/>
        <a:ext cx="275903" cy="909260"/>
      </dsp:txXfrm>
    </dsp:sp>
    <dsp:sp modelId="{C32B95E3-D776-4138-A054-ACE0069A7851}">
      <dsp:nvSpPr>
        <dsp:cNvPr id="0" name=""/>
        <dsp:cNvSpPr/>
      </dsp:nvSpPr>
      <dsp:spPr>
        <a:xfrm rot="5400000">
          <a:off x="486431" y="135569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402321"/>
        <a:ext cx="1174187" cy="1141195"/>
      </dsp:txXfrm>
    </dsp:sp>
    <dsp:sp modelId="{83071D6C-3261-4DB0-B44C-35C0FA83A203}">
      <dsp:nvSpPr>
        <dsp:cNvPr id="0" name=""/>
        <dsp:cNvSpPr/>
      </dsp:nvSpPr>
      <dsp:spPr>
        <a:xfrm>
          <a:off x="122873" y="150336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518288"/>
        <a:ext cx="275903" cy="909260"/>
      </dsp:txXfrm>
    </dsp:sp>
    <dsp:sp modelId="{BA089AD1-FD51-44EF-A9C9-E4555A5DF0BA}">
      <dsp:nvSpPr>
        <dsp:cNvPr id="0" name=""/>
        <dsp:cNvSpPr/>
      </dsp:nvSpPr>
      <dsp:spPr>
        <a:xfrm rot="5400000">
          <a:off x="486431" y="2696269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742896"/>
        <a:ext cx="1174187" cy="1141195"/>
      </dsp:txXfrm>
    </dsp:sp>
    <dsp:sp modelId="{41F2985F-06DA-4C1D-843C-BDA1E372A194}">
      <dsp:nvSpPr>
        <dsp:cNvPr id="0" name=""/>
        <dsp:cNvSpPr/>
      </dsp:nvSpPr>
      <dsp:spPr>
        <a:xfrm>
          <a:off x="122873" y="2843937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858863"/>
        <a:ext cx="275903" cy="909260"/>
      </dsp:txXfrm>
    </dsp:sp>
    <dsp:sp modelId="{B6980840-7B2F-4D20-8568-DBE96DDF4E6D}">
      <dsp:nvSpPr>
        <dsp:cNvPr id="0" name=""/>
        <dsp:cNvSpPr/>
      </dsp:nvSpPr>
      <dsp:spPr>
        <a:xfrm rot="5400000">
          <a:off x="486431" y="403684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Aplikasi 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083471"/>
        <a:ext cx="1174187" cy="1141195"/>
      </dsp:txXfrm>
    </dsp:sp>
    <dsp:sp modelId="{4B43496D-7723-4303-A141-E27633D214E7}">
      <dsp:nvSpPr>
        <dsp:cNvPr id="0" name=""/>
        <dsp:cNvSpPr/>
      </dsp:nvSpPr>
      <dsp:spPr>
        <a:xfrm>
          <a:off x="122873" y="418451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4199438"/>
        <a:ext cx="275903" cy="909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486431" y="15118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Muatan dan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61745"/>
        <a:ext cx="1174187" cy="1141195"/>
      </dsp:txXfrm>
    </dsp:sp>
    <dsp:sp modelId="{0CA7C948-4AE6-4A0E-8C4E-6EA1FD1095B1}">
      <dsp:nvSpPr>
        <dsp:cNvPr id="0" name=""/>
        <dsp:cNvSpPr/>
      </dsp:nvSpPr>
      <dsp:spPr>
        <a:xfrm>
          <a:off x="122873" y="162786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77712"/>
        <a:ext cx="275903" cy="909260"/>
      </dsp:txXfrm>
    </dsp:sp>
    <dsp:sp modelId="{C32B95E3-D776-4138-A054-ACE0069A7851}">
      <dsp:nvSpPr>
        <dsp:cNvPr id="0" name=""/>
        <dsp:cNvSpPr/>
      </dsp:nvSpPr>
      <dsp:spPr>
        <a:xfrm rot="5400000">
          <a:off x="486431" y="135569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402321"/>
        <a:ext cx="1174187" cy="1141195"/>
      </dsp:txXfrm>
    </dsp:sp>
    <dsp:sp modelId="{83071D6C-3261-4DB0-B44C-35C0FA83A203}">
      <dsp:nvSpPr>
        <dsp:cNvPr id="0" name=""/>
        <dsp:cNvSpPr/>
      </dsp:nvSpPr>
      <dsp:spPr>
        <a:xfrm>
          <a:off x="122873" y="150336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518288"/>
        <a:ext cx="275903" cy="909260"/>
      </dsp:txXfrm>
    </dsp:sp>
    <dsp:sp modelId="{BA089AD1-FD51-44EF-A9C9-E4555A5DF0BA}">
      <dsp:nvSpPr>
        <dsp:cNvPr id="0" name=""/>
        <dsp:cNvSpPr/>
      </dsp:nvSpPr>
      <dsp:spPr>
        <a:xfrm rot="5400000">
          <a:off x="486431" y="2696269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742896"/>
        <a:ext cx="1174187" cy="1141195"/>
      </dsp:txXfrm>
    </dsp:sp>
    <dsp:sp modelId="{41F2985F-06DA-4C1D-843C-BDA1E372A194}">
      <dsp:nvSpPr>
        <dsp:cNvPr id="0" name=""/>
        <dsp:cNvSpPr/>
      </dsp:nvSpPr>
      <dsp:spPr>
        <a:xfrm>
          <a:off x="122873" y="2843937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858863"/>
        <a:ext cx="275903" cy="909260"/>
      </dsp:txXfrm>
    </dsp:sp>
    <dsp:sp modelId="{B6980840-7B2F-4D20-8568-DBE96DDF4E6D}">
      <dsp:nvSpPr>
        <dsp:cNvPr id="0" name=""/>
        <dsp:cNvSpPr/>
      </dsp:nvSpPr>
      <dsp:spPr>
        <a:xfrm rot="5400000">
          <a:off x="486431" y="403684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Aplikasi 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083471"/>
        <a:ext cx="1174187" cy="1141195"/>
      </dsp:txXfrm>
    </dsp:sp>
    <dsp:sp modelId="{4B43496D-7723-4303-A141-E27633D214E7}">
      <dsp:nvSpPr>
        <dsp:cNvPr id="0" name=""/>
        <dsp:cNvSpPr/>
      </dsp:nvSpPr>
      <dsp:spPr>
        <a:xfrm>
          <a:off x="122873" y="418451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4199438"/>
        <a:ext cx="275903" cy="9092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486431" y="15118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Muatan dan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61745"/>
        <a:ext cx="1174187" cy="1141195"/>
      </dsp:txXfrm>
    </dsp:sp>
    <dsp:sp modelId="{0CA7C948-4AE6-4A0E-8C4E-6EA1FD1095B1}">
      <dsp:nvSpPr>
        <dsp:cNvPr id="0" name=""/>
        <dsp:cNvSpPr/>
      </dsp:nvSpPr>
      <dsp:spPr>
        <a:xfrm>
          <a:off x="122873" y="162786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77712"/>
        <a:ext cx="275903" cy="909260"/>
      </dsp:txXfrm>
    </dsp:sp>
    <dsp:sp modelId="{C32B95E3-D776-4138-A054-ACE0069A7851}">
      <dsp:nvSpPr>
        <dsp:cNvPr id="0" name=""/>
        <dsp:cNvSpPr/>
      </dsp:nvSpPr>
      <dsp:spPr>
        <a:xfrm rot="5400000">
          <a:off x="486431" y="135569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402321"/>
        <a:ext cx="1174187" cy="1141195"/>
      </dsp:txXfrm>
    </dsp:sp>
    <dsp:sp modelId="{83071D6C-3261-4DB0-B44C-35C0FA83A203}">
      <dsp:nvSpPr>
        <dsp:cNvPr id="0" name=""/>
        <dsp:cNvSpPr/>
      </dsp:nvSpPr>
      <dsp:spPr>
        <a:xfrm>
          <a:off x="122873" y="150336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518288"/>
        <a:ext cx="275903" cy="909260"/>
      </dsp:txXfrm>
    </dsp:sp>
    <dsp:sp modelId="{BA089AD1-FD51-44EF-A9C9-E4555A5DF0BA}">
      <dsp:nvSpPr>
        <dsp:cNvPr id="0" name=""/>
        <dsp:cNvSpPr/>
      </dsp:nvSpPr>
      <dsp:spPr>
        <a:xfrm rot="5400000">
          <a:off x="486431" y="2696269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742896"/>
        <a:ext cx="1174187" cy="1141195"/>
      </dsp:txXfrm>
    </dsp:sp>
    <dsp:sp modelId="{41F2985F-06DA-4C1D-843C-BDA1E372A194}">
      <dsp:nvSpPr>
        <dsp:cNvPr id="0" name=""/>
        <dsp:cNvSpPr/>
      </dsp:nvSpPr>
      <dsp:spPr>
        <a:xfrm>
          <a:off x="122873" y="2843937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858863"/>
        <a:ext cx="275903" cy="909260"/>
      </dsp:txXfrm>
    </dsp:sp>
    <dsp:sp modelId="{B6980840-7B2F-4D20-8568-DBE96DDF4E6D}">
      <dsp:nvSpPr>
        <dsp:cNvPr id="0" name=""/>
        <dsp:cNvSpPr/>
      </dsp:nvSpPr>
      <dsp:spPr>
        <a:xfrm rot="5400000">
          <a:off x="486431" y="403684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Aplikasi 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083471"/>
        <a:ext cx="1174187" cy="1141195"/>
      </dsp:txXfrm>
    </dsp:sp>
    <dsp:sp modelId="{4B43496D-7723-4303-A141-E27633D214E7}">
      <dsp:nvSpPr>
        <dsp:cNvPr id="0" name=""/>
        <dsp:cNvSpPr/>
      </dsp:nvSpPr>
      <dsp:spPr>
        <a:xfrm>
          <a:off x="122873" y="418451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4199438"/>
        <a:ext cx="275903" cy="9092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486431" y="15118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Muatan dan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61745"/>
        <a:ext cx="1174187" cy="1141195"/>
      </dsp:txXfrm>
    </dsp:sp>
    <dsp:sp modelId="{0CA7C948-4AE6-4A0E-8C4E-6EA1FD1095B1}">
      <dsp:nvSpPr>
        <dsp:cNvPr id="0" name=""/>
        <dsp:cNvSpPr/>
      </dsp:nvSpPr>
      <dsp:spPr>
        <a:xfrm>
          <a:off x="122873" y="162786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77712"/>
        <a:ext cx="275903" cy="909260"/>
      </dsp:txXfrm>
    </dsp:sp>
    <dsp:sp modelId="{C32B95E3-D776-4138-A054-ACE0069A7851}">
      <dsp:nvSpPr>
        <dsp:cNvPr id="0" name=""/>
        <dsp:cNvSpPr/>
      </dsp:nvSpPr>
      <dsp:spPr>
        <a:xfrm rot="5400000">
          <a:off x="486431" y="135569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402321"/>
        <a:ext cx="1174187" cy="1141195"/>
      </dsp:txXfrm>
    </dsp:sp>
    <dsp:sp modelId="{83071D6C-3261-4DB0-B44C-35C0FA83A203}">
      <dsp:nvSpPr>
        <dsp:cNvPr id="0" name=""/>
        <dsp:cNvSpPr/>
      </dsp:nvSpPr>
      <dsp:spPr>
        <a:xfrm>
          <a:off x="122873" y="150336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518288"/>
        <a:ext cx="275903" cy="909260"/>
      </dsp:txXfrm>
    </dsp:sp>
    <dsp:sp modelId="{BA089AD1-FD51-44EF-A9C9-E4555A5DF0BA}">
      <dsp:nvSpPr>
        <dsp:cNvPr id="0" name=""/>
        <dsp:cNvSpPr/>
      </dsp:nvSpPr>
      <dsp:spPr>
        <a:xfrm rot="5400000">
          <a:off x="486431" y="2696269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742896"/>
        <a:ext cx="1174187" cy="1141195"/>
      </dsp:txXfrm>
    </dsp:sp>
    <dsp:sp modelId="{41F2985F-06DA-4C1D-843C-BDA1E372A194}">
      <dsp:nvSpPr>
        <dsp:cNvPr id="0" name=""/>
        <dsp:cNvSpPr/>
      </dsp:nvSpPr>
      <dsp:spPr>
        <a:xfrm>
          <a:off x="122873" y="2843937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858863"/>
        <a:ext cx="275903" cy="909260"/>
      </dsp:txXfrm>
    </dsp:sp>
    <dsp:sp modelId="{B6980840-7B2F-4D20-8568-DBE96DDF4E6D}">
      <dsp:nvSpPr>
        <dsp:cNvPr id="0" name=""/>
        <dsp:cNvSpPr/>
      </dsp:nvSpPr>
      <dsp:spPr>
        <a:xfrm rot="5400000">
          <a:off x="486431" y="403684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Aplikasi 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083471"/>
        <a:ext cx="1174187" cy="1141195"/>
      </dsp:txXfrm>
    </dsp:sp>
    <dsp:sp modelId="{4B43496D-7723-4303-A141-E27633D214E7}">
      <dsp:nvSpPr>
        <dsp:cNvPr id="0" name=""/>
        <dsp:cNvSpPr/>
      </dsp:nvSpPr>
      <dsp:spPr>
        <a:xfrm>
          <a:off x="122873" y="418451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4199438"/>
        <a:ext cx="275903" cy="9092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486431" y="15118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Muatan dan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61745"/>
        <a:ext cx="1174187" cy="1141195"/>
      </dsp:txXfrm>
    </dsp:sp>
    <dsp:sp modelId="{0CA7C948-4AE6-4A0E-8C4E-6EA1FD1095B1}">
      <dsp:nvSpPr>
        <dsp:cNvPr id="0" name=""/>
        <dsp:cNvSpPr/>
      </dsp:nvSpPr>
      <dsp:spPr>
        <a:xfrm>
          <a:off x="122873" y="162786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77712"/>
        <a:ext cx="275903" cy="909260"/>
      </dsp:txXfrm>
    </dsp:sp>
    <dsp:sp modelId="{C32B95E3-D776-4138-A054-ACE0069A7851}">
      <dsp:nvSpPr>
        <dsp:cNvPr id="0" name=""/>
        <dsp:cNvSpPr/>
      </dsp:nvSpPr>
      <dsp:spPr>
        <a:xfrm rot="5400000">
          <a:off x="486431" y="135569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Menghitung Fluks Listrik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1402321"/>
        <a:ext cx="1174187" cy="1141195"/>
      </dsp:txXfrm>
    </dsp:sp>
    <dsp:sp modelId="{83071D6C-3261-4DB0-B44C-35C0FA83A203}">
      <dsp:nvSpPr>
        <dsp:cNvPr id="0" name=""/>
        <dsp:cNvSpPr/>
      </dsp:nvSpPr>
      <dsp:spPr>
        <a:xfrm>
          <a:off x="122873" y="150336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13333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518288"/>
        <a:ext cx="275903" cy="909260"/>
      </dsp:txXfrm>
    </dsp:sp>
    <dsp:sp modelId="{BA089AD1-FD51-44EF-A9C9-E4555A5DF0BA}">
      <dsp:nvSpPr>
        <dsp:cNvPr id="0" name=""/>
        <dsp:cNvSpPr/>
      </dsp:nvSpPr>
      <dsp:spPr>
        <a:xfrm rot="5400000">
          <a:off x="486431" y="2696269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2742896"/>
        <a:ext cx="1174187" cy="1141195"/>
      </dsp:txXfrm>
    </dsp:sp>
    <dsp:sp modelId="{41F2985F-06DA-4C1D-843C-BDA1E372A194}">
      <dsp:nvSpPr>
        <dsp:cNvPr id="0" name=""/>
        <dsp:cNvSpPr/>
      </dsp:nvSpPr>
      <dsp:spPr>
        <a:xfrm>
          <a:off x="122873" y="2843937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26667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858863"/>
        <a:ext cx="275903" cy="909260"/>
      </dsp:txXfrm>
    </dsp:sp>
    <dsp:sp modelId="{B6980840-7B2F-4D20-8568-DBE96DDF4E6D}">
      <dsp:nvSpPr>
        <dsp:cNvPr id="0" name=""/>
        <dsp:cNvSpPr/>
      </dsp:nvSpPr>
      <dsp:spPr>
        <a:xfrm rot="5400000">
          <a:off x="486431" y="4036844"/>
          <a:ext cx="1261717" cy="123444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Aplikasi Hukum Gauss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500066" y="4083471"/>
        <a:ext cx="1174187" cy="1141195"/>
      </dsp:txXfrm>
    </dsp:sp>
    <dsp:sp modelId="{4B43496D-7723-4303-A141-E27633D214E7}">
      <dsp:nvSpPr>
        <dsp:cNvPr id="0" name=""/>
        <dsp:cNvSpPr/>
      </dsp:nvSpPr>
      <dsp:spPr>
        <a:xfrm>
          <a:off x="122873" y="4184512"/>
          <a:ext cx="305755" cy="939112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2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4199438"/>
        <a:ext cx="275903" cy="909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DAFFE-9D07-4BA4-83C3-9B4943159D94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34BF1-03D0-405A-BBF4-56F397A433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0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A0EB6-DE91-4EF8-A549-46BDFD18DBA8}" type="slidenum">
              <a:rPr lang="en-US"/>
              <a:pPr/>
              <a:t>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AD2BE-C5E8-44EE-92AF-EB503F36F192}" type="slidenum">
              <a:rPr lang="en-US"/>
              <a:pPr/>
              <a:t>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F31FC-AD76-43F8-9D17-573F33639E0E}" type="slidenum">
              <a:rPr lang="en-US"/>
              <a:pPr/>
              <a:t>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79EBE-F2ED-4326-B28B-771585670E39}" type="slidenum">
              <a:rPr lang="en-US"/>
              <a:pPr/>
              <a:t>10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97F42-7662-4F6E-9F5D-FB5A0D504908}" type="slidenum">
              <a:rPr lang="en-US"/>
              <a:pPr/>
              <a:t>13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29AA25-BFF8-47A0-84D4-14D6F7646BEB}" type="slidenum">
              <a:rPr lang="en-US"/>
              <a:pPr/>
              <a:t>15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63997-37F5-40F8-BAA2-AF8DFE62F106}" type="slidenum">
              <a:rPr lang="en-US"/>
              <a:pPr/>
              <a:t>16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7912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4700" b="1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7700" y="5334000"/>
            <a:ext cx="1752600" cy="274320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500" y="5334000"/>
            <a:ext cx="4490715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3296" y="5334000"/>
            <a:ext cx="733864" cy="274320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6" descr="ex mekanik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invGray">
          <a:xfrm>
            <a:off x="0" y="57454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312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133600" y="228600"/>
            <a:ext cx="6553200" cy="58975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91D97-F000-4A5D-999F-9729D13B2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312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20B04-A716-4845-99C9-AA64040F4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312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228600"/>
            <a:ext cx="3200400" cy="2871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252788"/>
            <a:ext cx="3200400" cy="2873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6EFB1-5FCB-4677-ABDA-31AB3B8D7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1981200" cy="312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228600"/>
            <a:ext cx="3200400" cy="2871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228600"/>
            <a:ext cx="3200400" cy="2871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33600" y="3252788"/>
            <a:ext cx="3200400" cy="2873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3252788"/>
            <a:ext cx="3200400" cy="2873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CCC11-FF51-4A49-9116-B6F34C723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312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486400" y="228600"/>
            <a:ext cx="3200400" cy="2871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486400" y="3252788"/>
            <a:ext cx="3200400" cy="2873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7904-60BB-4646-B4D9-A8A1D8FC8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81200" cy="312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228600"/>
            <a:ext cx="3200400" cy="2871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133600" y="3252788"/>
            <a:ext cx="3200400" cy="2873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486400" y="228600"/>
            <a:ext cx="3200400" cy="589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1363-55EC-444E-9D36-7AF02FAAF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aphicFrame>
        <p:nvGraphicFramePr>
          <p:cNvPr id="8" name="Diagram 7"/>
          <p:cNvGraphicFramePr/>
          <p:nvPr userDrawn="1"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listrik.jpg"/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uilabcover copy copy.jpg"/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7679438" y="5224463"/>
            <a:ext cx="14525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 bwMode="invGray">
          <a:xfrm>
            <a:off x="0" y="107353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19201"/>
            <a:ext cx="7086600" cy="5181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76999"/>
            <a:ext cx="1752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76999"/>
            <a:ext cx="44907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none" spc="0">
          <a:ln>
            <a:noFill/>
          </a:ln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4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diagramData" Target="../diagrams/data9.xml"/><Relationship Id="rId11" Type="http://schemas.openxmlformats.org/officeDocument/2006/relationships/image" Target="../media/image5.png"/><Relationship Id="rId5" Type="http://schemas.openxmlformats.org/officeDocument/2006/relationships/image" Target="../media/image20.wmf"/><Relationship Id="rId10" Type="http://schemas.microsoft.com/office/2007/relationships/diagramDrawing" Target="../diagrams/drawing9.xml"/><Relationship Id="rId4" Type="http://schemas.openxmlformats.org/officeDocument/2006/relationships/oleObject" Target="../embeddings/oleObject10.bin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oleObject" Target="../embeddings/oleObject11.bin"/><Relationship Id="rId7" Type="http://schemas.openxmlformats.org/officeDocument/2006/relationships/diagramQuickStyle" Target="../diagrams/quickStyl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10" Type="http://schemas.openxmlformats.org/officeDocument/2006/relationships/image" Target="../media/image5.png"/><Relationship Id="rId4" Type="http://schemas.openxmlformats.org/officeDocument/2006/relationships/image" Target="../media/image21.wmf"/><Relationship Id="rId9" Type="http://schemas.microsoft.com/office/2007/relationships/diagramDrawing" Target="../diagrams/drawin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oleObject" Target="../embeddings/oleObject12.bin"/><Relationship Id="rId7" Type="http://schemas.openxmlformats.org/officeDocument/2006/relationships/diagramQuickStyle" Target="../diagrams/quickStyl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5.png"/><Relationship Id="rId4" Type="http://schemas.openxmlformats.org/officeDocument/2006/relationships/image" Target="../media/image22.wmf"/><Relationship Id="rId9" Type="http://schemas.microsoft.com/office/2007/relationships/diagramDrawing" Target="../diagrams/drawin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wmf"/><Relationship Id="rId18" Type="http://schemas.microsoft.com/office/2007/relationships/diagramDrawing" Target="../diagrams/drawing12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7.bin"/><Relationship Id="rId17" Type="http://schemas.openxmlformats.org/officeDocument/2006/relationships/diagramColors" Target="../diagrams/colors12.xml"/><Relationship Id="rId2" Type="http://schemas.openxmlformats.org/officeDocument/2006/relationships/slideLayout" Target="../slideLayouts/slideLayout3.xml"/><Relationship Id="rId16" Type="http://schemas.openxmlformats.org/officeDocument/2006/relationships/diagramQuickStyle" Target="../diagrams/quickStyle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diagramLayout" Target="../diagrams/layout12.xml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5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Relationship Id="rId1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oleObject" Target="../embeddings/oleObject18.bin"/><Relationship Id="rId7" Type="http://schemas.openxmlformats.org/officeDocument/2006/relationships/diagramData" Target="../diagrams/data1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11" Type="http://schemas.microsoft.com/office/2007/relationships/diagramDrawing" Target="../diagrams/drawing13.xml"/><Relationship Id="rId5" Type="http://schemas.openxmlformats.org/officeDocument/2006/relationships/oleObject" Target="../embeddings/oleObject19.bin"/><Relationship Id="rId10" Type="http://schemas.openxmlformats.org/officeDocument/2006/relationships/diagramColors" Target="../diagrams/colors13.xml"/><Relationship Id="rId4" Type="http://schemas.openxmlformats.org/officeDocument/2006/relationships/image" Target="../media/image28.wmf"/><Relationship Id="rId9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4.bin"/><Relationship Id="rId18" Type="http://schemas.openxmlformats.org/officeDocument/2006/relationships/diagramColors" Target="../diagrams/colors14.xml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3.wmf"/><Relationship Id="rId17" Type="http://schemas.openxmlformats.org/officeDocument/2006/relationships/diagramQuickStyle" Target="../diagrams/quickStyle14.xml"/><Relationship Id="rId2" Type="http://schemas.openxmlformats.org/officeDocument/2006/relationships/slideLayout" Target="../slideLayouts/slideLayout3.xml"/><Relationship Id="rId16" Type="http://schemas.openxmlformats.org/officeDocument/2006/relationships/diagramLayout" Target="../diagrams/layout14.xml"/><Relationship Id="rId20" Type="http://schemas.openxmlformats.org/officeDocument/2006/relationships/image" Target="../media/image5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diagramData" Target="../diagrams/data14.xml"/><Relationship Id="rId10" Type="http://schemas.openxmlformats.org/officeDocument/2006/relationships/image" Target="../media/image32.wmf"/><Relationship Id="rId19" Type="http://schemas.microsoft.com/office/2007/relationships/diagramDrawing" Target="../diagrams/drawing14.xml"/><Relationship Id="rId4" Type="http://schemas.openxmlformats.org/officeDocument/2006/relationships/image" Target="../media/image35.jpeg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wmf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diagramColors" Target="../diagrams/colors2.xml"/><Relationship Id="rId5" Type="http://schemas.openxmlformats.org/officeDocument/2006/relationships/image" Target="../media/image6.wmf"/><Relationship Id="rId10" Type="http://schemas.openxmlformats.org/officeDocument/2006/relationships/diagramQuickStyle" Target="../diagrams/quickStyle2.xml"/><Relationship Id="rId4" Type="http://schemas.openxmlformats.org/officeDocument/2006/relationships/oleObject" Target="../embeddings/oleObject1.bin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microsoft.com/office/2007/relationships/diagramDrawing" Target="../diagrams/drawing3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12" Type="http://schemas.openxmlformats.org/officeDocument/2006/relationships/diagramColors" Target="../diagrams/colors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8.wmf"/><Relationship Id="rId10" Type="http://schemas.openxmlformats.org/officeDocument/2006/relationships/diagramLayout" Target="../diagrams/layout3.xml"/><Relationship Id="rId4" Type="http://schemas.openxmlformats.org/officeDocument/2006/relationships/oleObject" Target="../embeddings/oleObject3.bin"/><Relationship Id="rId9" Type="http://schemas.openxmlformats.org/officeDocument/2006/relationships/diagramData" Target="../diagrams/data3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notesSlide" Target="../notesSlides/notesSlide3.xml"/><Relationship Id="rId7" Type="http://schemas.openxmlformats.org/officeDocument/2006/relationships/diagramData" Target="../diagrams/data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jpeg"/><Relationship Id="rId11" Type="http://schemas.microsoft.com/office/2007/relationships/diagramDrawing" Target="../diagrams/drawing6.xml"/><Relationship Id="rId5" Type="http://schemas.openxmlformats.org/officeDocument/2006/relationships/image" Target="../media/image14.wmf"/><Relationship Id="rId10" Type="http://schemas.openxmlformats.org/officeDocument/2006/relationships/diagramColors" Target="../diagrams/colors6.xml"/><Relationship Id="rId4" Type="http://schemas.openxmlformats.org/officeDocument/2006/relationships/oleObject" Target="../embeddings/oleObject6.bin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5.png"/><Relationship Id="rId3" Type="http://schemas.openxmlformats.org/officeDocument/2006/relationships/image" Target="../media/image18.jpeg"/><Relationship Id="rId7" Type="http://schemas.openxmlformats.org/officeDocument/2006/relationships/image" Target="../media/image17.wmf"/><Relationship Id="rId12" Type="http://schemas.microsoft.com/office/2007/relationships/diagramDrawing" Target="../diagrams/drawing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diagramColors" Target="../diagrams/colors7.xml"/><Relationship Id="rId5" Type="http://schemas.openxmlformats.org/officeDocument/2006/relationships/image" Target="../media/image16.wmf"/><Relationship Id="rId10" Type="http://schemas.openxmlformats.org/officeDocument/2006/relationships/diagramQuickStyle" Target="../diagrams/quickStyle7.xml"/><Relationship Id="rId4" Type="http://schemas.openxmlformats.org/officeDocument/2006/relationships/oleObject" Target="../embeddings/oleObject7.bin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oleObject" Target="../embeddings/oleObject9.bin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10" Type="http://schemas.openxmlformats.org/officeDocument/2006/relationships/image" Target="../media/image5.png"/><Relationship Id="rId4" Type="http://schemas.openxmlformats.org/officeDocument/2006/relationships/image" Target="../media/image19.wmf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338" y="644652"/>
            <a:ext cx="5029200" cy="1673352"/>
          </a:xfrm>
        </p:spPr>
        <p:txBody>
          <a:bodyPr/>
          <a:lstStyle/>
          <a:p>
            <a:r>
              <a:rPr lang="en-US" sz="4800" dirty="0" smtClean="0"/>
              <a:t>HUKUM GAUSS</a:t>
            </a:r>
            <a:endParaRPr lang="en-US" dirty="0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5627538" y="644652"/>
            <a:ext cx="1981200" cy="26669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04943" y="4114800"/>
            <a:ext cx="68580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err="1" smtClean="0"/>
              <a:t>Fisika</a:t>
            </a:r>
            <a:r>
              <a:rPr lang="en-US" sz="4000" dirty="0" smtClean="0"/>
              <a:t> </a:t>
            </a:r>
            <a:r>
              <a:rPr lang="en-US" sz="4000" dirty="0" err="1" smtClean="0"/>
              <a:t>Dasar</a:t>
            </a:r>
            <a:r>
              <a:rPr lang="en-US" sz="4000" dirty="0" smtClean="0"/>
              <a:t> 2</a:t>
            </a:r>
          </a:p>
          <a:p>
            <a:pPr algn="ctr"/>
            <a:r>
              <a:rPr lang="en-US" sz="4000" dirty="0" err="1" smtClean="0"/>
              <a:t>Dr.sc.hum</a:t>
            </a:r>
            <a:r>
              <a:rPr lang="en-US" sz="4000" dirty="0" smtClean="0"/>
              <a:t>. </a:t>
            </a:r>
            <a:r>
              <a:rPr lang="en-US" sz="4000" dirty="0" err="1" smtClean="0"/>
              <a:t>Deni</a:t>
            </a:r>
            <a:r>
              <a:rPr lang="en-US" sz="4000" dirty="0" smtClean="0"/>
              <a:t> </a:t>
            </a:r>
            <a:r>
              <a:rPr lang="en-US" sz="4000" dirty="0" err="1" smtClean="0"/>
              <a:t>Hardiansyah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Rectangle 17"/>
          <p:cNvSpPr>
            <a:spLocks noGrp="1" noChangeArrowheads="1"/>
          </p:cNvSpPr>
          <p:nvPr>
            <p:ph type="title"/>
          </p:nvPr>
        </p:nvSpPr>
        <p:spPr>
          <a:xfrm>
            <a:off x="829991" y="152409"/>
            <a:ext cx="7086600" cy="838200"/>
          </a:xfrm>
        </p:spPr>
        <p:txBody>
          <a:bodyPr/>
          <a:lstStyle/>
          <a:p>
            <a:r>
              <a:rPr lang="en-US" sz="3600" dirty="0" smtClean="0"/>
              <a:t>MEDAN E OLEH BOLA BERMUATAN</a:t>
            </a:r>
          </a:p>
        </p:txBody>
      </p:sp>
      <p:sp>
        <p:nvSpPr>
          <p:cNvPr id="14346" name="Rectangle 2"/>
          <p:cNvSpPr>
            <a:spLocks noChangeArrowheads="1"/>
          </p:cNvSpPr>
          <p:nvPr/>
        </p:nvSpPr>
        <p:spPr bwMode="auto">
          <a:xfrm>
            <a:off x="381000" y="228600"/>
            <a:ext cx="77930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en-US" sz="280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346116" name="Object 4"/>
          <p:cNvGraphicFramePr>
            <a:graphicFrameLocks noChangeAspect="1"/>
          </p:cNvGraphicFramePr>
          <p:nvPr/>
        </p:nvGraphicFramePr>
        <p:xfrm>
          <a:off x="2362200" y="3048000"/>
          <a:ext cx="4497387" cy="343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4" imgW="2247840" imgH="1714320" progId="Equation.3">
                  <p:embed/>
                </p:oleObj>
              </mc:Choice>
              <mc:Fallback>
                <p:oleObj name="Equation" r:id="rId4" imgW="2247840" imgH="1714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0"/>
                        <a:ext cx="4497387" cy="343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0" y="1371600"/>
            <a:ext cx="2133600" cy="1752600"/>
            <a:chOff x="576" y="1824"/>
            <a:chExt cx="1968" cy="1544"/>
          </a:xfrm>
        </p:grpSpPr>
        <p:sp>
          <p:nvSpPr>
            <p:cNvPr id="14350" name="Oval 6"/>
            <p:cNvSpPr>
              <a:spLocks noChangeArrowheads="1"/>
            </p:cNvSpPr>
            <p:nvPr/>
          </p:nvSpPr>
          <p:spPr bwMode="auto">
            <a:xfrm>
              <a:off x="1764" y="2853"/>
              <a:ext cx="79" cy="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19" name="Oval 7"/>
            <p:cNvSpPr>
              <a:spLocks noChangeArrowheads="1"/>
            </p:cNvSpPr>
            <p:nvPr/>
          </p:nvSpPr>
          <p:spPr bwMode="auto">
            <a:xfrm>
              <a:off x="576" y="1824"/>
              <a:ext cx="1584" cy="154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>
                  <a:latin typeface="Tahoma" charset="0"/>
                </a:rPr>
                <a:t>Q</a:t>
              </a:r>
            </a:p>
          </p:txBody>
        </p:sp>
        <p:sp>
          <p:nvSpPr>
            <p:cNvPr id="14352" name="Oval 8"/>
            <p:cNvSpPr>
              <a:spLocks noChangeArrowheads="1"/>
            </p:cNvSpPr>
            <p:nvPr/>
          </p:nvSpPr>
          <p:spPr bwMode="auto">
            <a:xfrm>
              <a:off x="774" y="2002"/>
              <a:ext cx="1188" cy="1128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ahoma" charset="0"/>
              </a:endParaRPr>
            </a:p>
          </p:txBody>
        </p:sp>
        <p:sp>
          <p:nvSpPr>
            <p:cNvPr id="14353" name="Text Box 9"/>
            <p:cNvSpPr txBox="1">
              <a:spLocks noChangeArrowheads="1"/>
            </p:cNvSpPr>
            <p:nvPr/>
          </p:nvSpPr>
          <p:spPr bwMode="auto">
            <a:xfrm>
              <a:off x="1963" y="2448"/>
              <a:ext cx="32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Tahoma" charset="0"/>
                </a:rPr>
                <a:t>P</a:t>
              </a:r>
            </a:p>
          </p:txBody>
        </p:sp>
        <p:sp>
          <p:nvSpPr>
            <p:cNvPr id="14354" name="Line 10"/>
            <p:cNvSpPr>
              <a:spLocks noChangeShapeType="1"/>
            </p:cNvSpPr>
            <p:nvPr/>
          </p:nvSpPr>
          <p:spPr bwMode="auto">
            <a:xfrm>
              <a:off x="1447" y="2537"/>
              <a:ext cx="515" cy="15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Text Box 11"/>
            <p:cNvSpPr txBox="1">
              <a:spLocks noChangeArrowheads="1"/>
            </p:cNvSpPr>
            <p:nvPr/>
          </p:nvSpPr>
          <p:spPr bwMode="auto">
            <a:xfrm>
              <a:off x="1684" y="2353"/>
              <a:ext cx="271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FF"/>
                  </a:solidFill>
                  <a:latin typeface="Tahoma" charset="0"/>
                </a:rPr>
                <a:t>r</a:t>
              </a:r>
            </a:p>
          </p:txBody>
        </p:sp>
        <p:sp>
          <p:nvSpPr>
            <p:cNvPr id="14356" name="Line 12"/>
            <p:cNvSpPr>
              <a:spLocks noChangeShapeType="1"/>
            </p:cNvSpPr>
            <p:nvPr/>
          </p:nvSpPr>
          <p:spPr bwMode="auto">
            <a:xfrm flipV="1">
              <a:off x="1408" y="1920"/>
              <a:ext cx="368" cy="61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Text Box 13"/>
            <p:cNvSpPr txBox="1">
              <a:spLocks noChangeArrowheads="1"/>
            </p:cNvSpPr>
            <p:nvPr/>
          </p:nvSpPr>
          <p:spPr bwMode="auto">
            <a:xfrm>
              <a:off x="1349" y="2065"/>
              <a:ext cx="34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hlink"/>
                  </a:solidFill>
                  <a:latin typeface="Tahoma" charset="0"/>
                </a:rPr>
                <a:t>R</a:t>
              </a:r>
            </a:p>
          </p:txBody>
        </p:sp>
        <p:sp>
          <p:nvSpPr>
            <p:cNvPr id="14358" name="Text Box 14"/>
            <p:cNvSpPr txBox="1">
              <a:spLocks noChangeArrowheads="1"/>
            </p:cNvSpPr>
            <p:nvPr/>
          </p:nvSpPr>
          <p:spPr bwMode="auto">
            <a:xfrm>
              <a:off x="2304" y="2832"/>
              <a:ext cx="24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chemeClr val="hlink"/>
                  </a:solidFill>
                  <a:latin typeface="Tahoma" charset="0"/>
                </a:rPr>
                <a:t>E</a:t>
              </a:r>
            </a:p>
          </p:txBody>
        </p:sp>
        <p:sp>
          <p:nvSpPr>
            <p:cNvPr id="14359" name="Line 15"/>
            <p:cNvSpPr>
              <a:spLocks noChangeShapeType="1"/>
            </p:cNvSpPr>
            <p:nvPr/>
          </p:nvSpPr>
          <p:spPr bwMode="auto">
            <a:xfrm>
              <a:off x="1968" y="2688"/>
              <a:ext cx="528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Oval 16"/>
            <p:cNvSpPr>
              <a:spLocks noChangeArrowheads="1"/>
            </p:cNvSpPr>
            <p:nvPr/>
          </p:nvSpPr>
          <p:spPr bwMode="auto">
            <a:xfrm>
              <a:off x="1920" y="264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Kuat medan didalam bola</a:t>
            </a:r>
          </a:p>
          <a:p>
            <a:endParaRPr lang="en-US"/>
          </a:p>
        </p:txBody>
      </p:sp>
      <p:graphicFrame>
        <p:nvGraphicFramePr>
          <p:cNvPr id="18" name="Diagram 17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40681" y="1676400"/>
            <a:ext cx="7086600" cy="5181600"/>
          </a:xfrm>
        </p:spPr>
        <p:txBody>
          <a:bodyPr/>
          <a:lstStyle/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bola </a:t>
            </a:r>
            <a:r>
              <a:rPr lang="en-US" dirty="0" err="1" smtClean="0"/>
              <a:t>jari-jari</a:t>
            </a:r>
            <a:r>
              <a:rPr lang="en-US" dirty="0" smtClean="0"/>
              <a:t> R </a:t>
            </a:r>
            <a:r>
              <a:rPr lang="en-US" dirty="0" err="1" smtClean="0"/>
              <a:t>bermuatan</a:t>
            </a:r>
            <a:r>
              <a:rPr lang="en-US" dirty="0" smtClean="0"/>
              <a:t> Q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6436"/>
            <a:ext cx="7086600" cy="838200"/>
          </a:xfrm>
        </p:spPr>
        <p:txBody>
          <a:bodyPr/>
          <a:lstStyle/>
          <a:p>
            <a:r>
              <a:rPr lang="en-US" sz="3200" dirty="0" smtClean="0"/>
              <a:t>MEDAN E OLEH KULIT BOLA BERMUATAN</a:t>
            </a:r>
            <a:endParaRPr lang="en-US" sz="32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795588" y="4953000"/>
          <a:ext cx="4776787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4" name="Equation" r:id="rId3" imgW="2374560" imgH="431640" progId="Equation.3">
                  <p:embed/>
                </p:oleObj>
              </mc:Choice>
              <mc:Fallback>
                <p:oleObj name="Equation" r:id="rId3" imgW="23745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4953000"/>
                        <a:ext cx="4776787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496303" y="2641036"/>
            <a:ext cx="3571875" cy="2251075"/>
            <a:chOff x="576" y="1344"/>
            <a:chExt cx="1828" cy="1152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1718" y="1969"/>
              <a:ext cx="68" cy="6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752" y="2002"/>
              <a:ext cx="504" cy="3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576" y="1344"/>
              <a:ext cx="1176" cy="115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ahoma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752" y="1776"/>
              <a:ext cx="16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FF"/>
                  </a:solidFill>
                  <a:latin typeface="Tahoma" charset="0"/>
                </a:rPr>
                <a:t>P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181" y="1936"/>
              <a:ext cx="571" cy="6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483" y="1805"/>
              <a:ext cx="15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Tahoma" charset="0"/>
                </a:rPr>
                <a:t>r</a:t>
              </a:r>
              <a:endParaRPr lang="en-US" sz="2400">
                <a:solidFill>
                  <a:schemeClr val="folHlink"/>
                </a:solidFill>
                <a:latin typeface="Tahoma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1181" y="1607"/>
              <a:ext cx="201" cy="329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056" y="1638"/>
              <a:ext cx="17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33CC33"/>
                  </a:solidFill>
                  <a:latin typeface="Tahoma" charset="0"/>
                </a:rPr>
                <a:t>R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215" y="1824"/>
              <a:ext cx="18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0000FF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78" y="1536"/>
              <a:ext cx="806" cy="763"/>
            </a:xfrm>
            <a:prstGeom prst="ellips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ahoma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050" y="2026"/>
              <a:ext cx="204" cy="2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33CC33"/>
                  </a:solidFill>
                  <a:latin typeface="Tahoma" charset="0"/>
                </a:rPr>
                <a:t>Q</a:t>
              </a:r>
            </a:p>
          </p:txBody>
        </p:sp>
      </p:grpSp>
      <p:graphicFrame>
        <p:nvGraphicFramePr>
          <p:cNvPr id="17" name="Diagram 16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AutoShape 2"/>
          <p:cNvSpPr>
            <a:spLocks noChangeArrowheads="1"/>
          </p:cNvSpPr>
          <p:nvPr/>
        </p:nvSpPr>
        <p:spPr bwMode="auto">
          <a:xfrm>
            <a:off x="5806753" y="2648500"/>
            <a:ext cx="2743200" cy="838200"/>
          </a:xfrm>
          <a:prstGeom prst="wedgeRoundRectCallout">
            <a:avLst>
              <a:gd name="adj1" fmla="val -106194"/>
              <a:gd name="adj2" fmla="val 83333"/>
              <a:gd name="adj3" fmla="val 16667"/>
            </a:avLst>
          </a:prstGeom>
          <a:solidFill>
            <a:srgbClr val="FFE26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Tahoma" charset="0"/>
              </a:rPr>
              <a:t>Muatan bola tidak dilingkupi perm. Gauss</a:t>
            </a:r>
          </a:p>
        </p:txBody>
      </p:sp>
      <p:graphicFrame>
        <p:nvGraphicFramePr>
          <p:cNvPr id="35021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302429"/>
              </p:ext>
            </p:extLst>
          </p:nvPr>
        </p:nvGraphicFramePr>
        <p:xfrm>
          <a:off x="2335875" y="5435949"/>
          <a:ext cx="4048667" cy="121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3" imgW="2234880" imgH="672840" progId="Equation.3">
                  <p:embed/>
                </p:oleObj>
              </mc:Choice>
              <mc:Fallback>
                <p:oleObj name="Equation" r:id="rId3" imgW="2234880" imgH="672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875" y="5435949"/>
                        <a:ext cx="4048667" cy="1219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654424" y="150255"/>
            <a:ext cx="7086600" cy="838200"/>
          </a:xfrm>
        </p:spPr>
        <p:txBody>
          <a:bodyPr/>
          <a:lstStyle/>
          <a:p>
            <a:r>
              <a:rPr lang="sv-SE" sz="3200" dirty="0" smtClean="0"/>
              <a:t>MEDAN E OLEH KULIT BOLA BERMUATAN</a:t>
            </a:r>
            <a:endParaRPr lang="sv-SE" sz="3200" dirty="0"/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600" y="1820701"/>
            <a:ext cx="7086600" cy="990600"/>
          </a:xfrm>
          <a:noFill/>
        </p:spPr>
        <p:txBody>
          <a:bodyPr/>
          <a:lstStyle/>
          <a:p>
            <a:pPr eaLnBrk="1" hangingPunct="1"/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bola </a:t>
            </a:r>
            <a:r>
              <a:rPr lang="en-US" dirty="0" err="1" smtClean="0"/>
              <a:t>jari-jari</a:t>
            </a:r>
            <a:r>
              <a:rPr lang="en-US" dirty="0" smtClean="0"/>
              <a:t> R </a:t>
            </a:r>
            <a:r>
              <a:rPr lang="en-US" dirty="0" err="1" smtClean="0"/>
              <a:t>bermuatan</a:t>
            </a:r>
            <a:r>
              <a:rPr lang="en-US" dirty="0" smtClean="0"/>
              <a:t> Q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68924" y="3065068"/>
            <a:ext cx="3657600" cy="2249488"/>
            <a:chOff x="624" y="2784"/>
            <a:chExt cx="1632" cy="955"/>
          </a:xfrm>
        </p:grpSpPr>
        <p:sp>
          <p:nvSpPr>
            <p:cNvPr id="16398" name="Oval 7"/>
            <p:cNvSpPr>
              <a:spLocks noChangeArrowheads="1"/>
            </p:cNvSpPr>
            <p:nvPr/>
          </p:nvSpPr>
          <p:spPr bwMode="auto">
            <a:xfrm>
              <a:off x="1409" y="3355"/>
              <a:ext cx="79" cy="8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Text Box 8"/>
            <p:cNvSpPr txBox="1">
              <a:spLocks noChangeArrowheads="1"/>
            </p:cNvSpPr>
            <p:nvPr/>
          </p:nvSpPr>
          <p:spPr bwMode="auto">
            <a:xfrm>
              <a:off x="1440" y="3163"/>
              <a:ext cx="145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FF"/>
                  </a:solidFill>
                  <a:latin typeface="Tahoma" charset="0"/>
                </a:rPr>
                <a:t>P</a:t>
              </a:r>
            </a:p>
          </p:txBody>
        </p:sp>
        <p:sp>
          <p:nvSpPr>
            <p:cNvPr id="16400" name="Text Box 9"/>
            <p:cNvSpPr txBox="1">
              <a:spLocks noChangeArrowheads="1"/>
            </p:cNvSpPr>
            <p:nvPr/>
          </p:nvSpPr>
          <p:spPr bwMode="auto">
            <a:xfrm flipH="1">
              <a:off x="1249" y="3115"/>
              <a:ext cx="19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hlink"/>
                  </a:solidFill>
                  <a:latin typeface="Tahoma" charset="0"/>
                </a:rPr>
                <a:t>r</a:t>
              </a:r>
            </a:p>
          </p:txBody>
        </p:sp>
        <p:sp>
          <p:nvSpPr>
            <p:cNvPr id="16401" name="Text Box 10"/>
            <p:cNvSpPr txBox="1">
              <a:spLocks noChangeArrowheads="1"/>
            </p:cNvSpPr>
            <p:nvPr/>
          </p:nvSpPr>
          <p:spPr bwMode="auto">
            <a:xfrm>
              <a:off x="2016" y="3499"/>
              <a:ext cx="24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rgbClr val="0000FF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6402" name="Line 11"/>
            <p:cNvSpPr>
              <a:spLocks noChangeShapeType="1"/>
            </p:cNvSpPr>
            <p:nvPr/>
          </p:nvSpPr>
          <p:spPr bwMode="auto">
            <a:xfrm>
              <a:off x="1488" y="3403"/>
              <a:ext cx="528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12"/>
            <p:cNvSpPr>
              <a:spLocks noChangeShapeType="1"/>
            </p:cNvSpPr>
            <p:nvPr/>
          </p:nvSpPr>
          <p:spPr bwMode="auto">
            <a:xfrm flipV="1">
              <a:off x="1152" y="2827"/>
              <a:ext cx="144" cy="43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13"/>
            <p:cNvSpPr>
              <a:spLocks noChangeShapeType="1"/>
            </p:cNvSpPr>
            <p:nvPr/>
          </p:nvSpPr>
          <p:spPr bwMode="auto">
            <a:xfrm>
              <a:off x="1152" y="3259"/>
              <a:ext cx="288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Oval 14"/>
            <p:cNvSpPr>
              <a:spLocks noChangeArrowheads="1"/>
            </p:cNvSpPr>
            <p:nvPr/>
          </p:nvSpPr>
          <p:spPr bwMode="auto">
            <a:xfrm>
              <a:off x="816" y="2963"/>
              <a:ext cx="672" cy="63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ahoma" charset="0"/>
              </a:endParaRPr>
            </a:p>
          </p:txBody>
        </p:sp>
        <p:sp>
          <p:nvSpPr>
            <p:cNvPr id="16406" name="Text Box 15"/>
            <p:cNvSpPr txBox="1">
              <a:spLocks noChangeArrowheads="1"/>
            </p:cNvSpPr>
            <p:nvPr/>
          </p:nvSpPr>
          <p:spPr bwMode="auto">
            <a:xfrm>
              <a:off x="1008" y="2875"/>
              <a:ext cx="15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33CC33"/>
                  </a:solidFill>
                  <a:latin typeface="Tahoma" charset="0"/>
                </a:rPr>
                <a:t>R</a:t>
              </a:r>
            </a:p>
          </p:txBody>
        </p:sp>
        <p:sp>
          <p:nvSpPr>
            <p:cNvPr id="16407" name="Oval 16"/>
            <p:cNvSpPr>
              <a:spLocks noChangeArrowheads="1"/>
            </p:cNvSpPr>
            <p:nvPr/>
          </p:nvSpPr>
          <p:spPr bwMode="auto">
            <a:xfrm>
              <a:off x="624" y="2784"/>
              <a:ext cx="1008" cy="955"/>
            </a:xfrm>
            <a:prstGeom prst="ellipse">
              <a:avLst/>
            </a:prstGeom>
            <a:noFill/>
            <a:ln w="76200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ahoma" charset="0"/>
              </a:endParaRPr>
            </a:p>
          </p:txBody>
        </p:sp>
        <p:sp>
          <p:nvSpPr>
            <p:cNvPr id="16408" name="Text Box 17"/>
            <p:cNvSpPr txBox="1">
              <a:spLocks noChangeArrowheads="1"/>
            </p:cNvSpPr>
            <p:nvPr/>
          </p:nvSpPr>
          <p:spPr bwMode="auto">
            <a:xfrm>
              <a:off x="960" y="3499"/>
              <a:ext cx="162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33CC33"/>
                  </a:solidFill>
                  <a:latin typeface="Tahoma" charset="0"/>
                </a:rPr>
                <a:t>Q</a:t>
              </a:r>
            </a:p>
          </p:txBody>
        </p:sp>
      </p:grpSp>
      <p:sp>
        <p:nvSpPr>
          <p:cNvPr id="16397" name="Rectangle 25"/>
          <p:cNvSpPr>
            <a:spLocks noChangeArrowheads="1"/>
          </p:cNvSpPr>
          <p:nvPr/>
        </p:nvSpPr>
        <p:spPr bwMode="auto">
          <a:xfrm>
            <a:off x="0" y="0"/>
            <a:ext cx="1981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240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 animBg="1"/>
      <p:bldP spid="3502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0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429000" y="4495799"/>
          <a:ext cx="4419600" cy="2091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8" name="Equation" r:id="rId4" imgW="2844720" imgH="1346040" progId="Equation.3">
                  <p:embed/>
                </p:oleObj>
              </mc:Choice>
              <mc:Fallback>
                <p:oleObj name="Equation" r:id="rId4" imgW="2844720" imgH="1346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495799"/>
                        <a:ext cx="4419600" cy="2091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086600" cy="838200"/>
          </a:xfrm>
        </p:spPr>
        <p:txBody>
          <a:bodyPr/>
          <a:lstStyle/>
          <a:p>
            <a:r>
              <a:rPr lang="en-US" sz="3200" dirty="0" smtClean="0"/>
              <a:t>MEDAN E OLEH MUATAN PADA BIDANG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1295400"/>
            <a:ext cx="71628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Jenis : simetri bidang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Permukaan gauss : Tabung dengan 3 permukaan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74900" y="1968500"/>
            <a:ext cx="3848100" cy="2370138"/>
            <a:chOff x="96" y="1243"/>
            <a:chExt cx="2424" cy="1493"/>
          </a:xfrm>
        </p:grpSpPr>
        <p:sp>
          <p:nvSpPr>
            <p:cNvPr id="21521" name="Freeform 6"/>
            <p:cNvSpPr>
              <a:spLocks/>
            </p:cNvSpPr>
            <p:nvPr/>
          </p:nvSpPr>
          <p:spPr bwMode="auto">
            <a:xfrm>
              <a:off x="983" y="1445"/>
              <a:ext cx="671" cy="1291"/>
            </a:xfrm>
            <a:custGeom>
              <a:avLst/>
              <a:gdLst>
                <a:gd name="T0" fmla="*/ 0 w 1056"/>
                <a:gd name="T1" fmla="*/ 1836 h 1836"/>
                <a:gd name="T2" fmla="*/ 0 w 1056"/>
                <a:gd name="T3" fmla="*/ 816 h 1836"/>
                <a:gd name="T4" fmla="*/ 1056 w 1056"/>
                <a:gd name="T5" fmla="*/ 0 h 1836"/>
                <a:gd name="T6" fmla="*/ 1056 w 1056"/>
                <a:gd name="T7" fmla="*/ 960 h 1836"/>
                <a:gd name="T8" fmla="*/ 0 w 1056"/>
                <a:gd name="T9" fmla="*/ 1824 h 1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1836"/>
                <a:gd name="T17" fmla="*/ 1056 w 1056"/>
                <a:gd name="T18" fmla="*/ 1836 h 18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1836">
                  <a:moveTo>
                    <a:pt x="0" y="1836"/>
                  </a:moveTo>
                  <a:lnTo>
                    <a:pt x="0" y="816"/>
                  </a:lnTo>
                  <a:lnTo>
                    <a:pt x="1056" y="0"/>
                  </a:lnTo>
                  <a:lnTo>
                    <a:pt x="1056" y="960"/>
                  </a:lnTo>
                  <a:lnTo>
                    <a:pt x="0" y="1824"/>
                  </a:lnTo>
                </a:path>
              </a:pathLst>
            </a:custGeom>
            <a:solidFill>
              <a:srgbClr val="FFE265"/>
            </a:solidFill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7"/>
            <p:cNvSpPr>
              <a:spLocks noChangeShapeType="1"/>
            </p:cNvSpPr>
            <p:nvPr/>
          </p:nvSpPr>
          <p:spPr bwMode="auto">
            <a:xfrm>
              <a:off x="1944" y="2165"/>
              <a:ext cx="43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14" name="Object 8"/>
            <p:cNvGraphicFramePr>
              <a:graphicFrameLocks noChangeAspect="1"/>
            </p:cNvGraphicFramePr>
            <p:nvPr/>
          </p:nvGraphicFramePr>
          <p:xfrm>
            <a:off x="2352" y="2021"/>
            <a:ext cx="16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9" name="Equation" r:id="rId6" imgW="152280" imgH="215640" progId="Equation.3">
                    <p:embed/>
                  </p:oleObj>
                </mc:Choice>
                <mc:Fallback>
                  <p:oleObj name="Equation" r:id="rId6" imgW="152280" imgH="215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2021"/>
                          <a:ext cx="16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504" y="1973"/>
              <a:ext cx="1632" cy="384"/>
              <a:chOff x="624" y="2784"/>
              <a:chExt cx="1632" cy="384"/>
            </a:xfrm>
          </p:grpSpPr>
          <p:sp>
            <p:nvSpPr>
              <p:cNvPr id="21527" name="Oval 10"/>
              <p:cNvSpPr>
                <a:spLocks noChangeArrowheads="1"/>
              </p:cNvSpPr>
              <p:nvPr/>
            </p:nvSpPr>
            <p:spPr bwMode="auto">
              <a:xfrm>
                <a:off x="1968" y="2784"/>
                <a:ext cx="288" cy="384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8" name="Oval 11"/>
              <p:cNvSpPr>
                <a:spLocks noChangeArrowheads="1"/>
              </p:cNvSpPr>
              <p:nvPr/>
            </p:nvSpPr>
            <p:spPr bwMode="auto">
              <a:xfrm>
                <a:off x="624" y="2784"/>
                <a:ext cx="288" cy="384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9" name="Line 12"/>
              <p:cNvSpPr>
                <a:spLocks noChangeShapeType="1"/>
              </p:cNvSpPr>
              <p:nvPr/>
            </p:nvSpPr>
            <p:spPr bwMode="auto">
              <a:xfrm>
                <a:off x="792" y="2784"/>
                <a:ext cx="1296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Line 13"/>
              <p:cNvSpPr>
                <a:spLocks noChangeShapeType="1"/>
              </p:cNvSpPr>
              <p:nvPr/>
            </p:nvSpPr>
            <p:spPr bwMode="auto">
              <a:xfrm>
                <a:off x="792" y="3168"/>
                <a:ext cx="1296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4" name="Oval 14"/>
            <p:cNvSpPr>
              <a:spLocks noChangeArrowheads="1"/>
            </p:cNvSpPr>
            <p:nvPr/>
          </p:nvSpPr>
          <p:spPr bwMode="auto">
            <a:xfrm>
              <a:off x="1128" y="1973"/>
              <a:ext cx="288" cy="38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fol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15" name="Object 15"/>
            <p:cNvGraphicFramePr>
              <a:graphicFrameLocks noChangeAspect="1"/>
            </p:cNvGraphicFramePr>
            <p:nvPr/>
          </p:nvGraphicFramePr>
          <p:xfrm>
            <a:off x="1697" y="1243"/>
            <a:ext cx="182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0" name="Equation" r:id="rId8" imgW="164880" imgH="228600" progId="Equation.3">
                    <p:embed/>
                  </p:oleObj>
                </mc:Choice>
                <mc:Fallback>
                  <p:oleObj name="Equation" r:id="rId8" imgW="164880" imgH="228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7" y="1243"/>
                          <a:ext cx="182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5" name="Line 16"/>
            <p:cNvSpPr>
              <a:spLocks noChangeShapeType="1"/>
            </p:cNvSpPr>
            <p:nvPr/>
          </p:nvSpPr>
          <p:spPr bwMode="auto">
            <a:xfrm flipV="1">
              <a:off x="1752" y="1541"/>
              <a:ext cx="0" cy="38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17"/>
            <p:cNvSpPr>
              <a:spLocks noChangeShapeType="1"/>
            </p:cNvSpPr>
            <p:nvPr/>
          </p:nvSpPr>
          <p:spPr bwMode="auto">
            <a:xfrm>
              <a:off x="288" y="2155"/>
              <a:ext cx="43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1516" name="Object 18"/>
            <p:cNvGraphicFramePr>
              <a:graphicFrameLocks noChangeAspect="1"/>
            </p:cNvGraphicFramePr>
            <p:nvPr/>
          </p:nvGraphicFramePr>
          <p:xfrm>
            <a:off x="96" y="1968"/>
            <a:ext cx="182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1" name="Equation" r:id="rId10" imgW="164880" imgH="215640" progId="Equation.3">
                    <p:embed/>
                  </p:oleObj>
                </mc:Choice>
                <mc:Fallback>
                  <p:oleObj name="Equation" r:id="rId10" imgW="164880" imgH="2156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1968"/>
                          <a:ext cx="182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7" name="Object 19"/>
            <p:cNvGraphicFramePr>
              <a:graphicFrameLocks noChangeAspect="1"/>
            </p:cNvGraphicFramePr>
            <p:nvPr/>
          </p:nvGraphicFramePr>
          <p:xfrm>
            <a:off x="1338" y="1632"/>
            <a:ext cx="294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2" name="Equation" r:id="rId12" imgW="266400" imgH="152280" progId="Equation.3">
                    <p:embed/>
                  </p:oleObj>
                </mc:Choice>
                <mc:Fallback>
                  <p:oleObj name="Equation" r:id="rId12" imgW="266400" imgH="15228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8" y="1632"/>
                          <a:ext cx="294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Diagram 19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1524000"/>
            <a:ext cx="3048000" cy="1735138"/>
            <a:chOff x="240" y="2651"/>
            <a:chExt cx="2304" cy="1381"/>
          </a:xfrm>
        </p:grpSpPr>
        <p:sp>
          <p:nvSpPr>
            <p:cNvPr id="22542" name="Line 3"/>
            <p:cNvSpPr>
              <a:spLocks noChangeShapeType="1"/>
            </p:cNvSpPr>
            <p:nvPr/>
          </p:nvSpPr>
          <p:spPr bwMode="auto">
            <a:xfrm>
              <a:off x="1392" y="2928"/>
              <a:ext cx="0" cy="110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4"/>
            <p:cNvSpPr>
              <a:spLocks noChangeShapeType="1"/>
            </p:cNvSpPr>
            <p:nvPr/>
          </p:nvSpPr>
          <p:spPr bwMode="auto">
            <a:xfrm>
              <a:off x="1536" y="3024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5"/>
            <p:cNvSpPr>
              <a:spLocks noChangeShapeType="1"/>
            </p:cNvSpPr>
            <p:nvPr/>
          </p:nvSpPr>
          <p:spPr bwMode="auto">
            <a:xfrm>
              <a:off x="1536" y="3120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6"/>
            <p:cNvSpPr>
              <a:spLocks noChangeShapeType="1"/>
            </p:cNvSpPr>
            <p:nvPr/>
          </p:nvSpPr>
          <p:spPr bwMode="auto">
            <a:xfrm>
              <a:off x="1536" y="3216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7"/>
            <p:cNvSpPr>
              <a:spLocks noChangeShapeType="1"/>
            </p:cNvSpPr>
            <p:nvPr/>
          </p:nvSpPr>
          <p:spPr bwMode="auto">
            <a:xfrm>
              <a:off x="1536" y="3312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8"/>
            <p:cNvSpPr>
              <a:spLocks noChangeShapeType="1"/>
            </p:cNvSpPr>
            <p:nvPr/>
          </p:nvSpPr>
          <p:spPr bwMode="auto">
            <a:xfrm>
              <a:off x="1536" y="3408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9"/>
            <p:cNvSpPr>
              <a:spLocks noChangeShapeType="1"/>
            </p:cNvSpPr>
            <p:nvPr/>
          </p:nvSpPr>
          <p:spPr bwMode="auto">
            <a:xfrm>
              <a:off x="1536" y="3504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10"/>
            <p:cNvSpPr>
              <a:spLocks noChangeShapeType="1"/>
            </p:cNvSpPr>
            <p:nvPr/>
          </p:nvSpPr>
          <p:spPr bwMode="auto">
            <a:xfrm>
              <a:off x="1536" y="3600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11"/>
            <p:cNvSpPr>
              <a:spLocks noChangeShapeType="1"/>
            </p:cNvSpPr>
            <p:nvPr/>
          </p:nvSpPr>
          <p:spPr bwMode="auto">
            <a:xfrm>
              <a:off x="1536" y="3696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12"/>
            <p:cNvSpPr>
              <a:spLocks noChangeShapeType="1"/>
            </p:cNvSpPr>
            <p:nvPr/>
          </p:nvSpPr>
          <p:spPr bwMode="auto">
            <a:xfrm>
              <a:off x="1536" y="3792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13"/>
            <p:cNvSpPr>
              <a:spLocks noChangeShapeType="1"/>
            </p:cNvSpPr>
            <p:nvPr/>
          </p:nvSpPr>
          <p:spPr bwMode="auto">
            <a:xfrm>
              <a:off x="1536" y="3888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14"/>
            <p:cNvSpPr>
              <a:spLocks noChangeShapeType="1"/>
            </p:cNvSpPr>
            <p:nvPr/>
          </p:nvSpPr>
          <p:spPr bwMode="auto">
            <a:xfrm>
              <a:off x="240" y="3024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15"/>
            <p:cNvSpPr>
              <a:spLocks noChangeShapeType="1"/>
            </p:cNvSpPr>
            <p:nvPr/>
          </p:nvSpPr>
          <p:spPr bwMode="auto">
            <a:xfrm>
              <a:off x="240" y="3120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16"/>
            <p:cNvSpPr>
              <a:spLocks noChangeShapeType="1"/>
            </p:cNvSpPr>
            <p:nvPr/>
          </p:nvSpPr>
          <p:spPr bwMode="auto">
            <a:xfrm>
              <a:off x="240" y="3216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17"/>
            <p:cNvSpPr>
              <a:spLocks noChangeShapeType="1"/>
            </p:cNvSpPr>
            <p:nvPr/>
          </p:nvSpPr>
          <p:spPr bwMode="auto">
            <a:xfrm>
              <a:off x="240" y="3312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18"/>
            <p:cNvSpPr>
              <a:spLocks noChangeShapeType="1"/>
            </p:cNvSpPr>
            <p:nvPr/>
          </p:nvSpPr>
          <p:spPr bwMode="auto">
            <a:xfrm>
              <a:off x="240" y="3408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19"/>
            <p:cNvSpPr>
              <a:spLocks noChangeShapeType="1"/>
            </p:cNvSpPr>
            <p:nvPr/>
          </p:nvSpPr>
          <p:spPr bwMode="auto">
            <a:xfrm>
              <a:off x="240" y="3504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20"/>
            <p:cNvSpPr>
              <a:spLocks noChangeShapeType="1"/>
            </p:cNvSpPr>
            <p:nvPr/>
          </p:nvSpPr>
          <p:spPr bwMode="auto">
            <a:xfrm>
              <a:off x="240" y="3600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21"/>
            <p:cNvSpPr>
              <a:spLocks noChangeShapeType="1"/>
            </p:cNvSpPr>
            <p:nvPr/>
          </p:nvSpPr>
          <p:spPr bwMode="auto">
            <a:xfrm>
              <a:off x="240" y="3696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22"/>
            <p:cNvSpPr>
              <a:spLocks noChangeShapeType="1"/>
            </p:cNvSpPr>
            <p:nvPr/>
          </p:nvSpPr>
          <p:spPr bwMode="auto">
            <a:xfrm>
              <a:off x="240" y="3792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Line 23"/>
            <p:cNvSpPr>
              <a:spLocks noChangeShapeType="1"/>
            </p:cNvSpPr>
            <p:nvPr/>
          </p:nvSpPr>
          <p:spPr bwMode="auto">
            <a:xfrm>
              <a:off x="240" y="3888"/>
              <a:ext cx="100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8" name="Object 24"/>
            <p:cNvGraphicFramePr>
              <a:graphicFrameLocks noChangeAspect="1"/>
            </p:cNvGraphicFramePr>
            <p:nvPr/>
          </p:nvGraphicFramePr>
          <p:xfrm>
            <a:off x="1288" y="2651"/>
            <a:ext cx="294" cy="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7" name="Equation" r:id="rId3" imgW="266400" imgH="152280" progId="Equation.3">
                    <p:embed/>
                  </p:oleObj>
                </mc:Choice>
                <mc:Fallback>
                  <p:oleObj name="Equation" r:id="rId3" imgW="266400" imgH="15228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8" y="2651"/>
                          <a:ext cx="294" cy="2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0474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2835275" y="2286000"/>
          <a:ext cx="9683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5" imgW="482400" imgH="406080" progId="Equation.3">
                  <p:embed/>
                </p:oleObj>
              </mc:Choice>
              <mc:Fallback>
                <p:oleObj name="Equation" r:id="rId5" imgW="482400" imgH="4060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2286000"/>
                        <a:ext cx="968375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Rectangle 25"/>
          <p:cNvSpPr>
            <a:spLocks noGrp="1" noChangeArrowheads="1"/>
          </p:cNvSpPr>
          <p:nvPr>
            <p:ph type="title"/>
          </p:nvPr>
        </p:nvSpPr>
        <p:spPr>
          <a:xfrm>
            <a:off x="762000" y="143669"/>
            <a:ext cx="7086600" cy="838200"/>
          </a:xfrm>
        </p:spPr>
        <p:txBody>
          <a:bodyPr/>
          <a:lstStyle/>
          <a:p>
            <a:r>
              <a:rPr lang="en-US" sz="3200" dirty="0" smtClean="0"/>
              <a:t>MEDAN E OLEH MUATAN PADA BIDANG</a:t>
            </a:r>
          </a:p>
        </p:txBody>
      </p:sp>
      <p:sp>
        <p:nvSpPr>
          <p:cNvPr id="360475" name="AutoShape 27"/>
          <p:cNvSpPr>
            <a:spLocks noChangeArrowheads="1"/>
          </p:cNvSpPr>
          <p:nvPr/>
        </p:nvSpPr>
        <p:spPr bwMode="auto">
          <a:xfrm>
            <a:off x="3429000" y="4343400"/>
            <a:ext cx="4343400" cy="609600"/>
          </a:xfrm>
          <a:prstGeom prst="wedgeRoundRectCallout">
            <a:avLst>
              <a:gd name="adj1" fmla="val 27852"/>
              <a:gd name="adj2" fmla="val -255468"/>
              <a:gd name="adj3" fmla="val 16667"/>
            </a:avLst>
          </a:prstGeom>
          <a:solidFill>
            <a:srgbClr val="FFE26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latin typeface="Tahoma" charset="0"/>
              </a:rPr>
              <a:t>E tidak tergantung jarak dari keping</a:t>
            </a:r>
          </a:p>
        </p:txBody>
      </p:sp>
      <p:graphicFrame>
        <p:nvGraphicFramePr>
          <p:cNvPr id="28" name="Diagram 27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44" descr="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295400"/>
            <a:ext cx="2522538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454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105400" y="1905000"/>
          <a:ext cx="3276600" cy="2495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5" imgW="2184120" imgH="1663560" progId="Equation.3">
                  <p:embed/>
                </p:oleObj>
              </mc:Choice>
              <mc:Fallback>
                <p:oleObj name="Equation" r:id="rId5" imgW="2184120" imgH="1663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05000"/>
                        <a:ext cx="3276600" cy="2495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Rectangle 3"/>
          <p:cNvSpPr>
            <a:spLocks noGrp="1" noChangeArrowheads="1"/>
          </p:cNvSpPr>
          <p:nvPr>
            <p:ph type="title"/>
          </p:nvPr>
        </p:nvSpPr>
        <p:spPr>
          <a:xfrm>
            <a:off x="869950" y="171450"/>
            <a:ext cx="7086600" cy="838200"/>
          </a:xfrm>
        </p:spPr>
        <p:txBody>
          <a:bodyPr/>
          <a:lstStyle/>
          <a:p>
            <a:r>
              <a:rPr lang="en-US" sz="3600" dirty="0" smtClean="0"/>
              <a:t>MEDAN E OLEH KAWAT BERARUS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295400"/>
            <a:ext cx="4133850" cy="649288"/>
          </a:xfrm>
        </p:spPr>
        <p:txBody>
          <a:bodyPr/>
          <a:lstStyle/>
          <a:p>
            <a:pPr eaLnBrk="1" hangingPunct="1"/>
            <a:r>
              <a:rPr lang="en-US" smtClean="0"/>
              <a:t>Jenis simetri : tabung</a:t>
            </a:r>
          </a:p>
          <a:p>
            <a:pPr eaLnBrk="1" hangingPunct="1"/>
            <a:endParaRPr lang="en-US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943600" y="4572000"/>
            <a:ext cx="2209800" cy="1828800"/>
            <a:chOff x="1728" y="2496"/>
            <a:chExt cx="1680" cy="1536"/>
          </a:xfrm>
        </p:grpSpPr>
        <p:sp>
          <p:nvSpPr>
            <p:cNvPr id="25635" name="Oval 7"/>
            <p:cNvSpPr>
              <a:spLocks noChangeArrowheads="1"/>
            </p:cNvSpPr>
            <p:nvPr/>
          </p:nvSpPr>
          <p:spPr bwMode="auto">
            <a:xfrm>
              <a:off x="2016" y="2784"/>
              <a:ext cx="1008" cy="1008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6" name="Line 8"/>
            <p:cNvSpPr>
              <a:spLocks noChangeShapeType="1"/>
            </p:cNvSpPr>
            <p:nvPr/>
          </p:nvSpPr>
          <p:spPr bwMode="auto">
            <a:xfrm flipV="1">
              <a:off x="1968" y="2688"/>
              <a:ext cx="1200" cy="1104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9"/>
            <p:cNvSpPr>
              <a:spLocks noChangeShapeType="1"/>
            </p:cNvSpPr>
            <p:nvPr/>
          </p:nvSpPr>
          <p:spPr bwMode="auto">
            <a:xfrm>
              <a:off x="1872" y="2736"/>
              <a:ext cx="1296" cy="100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10"/>
            <p:cNvSpPr>
              <a:spLocks noChangeShapeType="1"/>
            </p:cNvSpPr>
            <p:nvPr/>
          </p:nvSpPr>
          <p:spPr bwMode="auto">
            <a:xfrm flipV="1">
              <a:off x="1728" y="3264"/>
              <a:ext cx="16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11"/>
            <p:cNvSpPr>
              <a:spLocks noChangeShapeType="1"/>
            </p:cNvSpPr>
            <p:nvPr/>
          </p:nvSpPr>
          <p:spPr bwMode="auto">
            <a:xfrm>
              <a:off x="2544" y="2496"/>
              <a:ext cx="0" cy="153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Oval 12"/>
            <p:cNvSpPr>
              <a:spLocks noChangeArrowheads="1"/>
            </p:cNvSpPr>
            <p:nvPr/>
          </p:nvSpPr>
          <p:spPr bwMode="auto">
            <a:xfrm>
              <a:off x="2496" y="3216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Oval 13"/>
            <p:cNvSpPr>
              <a:spLocks noChangeArrowheads="1"/>
            </p:cNvSpPr>
            <p:nvPr/>
          </p:nvSpPr>
          <p:spPr bwMode="auto">
            <a:xfrm>
              <a:off x="2976" y="3216"/>
              <a:ext cx="96" cy="9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Text Box 14"/>
            <p:cNvSpPr txBox="1">
              <a:spLocks noChangeArrowheads="1"/>
            </p:cNvSpPr>
            <p:nvPr/>
          </p:nvSpPr>
          <p:spPr bwMode="auto">
            <a:xfrm>
              <a:off x="2974" y="2976"/>
              <a:ext cx="26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Tahoma" charset="0"/>
                </a:rPr>
                <a:t>P</a:t>
              </a:r>
            </a:p>
          </p:txBody>
        </p:sp>
        <p:sp>
          <p:nvSpPr>
            <p:cNvPr id="25643" name="Text Box 15"/>
            <p:cNvSpPr txBox="1">
              <a:spLocks noChangeArrowheads="1"/>
            </p:cNvSpPr>
            <p:nvPr/>
          </p:nvSpPr>
          <p:spPr bwMode="auto">
            <a:xfrm>
              <a:off x="2716" y="3217"/>
              <a:ext cx="22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Tahoma" charset="0"/>
                </a:rPr>
                <a:t>r</a:t>
              </a:r>
            </a:p>
          </p:txBody>
        </p:sp>
      </p:grpSp>
      <p:graphicFrame>
        <p:nvGraphicFramePr>
          <p:cNvPr id="364560" name="Object 16"/>
          <p:cNvGraphicFramePr>
            <a:graphicFrameLocks noChangeAspect="1"/>
          </p:cNvGraphicFramePr>
          <p:nvPr/>
        </p:nvGraphicFramePr>
        <p:xfrm>
          <a:off x="7467600" y="3657600"/>
          <a:ext cx="13604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Equation" r:id="rId7" imgW="685800" imgH="406080" progId="Equation.3">
                  <p:embed/>
                </p:oleObj>
              </mc:Choice>
              <mc:Fallback>
                <p:oleObj name="Equation" r:id="rId7" imgW="685800" imgH="4060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657600"/>
                        <a:ext cx="1360487" cy="806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17"/>
          <p:cNvGraphicFramePr>
            <a:graphicFrameLocks noChangeAspect="1"/>
          </p:cNvGraphicFramePr>
          <p:nvPr/>
        </p:nvGraphicFramePr>
        <p:xfrm>
          <a:off x="4114800" y="6096000"/>
          <a:ext cx="5619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Equation" r:id="rId9" imgW="253800" imgH="241200" progId="Equation.3">
                  <p:embed/>
                </p:oleObj>
              </mc:Choice>
              <mc:Fallback>
                <p:oleObj name="Equation" r:id="rId9" imgW="25380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6096000"/>
                        <a:ext cx="56197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127250" y="3460750"/>
            <a:ext cx="3282950" cy="2879725"/>
            <a:chOff x="1248" y="2016"/>
            <a:chExt cx="2068" cy="1814"/>
          </a:xfrm>
        </p:grpSpPr>
        <p:sp>
          <p:nvSpPr>
            <p:cNvPr id="25619" name="Text Box 19"/>
            <p:cNvSpPr txBox="1">
              <a:spLocks noChangeArrowheads="1"/>
            </p:cNvSpPr>
            <p:nvPr/>
          </p:nvSpPr>
          <p:spPr bwMode="auto">
            <a:xfrm>
              <a:off x="1248" y="316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>
                  <a:solidFill>
                    <a:schemeClr val="accent1"/>
                  </a:solidFill>
                  <a:latin typeface="Times New Roman" pitchFamily="18" charset="0"/>
                </a:rPr>
                <a:t>E</a:t>
              </a:r>
            </a:p>
          </p:txBody>
        </p:sp>
        <p:graphicFrame>
          <p:nvGraphicFramePr>
            <p:cNvPr id="25612" name="Object 20"/>
            <p:cNvGraphicFramePr>
              <a:graphicFrameLocks noChangeAspect="1"/>
            </p:cNvGraphicFramePr>
            <p:nvPr/>
          </p:nvGraphicFramePr>
          <p:xfrm>
            <a:off x="2381" y="2016"/>
            <a:ext cx="371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7" name="Equation" r:id="rId11" imgW="241200" imgH="241200" progId="Equation.3">
                    <p:embed/>
                  </p:oleObj>
                </mc:Choice>
                <mc:Fallback>
                  <p:oleObj name="Equation" r:id="rId11" imgW="241200" imgH="2412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1" y="2016"/>
                          <a:ext cx="371" cy="3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0" name="Line 21"/>
            <p:cNvSpPr>
              <a:spLocks noChangeShapeType="1"/>
            </p:cNvSpPr>
            <p:nvPr/>
          </p:nvSpPr>
          <p:spPr bwMode="auto">
            <a:xfrm>
              <a:off x="2256" y="2342"/>
              <a:ext cx="0" cy="148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Oval 22"/>
            <p:cNvSpPr>
              <a:spLocks noChangeArrowheads="1"/>
            </p:cNvSpPr>
            <p:nvPr/>
          </p:nvSpPr>
          <p:spPr bwMode="auto">
            <a:xfrm>
              <a:off x="1824" y="2486"/>
              <a:ext cx="864" cy="336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Oval 23"/>
            <p:cNvSpPr>
              <a:spLocks noChangeArrowheads="1"/>
            </p:cNvSpPr>
            <p:nvPr/>
          </p:nvSpPr>
          <p:spPr bwMode="auto">
            <a:xfrm>
              <a:off x="1824" y="3302"/>
              <a:ext cx="864" cy="336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Line 24"/>
            <p:cNvSpPr>
              <a:spLocks noChangeShapeType="1"/>
            </p:cNvSpPr>
            <p:nvPr/>
          </p:nvSpPr>
          <p:spPr bwMode="auto">
            <a:xfrm>
              <a:off x="2688" y="2630"/>
              <a:ext cx="0" cy="86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25"/>
            <p:cNvSpPr>
              <a:spLocks noChangeShapeType="1"/>
            </p:cNvSpPr>
            <p:nvPr/>
          </p:nvSpPr>
          <p:spPr bwMode="auto">
            <a:xfrm>
              <a:off x="1824" y="2678"/>
              <a:ext cx="0" cy="86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Oval 26"/>
            <p:cNvSpPr>
              <a:spLocks noChangeArrowheads="1"/>
            </p:cNvSpPr>
            <p:nvPr/>
          </p:nvSpPr>
          <p:spPr bwMode="auto">
            <a:xfrm>
              <a:off x="2640" y="3014"/>
              <a:ext cx="96" cy="96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Text Box 27"/>
            <p:cNvSpPr txBox="1">
              <a:spLocks noChangeArrowheads="1"/>
            </p:cNvSpPr>
            <p:nvPr/>
          </p:nvSpPr>
          <p:spPr bwMode="auto">
            <a:xfrm>
              <a:off x="2736" y="2918"/>
              <a:ext cx="2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Tahoma" charset="0"/>
                </a:rPr>
                <a:t>P</a:t>
              </a:r>
            </a:p>
          </p:txBody>
        </p:sp>
        <p:sp>
          <p:nvSpPr>
            <p:cNvPr id="25627" name="Line 28"/>
            <p:cNvSpPr>
              <a:spLocks noChangeShapeType="1"/>
            </p:cNvSpPr>
            <p:nvPr/>
          </p:nvSpPr>
          <p:spPr bwMode="auto">
            <a:xfrm>
              <a:off x="2256" y="306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Text Box 29"/>
            <p:cNvSpPr txBox="1">
              <a:spLocks noChangeArrowheads="1"/>
            </p:cNvSpPr>
            <p:nvPr/>
          </p:nvSpPr>
          <p:spPr bwMode="auto">
            <a:xfrm>
              <a:off x="2390" y="2987"/>
              <a:ext cx="1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Tahoma" charset="0"/>
                </a:rPr>
                <a:t>r</a:t>
              </a:r>
            </a:p>
          </p:txBody>
        </p:sp>
        <p:sp>
          <p:nvSpPr>
            <p:cNvPr id="25629" name="Line 30"/>
            <p:cNvSpPr>
              <a:spLocks noChangeShapeType="1"/>
            </p:cNvSpPr>
            <p:nvPr/>
          </p:nvSpPr>
          <p:spPr bwMode="auto">
            <a:xfrm flipV="1">
              <a:off x="2448" y="2342"/>
              <a:ext cx="0" cy="33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31"/>
            <p:cNvSpPr>
              <a:spLocks noChangeShapeType="1"/>
            </p:cNvSpPr>
            <p:nvPr/>
          </p:nvSpPr>
          <p:spPr bwMode="auto">
            <a:xfrm flipV="1">
              <a:off x="2448" y="3446"/>
              <a:ext cx="0" cy="33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5613" name="Object 32"/>
            <p:cNvGraphicFramePr>
              <a:graphicFrameLocks noChangeAspect="1"/>
            </p:cNvGraphicFramePr>
            <p:nvPr/>
          </p:nvGraphicFramePr>
          <p:xfrm>
            <a:off x="1536" y="3446"/>
            <a:ext cx="354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8" name="Equation" r:id="rId13" imgW="253800" imgH="253800" progId="Equation.3">
                    <p:embed/>
                  </p:oleObj>
                </mc:Choice>
                <mc:Fallback>
                  <p:oleObj name="Equation" r:id="rId13" imgW="253800" imgH="25380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446"/>
                          <a:ext cx="354" cy="3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1" name="Line 33"/>
            <p:cNvSpPr>
              <a:spLocks noChangeShapeType="1"/>
            </p:cNvSpPr>
            <p:nvPr/>
          </p:nvSpPr>
          <p:spPr bwMode="auto">
            <a:xfrm flipV="1">
              <a:off x="1632" y="3158"/>
              <a:ext cx="432" cy="33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34"/>
            <p:cNvSpPr>
              <a:spLocks noChangeShapeType="1"/>
            </p:cNvSpPr>
            <p:nvPr/>
          </p:nvSpPr>
          <p:spPr bwMode="auto">
            <a:xfrm flipV="1">
              <a:off x="1488" y="2774"/>
              <a:ext cx="1632" cy="52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35"/>
            <p:cNvSpPr>
              <a:spLocks noChangeShapeType="1"/>
            </p:cNvSpPr>
            <p:nvPr/>
          </p:nvSpPr>
          <p:spPr bwMode="auto">
            <a:xfrm>
              <a:off x="1488" y="2822"/>
              <a:ext cx="1632" cy="52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Text Box 36"/>
            <p:cNvSpPr txBox="1">
              <a:spLocks noChangeArrowheads="1"/>
            </p:cNvSpPr>
            <p:nvPr/>
          </p:nvSpPr>
          <p:spPr bwMode="auto">
            <a:xfrm>
              <a:off x="3072" y="3158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i="1">
                  <a:solidFill>
                    <a:schemeClr val="accent1"/>
                  </a:solidFill>
                  <a:latin typeface="Times New Roman" pitchFamily="18" charset="0"/>
                </a:rPr>
                <a:t>E</a:t>
              </a:r>
            </a:p>
          </p:txBody>
        </p:sp>
      </p:grpSp>
      <p:graphicFrame>
        <p:nvGraphicFramePr>
          <p:cNvPr id="40" name="Diagram 39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4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ontent Placeholder 96"/>
          <p:cNvSpPr>
            <a:spLocks noGrp="1"/>
          </p:cNvSpPr>
          <p:nvPr>
            <p:ph idx="1"/>
          </p:nvPr>
        </p:nvSpPr>
        <p:spPr>
          <a:xfrm>
            <a:off x="1905000" y="1632272"/>
            <a:ext cx="7086600" cy="5181600"/>
          </a:xfrm>
        </p:spPr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konduktor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E,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bebasnya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kesetimbangan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induksi</a:t>
            </a:r>
            <a:r>
              <a:rPr lang="en-US" dirty="0" smtClean="0"/>
              <a:t> E’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setimbang</a:t>
            </a:r>
            <a:r>
              <a:rPr lang="en-US" dirty="0" smtClean="0"/>
              <a:t> : E=E’ </a:t>
            </a:r>
            <a:r>
              <a:rPr lang="en-US" dirty="0" err="1" smtClean="0"/>
              <a:t>atau</a:t>
            </a:r>
            <a:r>
              <a:rPr lang="en-US" dirty="0" smtClean="0"/>
              <a:t> E total = 0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total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konduktor</a:t>
            </a:r>
            <a:r>
              <a:rPr lang="en-US" dirty="0" smtClean="0"/>
              <a:t> =0</a:t>
            </a:r>
          </a:p>
          <a:p>
            <a:endParaRPr lang="en-US" dirty="0"/>
          </a:p>
        </p:txBody>
      </p:sp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KONDUKTOR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55053" y="3537271"/>
            <a:ext cx="1629892" cy="1600200"/>
            <a:chOff x="1968" y="2496"/>
            <a:chExt cx="1953" cy="1488"/>
          </a:xfrm>
        </p:grpSpPr>
        <p:sp>
          <p:nvSpPr>
            <p:cNvPr id="27725" name="Rectangle 5"/>
            <p:cNvSpPr>
              <a:spLocks noChangeArrowheads="1"/>
            </p:cNvSpPr>
            <p:nvPr/>
          </p:nvSpPr>
          <p:spPr bwMode="auto">
            <a:xfrm>
              <a:off x="2304" y="2688"/>
              <a:ext cx="1152" cy="1296"/>
            </a:xfrm>
            <a:prstGeom prst="rect">
              <a:avLst/>
            </a:prstGeom>
            <a:solidFill>
              <a:srgbClr val="FFE26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6" name="Oval 6"/>
            <p:cNvSpPr>
              <a:spLocks noChangeArrowheads="1"/>
            </p:cNvSpPr>
            <p:nvPr/>
          </p:nvSpPr>
          <p:spPr bwMode="auto">
            <a:xfrm>
              <a:off x="3216" y="2736"/>
              <a:ext cx="189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+</a:t>
              </a:r>
            </a:p>
          </p:txBody>
        </p:sp>
        <p:sp>
          <p:nvSpPr>
            <p:cNvPr id="27727" name="Oval 7"/>
            <p:cNvSpPr>
              <a:spLocks noChangeArrowheads="1"/>
            </p:cNvSpPr>
            <p:nvPr/>
          </p:nvSpPr>
          <p:spPr bwMode="auto">
            <a:xfrm rot="10800000">
              <a:off x="2352" y="2736"/>
              <a:ext cx="189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-</a:t>
              </a:r>
            </a:p>
          </p:txBody>
        </p:sp>
        <p:sp>
          <p:nvSpPr>
            <p:cNvPr id="27728" name="Oval 8"/>
            <p:cNvSpPr>
              <a:spLocks noChangeArrowheads="1"/>
            </p:cNvSpPr>
            <p:nvPr/>
          </p:nvSpPr>
          <p:spPr bwMode="auto">
            <a:xfrm>
              <a:off x="3216" y="2976"/>
              <a:ext cx="189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+</a:t>
              </a:r>
            </a:p>
          </p:txBody>
        </p:sp>
        <p:sp>
          <p:nvSpPr>
            <p:cNvPr id="27729" name="Oval 9"/>
            <p:cNvSpPr>
              <a:spLocks noChangeArrowheads="1"/>
            </p:cNvSpPr>
            <p:nvPr/>
          </p:nvSpPr>
          <p:spPr bwMode="auto">
            <a:xfrm>
              <a:off x="3216" y="3216"/>
              <a:ext cx="189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+</a:t>
              </a:r>
            </a:p>
          </p:txBody>
        </p:sp>
        <p:sp>
          <p:nvSpPr>
            <p:cNvPr id="27730" name="Oval 10"/>
            <p:cNvSpPr>
              <a:spLocks noChangeArrowheads="1"/>
            </p:cNvSpPr>
            <p:nvPr/>
          </p:nvSpPr>
          <p:spPr bwMode="auto">
            <a:xfrm>
              <a:off x="3216" y="3456"/>
              <a:ext cx="189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+</a:t>
              </a:r>
            </a:p>
          </p:txBody>
        </p:sp>
        <p:sp>
          <p:nvSpPr>
            <p:cNvPr id="27731" name="Oval 11"/>
            <p:cNvSpPr>
              <a:spLocks noChangeArrowheads="1"/>
            </p:cNvSpPr>
            <p:nvPr/>
          </p:nvSpPr>
          <p:spPr bwMode="auto">
            <a:xfrm>
              <a:off x="3216" y="3696"/>
              <a:ext cx="189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+</a:t>
              </a:r>
            </a:p>
          </p:txBody>
        </p:sp>
        <p:sp>
          <p:nvSpPr>
            <p:cNvPr id="27732" name="Oval 12"/>
            <p:cNvSpPr>
              <a:spLocks noChangeArrowheads="1"/>
            </p:cNvSpPr>
            <p:nvPr/>
          </p:nvSpPr>
          <p:spPr bwMode="auto">
            <a:xfrm rot="10800000">
              <a:off x="2352" y="2976"/>
              <a:ext cx="189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-</a:t>
              </a:r>
            </a:p>
          </p:txBody>
        </p:sp>
        <p:sp>
          <p:nvSpPr>
            <p:cNvPr id="27733" name="Oval 13"/>
            <p:cNvSpPr>
              <a:spLocks noChangeArrowheads="1"/>
            </p:cNvSpPr>
            <p:nvPr/>
          </p:nvSpPr>
          <p:spPr bwMode="auto">
            <a:xfrm rot="10800000">
              <a:off x="2352" y="3216"/>
              <a:ext cx="189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-</a:t>
              </a:r>
            </a:p>
          </p:txBody>
        </p:sp>
        <p:sp>
          <p:nvSpPr>
            <p:cNvPr id="27734" name="Oval 14"/>
            <p:cNvSpPr>
              <a:spLocks noChangeArrowheads="1"/>
            </p:cNvSpPr>
            <p:nvPr/>
          </p:nvSpPr>
          <p:spPr bwMode="auto">
            <a:xfrm rot="10800000">
              <a:off x="2352" y="3456"/>
              <a:ext cx="189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-</a:t>
              </a:r>
            </a:p>
          </p:txBody>
        </p:sp>
        <p:sp>
          <p:nvSpPr>
            <p:cNvPr id="27735" name="Oval 15"/>
            <p:cNvSpPr>
              <a:spLocks noChangeArrowheads="1"/>
            </p:cNvSpPr>
            <p:nvPr/>
          </p:nvSpPr>
          <p:spPr bwMode="auto">
            <a:xfrm rot="10800000">
              <a:off x="2352" y="3696"/>
              <a:ext cx="189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-</a:t>
              </a:r>
            </a:p>
          </p:txBody>
        </p:sp>
        <p:sp>
          <p:nvSpPr>
            <p:cNvPr id="27736" name="Text Box 16"/>
            <p:cNvSpPr txBox="1">
              <a:spLocks noChangeArrowheads="1"/>
            </p:cNvSpPr>
            <p:nvPr/>
          </p:nvSpPr>
          <p:spPr bwMode="auto">
            <a:xfrm>
              <a:off x="3519" y="2496"/>
              <a:ext cx="402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E</a:t>
              </a:r>
            </a:p>
          </p:txBody>
        </p:sp>
        <p:sp>
          <p:nvSpPr>
            <p:cNvPr id="27737" name="Line 17"/>
            <p:cNvSpPr>
              <a:spLocks noChangeShapeType="1"/>
            </p:cNvSpPr>
            <p:nvPr/>
          </p:nvSpPr>
          <p:spPr bwMode="auto">
            <a:xfrm>
              <a:off x="2496" y="331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Line 18"/>
            <p:cNvSpPr>
              <a:spLocks noChangeShapeType="1"/>
            </p:cNvSpPr>
            <p:nvPr/>
          </p:nvSpPr>
          <p:spPr bwMode="auto">
            <a:xfrm>
              <a:off x="1968" y="2976"/>
              <a:ext cx="182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Line 19"/>
            <p:cNvSpPr>
              <a:spLocks noChangeShapeType="1"/>
            </p:cNvSpPr>
            <p:nvPr/>
          </p:nvSpPr>
          <p:spPr bwMode="auto">
            <a:xfrm>
              <a:off x="1968" y="3168"/>
              <a:ext cx="182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20"/>
            <p:cNvSpPr>
              <a:spLocks noChangeShapeType="1"/>
            </p:cNvSpPr>
            <p:nvPr/>
          </p:nvSpPr>
          <p:spPr bwMode="auto">
            <a:xfrm>
              <a:off x="1968" y="3360"/>
              <a:ext cx="182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Line 21"/>
            <p:cNvSpPr>
              <a:spLocks noChangeShapeType="1"/>
            </p:cNvSpPr>
            <p:nvPr/>
          </p:nvSpPr>
          <p:spPr bwMode="auto">
            <a:xfrm>
              <a:off x="1968" y="3552"/>
              <a:ext cx="182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Line 22"/>
            <p:cNvSpPr>
              <a:spLocks noChangeShapeType="1"/>
            </p:cNvSpPr>
            <p:nvPr/>
          </p:nvSpPr>
          <p:spPr bwMode="auto">
            <a:xfrm>
              <a:off x="1968" y="3744"/>
              <a:ext cx="182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Line 23"/>
            <p:cNvSpPr>
              <a:spLocks noChangeShapeType="1"/>
            </p:cNvSpPr>
            <p:nvPr/>
          </p:nvSpPr>
          <p:spPr bwMode="auto">
            <a:xfrm>
              <a:off x="1968" y="2784"/>
              <a:ext cx="182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Line 24"/>
            <p:cNvSpPr>
              <a:spLocks noChangeShapeType="1"/>
            </p:cNvSpPr>
            <p:nvPr/>
          </p:nvSpPr>
          <p:spPr bwMode="auto">
            <a:xfrm>
              <a:off x="2496" y="355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Line 25"/>
            <p:cNvSpPr>
              <a:spLocks noChangeShapeType="1"/>
            </p:cNvSpPr>
            <p:nvPr/>
          </p:nvSpPr>
          <p:spPr bwMode="auto">
            <a:xfrm>
              <a:off x="2496" y="379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Line 26"/>
            <p:cNvSpPr>
              <a:spLocks noChangeShapeType="1"/>
            </p:cNvSpPr>
            <p:nvPr/>
          </p:nvSpPr>
          <p:spPr bwMode="auto">
            <a:xfrm>
              <a:off x="2496" y="307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Line 27"/>
            <p:cNvSpPr>
              <a:spLocks noChangeShapeType="1"/>
            </p:cNvSpPr>
            <p:nvPr/>
          </p:nvSpPr>
          <p:spPr bwMode="auto">
            <a:xfrm>
              <a:off x="2496" y="2832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Text Box 28"/>
            <p:cNvSpPr txBox="1">
              <a:spLocks noChangeArrowheads="1"/>
            </p:cNvSpPr>
            <p:nvPr/>
          </p:nvSpPr>
          <p:spPr bwMode="auto">
            <a:xfrm>
              <a:off x="2784" y="3311"/>
              <a:ext cx="494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E’</a:t>
              </a:r>
            </a:p>
          </p:txBody>
        </p:sp>
        <p:sp>
          <p:nvSpPr>
            <p:cNvPr id="27749" name="Line 29"/>
            <p:cNvSpPr>
              <a:spLocks noChangeShapeType="1"/>
            </p:cNvSpPr>
            <p:nvPr/>
          </p:nvSpPr>
          <p:spPr bwMode="auto">
            <a:xfrm>
              <a:off x="1968" y="3936"/>
              <a:ext cx="182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064995" y="3537271"/>
            <a:ext cx="1804232" cy="1600200"/>
            <a:chOff x="96" y="2496"/>
            <a:chExt cx="2024" cy="1488"/>
          </a:xfrm>
        </p:grpSpPr>
        <p:sp>
          <p:nvSpPr>
            <p:cNvPr id="27689" name="Rectangle 31"/>
            <p:cNvSpPr>
              <a:spLocks noChangeArrowheads="1"/>
            </p:cNvSpPr>
            <p:nvPr/>
          </p:nvSpPr>
          <p:spPr bwMode="auto">
            <a:xfrm>
              <a:off x="432" y="2688"/>
              <a:ext cx="1152" cy="1296"/>
            </a:xfrm>
            <a:prstGeom prst="rect">
              <a:avLst/>
            </a:prstGeom>
            <a:solidFill>
              <a:srgbClr val="FFE26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816" y="2736"/>
              <a:ext cx="528" cy="192"/>
              <a:chOff x="2496" y="2736"/>
              <a:chExt cx="672" cy="240"/>
            </a:xfrm>
          </p:grpSpPr>
          <p:sp>
            <p:nvSpPr>
              <p:cNvPr id="27723" name="Oval 33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+</a:t>
                </a:r>
              </a:p>
            </p:txBody>
          </p:sp>
          <p:sp>
            <p:nvSpPr>
              <p:cNvPr id="27724" name="Line 34"/>
              <p:cNvSpPr>
                <a:spLocks noChangeShapeType="1"/>
              </p:cNvSpPr>
              <p:nvPr/>
            </p:nvSpPr>
            <p:spPr bwMode="auto">
              <a:xfrm>
                <a:off x="2736" y="2832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816" y="3024"/>
              <a:ext cx="528" cy="192"/>
              <a:chOff x="2496" y="2736"/>
              <a:chExt cx="672" cy="240"/>
            </a:xfrm>
          </p:grpSpPr>
          <p:sp>
            <p:nvSpPr>
              <p:cNvPr id="27721" name="Oval 36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+</a:t>
                </a:r>
              </a:p>
            </p:txBody>
          </p:sp>
          <p:sp>
            <p:nvSpPr>
              <p:cNvPr id="27722" name="Line 37"/>
              <p:cNvSpPr>
                <a:spLocks noChangeShapeType="1"/>
              </p:cNvSpPr>
              <p:nvPr/>
            </p:nvSpPr>
            <p:spPr bwMode="auto">
              <a:xfrm>
                <a:off x="2736" y="2832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 rot="10800000">
              <a:off x="624" y="2880"/>
              <a:ext cx="528" cy="192"/>
              <a:chOff x="2496" y="2736"/>
              <a:chExt cx="672" cy="240"/>
            </a:xfrm>
          </p:grpSpPr>
          <p:sp>
            <p:nvSpPr>
              <p:cNvPr id="27719" name="Oval 39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240" cy="24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-</a:t>
                </a:r>
              </a:p>
            </p:txBody>
          </p:sp>
          <p:sp>
            <p:nvSpPr>
              <p:cNvPr id="27720" name="Line 40"/>
              <p:cNvSpPr>
                <a:spLocks noChangeShapeType="1"/>
              </p:cNvSpPr>
              <p:nvPr/>
            </p:nvSpPr>
            <p:spPr bwMode="auto">
              <a:xfrm>
                <a:off x="2736" y="283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 rot="10800000">
              <a:off x="960" y="3216"/>
              <a:ext cx="528" cy="192"/>
              <a:chOff x="2496" y="2736"/>
              <a:chExt cx="672" cy="240"/>
            </a:xfrm>
          </p:grpSpPr>
          <p:sp>
            <p:nvSpPr>
              <p:cNvPr id="27717" name="Oval 42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240" cy="24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-</a:t>
                </a:r>
              </a:p>
            </p:txBody>
          </p:sp>
          <p:sp>
            <p:nvSpPr>
              <p:cNvPr id="27718" name="Line 43"/>
              <p:cNvSpPr>
                <a:spLocks noChangeShapeType="1"/>
              </p:cNvSpPr>
              <p:nvPr/>
            </p:nvSpPr>
            <p:spPr bwMode="auto">
              <a:xfrm>
                <a:off x="2736" y="283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44"/>
            <p:cNvGrpSpPr>
              <a:grpSpLocks/>
            </p:cNvGrpSpPr>
            <p:nvPr/>
          </p:nvGrpSpPr>
          <p:grpSpPr bwMode="auto">
            <a:xfrm rot="10800000">
              <a:off x="624" y="3360"/>
              <a:ext cx="528" cy="192"/>
              <a:chOff x="2496" y="2736"/>
              <a:chExt cx="672" cy="240"/>
            </a:xfrm>
          </p:grpSpPr>
          <p:sp>
            <p:nvSpPr>
              <p:cNvPr id="27715" name="Oval 45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240" cy="24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-</a:t>
                </a:r>
              </a:p>
            </p:txBody>
          </p:sp>
          <p:sp>
            <p:nvSpPr>
              <p:cNvPr id="27716" name="Line 46"/>
              <p:cNvSpPr>
                <a:spLocks noChangeShapeType="1"/>
              </p:cNvSpPr>
              <p:nvPr/>
            </p:nvSpPr>
            <p:spPr bwMode="auto">
              <a:xfrm>
                <a:off x="2736" y="283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7"/>
            <p:cNvGrpSpPr>
              <a:grpSpLocks/>
            </p:cNvGrpSpPr>
            <p:nvPr/>
          </p:nvGrpSpPr>
          <p:grpSpPr bwMode="auto">
            <a:xfrm rot="10800000">
              <a:off x="768" y="3648"/>
              <a:ext cx="528" cy="192"/>
              <a:chOff x="2496" y="2736"/>
              <a:chExt cx="672" cy="240"/>
            </a:xfrm>
          </p:grpSpPr>
          <p:sp>
            <p:nvSpPr>
              <p:cNvPr id="27713" name="Oval 48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240" cy="240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-</a:t>
                </a:r>
              </a:p>
            </p:txBody>
          </p:sp>
          <p:sp>
            <p:nvSpPr>
              <p:cNvPr id="27714" name="Line 49"/>
              <p:cNvSpPr>
                <a:spLocks noChangeShapeType="1"/>
              </p:cNvSpPr>
              <p:nvPr/>
            </p:nvSpPr>
            <p:spPr bwMode="auto">
              <a:xfrm>
                <a:off x="2736" y="283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528" y="3264"/>
              <a:ext cx="528" cy="192"/>
              <a:chOff x="2496" y="2736"/>
              <a:chExt cx="672" cy="240"/>
            </a:xfrm>
          </p:grpSpPr>
          <p:sp>
            <p:nvSpPr>
              <p:cNvPr id="27711" name="Oval 51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+</a:t>
                </a:r>
              </a:p>
            </p:txBody>
          </p:sp>
          <p:sp>
            <p:nvSpPr>
              <p:cNvPr id="27712" name="Line 52"/>
              <p:cNvSpPr>
                <a:spLocks noChangeShapeType="1"/>
              </p:cNvSpPr>
              <p:nvPr/>
            </p:nvSpPr>
            <p:spPr bwMode="auto">
              <a:xfrm>
                <a:off x="2736" y="2832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53"/>
            <p:cNvGrpSpPr>
              <a:grpSpLocks/>
            </p:cNvGrpSpPr>
            <p:nvPr/>
          </p:nvGrpSpPr>
          <p:grpSpPr bwMode="auto">
            <a:xfrm>
              <a:off x="912" y="3504"/>
              <a:ext cx="528" cy="192"/>
              <a:chOff x="2496" y="2736"/>
              <a:chExt cx="672" cy="240"/>
            </a:xfrm>
          </p:grpSpPr>
          <p:sp>
            <p:nvSpPr>
              <p:cNvPr id="27709" name="Oval 54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+</a:t>
                </a:r>
              </a:p>
            </p:txBody>
          </p:sp>
          <p:sp>
            <p:nvSpPr>
              <p:cNvPr id="27710" name="Line 55"/>
              <p:cNvSpPr>
                <a:spLocks noChangeShapeType="1"/>
              </p:cNvSpPr>
              <p:nvPr/>
            </p:nvSpPr>
            <p:spPr bwMode="auto">
              <a:xfrm>
                <a:off x="2736" y="2832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80" y="3744"/>
              <a:ext cx="528" cy="192"/>
              <a:chOff x="2496" y="2736"/>
              <a:chExt cx="672" cy="240"/>
            </a:xfrm>
          </p:grpSpPr>
          <p:sp>
            <p:nvSpPr>
              <p:cNvPr id="27707" name="Oval 57"/>
              <p:cNvSpPr>
                <a:spLocks noChangeArrowheads="1"/>
              </p:cNvSpPr>
              <p:nvPr/>
            </p:nvSpPr>
            <p:spPr bwMode="auto">
              <a:xfrm>
                <a:off x="2496" y="2736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/>
                  <a:t>+</a:t>
                </a:r>
              </a:p>
            </p:txBody>
          </p:sp>
          <p:sp>
            <p:nvSpPr>
              <p:cNvPr id="27708" name="Line 58"/>
              <p:cNvSpPr>
                <a:spLocks noChangeShapeType="1"/>
              </p:cNvSpPr>
              <p:nvPr/>
            </p:nvSpPr>
            <p:spPr bwMode="auto">
              <a:xfrm>
                <a:off x="2736" y="2832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99" name="Line 59"/>
            <p:cNvSpPr>
              <a:spLocks noChangeShapeType="1"/>
            </p:cNvSpPr>
            <p:nvPr/>
          </p:nvSpPr>
          <p:spPr bwMode="auto">
            <a:xfrm>
              <a:off x="96" y="2784"/>
              <a:ext cx="182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Text Box 60"/>
            <p:cNvSpPr txBox="1">
              <a:spLocks noChangeArrowheads="1"/>
            </p:cNvSpPr>
            <p:nvPr/>
          </p:nvSpPr>
          <p:spPr bwMode="auto">
            <a:xfrm>
              <a:off x="1744" y="2496"/>
              <a:ext cx="376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E</a:t>
              </a:r>
            </a:p>
          </p:txBody>
        </p:sp>
        <p:sp>
          <p:nvSpPr>
            <p:cNvPr id="27701" name="Line 61"/>
            <p:cNvSpPr>
              <a:spLocks noChangeShapeType="1"/>
            </p:cNvSpPr>
            <p:nvPr/>
          </p:nvSpPr>
          <p:spPr bwMode="auto">
            <a:xfrm>
              <a:off x="96" y="2976"/>
              <a:ext cx="182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Line 62"/>
            <p:cNvSpPr>
              <a:spLocks noChangeShapeType="1"/>
            </p:cNvSpPr>
            <p:nvPr/>
          </p:nvSpPr>
          <p:spPr bwMode="auto">
            <a:xfrm>
              <a:off x="96" y="3168"/>
              <a:ext cx="182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Line 63"/>
            <p:cNvSpPr>
              <a:spLocks noChangeShapeType="1"/>
            </p:cNvSpPr>
            <p:nvPr/>
          </p:nvSpPr>
          <p:spPr bwMode="auto">
            <a:xfrm>
              <a:off x="96" y="3360"/>
              <a:ext cx="182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64"/>
            <p:cNvSpPr>
              <a:spLocks noChangeShapeType="1"/>
            </p:cNvSpPr>
            <p:nvPr/>
          </p:nvSpPr>
          <p:spPr bwMode="auto">
            <a:xfrm>
              <a:off x="96" y="3552"/>
              <a:ext cx="182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65"/>
            <p:cNvSpPr>
              <a:spLocks noChangeShapeType="1"/>
            </p:cNvSpPr>
            <p:nvPr/>
          </p:nvSpPr>
          <p:spPr bwMode="auto">
            <a:xfrm>
              <a:off x="96" y="3744"/>
              <a:ext cx="182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66"/>
            <p:cNvSpPr>
              <a:spLocks noChangeShapeType="1"/>
            </p:cNvSpPr>
            <p:nvPr/>
          </p:nvSpPr>
          <p:spPr bwMode="auto">
            <a:xfrm>
              <a:off x="96" y="3936"/>
              <a:ext cx="1824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4344771" y="5128014"/>
            <a:ext cx="1733417" cy="1530626"/>
            <a:chOff x="3840" y="2496"/>
            <a:chExt cx="1904" cy="1488"/>
          </a:xfrm>
        </p:grpSpPr>
        <p:sp>
          <p:nvSpPr>
            <p:cNvPr id="27662" name="Rectangle 68"/>
            <p:cNvSpPr>
              <a:spLocks noChangeArrowheads="1"/>
            </p:cNvSpPr>
            <p:nvPr/>
          </p:nvSpPr>
          <p:spPr bwMode="auto">
            <a:xfrm>
              <a:off x="4128" y="2688"/>
              <a:ext cx="1152" cy="1296"/>
            </a:xfrm>
            <a:prstGeom prst="rect">
              <a:avLst/>
            </a:prstGeom>
            <a:solidFill>
              <a:srgbClr val="FFE26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Oval 69"/>
            <p:cNvSpPr>
              <a:spLocks noChangeArrowheads="1"/>
            </p:cNvSpPr>
            <p:nvPr/>
          </p:nvSpPr>
          <p:spPr bwMode="auto">
            <a:xfrm>
              <a:off x="5040" y="2736"/>
              <a:ext cx="189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+</a:t>
              </a:r>
            </a:p>
          </p:txBody>
        </p:sp>
        <p:sp>
          <p:nvSpPr>
            <p:cNvPr id="27664" name="Oval 70"/>
            <p:cNvSpPr>
              <a:spLocks noChangeArrowheads="1"/>
            </p:cNvSpPr>
            <p:nvPr/>
          </p:nvSpPr>
          <p:spPr bwMode="auto">
            <a:xfrm rot="10800000">
              <a:off x="4176" y="2736"/>
              <a:ext cx="189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-</a:t>
              </a:r>
            </a:p>
          </p:txBody>
        </p:sp>
        <p:sp>
          <p:nvSpPr>
            <p:cNvPr id="27665" name="Oval 71"/>
            <p:cNvSpPr>
              <a:spLocks noChangeArrowheads="1"/>
            </p:cNvSpPr>
            <p:nvPr/>
          </p:nvSpPr>
          <p:spPr bwMode="auto">
            <a:xfrm>
              <a:off x="5040" y="2976"/>
              <a:ext cx="189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+</a:t>
              </a:r>
            </a:p>
          </p:txBody>
        </p:sp>
        <p:sp>
          <p:nvSpPr>
            <p:cNvPr id="27666" name="Oval 72"/>
            <p:cNvSpPr>
              <a:spLocks noChangeArrowheads="1"/>
            </p:cNvSpPr>
            <p:nvPr/>
          </p:nvSpPr>
          <p:spPr bwMode="auto">
            <a:xfrm>
              <a:off x="5040" y="3216"/>
              <a:ext cx="189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+</a:t>
              </a:r>
            </a:p>
          </p:txBody>
        </p:sp>
        <p:sp>
          <p:nvSpPr>
            <p:cNvPr id="27667" name="Oval 73"/>
            <p:cNvSpPr>
              <a:spLocks noChangeArrowheads="1"/>
            </p:cNvSpPr>
            <p:nvPr/>
          </p:nvSpPr>
          <p:spPr bwMode="auto">
            <a:xfrm>
              <a:off x="5040" y="3456"/>
              <a:ext cx="189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+</a:t>
              </a:r>
            </a:p>
          </p:txBody>
        </p:sp>
        <p:sp>
          <p:nvSpPr>
            <p:cNvPr id="27668" name="Oval 74"/>
            <p:cNvSpPr>
              <a:spLocks noChangeArrowheads="1"/>
            </p:cNvSpPr>
            <p:nvPr/>
          </p:nvSpPr>
          <p:spPr bwMode="auto">
            <a:xfrm>
              <a:off x="5040" y="3696"/>
              <a:ext cx="189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+</a:t>
              </a:r>
            </a:p>
          </p:txBody>
        </p:sp>
        <p:sp>
          <p:nvSpPr>
            <p:cNvPr id="27669" name="Oval 75"/>
            <p:cNvSpPr>
              <a:spLocks noChangeArrowheads="1"/>
            </p:cNvSpPr>
            <p:nvPr/>
          </p:nvSpPr>
          <p:spPr bwMode="auto">
            <a:xfrm rot="10800000">
              <a:off x="4176" y="2976"/>
              <a:ext cx="189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-</a:t>
              </a:r>
            </a:p>
          </p:txBody>
        </p:sp>
        <p:sp>
          <p:nvSpPr>
            <p:cNvPr id="27670" name="Oval 76"/>
            <p:cNvSpPr>
              <a:spLocks noChangeArrowheads="1"/>
            </p:cNvSpPr>
            <p:nvPr/>
          </p:nvSpPr>
          <p:spPr bwMode="auto">
            <a:xfrm rot="10800000">
              <a:off x="4176" y="3216"/>
              <a:ext cx="189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-</a:t>
              </a:r>
            </a:p>
          </p:txBody>
        </p:sp>
        <p:sp>
          <p:nvSpPr>
            <p:cNvPr id="27671" name="Oval 77"/>
            <p:cNvSpPr>
              <a:spLocks noChangeArrowheads="1"/>
            </p:cNvSpPr>
            <p:nvPr/>
          </p:nvSpPr>
          <p:spPr bwMode="auto">
            <a:xfrm rot="10800000">
              <a:off x="4176" y="3456"/>
              <a:ext cx="189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-</a:t>
              </a:r>
            </a:p>
          </p:txBody>
        </p:sp>
        <p:sp>
          <p:nvSpPr>
            <p:cNvPr id="27672" name="Oval 78"/>
            <p:cNvSpPr>
              <a:spLocks noChangeArrowheads="1"/>
            </p:cNvSpPr>
            <p:nvPr/>
          </p:nvSpPr>
          <p:spPr bwMode="auto">
            <a:xfrm rot="10800000">
              <a:off x="4176" y="3696"/>
              <a:ext cx="189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-</a:t>
              </a:r>
            </a:p>
          </p:txBody>
        </p:sp>
        <p:sp>
          <p:nvSpPr>
            <p:cNvPr id="27673" name="Line 79"/>
            <p:cNvSpPr>
              <a:spLocks noChangeShapeType="1"/>
            </p:cNvSpPr>
            <p:nvPr/>
          </p:nvSpPr>
          <p:spPr bwMode="auto">
            <a:xfrm>
              <a:off x="5280" y="2976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Text Box 80"/>
            <p:cNvSpPr txBox="1">
              <a:spLocks noChangeArrowheads="1"/>
            </p:cNvSpPr>
            <p:nvPr/>
          </p:nvSpPr>
          <p:spPr bwMode="auto">
            <a:xfrm>
              <a:off x="5376" y="2496"/>
              <a:ext cx="368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E</a:t>
              </a:r>
            </a:p>
          </p:txBody>
        </p:sp>
        <p:sp>
          <p:nvSpPr>
            <p:cNvPr id="27675" name="Line 81"/>
            <p:cNvSpPr>
              <a:spLocks noChangeShapeType="1"/>
            </p:cNvSpPr>
            <p:nvPr/>
          </p:nvSpPr>
          <p:spPr bwMode="auto">
            <a:xfrm>
              <a:off x="3840" y="2784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Text Box 82"/>
            <p:cNvSpPr txBox="1">
              <a:spLocks noChangeArrowheads="1"/>
            </p:cNvSpPr>
            <p:nvPr/>
          </p:nvSpPr>
          <p:spPr bwMode="auto">
            <a:xfrm>
              <a:off x="4416" y="3168"/>
              <a:ext cx="973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err="1"/>
                <a:t>E</a:t>
              </a:r>
              <a:r>
                <a:rPr lang="en-US" sz="2400" baseline="-25000" dirty="0" err="1"/>
                <a:t>tot</a:t>
              </a:r>
              <a:r>
                <a:rPr lang="en-US" sz="2400" dirty="0"/>
                <a:t>=0</a:t>
              </a:r>
            </a:p>
          </p:txBody>
        </p:sp>
        <p:sp>
          <p:nvSpPr>
            <p:cNvPr id="27677" name="Line 83"/>
            <p:cNvSpPr>
              <a:spLocks noChangeShapeType="1"/>
            </p:cNvSpPr>
            <p:nvPr/>
          </p:nvSpPr>
          <p:spPr bwMode="auto">
            <a:xfrm>
              <a:off x="5280" y="3168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84"/>
            <p:cNvSpPr>
              <a:spLocks noChangeShapeType="1"/>
            </p:cNvSpPr>
            <p:nvPr/>
          </p:nvSpPr>
          <p:spPr bwMode="auto">
            <a:xfrm>
              <a:off x="5280" y="3360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85"/>
            <p:cNvSpPr>
              <a:spLocks noChangeShapeType="1"/>
            </p:cNvSpPr>
            <p:nvPr/>
          </p:nvSpPr>
          <p:spPr bwMode="auto">
            <a:xfrm>
              <a:off x="5280" y="3552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86"/>
            <p:cNvSpPr>
              <a:spLocks noChangeShapeType="1"/>
            </p:cNvSpPr>
            <p:nvPr/>
          </p:nvSpPr>
          <p:spPr bwMode="auto">
            <a:xfrm>
              <a:off x="5280" y="3744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87"/>
            <p:cNvSpPr>
              <a:spLocks noChangeShapeType="1"/>
            </p:cNvSpPr>
            <p:nvPr/>
          </p:nvSpPr>
          <p:spPr bwMode="auto">
            <a:xfrm>
              <a:off x="5280" y="3936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88"/>
            <p:cNvSpPr>
              <a:spLocks noChangeShapeType="1"/>
            </p:cNvSpPr>
            <p:nvPr/>
          </p:nvSpPr>
          <p:spPr bwMode="auto">
            <a:xfrm>
              <a:off x="3840" y="2976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Line 89"/>
            <p:cNvSpPr>
              <a:spLocks noChangeShapeType="1"/>
            </p:cNvSpPr>
            <p:nvPr/>
          </p:nvSpPr>
          <p:spPr bwMode="auto">
            <a:xfrm>
              <a:off x="3840" y="3168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90"/>
            <p:cNvSpPr>
              <a:spLocks noChangeShapeType="1"/>
            </p:cNvSpPr>
            <p:nvPr/>
          </p:nvSpPr>
          <p:spPr bwMode="auto">
            <a:xfrm>
              <a:off x="3840" y="3360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91"/>
            <p:cNvSpPr>
              <a:spLocks noChangeShapeType="1"/>
            </p:cNvSpPr>
            <p:nvPr/>
          </p:nvSpPr>
          <p:spPr bwMode="auto">
            <a:xfrm>
              <a:off x="3840" y="3552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92"/>
            <p:cNvSpPr>
              <a:spLocks noChangeShapeType="1"/>
            </p:cNvSpPr>
            <p:nvPr/>
          </p:nvSpPr>
          <p:spPr bwMode="auto">
            <a:xfrm>
              <a:off x="3840" y="3744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Line 93"/>
            <p:cNvSpPr>
              <a:spLocks noChangeShapeType="1"/>
            </p:cNvSpPr>
            <p:nvPr/>
          </p:nvSpPr>
          <p:spPr bwMode="auto">
            <a:xfrm>
              <a:off x="3840" y="3936"/>
              <a:ext cx="288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94"/>
            <p:cNvSpPr>
              <a:spLocks noChangeShapeType="1"/>
            </p:cNvSpPr>
            <p:nvPr/>
          </p:nvSpPr>
          <p:spPr bwMode="auto">
            <a:xfrm>
              <a:off x="5280" y="2784"/>
              <a:ext cx="336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0" name="Diagram 99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752600" y="1687945"/>
            <a:ext cx="7086600" cy="5181600"/>
          </a:xfrm>
        </p:spPr>
        <p:txBody>
          <a:bodyPr/>
          <a:lstStyle/>
          <a:p>
            <a:pPr lvl="0"/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fluks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Gauss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fluks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yang </a:t>
            </a:r>
            <a:r>
              <a:rPr lang="en-US" dirty="0" err="1" smtClean="0"/>
              <a:t>dilingkupi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Gauss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terdistribusi</a:t>
            </a:r>
            <a:r>
              <a:rPr lang="en-US" dirty="0" smtClean="0"/>
              <a:t> </a:t>
            </a:r>
            <a:r>
              <a:rPr lang="en-US" dirty="0" err="1" smtClean="0"/>
              <a:t>simetrik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konduktor</a:t>
            </a:r>
            <a:r>
              <a:rPr lang="en-US" dirty="0" smtClean="0"/>
              <a:t> </a:t>
            </a:r>
            <a:r>
              <a:rPr lang="en-US" dirty="0" err="1" smtClean="0"/>
              <a:t>bermuatan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71204"/>
            <a:ext cx="7086600" cy="838200"/>
          </a:xfrm>
        </p:spPr>
        <p:txBody>
          <a:bodyPr/>
          <a:lstStyle/>
          <a:p>
            <a:r>
              <a:rPr lang="id-ID" dirty="0" smtClean="0"/>
              <a:t>Tujuan Instruksional Khusus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Permukaan Terbuka</a:t>
            </a:r>
          </a:p>
          <a:p>
            <a:endParaRPr lang="en-US"/>
          </a:p>
        </p:txBody>
      </p:sp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>
          <a:xfrm>
            <a:off x="1300608" y="152401"/>
            <a:ext cx="7086600" cy="838200"/>
          </a:xfrm>
        </p:spPr>
        <p:txBody>
          <a:bodyPr/>
          <a:lstStyle/>
          <a:p>
            <a:r>
              <a:rPr lang="en-US" dirty="0" smtClean="0"/>
              <a:t>VEKTOR PERMUKAAN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124200" y="1981200"/>
            <a:ext cx="3159125" cy="2049463"/>
            <a:chOff x="1668" y="869"/>
            <a:chExt cx="1990" cy="1291"/>
          </a:xfrm>
        </p:grpSpPr>
        <p:sp>
          <p:nvSpPr>
            <p:cNvPr id="3094" name="Line 5"/>
            <p:cNvSpPr>
              <a:spLocks noChangeShapeType="1"/>
            </p:cNvSpPr>
            <p:nvPr/>
          </p:nvSpPr>
          <p:spPr bwMode="auto">
            <a:xfrm>
              <a:off x="2178" y="1498"/>
              <a:ext cx="70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68" y="869"/>
              <a:ext cx="862" cy="1291"/>
              <a:chOff x="576" y="1301"/>
              <a:chExt cx="862" cy="1291"/>
            </a:xfrm>
          </p:grpSpPr>
          <p:sp>
            <p:nvSpPr>
              <p:cNvPr id="3096" name="Freeform 7"/>
              <p:cNvSpPr>
                <a:spLocks/>
              </p:cNvSpPr>
              <p:nvPr/>
            </p:nvSpPr>
            <p:spPr bwMode="auto">
              <a:xfrm>
                <a:off x="671" y="1301"/>
                <a:ext cx="671" cy="1291"/>
              </a:xfrm>
              <a:custGeom>
                <a:avLst/>
                <a:gdLst>
                  <a:gd name="T0" fmla="*/ 0 w 1056"/>
                  <a:gd name="T1" fmla="*/ 1836 h 1836"/>
                  <a:gd name="T2" fmla="*/ 0 w 1056"/>
                  <a:gd name="T3" fmla="*/ 816 h 1836"/>
                  <a:gd name="T4" fmla="*/ 1056 w 1056"/>
                  <a:gd name="T5" fmla="*/ 0 h 1836"/>
                  <a:gd name="T6" fmla="*/ 1056 w 1056"/>
                  <a:gd name="T7" fmla="*/ 960 h 1836"/>
                  <a:gd name="T8" fmla="*/ 0 w 1056"/>
                  <a:gd name="T9" fmla="*/ 1824 h 1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6"/>
                  <a:gd name="T16" fmla="*/ 0 h 1836"/>
                  <a:gd name="T17" fmla="*/ 1056 w 1056"/>
                  <a:gd name="T18" fmla="*/ 1836 h 18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6" h="1836">
                    <a:moveTo>
                      <a:pt x="0" y="1836"/>
                    </a:moveTo>
                    <a:lnTo>
                      <a:pt x="0" y="816"/>
                    </a:lnTo>
                    <a:lnTo>
                      <a:pt x="1056" y="0"/>
                    </a:lnTo>
                    <a:lnTo>
                      <a:pt x="1056" y="960"/>
                    </a:lnTo>
                    <a:lnTo>
                      <a:pt x="0" y="1824"/>
                    </a:ln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Freeform 8"/>
              <p:cNvSpPr>
                <a:spLocks/>
              </p:cNvSpPr>
              <p:nvPr/>
            </p:nvSpPr>
            <p:spPr bwMode="auto">
              <a:xfrm>
                <a:off x="967" y="2178"/>
                <a:ext cx="103" cy="200"/>
              </a:xfrm>
              <a:custGeom>
                <a:avLst/>
                <a:gdLst>
                  <a:gd name="T0" fmla="*/ 0 w 144"/>
                  <a:gd name="T1" fmla="*/ 0 h 232"/>
                  <a:gd name="T2" fmla="*/ 144 w 144"/>
                  <a:gd name="T3" fmla="*/ 48 h 232"/>
                  <a:gd name="T4" fmla="*/ 120 w 144"/>
                  <a:gd name="T5" fmla="*/ 232 h 23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232"/>
                  <a:gd name="T11" fmla="*/ 144 w 144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232">
                    <a:moveTo>
                      <a:pt x="0" y="0"/>
                    </a:moveTo>
                    <a:lnTo>
                      <a:pt x="144" y="48"/>
                    </a:lnTo>
                    <a:lnTo>
                      <a:pt x="120" y="232"/>
                    </a:ln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9"/>
              <p:cNvSpPr>
                <a:spLocks/>
              </p:cNvSpPr>
              <p:nvPr/>
            </p:nvSpPr>
            <p:spPr bwMode="auto">
              <a:xfrm rot="-3626755">
                <a:off x="1272" y="1656"/>
                <a:ext cx="166" cy="167"/>
              </a:xfrm>
              <a:custGeom>
                <a:avLst/>
                <a:gdLst>
                  <a:gd name="T0" fmla="*/ 0 w 144"/>
                  <a:gd name="T1" fmla="*/ 0 h 232"/>
                  <a:gd name="T2" fmla="*/ 144 w 144"/>
                  <a:gd name="T3" fmla="*/ 48 h 232"/>
                  <a:gd name="T4" fmla="*/ 120 w 144"/>
                  <a:gd name="T5" fmla="*/ 232 h 23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232"/>
                  <a:gd name="T11" fmla="*/ 144 w 144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232">
                    <a:moveTo>
                      <a:pt x="0" y="0"/>
                    </a:moveTo>
                    <a:lnTo>
                      <a:pt x="144" y="48"/>
                    </a:lnTo>
                    <a:lnTo>
                      <a:pt x="120" y="232"/>
                    </a:ln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Freeform 10"/>
              <p:cNvSpPr>
                <a:spLocks/>
              </p:cNvSpPr>
              <p:nvPr/>
            </p:nvSpPr>
            <p:spPr bwMode="auto">
              <a:xfrm rot="10304537">
                <a:off x="955" y="1440"/>
                <a:ext cx="138" cy="200"/>
              </a:xfrm>
              <a:custGeom>
                <a:avLst/>
                <a:gdLst>
                  <a:gd name="T0" fmla="*/ 0 w 144"/>
                  <a:gd name="T1" fmla="*/ 0 h 232"/>
                  <a:gd name="T2" fmla="*/ 144 w 144"/>
                  <a:gd name="T3" fmla="*/ 48 h 232"/>
                  <a:gd name="T4" fmla="*/ 120 w 144"/>
                  <a:gd name="T5" fmla="*/ 232 h 23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232"/>
                  <a:gd name="T11" fmla="*/ 144 w 144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232">
                    <a:moveTo>
                      <a:pt x="0" y="0"/>
                    </a:moveTo>
                    <a:lnTo>
                      <a:pt x="144" y="48"/>
                    </a:lnTo>
                    <a:lnTo>
                      <a:pt x="120" y="232"/>
                    </a:ln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Freeform 11"/>
              <p:cNvSpPr>
                <a:spLocks/>
              </p:cNvSpPr>
              <p:nvPr/>
            </p:nvSpPr>
            <p:spPr bwMode="auto">
              <a:xfrm rot="7339039">
                <a:off x="577" y="2029"/>
                <a:ext cx="165" cy="167"/>
              </a:xfrm>
              <a:custGeom>
                <a:avLst/>
                <a:gdLst>
                  <a:gd name="T0" fmla="*/ 0 w 144"/>
                  <a:gd name="T1" fmla="*/ 0 h 232"/>
                  <a:gd name="T2" fmla="*/ 144 w 144"/>
                  <a:gd name="T3" fmla="*/ 48 h 232"/>
                  <a:gd name="T4" fmla="*/ 120 w 144"/>
                  <a:gd name="T5" fmla="*/ 232 h 232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232"/>
                  <a:gd name="T11" fmla="*/ 144 w 144"/>
                  <a:gd name="T12" fmla="*/ 232 h 2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232">
                    <a:moveTo>
                      <a:pt x="0" y="0"/>
                    </a:moveTo>
                    <a:lnTo>
                      <a:pt x="144" y="48"/>
                    </a:lnTo>
                    <a:lnTo>
                      <a:pt x="120" y="232"/>
                    </a:lnTo>
                  </a:path>
                </a:pathLst>
              </a:cu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3082" name="Object 13"/>
            <p:cNvGraphicFramePr>
              <a:graphicFrameLocks noChangeAspect="1"/>
            </p:cNvGraphicFramePr>
            <p:nvPr/>
          </p:nvGraphicFramePr>
          <p:xfrm>
            <a:off x="3013" y="1303"/>
            <a:ext cx="645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3" y="1303"/>
                          <a:ext cx="645" cy="2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200400" y="4267200"/>
            <a:ext cx="3276600" cy="1941513"/>
            <a:chOff x="1392" y="2147"/>
            <a:chExt cx="2064" cy="1223"/>
          </a:xfrm>
        </p:grpSpPr>
        <p:graphicFrame>
          <p:nvGraphicFramePr>
            <p:cNvPr id="3081" name="Object 4"/>
            <p:cNvGraphicFramePr>
              <a:graphicFrameLocks noChangeAspect="1"/>
            </p:cNvGraphicFramePr>
            <p:nvPr/>
          </p:nvGraphicFramePr>
          <p:xfrm>
            <a:off x="1392" y="2688"/>
            <a:ext cx="680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Equation" r:id="rId6" imgW="609480" imgH="215640" progId="Equation.3">
                    <p:embed/>
                  </p:oleObj>
                </mc:Choice>
                <mc:Fallback>
                  <p:oleObj name="Equation" r:id="rId6" imgW="609480" imgH="2156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688"/>
                          <a:ext cx="680" cy="2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8" name="Line 12"/>
            <p:cNvSpPr>
              <a:spLocks noChangeShapeType="1"/>
            </p:cNvSpPr>
            <p:nvPr/>
          </p:nvSpPr>
          <p:spPr bwMode="auto">
            <a:xfrm>
              <a:off x="2160" y="2838"/>
              <a:ext cx="79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4"/>
            <p:cNvSpPr>
              <a:spLocks/>
            </p:cNvSpPr>
            <p:nvPr/>
          </p:nvSpPr>
          <p:spPr bwMode="auto">
            <a:xfrm>
              <a:off x="2592" y="2147"/>
              <a:ext cx="756" cy="1223"/>
            </a:xfrm>
            <a:custGeom>
              <a:avLst/>
              <a:gdLst>
                <a:gd name="T0" fmla="*/ 0 w 1056"/>
                <a:gd name="T1" fmla="*/ 1836 h 1836"/>
                <a:gd name="T2" fmla="*/ 0 w 1056"/>
                <a:gd name="T3" fmla="*/ 816 h 1836"/>
                <a:gd name="T4" fmla="*/ 1056 w 1056"/>
                <a:gd name="T5" fmla="*/ 0 h 1836"/>
                <a:gd name="T6" fmla="*/ 1056 w 1056"/>
                <a:gd name="T7" fmla="*/ 960 h 1836"/>
                <a:gd name="T8" fmla="*/ 0 w 1056"/>
                <a:gd name="T9" fmla="*/ 1824 h 1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1836"/>
                <a:gd name="T17" fmla="*/ 1056 w 1056"/>
                <a:gd name="T18" fmla="*/ 1836 h 18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1836">
                  <a:moveTo>
                    <a:pt x="0" y="1836"/>
                  </a:moveTo>
                  <a:lnTo>
                    <a:pt x="0" y="816"/>
                  </a:lnTo>
                  <a:lnTo>
                    <a:pt x="1056" y="0"/>
                  </a:lnTo>
                  <a:lnTo>
                    <a:pt x="1056" y="960"/>
                  </a:lnTo>
                  <a:lnTo>
                    <a:pt x="0" y="1824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5"/>
            <p:cNvSpPr>
              <a:spLocks/>
            </p:cNvSpPr>
            <p:nvPr/>
          </p:nvSpPr>
          <p:spPr bwMode="auto">
            <a:xfrm rot="7589703">
              <a:off x="3284" y="2384"/>
              <a:ext cx="156" cy="188"/>
            </a:xfrm>
            <a:custGeom>
              <a:avLst/>
              <a:gdLst>
                <a:gd name="T0" fmla="*/ 0 w 144"/>
                <a:gd name="T1" fmla="*/ 0 h 232"/>
                <a:gd name="T2" fmla="*/ 144 w 144"/>
                <a:gd name="T3" fmla="*/ 48 h 232"/>
                <a:gd name="T4" fmla="*/ 120 w 144"/>
                <a:gd name="T5" fmla="*/ 232 h 232"/>
                <a:gd name="T6" fmla="*/ 0 60000 65536"/>
                <a:gd name="T7" fmla="*/ 0 60000 65536"/>
                <a:gd name="T8" fmla="*/ 0 60000 65536"/>
                <a:gd name="T9" fmla="*/ 0 w 144"/>
                <a:gd name="T10" fmla="*/ 0 h 232"/>
                <a:gd name="T11" fmla="*/ 144 w 144"/>
                <a:gd name="T12" fmla="*/ 232 h 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32">
                  <a:moveTo>
                    <a:pt x="0" y="0"/>
                  </a:moveTo>
                  <a:lnTo>
                    <a:pt x="144" y="48"/>
                  </a:lnTo>
                  <a:lnTo>
                    <a:pt x="120" y="232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6"/>
            <p:cNvSpPr>
              <a:spLocks/>
            </p:cNvSpPr>
            <p:nvPr/>
          </p:nvSpPr>
          <p:spPr bwMode="auto">
            <a:xfrm>
              <a:off x="2796" y="2400"/>
              <a:ext cx="155" cy="190"/>
            </a:xfrm>
            <a:custGeom>
              <a:avLst/>
              <a:gdLst>
                <a:gd name="T0" fmla="*/ 0 w 144"/>
                <a:gd name="T1" fmla="*/ 0 h 232"/>
                <a:gd name="T2" fmla="*/ 144 w 144"/>
                <a:gd name="T3" fmla="*/ 48 h 232"/>
                <a:gd name="T4" fmla="*/ 120 w 144"/>
                <a:gd name="T5" fmla="*/ 232 h 232"/>
                <a:gd name="T6" fmla="*/ 0 60000 65536"/>
                <a:gd name="T7" fmla="*/ 0 60000 65536"/>
                <a:gd name="T8" fmla="*/ 0 60000 65536"/>
                <a:gd name="T9" fmla="*/ 0 w 144"/>
                <a:gd name="T10" fmla="*/ 0 h 232"/>
                <a:gd name="T11" fmla="*/ 144 w 144"/>
                <a:gd name="T12" fmla="*/ 232 h 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32">
                  <a:moveTo>
                    <a:pt x="0" y="0"/>
                  </a:moveTo>
                  <a:lnTo>
                    <a:pt x="144" y="48"/>
                  </a:lnTo>
                  <a:lnTo>
                    <a:pt x="120" y="232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17"/>
            <p:cNvSpPr>
              <a:spLocks/>
            </p:cNvSpPr>
            <p:nvPr/>
          </p:nvSpPr>
          <p:spPr bwMode="auto">
            <a:xfrm rot="-3224249">
              <a:off x="2507" y="3009"/>
              <a:ext cx="157" cy="187"/>
            </a:xfrm>
            <a:custGeom>
              <a:avLst/>
              <a:gdLst>
                <a:gd name="T0" fmla="*/ 0 w 144"/>
                <a:gd name="T1" fmla="*/ 0 h 232"/>
                <a:gd name="T2" fmla="*/ 144 w 144"/>
                <a:gd name="T3" fmla="*/ 48 h 232"/>
                <a:gd name="T4" fmla="*/ 120 w 144"/>
                <a:gd name="T5" fmla="*/ 232 h 232"/>
                <a:gd name="T6" fmla="*/ 0 60000 65536"/>
                <a:gd name="T7" fmla="*/ 0 60000 65536"/>
                <a:gd name="T8" fmla="*/ 0 60000 65536"/>
                <a:gd name="T9" fmla="*/ 0 w 144"/>
                <a:gd name="T10" fmla="*/ 0 h 232"/>
                <a:gd name="T11" fmla="*/ 144 w 144"/>
                <a:gd name="T12" fmla="*/ 232 h 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32">
                  <a:moveTo>
                    <a:pt x="0" y="0"/>
                  </a:moveTo>
                  <a:lnTo>
                    <a:pt x="144" y="48"/>
                  </a:lnTo>
                  <a:lnTo>
                    <a:pt x="120" y="232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18"/>
            <p:cNvSpPr>
              <a:spLocks/>
            </p:cNvSpPr>
            <p:nvPr/>
          </p:nvSpPr>
          <p:spPr bwMode="auto">
            <a:xfrm rot="10393837">
              <a:off x="2990" y="2883"/>
              <a:ext cx="155" cy="189"/>
            </a:xfrm>
            <a:custGeom>
              <a:avLst/>
              <a:gdLst>
                <a:gd name="T0" fmla="*/ 0 w 144"/>
                <a:gd name="T1" fmla="*/ 0 h 232"/>
                <a:gd name="T2" fmla="*/ 144 w 144"/>
                <a:gd name="T3" fmla="*/ 48 h 232"/>
                <a:gd name="T4" fmla="*/ 120 w 144"/>
                <a:gd name="T5" fmla="*/ 232 h 232"/>
                <a:gd name="T6" fmla="*/ 0 60000 65536"/>
                <a:gd name="T7" fmla="*/ 0 60000 65536"/>
                <a:gd name="T8" fmla="*/ 0 60000 65536"/>
                <a:gd name="T9" fmla="*/ 0 w 144"/>
                <a:gd name="T10" fmla="*/ 0 h 232"/>
                <a:gd name="T11" fmla="*/ 144 w 144"/>
                <a:gd name="T12" fmla="*/ 232 h 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32">
                  <a:moveTo>
                    <a:pt x="0" y="0"/>
                  </a:moveTo>
                  <a:lnTo>
                    <a:pt x="144" y="48"/>
                  </a:lnTo>
                  <a:lnTo>
                    <a:pt x="120" y="232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7" name="AutoShape 19"/>
          <p:cNvSpPr>
            <a:spLocks noChangeArrowheads="1"/>
          </p:cNvSpPr>
          <p:nvPr/>
        </p:nvSpPr>
        <p:spPr bwMode="auto">
          <a:xfrm>
            <a:off x="5334000" y="1371600"/>
            <a:ext cx="2133600" cy="762000"/>
          </a:xfrm>
          <a:prstGeom prst="wedgeRoundRectCallout">
            <a:avLst>
              <a:gd name="adj1" fmla="val 2977"/>
              <a:gd name="adj2" fmla="val 131458"/>
              <a:gd name="adj3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latin typeface="Tahoma" charset="0"/>
              </a:rPr>
              <a:t>Pakai aturan tangan kanan</a:t>
            </a:r>
          </a:p>
        </p:txBody>
      </p:sp>
      <p:graphicFrame>
        <p:nvGraphicFramePr>
          <p:cNvPr id="22" name="Diagram 21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70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462434"/>
              </p:ext>
            </p:extLst>
          </p:nvPr>
        </p:nvGraphicFramePr>
        <p:xfrm>
          <a:off x="5514542" y="3453860"/>
          <a:ext cx="2913529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4" imgW="1523880" imgH="215640" progId="Equation.3">
                  <p:embed/>
                </p:oleObj>
              </mc:Choice>
              <mc:Fallback>
                <p:oleObj name="Equation" r:id="rId4" imgW="152388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4542" y="3453860"/>
                        <a:ext cx="2913529" cy="41275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FLUKS</a:t>
            </a:r>
          </a:p>
        </p:txBody>
      </p:sp>
      <p:sp>
        <p:nvSpPr>
          <p:cNvPr id="328708" name="AutoShape 4"/>
          <p:cNvSpPr>
            <a:spLocks noChangeArrowheads="1"/>
          </p:cNvSpPr>
          <p:nvPr/>
        </p:nvSpPr>
        <p:spPr bwMode="auto">
          <a:xfrm>
            <a:off x="6299410" y="1477133"/>
            <a:ext cx="1462049" cy="644526"/>
          </a:xfrm>
          <a:prstGeom prst="wedgeRoundRectCallout">
            <a:avLst>
              <a:gd name="adj1" fmla="val -112227"/>
              <a:gd name="adj2" fmla="val 6921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dirty="0">
                <a:latin typeface="Tahoma" charset="0"/>
              </a:rPr>
              <a:t>E </a:t>
            </a:r>
            <a:r>
              <a:rPr lang="en-US" dirty="0" err="1">
                <a:latin typeface="Tahoma" charset="0"/>
              </a:rPr>
              <a:t>dan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dA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sejajar</a:t>
            </a:r>
            <a:endParaRPr lang="en-US" dirty="0">
              <a:latin typeface="Tahoma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09342" y="1668463"/>
            <a:ext cx="5855207" cy="2463260"/>
            <a:chOff x="384" y="2405"/>
            <a:chExt cx="2320" cy="1531"/>
          </a:xfrm>
        </p:grpSpPr>
        <p:sp>
          <p:nvSpPr>
            <p:cNvPr id="4122" name="Line 6"/>
            <p:cNvSpPr>
              <a:spLocks noChangeShapeType="1"/>
            </p:cNvSpPr>
            <p:nvPr/>
          </p:nvSpPr>
          <p:spPr bwMode="auto">
            <a:xfrm>
              <a:off x="1320" y="2885"/>
              <a:ext cx="9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7"/>
            <p:cNvSpPr>
              <a:spLocks noChangeShapeType="1"/>
            </p:cNvSpPr>
            <p:nvPr/>
          </p:nvSpPr>
          <p:spPr bwMode="auto">
            <a:xfrm>
              <a:off x="1320" y="2965"/>
              <a:ext cx="9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8"/>
            <p:cNvSpPr>
              <a:spLocks noChangeShapeType="1"/>
            </p:cNvSpPr>
            <p:nvPr/>
          </p:nvSpPr>
          <p:spPr bwMode="auto">
            <a:xfrm>
              <a:off x="1320" y="3045"/>
              <a:ext cx="9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9"/>
            <p:cNvSpPr>
              <a:spLocks noChangeShapeType="1"/>
            </p:cNvSpPr>
            <p:nvPr/>
          </p:nvSpPr>
          <p:spPr bwMode="auto">
            <a:xfrm>
              <a:off x="1320" y="3126"/>
              <a:ext cx="9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10"/>
            <p:cNvSpPr>
              <a:spLocks noChangeShapeType="1"/>
            </p:cNvSpPr>
            <p:nvPr/>
          </p:nvSpPr>
          <p:spPr bwMode="auto">
            <a:xfrm>
              <a:off x="1320" y="3206"/>
              <a:ext cx="9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11"/>
            <p:cNvSpPr>
              <a:spLocks noChangeShapeType="1"/>
            </p:cNvSpPr>
            <p:nvPr/>
          </p:nvSpPr>
          <p:spPr bwMode="auto">
            <a:xfrm>
              <a:off x="384" y="2885"/>
              <a:ext cx="9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Line 12"/>
            <p:cNvSpPr>
              <a:spLocks noChangeShapeType="1"/>
            </p:cNvSpPr>
            <p:nvPr/>
          </p:nvSpPr>
          <p:spPr bwMode="auto">
            <a:xfrm>
              <a:off x="384" y="2965"/>
              <a:ext cx="9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13"/>
            <p:cNvSpPr>
              <a:spLocks noChangeShapeType="1"/>
            </p:cNvSpPr>
            <p:nvPr/>
          </p:nvSpPr>
          <p:spPr bwMode="auto">
            <a:xfrm>
              <a:off x="384" y="3045"/>
              <a:ext cx="9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Line 14"/>
            <p:cNvSpPr>
              <a:spLocks noChangeShapeType="1"/>
            </p:cNvSpPr>
            <p:nvPr/>
          </p:nvSpPr>
          <p:spPr bwMode="auto">
            <a:xfrm>
              <a:off x="384" y="3126"/>
              <a:ext cx="9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Line 15"/>
            <p:cNvSpPr>
              <a:spLocks noChangeShapeType="1"/>
            </p:cNvSpPr>
            <p:nvPr/>
          </p:nvSpPr>
          <p:spPr bwMode="auto">
            <a:xfrm>
              <a:off x="384" y="3206"/>
              <a:ext cx="93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16"/>
            <p:cNvSpPr>
              <a:spLocks/>
            </p:cNvSpPr>
            <p:nvPr/>
          </p:nvSpPr>
          <p:spPr bwMode="auto">
            <a:xfrm>
              <a:off x="832" y="2405"/>
              <a:ext cx="895" cy="1531"/>
            </a:xfrm>
            <a:custGeom>
              <a:avLst/>
              <a:gdLst>
                <a:gd name="T0" fmla="*/ 0 w 1056"/>
                <a:gd name="T1" fmla="*/ 1836 h 1836"/>
                <a:gd name="T2" fmla="*/ 0 w 1056"/>
                <a:gd name="T3" fmla="*/ 816 h 1836"/>
                <a:gd name="T4" fmla="*/ 1056 w 1056"/>
                <a:gd name="T5" fmla="*/ 0 h 1836"/>
                <a:gd name="T6" fmla="*/ 1056 w 1056"/>
                <a:gd name="T7" fmla="*/ 960 h 1836"/>
                <a:gd name="T8" fmla="*/ 0 w 1056"/>
                <a:gd name="T9" fmla="*/ 1824 h 1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1836"/>
                <a:gd name="T17" fmla="*/ 1056 w 1056"/>
                <a:gd name="T18" fmla="*/ 1836 h 18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1836">
                  <a:moveTo>
                    <a:pt x="0" y="1836"/>
                  </a:moveTo>
                  <a:lnTo>
                    <a:pt x="0" y="816"/>
                  </a:lnTo>
                  <a:lnTo>
                    <a:pt x="1056" y="0"/>
                  </a:lnTo>
                  <a:lnTo>
                    <a:pt x="1056" y="960"/>
                  </a:lnTo>
                  <a:lnTo>
                    <a:pt x="0" y="1824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Text Box 17"/>
            <p:cNvSpPr txBox="1">
              <a:spLocks noChangeArrowheads="1"/>
            </p:cNvSpPr>
            <p:nvPr/>
          </p:nvSpPr>
          <p:spPr bwMode="auto">
            <a:xfrm>
              <a:off x="2304" y="2880"/>
              <a:ext cx="1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4134" name="Text Box 18"/>
            <p:cNvSpPr txBox="1">
              <a:spLocks noChangeArrowheads="1"/>
            </p:cNvSpPr>
            <p:nvPr/>
          </p:nvSpPr>
          <p:spPr bwMode="auto">
            <a:xfrm>
              <a:off x="1104" y="2448"/>
              <a:ext cx="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chemeClr val="folHlink"/>
                  </a:solidFill>
                  <a:latin typeface="Times New Roman" pitchFamily="18" charset="0"/>
                </a:rPr>
                <a:t>dA</a:t>
              </a:r>
            </a:p>
          </p:txBody>
        </p:sp>
        <p:sp>
          <p:nvSpPr>
            <p:cNvPr id="4135" name="Line 19"/>
            <p:cNvSpPr>
              <a:spLocks noChangeShapeType="1"/>
            </p:cNvSpPr>
            <p:nvPr/>
          </p:nvSpPr>
          <p:spPr bwMode="auto">
            <a:xfrm>
              <a:off x="1349" y="3298"/>
              <a:ext cx="41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10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157086"/>
                </p:ext>
              </p:extLst>
            </p:nvPr>
          </p:nvGraphicFramePr>
          <p:xfrm>
            <a:off x="2448" y="2870"/>
            <a:ext cx="256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" name="Equation" r:id="rId6" imgW="291960" imgH="177480" progId="Equation.3">
                    <p:embed/>
                  </p:oleObj>
                </mc:Choice>
                <mc:Fallback>
                  <p:oleObj name="Equation" r:id="rId6" imgW="291960" imgH="17748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2870"/>
                          <a:ext cx="256" cy="3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8725" name="AutoShape 21"/>
          <p:cNvSpPr>
            <a:spLocks noChangeArrowheads="1"/>
          </p:cNvSpPr>
          <p:nvPr/>
        </p:nvSpPr>
        <p:spPr bwMode="auto">
          <a:xfrm>
            <a:off x="6505142" y="5816060"/>
            <a:ext cx="1981200" cy="685800"/>
          </a:xfrm>
          <a:prstGeom prst="wedgeRoundRectCallout">
            <a:avLst>
              <a:gd name="adj1" fmla="val -59134"/>
              <a:gd name="adj2" fmla="val -21319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latin typeface="Symbol" pitchFamily="18" charset="2"/>
              </a:rPr>
              <a:t>q = </a:t>
            </a:r>
            <a:r>
              <a:rPr lang="en-US">
                <a:latin typeface="Tahoma" charset="0"/>
              </a:rPr>
              <a:t>sudut antara E dan dA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868055" y="3987260"/>
            <a:ext cx="5856287" cy="2536825"/>
            <a:chOff x="3079" y="2352"/>
            <a:chExt cx="2297" cy="1598"/>
          </a:xfrm>
        </p:grpSpPr>
        <p:sp>
          <p:nvSpPr>
            <p:cNvPr id="4106" name="Freeform 23"/>
            <p:cNvSpPr>
              <a:spLocks/>
            </p:cNvSpPr>
            <p:nvPr/>
          </p:nvSpPr>
          <p:spPr bwMode="auto">
            <a:xfrm>
              <a:off x="3489" y="2453"/>
              <a:ext cx="936" cy="1497"/>
            </a:xfrm>
            <a:custGeom>
              <a:avLst/>
              <a:gdLst>
                <a:gd name="T0" fmla="*/ 0 w 1056"/>
                <a:gd name="T1" fmla="*/ 1836 h 1836"/>
                <a:gd name="T2" fmla="*/ 0 w 1056"/>
                <a:gd name="T3" fmla="*/ 816 h 1836"/>
                <a:gd name="T4" fmla="*/ 1056 w 1056"/>
                <a:gd name="T5" fmla="*/ 0 h 1836"/>
                <a:gd name="T6" fmla="*/ 1056 w 1056"/>
                <a:gd name="T7" fmla="*/ 960 h 1836"/>
                <a:gd name="T8" fmla="*/ 0 w 1056"/>
                <a:gd name="T9" fmla="*/ 1824 h 1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6"/>
                <a:gd name="T16" fmla="*/ 0 h 1836"/>
                <a:gd name="T17" fmla="*/ 1056 w 1056"/>
                <a:gd name="T18" fmla="*/ 1836 h 18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6" h="1836">
                  <a:moveTo>
                    <a:pt x="0" y="1836"/>
                  </a:moveTo>
                  <a:lnTo>
                    <a:pt x="0" y="816"/>
                  </a:lnTo>
                  <a:lnTo>
                    <a:pt x="1056" y="0"/>
                  </a:lnTo>
                  <a:lnTo>
                    <a:pt x="1056" y="960"/>
                  </a:lnTo>
                  <a:lnTo>
                    <a:pt x="0" y="1824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24"/>
            <p:cNvSpPr>
              <a:spLocks/>
            </p:cNvSpPr>
            <p:nvPr/>
          </p:nvSpPr>
          <p:spPr bwMode="auto">
            <a:xfrm>
              <a:off x="3500" y="2448"/>
              <a:ext cx="1307" cy="1262"/>
            </a:xfrm>
            <a:custGeom>
              <a:avLst/>
              <a:gdLst>
                <a:gd name="T0" fmla="*/ 498 w 1476"/>
                <a:gd name="T1" fmla="*/ 1548 h 1548"/>
                <a:gd name="T2" fmla="*/ 0 w 1476"/>
                <a:gd name="T3" fmla="*/ 798 h 1548"/>
                <a:gd name="T4" fmla="*/ 1056 w 1476"/>
                <a:gd name="T5" fmla="*/ 0 h 1548"/>
                <a:gd name="T6" fmla="*/ 1056 w 1476"/>
                <a:gd name="T7" fmla="*/ 0 h 1548"/>
                <a:gd name="T8" fmla="*/ 1476 w 1476"/>
                <a:gd name="T9" fmla="*/ 756 h 1548"/>
                <a:gd name="T10" fmla="*/ 492 w 1476"/>
                <a:gd name="T11" fmla="*/ 1548 h 1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6"/>
                <a:gd name="T19" fmla="*/ 0 h 1548"/>
                <a:gd name="T20" fmla="*/ 1476 w 1476"/>
                <a:gd name="T21" fmla="*/ 1548 h 15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6" h="1548">
                  <a:moveTo>
                    <a:pt x="498" y="1548"/>
                  </a:moveTo>
                  <a:lnTo>
                    <a:pt x="0" y="798"/>
                  </a:lnTo>
                  <a:lnTo>
                    <a:pt x="1056" y="0"/>
                  </a:lnTo>
                  <a:lnTo>
                    <a:pt x="1476" y="756"/>
                  </a:lnTo>
                  <a:lnTo>
                    <a:pt x="492" y="1548"/>
                  </a:lnTo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25"/>
            <p:cNvSpPr>
              <a:spLocks noChangeShapeType="1"/>
            </p:cNvSpPr>
            <p:nvPr/>
          </p:nvSpPr>
          <p:spPr bwMode="auto">
            <a:xfrm>
              <a:off x="4057" y="2962"/>
              <a:ext cx="97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26"/>
            <p:cNvSpPr>
              <a:spLocks noChangeShapeType="1"/>
            </p:cNvSpPr>
            <p:nvPr/>
          </p:nvSpPr>
          <p:spPr bwMode="auto">
            <a:xfrm>
              <a:off x="4057" y="3040"/>
              <a:ext cx="97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Line 27"/>
            <p:cNvSpPr>
              <a:spLocks noChangeShapeType="1"/>
            </p:cNvSpPr>
            <p:nvPr/>
          </p:nvSpPr>
          <p:spPr bwMode="auto">
            <a:xfrm>
              <a:off x="4057" y="3118"/>
              <a:ext cx="97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Line 28"/>
            <p:cNvSpPr>
              <a:spLocks noChangeShapeType="1"/>
            </p:cNvSpPr>
            <p:nvPr/>
          </p:nvSpPr>
          <p:spPr bwMode="auto">
            <a:xfrm>
              <a:off x="4057" y="3196"/>
              <a:ext cx="97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Line 29"/>
            <p:cNvSpPr>
              <a:spLocks noChangeShapeType="1"/>
            </p:cNvSpPr>
            <p:nvPr/>
          </p:nvSpPr>
          <p:spPr bwMode="auto">
            <a:xfrm>
              <a:off x="4057" y="3275"/>
              <a:ext cx="97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Line 30"/>
            <p:cNvSpPr>
              <a:spLocks noChangeShapeType="1"/>
            </p:cNvSpPr>
            <p:nvPr/>
          </p:nvSpPr>
          <p:spPr bwMode="auto">
            <a:xfrm>
              <a:off x="3079" y="2962"/>
              <a:ext cx="97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31"/>
            <p:cNvSpPr>
              <a:spLocks noChangeShapeType="1"/>
            </p:cNvSpPr>
            <p:nvPr/>
          </p:nvSpPr>
          <p:spPr bwMode="auto">
            <a:xfrm>
              <a:off x="3079" y="3040"/>
              <a:ext cx="97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32"/>
            <p:cNvSpPr>
              <a:spLocks noChangeShapeType="1"/>
            </p:cNvSpPr>
            <p:nvPr/>
          </p:nvSpPr>
          <p:spPr bwMode="auto">
            <a:xfrm>
              <a:off x="3079" y="3118"/>
              <a:ext cx="97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33"/>
            <p:cNvSpPr>
              <a:spLocks noChangeShapeType="1"/>
            </p:cNvSpPr>
            <p:nvPr/>
          </p:nvSpPr>
          <p:spPr bwMode="auto">
            <a:xfrm>
              <a:off x="3079" y="3196"/>
              <a:ext cx="97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34"/>
            <p:cNvSpPr>
              <a:spLocks noChangeShapeType="1"/>
            </p:cNvSpPr>
            <p:nvPr/>
          </p:nvSpPr>
          <p:spPr bwMode="auto">
            <a:xfrm>
              <a:off x="3079" y="3275"/>
              <a:ext cx="97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Text Box 35"/>
            <p:cNvSpPr txBox="1">
              <a:spLocks noChangeArrowheads="1"/>
            </p:cNvSpPr>
            <p:nvPr/>
          </p:nvSpPr>
          <p:spPr bwMode="auto">
            <a:xfrm>
              <a:off x="5026" y="2983"/>
              <a:ext cx="1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4119" name="Freeform 36"/>
            <p:cNvSpPr>
              <a:spLocks/>
            </p:cNvSpPr>
            <p:nvPr/>
          </p:nvSpPr>
          <p:spPr bwMode="auto">
            <a:xfrm>
              <a:off x="4656" y="2592"/>
              <a:ext cx="119" cy="352"/>
            </a:xfrm>
            <a:custGeom>
              <a:avLst/>
              <a:gdLst>
                <a:gd name="T0" fmla="*/ 40 w 119"/>
                <a:gd name="T1" fmla="*/ 352 h 352"/>
                <a:gd name="T2" fmla="*/ 112 w 119"/>
                <a:gd name="T3" fmla="*/ 208 h 352"/>
                <a:gd name="T4" fmla="*/ 0 w 119"/>
                <a:gd name="T5" fmla="*/ 0 h 352"/>
                <a:gd name="T6" fmla="*/ 0 60000 65536"/>
                <a:gd name="T7" fmla="*/ 0 60000 65536"/>
                <a:gd name="T8" fmla="*/ 0 60000 65536"/>
                <a:gd name="T9" fmla="*/ 0 w 119"/>
                <a:gd name="T10" fmla="*/ 0 h 352"/>
                <a:gd name="T11" fmla="*/ 119 w 119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352">
                  <a:moveTo>
                    <a:pt x="40" y="352"/>
                  </a:moveTo>
                  <a:cubicBezTo>
                    <a:pt x="52" y="328"/>
                    <a:pt x="119" y="267"/>
                    <a:pt x="112" y="208"/>
                  </a:cubicBezTo>
                  <a:cubicBezTo>
                    <a:pt x="105" y="149"/>
                    <a:pt x="23" y="43"/>
                    <a:pt x="0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Text Box 37"/>
            <p:cNvSpPr txBox="1">
              <a:spLocks noChangeArrowheads="1"/>
            </p:cNvSpPr>
            <p:nvPr/>
          </p:nvSpPr>
          <p:spPr bwMode="auto">
            <a:xfrm>
              <a:off x="4368" y="2688"/>
              <a:ext cx="1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1">
                  <a:solidFill>
                    <a:schemeClr val="accent1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4121" name="Line 38"/>
            <p:cNvSpPr>
              <a:spLocks noChangeShapeType="1"/>
            </p:cNvSpPr>
            <p:nvPr/>
          </p:nvSpPr>
          <p:spPr bwMode="auto">
            <a:xfrm flipV="1">
              <a:off x="4032" y="2496"/>
              <a:ext cx="912" cy="43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099" name="Object 39"/>
            <p:cNvGraphicFramePr>
              <a:graphicFrameLocks noChangeAspect="1"/>
            </p:cNvGraphicFramePr>
            <p:nvPr/>
          </p:nvGraphicFramePr>
          <p:xfrm>
            <a:off x="5040" y="2352"/>
            <a:ext cx="336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Equation" r:id="rId8" imgW="291960" imgH="177480" progId="Equation.3">
                    <p:embed/>
                  </p:oleObj>
                </mc:Choice>
                <mc:Fallback>
                  <p:oleObj name="Equation" r:id="rId8" imgW="291960" imgH="17748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2352"/>
                          <a:ext cx="336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" name="Diagram 39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/>
      <p:bldP spid="328708" grpId="0" animBg="1"/>
      <p:bldP spid="3287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6782" y="155864"/>
            <a:ext cx="7086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FLUKS LISTRIK </a:t>
            </a:r>
          </a:p>
        </p:txBody>
      </p:sp>
      <p:sp>
        <p:nvSpPr>
          <p:cNvPr id="8203" name="Text Box 6"/>
          <p:cNvSpPr txBox="1">
            <a:spLocks noChangeArrowheads="1"/>
          </p:cNvSpPr>
          <p:nvPr/>
        </p:nvSpPr>
        <p:spPr bwMode="auto">
          <a:xfrm>
            <a:off x="2438400" y="5600700"/>
            <a:ext cx="26316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Permukaan terbuka</a:t>
            </a:r>
          </a:p>
        </p:txBody>
      </p:sp>
      <p:sp>
        <p:nvSpPr>
          <p:cNvPr id="8204" name="Text Box 7"/>
          <p:cNvSpPr txBox="1">
            <a:spLocks noChangeArrowheads="1"/>
          </p:cNvSpPr>
          <p:nvPr/>
        </p:nvSpPr>
        <p:spPr bwMode="auto">
          <a:xfrm>
            <a:off x="5715000" y="5600700"/>
            <a:ext cx="271709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Permukaan tertutup</a:t>
            </a:r>
          </a:p>
        </p:txBody>
      </p:sp>
      <p:pic>
        <p:nvPicPr>
          <p:cNvPr id="8205" name="Picture 15" descr="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362200"/>
            <a:ext cx="33528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6" descr="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514600"/>
            <a:ext cx="274320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Fluks listrik </a:t>
            </a:r>
            <a:r>
              <a:rPr lang="en-US" i="1" smtClean="0"/>
              <a:t>dF </a:t>
            </a:r>
            <a:r>
              <a:rPr lang="en-US" smtClean="0"/>
              <a:t>= jumlah medan listrik </a:t>
            </a:r>
            <a:r>
              <a:rPr lang="en-US" i="1" smtClean="0"/>
              <a:t>E</a:t>
            </a:r>
            <a:r>
              <a:rPr lang="en-US" smtClean="0"/>
              <a:t> yang menembus suatu permukaan luas </a:t>
            </a:r>
            <a:r>
              <a:rPr lang="en-US" i="1" smtClean="0"/>
              <a:t>dA</a:t>
            </a:r>
          </a:p>
          <a:p>
            <a:endParaRPr lang="en-US" smtClean="0"/>
          </a:p>
          <a:p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86600" cy="838200"/>
          </a:xfrm>
        </p:spPr>
        <p:txBody>
          <a:bodyPr/>
          <a:lstStyle/>
          <a:p>
            <a:r>
              <a:rPr lang="en-US" dirty="0" smtClean="0"/>
              <a:t>PERMUKAAN TERTUTUP</a:t>
            </a:r>
          </a:p>
        </p:txBody>
      </p:sp>
      <p:pic>
        <p:nvPicPr>
          <p:cNvPr id="92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00200"/>
            <a:ext cx="3733800" cy="98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7" name="Picture 13" descr="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514600"/>
            <a:ext cx="5621338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9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940300" y="3594100"/>
          <a:ext cx="86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4" imgW="863280" imgH="431640" progId="Equation.3">
                  <p:embed/>
                </p:oleObj>
              </mc:Choice>
              <mc:Fallback>
                <p:oleObj name="Equation" r:id="rId4" imgW="8632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3594100"/>
                        <a:ext cx="86360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1937" y="89677"/>
            <a:ext cx="7086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HUKUM GAUSS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1644650"/>
            <a:ext cx="6858000" cy="1905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yang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sebanding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 (</a:t>
            </a:r>
            <a:r>
              <a:rPr lang="en-US" i="1" dirty="0" err="1" smtClean="0"/>
              <a:t>q</a:t>
            </a:r>
            <a:r>
              <a:rPr lang="en-US" i="1" baseline="-25000" dirty="0" err="1" smtClean="0"/>
              <a:t>in</a:t>
            </a:r>
            <a:r>
              <a:rPr lang="en-US" dirty="0" smtClean="0"/>
              <a:t>) yang </a:t>
            </a:r>
            <a:r>
              <a:rPr lang="en-US" dirty="0" err="1" smtClean="0"/>
              <a:t>dilingkupi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tertutup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</p:txBody>
      </p:sp>
      <p:pic>
        <p:nvPicPr>
          <p:cNvPr id="10250" name="Picture 26" descr="7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784600"/>
            <a:ext cx="26828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 descr="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181171"/>
            <a:ext cx="3048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809572"/>
            <a:ext cx="7086600" cy="5181600"/>
          </a:xfrm>
        </p:spPr>
        <p:txBody>
          <a:bodyPr/>
          <a:lstStyle/>
          <a:p>
            <a:r>
              <a:rPr lang="en-US" smtClean="0"/>
              <a:t>Tentukan kuat medan </a:t>
            </a:r>
            <a:r>
              <a:rPr lang="en-US" i="1" smtClean="0">
                <a:latin typeface="Times New Roman" pitchFamily="18" charset="0"/>
              </a:rPr>
              <a:t>E</a:t>
            </a:r>
            <a:r>
              <a:rPr lang="en-US" smtClean="0"/>
              <a:t> di titik P yang berjarak </a:t>
            </a:r>
            <a:r>
              <a:rPr lang="en-US" i="1" smtClean="0">
                <a:latin typeface="Times New Roman" pitchFamily="18" charset="0"/>
              </a:rPr>
              <a:t>R</a:t>
            </a:r>
            <a:r>
              <a:rPr lang="en-US" smtClean="0"/>
              <a:t> dari sebuah muatan titik Q</a:t>
            </a:r>
          </a:p>
          <a:p>
            <a:r>
              <a:rPr lang="en-US" smtClean="0"/>
              <a:t>Jenis simetri : Bola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725" y="174624"/>
            <a:ext cx="7086600" cy="838200"/>
          </a:xfrm>
        </p:spPr>
        <p:txBody>
          <a:bodyPr/>
          <a:lstStyle/>
          <a:p>
            <a:r>
              <a:rPr lang="en-US" sz="3600" dirty="0" smtClean="0"/>
              <a:t>MEDAN E OLEH SATU MUATAN TITIK</a:t>
            </a:r>
            <a:endParaRPr lang="en-US" sz="36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409205"/>
              </p:ext>
            </p:extLst>
          </p:nvPr>
        </p:nvGraphicFramePr>
        <p:xfrm>
          <a:off x="5383253" y="2822396"/>
          <a:ext cx="2979737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Equation" r:id="rId4" imgW="1485720" imgH="825480" progId="Equation.3">
                  <p:embed/>
                </p:oleObj>
              </mc:Choice>
              <mc:Fallback>
                <p:oleObj name="Equation" r:id="rId4" imgW="1485720" imgH="825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253" y="2822396"/>
                        <a:ext cx="2979737" cy="165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8100"/>
              </p:ext>
            </p:extLst>
          </p:nvPr>
        </p:nvGraphicFramePr>
        <p:xfrm>
          <a:off x="5740531" y="4447562"/>
          <a:ext cx="159702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Equation" r:id="rId6" imgW="838080" imgH="431640" progId="Equation.3">
                  <p:embed/>
                </p:oleObj>
              </mc:Choice>
              <mc:Fallback>
                <p:oleObj name="Equation" r:id="rId6" imgW="83808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531" y="4447562"/>
                        <a:ext cx="1597025" cy="10048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CC33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238435" y="5934783"/>
            <a:ext cx="2601215" cy="628829"/>
          </a:xfrm>
          <a:prstGeom prst="wedgeRoundRectCallout">
            <a:avLst>
              <a:gd name="adj1" fmla="val -22204"/>
              <a:gd name="adj2" fmla="val -135185"/>
              <a:gd name="adj3" fmla="val 16667"/>
            </a:avLst>
          </a:prstGeom>
          <a:solidFill>
            <a:srgbClr val="FFE26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dirty="0" err="1">
                <a:latin typeface="Tahoma" charset="0"/>
              </a:rPr>
              <a:t>Hasilnya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sama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dengan</a:t>
            </a:r>
            <a:r>
              <a:rPr lang="en-US" dirty="0">
                <a:latin typeface="Tahoma" charset="0"/>
              </a:rPr>
              <a:t> </a:t>
            </a:r>
            <a:r>
              <a:rPr lang="en-US" dirty="0" err="1">
                <a:latin typeface="Tahoma" charset="0"/>
              </a:rPr>
              <a:t>cara</a:t>
            </a:r>
            <a:r>
              <a:rPr lang="en-US" dirty="0">
                <a:latin typeface="Tahoma" charset="0"/>
              </a:rPr>
              <a:t> Coulomb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978025" y="5924371"/>
            <a:ext cx="2209800" cy="457200"/>
          </a:xfrm>
          <a:prstGeom prst="wedgeRoundRectCallout">
            <a:avLst>
              <a:gd name="adj1" fmla="val 861"/>
              <a:gd name="adj2" fmla="val -190625"/>
              <a:gd name="adj3" fmla="val 16667"/>
            </a:avLst>
          </a:prstGeom>
          <a:solidFill>
            <a:srgbClr val="FFE26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latin typeface="Tahoma" charset="0"/>
              </a:rPr>
              <a:t>Permukaan Gauss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676400"/>
            <a:ext cx="7086600" cy="5181600"/>
          </a:xfrm>
        </p:spPr>
        <p:txBody>
          <a:bodyPr/>
          <a:lstStyle/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b="1" i="1" dirty="0" smtClean="0"/>
              <a:t>bola </a:t>
            </a:r>
            <a:r>
              <a:rPr lang="en-US" b="1" i="1" dirty="0" err="1" smtClean="0"/>
              <a:t>pejal</a:t>
            </a:r>
            <a:r>
              <a:rPr lang="en-US" dirty="0" smtClean="0"/>
              <a:t> </a:t>
            </a:r>
            <a:r>
              <a:rPr lang="en-US" dirty="0" err="1" smtClean="0"/>
              <a:t>jari-jari</a:t>
            </a:r>
            <a:r>
              <a:rPr lang="en-US" dirty="0" smtClean="0"/>
              <a:t> R </a:t>
            </a:r>
            <a:r>
              <a:rPr lang="en-US" dirty="0" err="1" smtClean="0"/>
              <a:t>bermuatan</a:t>
            </a:r>
            <a:r>
              <a:rPr lang="en-US" dirty="0" smtClean="0"/>
              <a:t> Q yang </a:t>
            </a:r>
            <a:r>
              <a:rPr lang="en-US" dirty="0" err="1" smtClean="0"/>
              <a:t>tersebar</a:t>
            </a:r>
            <a:r>
              <a:rPr lang="en-US" dirty="0" smtClean="0"/>
              <a:t> </a:t>
            </a:r>
            <a:r>
              <a:rPr lang="en-US" dirty="0" err="1" smtClean="0"/>
              <a:t>merata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bola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r>
              <a:rPr lang="en-US" dirty="0" smtClean="0"/>
              <a:t> bola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2415" y="138317"/>
            <a:ext cx="7086600" cy="838200"/>
          </a:xfrm>
        </p:spPr>
        <p:txBody>
          <a:bodyPr/>
          <a:lstStyle/>
          <a:p>
            <a:r>
              <a:rPr lang="en-US" sz="3600" dirty="0" smtClean="0"/>
              <a:t>MEDAN E OLEH BOLA BERMUATAN</a:t>
            </a:r>
            <a:endParaRPr lang="en-US" sz="36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700804"/>
              </p:ext>
            </p:extLst>
          </p:nvPr>
        </p:nvGraphicFramePr>
        <p:xfrm>
          <a:off x="3574001" y="4799327"/>
          <a:ext cx="339090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0" name="Equation" r:id="rId3" imgW="1688760" imgH="888840" progId="Equation.3">
                  <p:embed/>
                </p:oleObj>
              </mc:Choice>
              <mc:Fallback>
                <p:oleObj name="Equation" r:id="rId3" imgW="1688760" imgH="888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4001" y="4799327"/>
                        <a:ext cx="3390900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724400" y="2652917"/>
            <a:ext cx="2438400" cy="1662317"/>
            <a:chOff x="384" y="2160"/>
            <a:chExt cx="2479" cy="1680"/>
          </a:xfrm>
        </p:grpSpPr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2016" y="307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624" y="2448"/>
              <a:ext cx="1200" cy="111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2400">
                  <a:latin typeface="Tahoma" charset="0"/>
                </a:rPr>
                <a:t>Q</a:t>
              </a: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064" y="3120"/>
              <a:ext cx="720" cy="4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384" y="2160"/>
              <a:ext cx="1680" cy="168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ahoma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2064" y="2833"/>
              <a:ext cx="31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Tahoma" charset="0"/>
                </a:rPr>
                <a:t>P</a:t>
              </a: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248" y="3024"/>
              <a:ext cx="816" cy="9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680" y="2833"/>
              <a:ext cx="26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Tahoma" charset="0"/>
                </a:rPr>
                <a:t>r</a:t>
              </a:r>
              <a:endParaRPr lang="en-US" sz="2400">
                <a:solidFill>
                  <a:schemeClr val="folHlink"/>
                </a:solidFill>
                <a:latin typeface="Tahoma" charset="0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1248" y="2544"/>
              <a:ext cx="288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200" y="2544"/>
              <a:ext cx="33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Tahoma" charset="0"/>
                </a:rPr>
                <a:t>R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545" y="2832"/>
              <a:ext cx="31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Tahoma" charset="0"/>
                </a:rPr>
                <a:t>E</a:t>
              </a:r>
            </a:p>
          </p:txBody>
        </p:sp>
      </p:grpSp>
      <p:graphicFrame>
        <p:nvGraphicFramePr>
          <p:cNvPr id="16" name="Diagram 15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15" y="0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194</TotalTime>
  <Words>616</Words>
  <Application>Microsoft Office PowerPoint</Application>
  <PresentationFormat>On-screen Show (4:3)</PresentationFormat>
  <Paragraphs>235</Paragraphs>
  <Slides>16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Module</vt:lpstr>
      <vt:lpstr>Equation</vt:lpstr>
      <vt:lpstr>HUKUM GAUSS</vt:lpstr>
      <vt:lpstr>Tujuan Instruksional Khusus</vt:lpstr>
      <vt:lpstr>VEKTOR PERMUKAAN</vt:lpstr>
      <vt:lpstr>FLUKS</vt:lpstr>
      <vt:lpstr>FLUKS LISTRIK </vt:lpstr>
      <vt:lpstr>PERMUKAAN TERTUTUP</vt:lpstr>
      <vt:lpstr>HUKUM GAUSS</vt:lpstr>
      <vt:lpstr>MEDAN E OLEH SATU MUATAN TITIK</vt:lpstr>
      <vt:lpstr>MEDAN E OLEH BOLA BERMUATAN</vt:lpstr>
      <vt:lpstr>MEDAN E OLEH BOLA BERMUATAN</vt:lpstr>
      <vt:lpstr>MEDAN E OLEH KULIT BOLA BERMUATAN</vt:lpstr>
      <vt:lpstr>MEDAN E OLEH KULIT BOLA BERMUATAN</vt:lpstr>
      <vt:lpstr>MEDAN E OLEH MUATAN PADA BIDANG</vt:lpstr>
      <vt:lpstr>MEDAN E OLEH MUATAN PADA BIDANG</vt:lpstr>
      <vt:lpstr>MEDAN E OLEH KAWAT BERARUS</vt:lpstr>
      <vt:lpstr>KONDUKTOR</vt:lpstr>
    </vt:vector>
  </TitlesOfParts>
  <Company>Dept. Fisika 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Adhi Harmoko S</dc:creator>
  <cp:lastModifiedBy>Hardiansyah</cp:lastModifiedBy>
  <cp:revision>22</cp:revision>
  <dcterms:created xsi:type="dcterms:W3CDTF">2009-02-16T18:51:48Z</dcterms:created>
  <dcterms:modified xsi:type="dcterms:W3CDTF">2020-12-16T17:29:46Z</dcterms:modified>
</cp:coreProperties>
</file>