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1"/>
  </p:notesMasterIdLst>
  <p:sldIdLst>
    <p:sldId id="331" r:id="rId4"/>
    <p:sldId id="338" r:id="rId5"/>
    <p:sldId id="339" r:id="rId6"/>
    <p:sldId id="340" r:id="rId7"/>
    <p:sldId id="341" r:id="rId8"/>
    <p:sldId id="342" r:id="rId9"/>
    <p:sldId id="262" r:id="rId10"/>
    <p:sldId id="344" r:id="rId11"/>
    <p:sldId id="345" r:id="rId12"/>
    <p:sldId id="346" r:id="rId13"/>
    <p:sldId id="347" r:id="rId14"/>
    <p:sldId id="349" r:id="rId15"/>
    <p:sldId id="350" r:id="rId16"/>
    <p:sldId id="351" r:id="rId17"/>
    <p:sldId id="270" r:id="rId18"/>
    <p:sldId id="271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2" autoAdjust="0"/>
    <p:restoredTop sz="96196" autoAdjust="0"/>
  </p:normalViewPr>
  <p:slideViewPr>
    <p:cSldViewPr snapToGrid="0" showGuides="1">
      <p:cViewPr varScale="1">
        <p:scale>
          <a:sx n="44" d="100"/>
          <a:sy n="44" d="100"/>
        </p:scale>
        <p:origin x="120" y="46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51F96-262B-4607-9644-D107B2DC98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A0638C-F40A-4D87-AA2D-1E7C818C8DC4}">
      <dgm:prSet/>
      <dgm:spPr/>
      <dgm:t>
        <a:bodyPr/>
        <a:lstStyle/>
        <a:p>
          <a:r>
            <a:rPr lang="en-GB"/>
            <a:t>Check list</a:t>
          </a:r>
          <a:endParaRPr lang="en-US"/>
        </a:p>
      </dgm:t>
    </dgm:pt>
    <dgm:pt modelId="{DB534963-F28C-4EF0-8F79-085FE54BDB6F}" type="parTrans" cxnId="{6A5CEBD0-F3B1-4F48-95F4-6462947670EB}">
      <dgm:prSet/>
      <dgm:spPr/>
      <dgm:t>
        <a:bodyPr/>
        <a:lstStyle/>
        <a:p>
          <a:endParaRPr lang="en-US"/>
        </a:p>
      </dgm:t>
    </dgm:pt>
    <dgm:pt modelId="{FD0D3B4D-7CDD-4A18-B534-F647C330B267}" type="sibTrans" cxnId="{6A5CEBD0-F3B1-4F48-95F4-6462947670EB}">
      <dgm:prSet/>
      <dgm:spPr/>
      <dgm:t>
        <a:bodyPr/>
        <a:lstStyle/>
        <a:p>
          <a:endParaRPr lang="en-US"/>
        </a:p>
      </dgm:t>
    </dgm:pt>
    <dgm:pt modelId="{11AE34D1-4EDE-402D-844D-42544137BE40}">
      <dgm:prSet/>
      <dgm:spPr/>
      <dgm:t>
        <a:bodyPr/>
        <a:lstStyle/>
        <a:p>
          <a:r>
            <a:rPr lang="en-GB"/>
            <a:t>What if</a:t>
          </a:r>
          <a:endParaRPr lang="en-US"/>
        </a:p>
      </dgm:t>
    </dgm:pt>
    <dgm:pt modelId="{A8D19E01-3DE1-44E3-988B-09A9F67851B2}" type="parTrans" cxnId="{AA5529DF-908B-43B9-9407-68A825D16197}">
      <dgm:prSet/>
      <dgm:spPr/>
      <dgm:t>
        <a:bodyPr/>
        <a:lstStyle/>
        <a:p>
          <a:endParaRPr lang="en-US"/>
        </a:p>
      </dgm:t>
    </dgm:pt>
    <dgm:pt modelId="{E6D08F75-709E-437E-B396-928B073B8B0B}" type="sibTrans" cxnId="{AA5529DF-908B-43B9-9407-68A825D16197}">
      <dgm:prSet/>
      <dgm:spPr/>
      <dgm:t>
        <a:bodyPr/>
        <a:lstStyle/>
        <a:p>
          <a:endParaRPr lang="en-US"/>
        </a:p>
      </dgm:t>
    </dgm:pt>
    <dgm:pt modelId="{8882BDA7-1A1C-4510-BCFE-A0AA9C47DB0E}">
      <dgm:prSet/>
      <dgm:spPr/>
      <dgm:t>
        <a:bodyPr/>
        <a:lstStyle/>
        <a:p>
          <a:r>
            <a:rPr lang="en-GB"/>
            <a:t>Hazops</a:t>
          </a:r>
          <a:endParaRPr lang="en-US"/>
        </a:p>
      </dgm:t>
    </dgm:pt>
    <dgm:pt modelId="{76A0E5A0-CD56-48EE-8D45-834CDC85D355}" type="parTrans" cxnId="{0BDDE17C-014E-46E2-B9DA-22BB0F11703F}">
      <dgm:prSet/>
      <dgm:spPr/>
      <dgm:t>
        <a:bodyPr/>
        <a:lstStyle/>
        <a:p>
          <a:endParaRPr lang="en-US"/>
        </a:p>
      </dgm:t>
    </dgm:pt>
    <dgm:pt modelId="{2FABC254-FD17-44D5-880E-9AEDF1307873}" type="sibTrans" cxnId="{0BDDE17C-014E-46E2-B9DA-22BB0F11703F}">
      <dgm:prSet/>
      <dgm:spPr/>
      <dgm:t>
        <a:bodyPr/>
        <a:lstStyle/>
        <a:p>
          <a:endParaRPr lang="en-US"/>
        </a:p>
      </dgm:t>
    </dgm:pt>
    <dgm:pt modelId="{79EB221E-18A9-4928-919C-BAEE15D39A0C}">
      <dgm:prSet/>
      <dgm:spPr/>
      <dgm:t>
        <a:bodyPr/>
        <a:lstStyle/>
        <a:p>
          <a:r>
            <a:rPr lang="en-GB"/>
            <a:t>Fault tree analysis</a:t>
          </a:r>
          <a:endParaRPr lang="en-US"/>
        </a:p>
      </dgm:t>
    </dgm:pt>
    <dgm:pt modelId="{23311630-4ADE-4F16-8239-76311FD31249}" type="parTrans" cxnId="{8134B4A4-D6D0-4A26-AFB5-42D129109A1A}">
      <dgm:prSet/>
      <dgm:spPr/>
      <dgm:t>
        <a:bodyPr/>
        <a:lstStyle/>
        <a:p>
          <a:endParaRPr lang="en-US"/>
        </a:p>
      </dgm:t>
    </dgm:pt>
    <dgm:pt modelId="{89A690CB-935E-469F-A0B4-E046F9824ADA}" type="sibTrans" cxnId="{8134B4A4-D6D0-4A26-AFB5-42D129109A1A}">
      <dgm:prSet/>
      <dgm:spPr/>
      <dgm:t>
        <a:bodyPr/>
        <a:lstStyle/>
        <a:p>
          <a:endParaRPr lang="en-US"/>
        </a:p>
      </dgm:t>
    </dgm:pt>
    <dgm:pt modelId="{90FD5B45-3CDB-4C5E-BE29-ED477E58AE23}">
      <dgm:prSet/>
      <dgm:spPr/>
      <dgm:t>
        <a:bodyPr/>
        <a:lstStyle/>
        <a:p>
          <a:r>
            <a:rPr lang="en-GB"/>
            <a:t>Event tree analysis</a:t>
          </a:r>
          <a:endParaRPr lang="en-US"/>
        </a:p>
      </dgm:t>
    </dgm:pt>
    <dgm:pt modelId="{B340F6F3-56FA-4D14-B9E7-3320899104B5}" type="parTrans" cxnId="{6811533A-424E-47B2-8531-2422F806FD18}">
      <dgm:prSet/>
      <dgm:spPr/>
      <dgm:t>
        <a:bodyPr/>
        <a:lstStyle/>
        <a:p>
          <a:endParaRPr lang="en-US"/>
        </a:p>
      </dgm:t>
    </dgm:pt>
    <dgm:pt modelId="{E09043EF-399F-4EBF-8511-E607FFF82ADD}" type="sibTrans" cxnId="{6811533A-424E-47B2-8531-2422F806FD18}">
      <dgm:prSet/>
      <dgm:spPr/>
      <dgm:t>
        <a:bodyPr/>
        <a:lstStyle/>
        <a:p>
          <a:endParaRPr lang="en-US"/>
        </a:p>
      </dgm:t>
    </dgm:pt>
    <dgm:pt modelId="{61ABF954-0C64-4972-8C4D-0F8006152D9C}">
      <dgm:prSet/>
      <dgm:spPr/>
      <dgm:t>
        <a:bodyPr/>
        <a:lstStyle/>
        <a:p>
          <a:r>
            <a:rPr lang="en-GB"/>
            <a:t>Failure mode and effect analysis</a:t>
          </a:r>
          <a:endParaRPr lang="en-US"/>
        </a:p>
      </dgm:t>
    </dgm:pt>
    <dgm:pt modelId="{93C4A3B1-259A-4BEC-8FFC-A754F1FB0EB5}" type="parTrans" cxnId="{4CDA3F7E-4DBB-4204-A4F5-76AE50DEB2BE}">
      <dgm:prSet/>
      <dgm:spPr/>
      <dgm:t>
        <a:bodyPr/>
        <a:lstStyle/>
        <a:p>
          <a:endParaRPr lang="en-US"/>
        </a:p>
      </dgm:t>
    </dgm:pt>
    <dgm:pt modelId="{E6A93AC0-CAAB-4DBD-965C-DBB33458A61F}" type="sibTrans" cxnId="{4CDA3F7E-4DBB-4204-A4F5-76AE50DEB2BE}">
      <dgm:prSet/>
      <dgm:spPr/>
      <dgm:t>
        <a:bodyPr/>
        <a:lstStyle/>
        <a:p>
          <a:endParaRPr lang="en-US"/>
        </a:p>
      </dgm:t>
    </dgm:pt>
    <dgm:pt modelId="{575827BB-DDBC-4F9C-A1AD-B3312016516E}">
      <dgm:prSet/>
      <dgm:spPr/>
      <dgm:t>
        <a:bodyPr/>
        <a:lstStyle/>
        <a:p>
          <a:r>
            <a:rPr lang="en-US"/>
            <a:t>Preliminary Hazards Analysis</a:t>
          </a:r>
        </a:p>
      </dgm:t>
    </dgm:pt>
    <dgm:pt modelId="{973407DD-84BF-429F-B8A6-8739BB7DADD8}" type="parTrans" cxnId="{4F392C33-7E77-4DB3-8C9A-3EE8E6704229}">
      <dgm:prSet/>
      <dgm:spPr/>
      <dgm:t>
        <a:bodyPr/>
        <a:lstStyle/>
        <a:p>
          <a:endParaRPr lang="en-US"/>
        </a:p>
      </dgm:t>
    </dgm:pt>
    <dgm:pt modelId="{F664FE7B-B74C-49A4-A5FE-F4FD1A9781C2}" type="sibTrans" cxnId="{4F392C33-7E77-4DB3-8C9A-3EE8E6704229}">
      <dgm:prSet/>
      <dgm:spPr/>
      <dgm:t>
        <a:bodyPr/>
        <a:lstStyle/>
        <a:p>
          <a:endParaRPr lang="en-US"/>
        </a:p>
      </dgm:t>
    </dgm:pt>
    <dgm:pt modelId="{2FB55F89-CFC2-4822-A450-EDEA18CDEA4E}" type="pres">
      <dgm:prSet presAssocID="{AC151F96-262B-4607-9644-D107B2DC9889}" presName="vert0" presStyleCnt="0">
        <dgm:presLayoutVars>
          <dgm:dir/>
          <dgm:animOne val="branch"/>
          <dgm:animLvl val="lvl"/>
        </dgm:presLayoutVars>
      </dgm:prSet>
      <dgm:spPr/>
    </dgm:pt>
    <dgm:pt modelId="{5ADFF1D4-011E-4B4A-9299-1D6CCE138355}" type="pres">
      <dgm:prSet presAssocID="{2BA0638C-F40A-4D87-AA2D-1E7C818C8DC4}" presName="thickLine" presStyleLbl="alignNode1" presStyleIdx="0" presStyleCnt="7"/>
      <dgm:spPr/>
    </dgm:pt>
    <dgm:pt modelId="{B53346AC-A96C-48B8-855F-8384D0A05956}" type="pres">
      <dgm:prSet presAssocID="{2BA0638C-F40A-4D87-AA2D-1E7C818C8DC4}" presName="horz1" presStyleCnt="0"/>
      <dgm:spPr/>
    </dgm:pt>
    <dgm:pt modelId="{EC7CB1A9-C7F3-4075-BCB6-4E6E0E3A0EC5}" type="pres">
      <dgm:prSet presAssocID="{2BA0638C-F40A-4D87-AA2D-1E7C818C8DC4}" presName="tx1" presStyleLbl="revTx" presStyleIdx="0" presStyleCnt="7"/>
      <dgm:spPr/>
    </dgm:pt>
    <dgm:pt modelId="{D4FF76AD-5F1B-46DF-8F45-416132AABFF7}" type="pres">
      <dgm:prSet presAssocID="{2BA0638C-F40A-4D87-AA2D-1E7C818C8DC4}" presName="vert1" presStyleCnt="0"/>
      <dgm:spPr/>
    </dgm:pt>
    <dgm:pt modelId="{EDAAE764-8401-4CCE-A731-42A12B0D54C2}" type="pres">
      <dgm:prSet presAssocID="{11AE34D1-4EDE-402D-844D-42544137BE40}" presName="thickLine" presStyleLbl="alignNode1" presStyleIdx="1" presStyleCnt="7"/>
      <dgm:spPr/>
    </dgm:pt>
    <dgm:pt modelId="{232ABDF2-ABBB-4DE2-A5CA-4AD658B1DFD9}" type="pres">
      <dgm:prSet presAssocID="{11AE34D1-4EDE-402D-844D-42544137BE40}" presName="horz1" presStyleCnt="0"/>
      <dgm:spPr/>
    </dgm:pt>
    <dgm:pt modelId="{304876AD-744B-40AC-A833-524521BD9CA2}" type="pres">
      <dgm:prSet presAssocID="{11AE34D1-4EDE-402D-844D-42544137BE40}" presName="tx1" presStyleLbl="revTx" presStyleIdx="1" presStyleCnt="7"/>
      <dgm:spPr/>
    </dgm:pt>
    <dgm:pt modelId="{E68E57B5-4365-4E9C-8BEC-AC214C9257BD}" type="pres">
      <dgm:prSet presAssocID="{11AE34D1-4EDE-402D-844D-42544137BE40}" presName="vert1" presStyleCnt="0"/>
      <dgm:spPr/>
    </dgm:pt>
    <dgm:pt modelId="{35897D4D-4ED3-4516-BEE1-BE1A50F94B2F}" type="pres">
      <dgm:prSet presAssocID="{8882BDA7-1A1C-4510-BCFE-A0AA9C47DB0E}" presName="thickLine" presStyleLbl="alignNode1" presStyleIdx="2" presStyleCnt="7"/>
      <dgm:spPr/>
    </dgm:pt>
    <dgm:pt modelId="{DAC3B6DC-250A-4E3B-B847-92B754FD5635}" type="pres">
      <dgm:prSet presAssocID="{8882BDA7-1A1C-4510-BCFE-A0AA9C47DB0E}" presName="horz1" presStyleCnt="0"/>
      <dgm:spPr/>
    </dgm:pt>
    <dgm:pt modelId="{DD4A2B38-7BF4-4509-8390-95809E1607DC}" type="pres">
      <dgm:prSet presAssocID="{8882BDA7-1A1C-4510-BCFE-A0AA9C47DB0E}" presName="tx1" presStyleLbl="revTx" presStyleIdx="2" presStyleCnt="7"/>
      <dgm:spPr/>
    </dgm:pt>
    <dgm:pt modelId="{BD9B2A5F-0E25-4CE6-A87F-8D3BA7D299A2}" type="pres">
      <dgm:prSet presAssocID="{8882BDA7-1A1C-4510-BCFE-A0AA9C47DB0E}" presName="vert1" presStyleCnt="0"/>
      <dgm:spPr/>
    </dgm:pt>
    <dgm:pt modelId="{9FCA43D5-D3ED-424A-BA77-5ADA3DF7F861}" type="pres">
      <dgm:prSet presAssocID="{79EB221E-18A9-4928-919C-BAEE15D39A0C}" presName="thickLine" presStyleLbl="alignNode1" presStyleIdx="3" presStyleCnt="7"/>
      <dgm:spPr/>
    </dgm:pt>
    <dgm:pt modelId="{5E0588C6-C305-448D-A17C-4C6B11EEE264}" type="pres">
      <dgm:prSet presAssocID="{79EB221E-18A9-4928-919C-BAEE15D39A0C}" presName="horz1" presStyleCnt="0"/>
      <dgm:spPr/>
    </dgm:pt>
    <dgm:pt modelId="{265D98A0-8421-4D81-BB83-C22EF7732E31}" type="pres">
      <dgm:prSet presAssocID="{79EB221E-18A9-4928-919C-BAEE15D39A0C}" presName="tx1" presStyleLbl="revTx" presStyleIdx="3" presStyleCnt="7"/>
      <dgm:spPr/>
    </dgm:pt>
    <dgm:pt modelId="{ED61AC3F-FD15-4BEB-85C3-512E7792801D}" type="pres">
      <dgm:prSet presAssocID="{79EB221E-18A9-4928-919C-BAEE15D39A0C}" presName="vert1" presStyleCnt="0"/>
      <dgm:spPr/>
    </dgm:pt>
    <dgm:pt modelId="{DEDDB4AD-2143-40EB-A1A7-E935C9473FB9}" type="pres">
      <dgm:prSet presAssocID="{90FD5B45-3CDB-4C5E-BE29-ED477E58AE23}" presName="thickLine" presStyleLbl="alignNode1" presStyleIdx="4" presStyleCnt="7"/>
      <dgm:spPr/>
    </dgm:pt>
    <dgm:pt modelId="{040B7F57-301F-4E3A-9D24-86171074AA06}" type="pres">
      <dgm:prSet presAssocID="{90FD5B45-3CDB-4C5E-BE29-ED477E58AE23}" presName="horz1" presStyleCnt="0"/>
      <dgm:spPr/>
    </dgm:pt>
    <dgm:pt modelId="{0D4C1B45-6F21-41F6-BAD4-BE1AB5183AA7}" type="pres">
      <dgm:prSet presAssocID="{90FD5B45-3CDB-4C5E-BE29-ED477E58AE23}" presName="tx1" presStyleLbl="revTx" presStyleIdx="4" presStyleCnt="7"/>
      <dgm:spPr/>
    </dgm:pt>
    <dgm:pt modelId="{B62A1AA5-6721-4998-A30B-9DB893C6A293}" type="pres">
      <dgm:prSet presAssocID="{90FD5B45-3CDB-4C5E-BE29-ED477E58AE23}" presName="vert1" presStyleCnt="0"/>
      <dgm:spPr/>
    </dgm:pt>
    <dgm:pt modelId="{6D3E0216-6285-4ADA-8E58-FC0907918EDF}" type="pres">
      <dgm:prSet presAssocID="{61ABF954-0C64-4972-8C4D-0F8006152D9C}" presName="thickLine" presStyleLbl="alignNode1" presStyleIdx="5" presStyleCnt="7"/>
      <dgm:spPr/>
    </dgm:pt>
    <dgm:pt modelId="{3124FA9C-1DBD-4BAA-94CF-ED6D3C4E840E}" type="pres">
      <dgm:prSet presAssocID="{61ABF954-0C64-4972-8C4D-0F8006152D9C}" presName="horz1" presStyleCnt="0"/>
      <dgm:spPr/>
    </dgm:pt>
    <dgm:pt modelId="{ACA9C586-2D3A-45D6-820F-40F28D75152C}" type="pres">
      <dgm:prSet presAssocID="{61ABF954-0C64-4972-8C4D-0F8006152D9C}" presName="tx1" presStyleLbl="revTx" presStyleIdx="5" presStyleCnt="7"/>
      <dgm:spPr/>
    </dgm:pt>
    <dgm:pt modelId="{02B67435-845C-4984-B50D-D2E34E7AF401}" type="pres">
      <dgm:prSet presAssocID="{61ABF954-0C64-4972-8C4D-0F8006152D9C}" presName="vert1" presStyleCnt="0"/>
      <dgm:spPr/>
    </dgm:pt>
    <dgm:pt modelId="{3AB762E6-E701-4C14-BB4F-5105AD4C303C}" type="pres">
      <dgm:prSet presAssocID="{575827BB-DDBC-4F9C-A1AD-B3312016516E}" presName="thickLine" presStyleLbl="alignNode1" presStyleIdx="6" presStyleCnt="7"/>
      <dgm:spPr/>
    </dgm:pt>
    <dgm:pt modelId="{C2A450B9-FB4B-411C-B70A-0E0B2F7C02CD}" type="pres">
      <dgm:prSet presAssocID="{575827BB-DDBC-4F9C-A1AD-B3312016516E}" presName="horz1" presStyleCnt="0"/>
      <dgm:spPr/>
    </dgm:pt>
    <dgm:pt modelId="{5D937B4A-A3B4-40A7-B2BF-D4B268B4446D}" type="pres">
      <dgm:prSet presAssocID="{575827BB-DDBC-4F9C-A1AD-B3312016516E}" presName="tx1" presStyleLbl="revTx" presStyleIdx="6" presStyleCnt="7"/>
      <dgm:spPr/>
    </dgm:pt>
    <dgm:pt modelId="{EB265C70-3ADF-46B1-A6F9-1C701C8D9EC7}" type="pres">
      <dgm:prSet presAssocID="{575827BB-DDBC-4F9C-A1AD-B3312016516E}" presName="vert1" presStyleCnt="0"/>
      <dgm:spPr/>
    </dgm:pt>
  </dgm:ptLst>
  <dgm:cxnLst>
    <dgm:cxn modelId="{4F392C33-7E77-4DB3-8C9A-3EE8E6704229}" srcId="{AC151F96-262B-4607-9644-D107B2DC9889}" destId="{575827BB-DDBC-4F9C-A1AD-B3312016516E}" srcOrd="6" destOrd="0" parTransId="{973407DD-84BF-429F-B8A6-8739BB7DADD8}" sibTransId="{F664FE7B-B74C-49A4-A5FE-F4FD1A9781C2}"/>
    <dgm:cxn modelId="{6811533A-424E-47B2-8531-2422F806FD18}" srcId="{AC151F96-262B-4607-9644-D107B2DC9889}" destId="{90FD5B45-3CDB-4C5E-BE29-ED477E58AE23}" srcOrd="4" destOrd="0" parTransId="{B340F6F3-56FA-4D14-B9E7-3320899104B5}" sibTransId="{E09043EF-399F-4EBF-8511-E607FFF82ADD}"/>
    <dgm:cxn modelId="{49A6504B-B688-421B-8EB7-65A81711E146}" type="presOf" srcId="{575827BB-DDBC-4F9C-A1AD-B3312016516E}" destId="{5D937B4A-A3B4-40A7-B2BF-D4B268B4446D}" srcOrd="0" destOrd="0" presId="urn:microsoft.com/office/officeart/2008/layout/LinedList"/>
    <dgm:cxn modelId="{568D2E74-9A91-486A-9DD5-9493AB10F073}" type="presOf" srcId="{61ABF954-0C64-4972-8C4D-0F8006152D9C}" destId="{ACA9C586-2D3A-45D6-820F-40F28D75152C}" srcOrd="0" destOrd="0" presId="urn:microsoft.com/office/officeart/2008/layout/LinedList"/>
    <dgm:cxn modelId="{0BDDE17C-014E-46E2-B9DA-22BB0F11703F}" srcId="{AC151F96-262B-4607-9644-D107B2DC9889}" destId="{8882BDA7-1A1C-4510-BCFE-A0AA9C47DB0E}" srcOrd="2" destOrd="0" parTransId="{76A0E5A0-CD56-48EE-8D45-834CDC85D355}" sibTransId="{2FABC254-FD17-44D5-880E-9AEDF1307873}"/>
    <dgm:cxn modelId="{4CDA3F7E-4DBB-4204-A4F5-76AE50DEB2BE}" srcId="{AC151F96-262B-4607-9644-D107B2DC9889}" destId="{61ABF954-0C64-4972-8C4D-0F8006152D9C}" srcOrd="5" destOrd="0" parTransId="{93C4A3B1-259A-4BEC-8FFC-A754F1FB0EB5}" sibTransId="{E6A93AC0-CAAB-4DBD-965C-DBB33458A61F}"/>
    <dgm:cxn modelId="{336F1882-555D-4B3F-B8A7-CC08C5E90645}" type="presOf" srcId="{11AE34D1-4EDE-402D-844D-42544137BE40}" destId="{304876AD-744B-40AC-A833-524521BD9CA2}" srcOrd="0" destOrd="0" presId="urn:microsoft.com/office/officeart/2008/layout/LinedList"/>
    <dgm:cxn modelId="{8134B4A4-D6D0-4A26-AFB5-42D129109A1A}" srcId="{AC151F96-262B-4607-9644-D107B2DC9889}" destId="{79EB221E-18A9-4928-919C-BAEE15D39A0C}" srcOrd="3" destOrd="0" parTransId="{23311630-4ADE-4F16-8239-76311FD31249}" sibTransId="{89A690CB-935E-469F-A0B4-E046F9824ADA}"/>
    <dgm:cxn modelId="{B41802AA-62FC-431C-B93C-CB2366E9A079}" type="presOf" srcId="{79EB221E-18A9-4928-919C-BAEE15D39A0C}" destId="{265D98A0-8421-4D81-BB83-C22EF7732E31}" srcOrd="0" destOrd="0" presId="urn:microsoft.com/office/officeart/2008/layout/LinedList"/>
    <dgm:cxn modelId="{8C0EEFB7-089B-4D75-BD6D-EAFC9A6CF110}" type="presOf" srcId="{AC151F96-262B-4607-9644-D107B2DC9889}" destId="{2FB55F89-CFC2-4822-A450-EDEA18CDEA4E}" srcOrd="0" destOrd="0" presId="urn:microsoft.com/office/officeart/2008/layout/LinedList"/>
    <dgm:cxn modelId="{E2630DBE-7533-4168-9F14-88ABA95B4D0F}" type="presOf" srcId="{90FD5B45-3CDB-4C5E-BE29-ED477E58AE23}" destId="{0D4C1B45-6F21-41F6-BAD4-BE1AB5183AA7}" srcOrd="0" destOrd="0" presId="urn:microsoft.com/office/officeart/2008/layout/LinedList"/>
    <dgm:cxn modelId="{6A5CEBD0-F3B1-4F48-95F4-6462947670EB}" srcId="{AC151F96-262B-4607-9644-D107B2DC9889}" destId="{2BA0638C-F40A-4D87-AA2D-1E7C818C8DC4}" srcOrd="0" destOrd="0" parTransId="{DB534963-F28C-4EF0-8F79-085FE54BDB6F}" sibTransId="{FD0D3B4D-7CDD-4A18-B534-F647C330B267}"/>
    <dgm:cxn modelId="{965A91D6-198B-45BF-8962-47BA8D002C1A}" type="presOf" srcId="{8882BDA7-1A1C-4510-BCFE-A0AA9C47DB0E}" destId="{DD4A2B38-7BF4-4509-8390-95809E1607DC}" srcOrd="0" destOrd="0" presId="urn:microsoft.com/office/officeart/2008/layout/LinedList"/>
    <dgm:cxn modelId="{AA5529DF-908B-43B9-9407-68A825D16197}" srcId="{AC151F96-262B-4607-9644-D107B2DC9889}" destId="{11AE34D1-4EDE-402D-844D-42544137BE40}" srcOrd="1" destOrd="0" parTransId="{A8D19E01-3DE1-44E3-988B-09A9F67851B2}" sibTransId="{E6D08F75-709E-437E-B396-928B073B8B0B}"/>
    <dgm:cxn modelId="{BB0BAEE6-DC3A-4399-B352-279459533611}" type="presOf" srcId="{2BA0638C-F40A-4D87-AA2D-1E7C818C8DC4}" destId="{EC7CB1A9-C7F3-4075-BCB6-4E6E0E3A0EC5}" srcOrd="0" destOrd="0" presId="urn:microsoft.com/office/officeart/2008/layout/LinedList"/>
    <dgm:cxn modelId="{0500E271-6FBD-4330-8521-B3D1C8F7C19D}" type="presParOf" srcId="{2FB55F89-CFC2-4822-A450-EDEA18CDEA4E}" destId="{5ADFF1D4-011E-4B4A-9299-1D6CCE138355}" srcOrd="0" destOrd="0" presId="urn:microsoft.com/office/officeart/2008/layout/LinedList"/>
    <dgm:cxn modelId="{7D88C41A-647C-4B3D-BBFD-9D21F294ADD9}" type="presParOf" srcId="{2FB55F89-CFC2-4822-A450-EDEA18CDEA4E}" destId="{B53346AC-A96C-48B8-855F-8384D0A05956}" srcOrd="1" destOrd="0" presId="urn:microsoft.com/office/officeart/2008/layout/LinedList"/>
    <dgm:cxn modelId="{9444000B-CB75-467E-A92E-4C8B419427B8}" type="presParOf" srcId="{B53346AC-A96C-48B8-855F-8384D0A05956}" destId="{EC7CB1A9-C7F3-4075-BCB6-4E6E0E3A0EC5}" srcOrd="0" destOrd="0" presId="urn:microsoft.com/office/officeart/2008/layout/LinedList"/>
    <dgm:cxn modelId="{07618972-9082-439C-9201-3A8397CE616F}" type="presParOf" srcId="{B53346AC-A96C-48B8-855F-8384D0A05956}" destId="{D4FF76AD-5F1B-46DF-8F45-416132AABFF7}" srcOrd="1" destOrd="0" presId="urn:microsoft.com/office/officeart/2008/layout/LinedList"/>
    <dgm:cxn modelId="{D5F7FCEC-CBF5-480F-9902-76FF2EDC6CC0}" type="presParOf" srcId="{2FB55F89-CFC2-4822-A450-EDEA18CDEA4E}" destId="{EDAAE764-8401-4CCE-A731-42A12B0D54C2}" srcOrd="2" destOrd="0" presId="urn:microsoft.com/office/officeart/2008/layout/LinedList"/>
    <dgm:cxn modelId="{582B17A1-F5FC-43FE-8769-97FA763420A1}" type="presParOf" srcId="{2FB55F89-CFC2-4822-A450-EDEA18CDEA4E}" destId="{232ABDF2-ABBB-4DE2-A5CA-4AD658B1DFD9}" srcOrd="3" destOrd="0" presId="urn:microsoft.com/office/officeart/2008/layout/LinedList"/>
    <dgm:cxn modelId="{089B7132-42F9-4A85-A234-606BAB5FF39C}" type="presParOf" srcId="{232ABDF2-ABBB-4DE2-A5CA-4AD658B1DFD9}" destId="{304876AD-744B-40AC-A833-524521BD9CA2}" srcOrd="0" destOrd="0" presId="urn:microsoft.com/office/officeart/2008/layout/LinedList"/>
    <dgm:cxn modelId="{8FBAE21B-0E5D-49B2-B830-15E4B6460076}" type="presParOf" srcId="{232ABDF2-ABBB-4DE2-A5CA-4AD658B1DFD9}" destId="{E68E57B5-4365-4E9C-8BEC-AC214C9257BD}" srcOrd="1" destOrd="0" presId="urn:microsoft.com/office/officeart/2008/layout/LinedList"/>
    <dgm:cxn modelId="{99901A96-CAF6-4C72-A954-FC5E7E07224A}" type="presParOf" srcId="{2FB55F89-CFC2-4822-A450-EDEA18CDEA4E}" destId="{35897D4D-4ED3-4516-BEE1-BE1A50F94B2F}" srcOrd="4" destOrd="0" presId="urn:microsoft.com/office/officeart/2008/layout/LinedList"/>
    <dgm:cxn modelId="{D8C4C808-A12B-42A0-AEDA-C01C316AABB6}" type="presParOf" srcId="{2FB55F89-CFC2-4822-A450-EDEA18CDEA4E}" destId="{DAC3B6DC-250A-4E3B-B847-92B754FD5635}" srcOrd="5" destOrd="0" presId="urn:microsoft.com/office/officeart/2008/layout/LinedList"/>
    <dgm:cxn modelId="{8A2D177B-33AE-4242-B830-8199E99B2690}" type="presParOf" srcId="{DAC3B6DC-250A-4E3B-B847-92B754FD5635}" destId="{DD4A2B38-7BF4-4509-8390-95809E1607DC}" srcOrd="0" destOrd="0" presId="urn:microsoft.com/office/officeart/2008/layout/LinedList"/>
    <dgm:cxn modelId="{1A069BD4-2156-438D-8A43-BFC6C15E7C49}" type="presParOf" srcId="{DAC3B6DC-250A-4E3B-B847-92B754FD5635}" destId="{BD9B2A5F-0E25-4CE6-A87F-8D3BA7D299A2}" srcOrd="1" destOrd="0" presId="urn:microsoft.com/office/officeart/2008/layout/LinedList"/>
    <dgm:cxn modelId="{E6CAEC0C-E345-4581-BEA6-FDFB5C832A2D}" type="presParOf" srcId="{2FB55F89-CFC2-4822-A450-EDEA18CDEA4E}" destId="{9FCA43D5-D3ED-424A-BA77-5ADA3DF7F861}" srcOrd="6" destOrd="0" presId="urn:microsoft.com/office/officeart/2008/layout/LinedList"/>
    <dgm:cxn modelId="{AE58C8E6-8060-4CD6-9992-857BD52F80DB}" type="presParOf" srcId="{2FB55F89-CFC2-4822-A450-EDEA18CDEA4E}" destId="{5E0588C6-C305-448D-A17C-4C6B11EEE264}" srcOrd="7" destOrd="0" presId="urn:microsoft.com/office/officeart/2008/layout/LinedList"/>
    <dgm:cxn modelId="{D2A9E205-8FC2-4E1F-A17C-B2966D03EF87}" type="presParOf" srcId="{5E0588C6-C305-448D-A17C-4C6B11EEE264}" destId="{265D98A0-8421-4D81-BB83-C22EF7732E31}" srcOrd="0" destOrd="0" presId="urn:microsoft.com/office/officeart/2008/layout/LinedList"/>
    <dgm:cxn modelId="{F582AF36-50E2-4359-8182-A5E9CB0D8D4B}" type="presParOf" srcId="{5E0588C6-C305-448D-A17C-4C6B11EEE264}" destId="{ED61AC3F-FD15-4BEB-85C3-512E7792801D}" srcOrd="1" destOrd="0" presId="urn:microsoft.com/office/officeart/2008/layout/LinedList"/>
    <dgm:cxn modelId="{11764664-99E4-477B-85E7-76B1160520B5}" type="presParOf" srcId="{2FB55F89-CFC2-4822-A450-EDEA18CDEA4E}" destId="{DEDDB4AD-2143-40EB-A1A7-E935C9473FB9}" srcOrd="8" destOrd="0" presId="urn:microsoft.com/office/officeart/2008/layout/LinedList"/>
    <dgm:cxn modelId="{6B133BF9-96C9-4C07-9DD0-AB8EC66E41D6}" type="presParOf" srcId="{2FB55F89-CFC2-4822-A450-EDEA18CDEA4E}" destId="{040B7F57-301F-4E3A-9D24-86171074AA06}" srcOrd="9" destOrd="0" presId="urn:microsoft.com/office/officeart/2008/layout/LinedList"/>
    <dgm:cxn modelId="{061DA379-7DBB-4E71-AB58-71F0A9EB384B}" type="presParOf" srcId="{040B7F57-301F-4E3A-9D24-86171074AA06}" destId="{0D4C1B45-6F21-41F6-BAD4-BE1AB5183AA7}" srcOrd="0" destOrd="0" presId="urn:microsoft.com/office/officeart/2008/layout/LinedList"/>
    <dgm:cxn modelId="{24A80905-EC81-44DC-A200-8F2655AD8AF0}" type="presParOf" srcId="{040B7F57-301F-4E3A-9D24-86171074AA06}" destId="{B62A1AA5-6721-4998-A30B-9DB893C6A293}" srcOrd="1" destOrd="0" presId="urn:microsoft.com/office/officeart/2008/layout/LinedList"/>
    <dgm:cxn modelId="{76C8076E-C6C2-4E90-B683-F50BCA4B0BA2}" type="presParOf" srcId="{2FB55F89-CFC2-4822-A450-EDEA18CDEA4E}" destId="{6D3E0216-6285-4ADA-8E58-FC0907918EDF}" srcOrd="10" destOrd="0" presId="urn:microsoft.com/office/officeart/2008/layout/LinedList"/>
    <dgm:cxn modelId="{CB74DCD5-047F-487A-BCFA-BF3037AD303C}" type="presParOf" srcId="{2FB55F89-CFC2-4822-A450-EDEA18CDEA4E}" destId="{3124FA9C-1DBD-4BAA-94CF-ED6D3C4E840E}" srcOrd="11" destOrd="0" presId="urn:microsoft.com/office/officeart/2008/layout/LinedList"/>
    <dgm:cxn modelId="{B5109E32-395B-49F0-90A7-11E1B10FFD2B}" type="presParOf" srcId="{3124FA9C-1DBD-4BAA-94CF-ED6D3C4E840E}" destId="{ACA9C586-2D3A-45D6-820F-40F28D75152C}" srcOrd="0" destOrd="0" presId="urn:microsoft.com/office/officeart/2008/layout/LinedList"/>
    <dgm:cxn modelId="{C7A45A74-1DC6-4E1B-B2BF-F0F31379136E}" type="presParOf" srcId="{3124FA9C-1DBD-4BAA-94CF-ED6D3C4E840E}" destId="{02B67435-845C-4984-B50D-D2E34E7AF401}" srcOrd="1" destOrd="0" presId="urn:microsoft.com/office/officeart/2008/layout/LinedList"/>
    <dgm:cxn modelId="{7CCB05B9-5CAE-45AD-80D0-2F82CB51E4C7}" type="presParOf" srcId="{2FB55F89-CFC2-4822-A450-EDEA18CDEA4E}" destId="{3AB762E6-E701-4C14-BB4F-5105AD4C303C}" srcOrd="12" destOrd="0" presId="urn:microsoft.com/office/officeart/2008/layout/LinedList"/>
    <dgm:cxn modelId="{85A1BB14-665C-42F7-A178-B4B02020F7EF}" type="presParOf" srcId="{2FB55F89-CFC2-4822-A450-EDEA18CDEA4E}" destId="{C2A450B9-FB4B-411C-B70A-0E0B2F7C02CD}" srcOrd="13" destOrd="0" presId="urn:microsoft.com/office/officeart/2008/layout/LinedList"/>
    <dgm:cxn modelId="{9645A759-D93E-42F6-9EA4-55AF7B95ADDB}" type="presParOf" srcId="{C2A450B9-FB4B-411C-B70A-0E0B2F7C02CD}" destId="{5D937B4A-A3B4-40A7-B2BF-D4B268B4446D}" srcOrd="0" destOrd="0" presId="urn:microsoft.com/office/officeart/2008/layout/LinedList"/>
    <dgm:cxn modelId="{BA4B1B5D-E68D-4EBB-B1CE-BAD7DD9FB39A}" type="presParOf" srcId="{C2A450B9-FB4B-411C-B70A-0E0B2F7C02CD}" destId="{EB265C70-3ADF-46B1-A6F9-1C701C8D9EC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8BCF8-A91E-4F15-B88F-F905DA222CA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F95428B-330B-47A6-BD6F-AEDE04EAF098}">
      <dgm:prSet/>
      <dgm:spPr/>
      <dgm:t>
        <a:bodyPr/>
        <a:lstStyle/>
        <a:p>
          <a:r>
            <a:rPr lang="en-US"/>
            <a:t>Daya tahan atau sumber daya/program HSE</a:t>
          </a:r>
        </a:p>
      </dgm:t>
    </dgm:pt>
    <dgm:pt modelId="{AA7E3CBD-216C-48E8-8510-941B92C23B00}" type="parTrans" cxnId="{ED46DD0D-2637-4F3F-9A44-D3CEEF56E75A}">
      <dgm:prSet/>
      <dgm:spPr/>
      <dgm:t>
        <a:bodyPr/>
        <a:lstStyle/>
        <a:p>
          <a:endParaRPr lang="en-US"/>
        </a:p>
      </dgm:t>
    </dgm:pt>
    <dgm:pt modelId="{73F18CA3-DD15-4F05-8DF0-9488409BE85F}" type="sibTrans" cxnId="{ED46DD0D-2637-4F3F-9A44-D3CEEF56E75A}">
      <dgm:prSet/>
      <dgm:spPr/>
      <dgm:t>
        <a:bodyPr/>
        <a:lstStyle/>
        <a:p>
          <a:endParaRPr lang="en-US"/>
        </a:p>
      </dgm:t>
    </dgm:pt>
    <dgm:pt modelId="{0E002AEF-F3E7-4277-9093-08981D2E7686}">
      <dgm:prSet/>
      <dgm:spPr/>
      <dgm:t>
        <a:bodyPr/>
        <a:lstStyle/>
        <a:p>
          <a:r>
            <a:rPr lang="en-US"/>
            <a:t>Safety Management System (SMS)</a:t>
          </a:r>
        </a:p>
      </dgm:t>
    </dgm:pt>
    <dgm:pt modelId="{8EB89CB2-537A-4F19-BF6F-00B9BAB9999C}" type="parTrans" cxnId="{92EE94BD-5608-44F9-8547-3BF24CF12235}">
      <dgm:prSet/>
      <dgm:spPr/>
      <dgm:t>
        <a:bodyPr/>
        <a:lstStyle/>
        <a:p>
          <a:endParaRPr lang="en-US"/>
        </a:p>
      </dgm:t>
    </dgm:pt>
    <dgm:pt modelId="{463A1AE6-CC90-4E1F-A542-8F3828406380}" type="sibTrans" cxnId="{92EE94BD-5608-44F9-8547-3BF24CF12235}">
      <dgm:prSet/>
      <dgm:spPr/>
      <dgm:t>
        <a:bodyPr/>
        <a:lstStyle/>
        <a:p>
          <a:endParaRPr lang="en-US"/>
        </a:p>
      </dgm:t>
    </dgm:pt>
    <dgm:pt modelId="{A20595E0-E951-47A0-AAEC-4BBB1D0E3592}">
      <dgm:prSet/>
      <dgm:spPr/>
      <dgm:t>
        <a:bodyPr/>
        <a:lstStyle/>
        <a:p>
          <a:r>
            <a:rPr lang="en-US"/>
            <a:t>Safety Protection System (SPS),</a:t>
          </a:r>
        </a:p>
      </dgm:t>
    </dgm:pt>
    <dgm:pt modelId="{6DB9CADB-3F05-4F13-B73E-0E6D85E92662}" type="parTrans" cxnId="{DCA6E9BF-D318-4C60-A3BC-FEF79E97AB1F}">
      <dgm:prSet/>
      <dgm:spPr/>
      <dgm:t>
        <a:bodyPr/>
        <a:lstStyle/>
        <a:p>
          <a:endParaRPr lang="en-US"/>
        </a:p>
      </dgm:t>
    </dgm:pt>
    <dgm:pt modelId="{04423FC7-3512-4319-A768-D43668D74E38}" type="sibTrans" cxnId="{DCA6E9BF-D318-4C60-A3BC-FEF79E97AB1F}">
      <dgm:prSet/>
      <dgm:spPr/>
      <dgm:t>
        <a:bodyPr/>
        <a:lstStyle/>
        <a:p>
          <a:endParaRPr lang="en-US"/>
        </a:p>
      </dgm:t>
    </dgm:pt>
    <dgm:pt modelId="{F494C010-52D9-4F82-8A9A-A8DCC785DB3F}">
      <dgm:prSet/>
      <dgm:spPr/>
      <dgm:t>
        <a:bodyPr/>
        <a:lstStyle/>
        <a:p>
          <a:r>
            <a:rPr lang="en-US"/>
            <a:t>Mis: Fire Protection System </a:t>
          </a:r>
        </a:p>
      </dgm:t>
    </dgm:pt>
    <dgm:pt modelId="{CC868C87-18C5-45F4-949E-176D361D99B7}" type="parTrans" cxnId="{AB95F31E-EE28-4292-9EB7-A1B9CE74C55E}">
      <dgm:prSet/>
      <dgm:spPr/>
      <dgm:t>
        <a:bodyPr/>
        <a:lstStyle/>
        <a:p>
          <a:endParaRPr lang="en-US"/>
        </a:p>
      </dgm:t>
    </dgm:pt>
    <dgm:pt modelId="{79967202-0451-49B3-A4BA-9F7BD02305F9}" type="sibTrans" cxnId="{AB95F31E-EE28-4292-9EB7-A1B9CE74C55E}">
      <dgm:prSet/>
      <dgm:spPr/>
      <dgm:t>
        <a:bodyPr/>
        <a:lstStyle/>
        <a:p>
          <a:endParaRPr lang="en-US"/>
        </a:p>
      </dgm:t>
    </dgm:pt>
    <dgm:pt modelId="{509142A6-D2DE-477A-A644-A780AD30E930}">
      <dgm:prSet/>
      <dgm:spPr/>
      <dgm:t>
        <a:bodyPr/>
        <a:lstStyle/>
        <a:p>
          <a:r>
            <a:rPr lang="en-US"/>
            <a:t>Safety Operation System (SOS)</a:t>
          </a:r>
        </a:p>
      </dgm:t>
    </dgm:pt>
    <dgm:pt modelId="{345035E7-14B9-4F7F-8A1A-7FA7F93616C0}" type="parTrans" cxnId="{D66BF21C-A271-461B-AE9F-441460A2D1EF}">
      <dgm:prSet/>
      <dgm:spPr/>
      <dgm:t>
        <a:bodyPr/>
        <a:lstStyle/>
        <a:p>
          <a:endParaRPr lang="en-US"/>
        </a:p>
      </dgm:t>
    </dgm:pt>
    <dgm:pt modelId="{F48C57B7-1BDF-403E-AC3D-600C68DB6DC1}" type="sibTrans" cxnId="{D66BF21C-A271-461B-AE9F-441460A2D1EF}">
      <dgm:prSet/>
      <dgm:spPr/>
      <dgm:t>
        <a:bodyPr/>
        <a:lstStyle/>
        <a:p>
          <a:endParaRPr lang="en-US"/>
        </a:p>
      </dgm:t>
    </dgm:pt>
    <dgm:pt modelId="{640E7619-01FB-43D1-B974-1C637C34B2FF}">
      <dgm:prSet/>
      <dgm:spPr/>
      <dgm:t>
        <a:bodyPr/>
        <a:lstStyle/>
        <a:p>
          <a:r>
            <a:rPr lang="en-US"/>
            <a:t>SOP, inspection</a:t>
          </a:r>
        </a:p>
      </dgm:t>
    </dgm:pt>
    <dgm:pt modelId="{EC0C380D-54F0-49B4-9F3D-C53EDDC0E9E3}" type="parTrans" cxnId="{81637B0F-32B5-4F8B-A377-7ADF60A9B6FE}">
      <dgm:prSet/>
      <dgm:spPr/>
      <dgm:t>
        <a:bodyPr/>
        <a:lstStyle/>
        <a:p>
          <a:endParaRPr lang="en-US"/>
        </a:p>
      </dgm:t>
    </dgm:pt>
    <dgm:pt modelId="{58DA0807-2C96-4B68-86CE-E646E31E1796}" type="sibTrans" cxnId="{81637B0F-32B5-4F8B-A377-7ADF60A9B6FE}">
      <dgm:prSet/>
      <dgm:spPr/>
      <dgm:t>
        <a:bodyPr/>
        <a:lstStyle/>
        <a:p>
          <a:endParaRPr lang="en-US"/>
        </a:p>
      </dgm:t>
    </dgm:pt>
    <dgm:pt modelId="{459CE504-86A1-4130-9B1B-A7D1D74A5A12}">
      <dgm:prSet/>
      <dgm:spPr/>
      <dgm:t>
        <a:bodyPr/>
        <a:lstStyle/>
        <a:p>
          <a:r>
            <a:rPr lang="en-US"/>
            <a:t>ERP</a:t>
          </a:r>
        </a:p>
      </dgm:t>
    </dgm:pt>
    <dgm:pt modelId="{FDC447E3-85CF-4ACB-8385-C3A07A1688A4}" type="parTrans" cxnId="{39BE674E-74B7-4922-A40E-FAC9286147E3}">
      <dgm:prSet/>
      <dgm:spPr/>
      <dgm:t>
        <a:bodyPr/>
        <a:lstStyle/>
        <a:p>
          <a:endParaRPr lang="en-US"/>
        </a:p>
      </dgm:t>
    </dgm:pt>
    <dgm:pt modelId="{B0C94DC5-BE0D-4B66-856D-9C6950900E0A}" type="sibTrans" cxnId="{39BE674E-74B7-4922-A40E-FAC9286147E3}">
      <dgm:prSet/>
      <dgm:spPr/>
      <dgm:t>
        <a:bodyPr/>
        <a:lstStyle/>
        <a:p>
          <a:endParaRPr lang="en-US"/>
        </a:p>
      </dgm:t>
    </dgm:pt>
    <dgm:pt modelId="{DDEA94C2-3890-4F0D-82C8-F60E81526082}" type="pres">
      <dgm:prSet presAssocID="{8468BCF8-A91E-4F15-B88F-F905DA222CA2}" presName="linear" presStyleCnt="0">
        <dgm:presLayoutVars>
          <dgm:dir/>
          <dgm:animLvl val="lvl"/>
          <dgm:resizeHandles val="exact"/>
        </dgm:presLayoutVars>
      </dgm:prSet>
      <dgm:spPr/>
    </dgm:pt>
    <dgm:pt modelId="{EFE87D4F-C246-439A-B3AD-A35BC4A92EA6}" type="pres">
      <dgm:prSet presAssocID="{9F95428B-330B-47A6-BD6F-AEDE04EAF098}" presName="parentLin" presStyleCnt="0"/>
      <dgm:spPr/>
    </dgm:pt>
    <dgm:pt modelId="{A8D1D440-C88B-4DF8-98E9-08ABBFFCE4C2}" type="pres">
      <dgm:prSet presAssocID="{9F95428B-330B-47A6-BD6F-AEDE04EAF098}" presName="parentLeftMargin" presStyleLbl="node1" presStyleIdx="0" presStyleCnt="2"/>
      <dgm:spPr/>
    </dgm:pt>
    <dgm:pt modelId="{43795579-E9ED-4673-B7B3-9A66120291FF}" type="pres">
      <dgm:prSet presAssocID="{9F95428B-330B-47A6-BD6F-AEDE04EAF09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49D1C57-E1B6-4160-ABB7-35D65836CCB1}" type="pres">
      <dgm:prSet presAssocID="{9F95428B-330B-47A6-BD6F-AEDE04EAF098}" presName="negativeSpace" presStyleCnt="0"/>
      <dgm:spPr/>
    </dgm:pt>
    <dgm:pt modelId="{D416DC10-9BDD-4762-8CCF-3C3258F4FA7E}" type="pres">
      <dgm:prSet presAssocID="{9F95428B-330B-47A6-BD6F-AEDE04EAF098}" presName="childText" presStyleLbl="conFgAcc1" presStyleIdx="0" presStyleCnt="2">
        <dgm:presLayoutVars>
          <dgm:bulletEnabled val="1"/>
        </dgm:presLayoutVars>
      </dgm:prSet>
      <dgm:spPr/>
    </dgm:pt>
    <dgm:pt modelId="{06A980EF-893B-48FB-B320-5FB457ECC3E2}" type="pres">
      <dgm:prSet presAssocID="{73F18CA3-DD15-4F05-8DF0-9488409BE85F}" presName="spaceBetweenRectangles" presStyleCnt="0"/>
      <dgm:spPr/>
    </dgm:pt>
    <dgm:pt modelId="{FE74C0A8-A62A-4589-BB3B-A8BEDCBC4881}" type="pres">
      <dgm:prSet presAssocID="{0E002AEF-F3E7-4277-9093-08981D2E7686}" presName="parentLin" presStyleCnt="0"/>
      <dgm:spPr/>
    </dgm:pt>
    <dgm:pt modelId="{437C9ACE-358D-406D-BDBF-88F7C328B28F}" type="pres">
      <dgm:prSet presAssocID="{0E002AEF-F3E7-4277-9093-08981D2E7686}" presName="parentLeftMargin" presStyleLbl="node1" presStyleIdx="0" presStyleCnt="2"/>
      <dgm:spPr/>
    </dgm:pt>
    <dgm:pt modelId="{D82B8A00-B621-4161-BEE1-0164B06B2127}" type="pres">
      <dgm:prSet presAssocID="{0E002AEF-F3E7-4277-9093-08981D2E768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6A17D07-94E1-4058-AB89-5F0C90F2715F}" type="pres">
      <dgm:prSet presAssocID="{0E002AEF-F3E7-4277-9093-08981D2E7686}" presName="negativeSpace" presStyleCnt="0"/>
      <dgm:spPr/>
    </dgm:pt>
    <dgm:pt modelId="{18F1DB3C-4CF6-4402-B756-517B4809A688}" type="pres">
      <dgm:prSet presAssocID="{0E002AEF-F3E7-4277-9093-08981D2E768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7C7DE0C-7705-4282-AEFE-F9775D31660F}" type="presOf" srcId="{9F95428B-330B-47A6-BD6F-AEDE04EAF098}" destId="{A8D1D440-C88B-4DF8-98E9-08ABBFFCE4C2}" srcOrd="0" destOrd="0" presId="urn:microsoft.com/office/officeart/2005/8/layout/list1"/>
    <dgm:cxn modelId="{ED46DD0D-2637-4F3F-9A44-D3CEEF56E75A}" srcId="{8468BCF8-A91E-4F15-B88F-F905DA222CA2}" destId="{9F95428B-330B-47A6-BD6F-AEDE04EAF098}" srcOrd="0" destOrd="0" parTransId="{AA7E3CBD-216C-48E8-8510-941B92C23B00}" sibTransId="{73F18CA3-DD15-4F05-8DF0-9488409BE85F}"/>
    <dgm:cxn modelId="{81637B0F-32B5-4F8B-A377-7ADF60A9B6FE}" srcId="{509142A6-D2DE-477A-A644-A780AD30E930}" destId="{640E7619-01FB-43D1-B974-1C637C34B2FF}" srcOrd="0" destOrd="0" parTransId="{EC0C380D-54F0-49B4-9F3D-C53EDDC0E9E3}" sibTransId="{58DA0807-2C96-4B68-86CE-E646E31E1796}"/>
    <dgm:cxn modelId="{48E0901C-E0CF-491A-9415-15ACB220AE89}" type="presOf" srcId="{640E7619-01FB-43D1-B974-1C637C34B2FF}" destId="{18F1DB3C-4CF6-4402-B756-517B4809A688}" srcOrd="0" destOrd="3" presId="urn:microsoft.com/office/officeart/2005/8/layout/list1"/>
    <dgm:cxn modelId="{D66BF21C-A271-461B-AE9F-441460A2D1EF}" srcId="{0E002AEF-F3E7-4277-9093-08981D2E7686}" destId="{509142A6-D2DE-477A-A644-A780AD30E930}" srcOrd="1" destOrd="0" parTransId="{345035E7-14B9-4F7F-8A1A-7FA7F93616C0}" sibTransId="{F48C57B7-1BDF-403E-AC3D-600C68DB6DC1}"/>
    <dgm:cxn modelId="{AB95F31E-EE28-4292-9EB7-A1B9CE74C55E}" srcId="{A20595E0-E951-47A0-AAEC-4BBB1D0E3592}" destId="{F494C010-52D9-4F82-8A9A-A8DCC785DB3F}" srcOrd="0" destOrd="0" parTransId="{CC868C87-18C5-45F4-949E-176D361D99B7}" sibTransId="{79967202-0451-49B3-A4BA-9F7BD02305F9}"/>
    <dgm:cxn modelId="{09F93646-E518-4F97-904D-053BD3F57DED}" type="presOf" srcId="{8468BCF8-A91E-4F15-B88F-F905DA222CA2}" destId="{DDEA94C2-3890-4F0D-82C8-F60E81526082}" srcOrd="0" destOrd="0" presId="urn:microsoft.com/office/officeart/2005/8/layout/list1"/>
    <dgm:cxn modelId="{92F6524D-F827-42D3-81B8-02A1B90A5099}" type="presOf" srcId="{F494C010-52D9-4F82-8A9A-A8DCC785DB3F}" destId="{18F1DB3C-4CF6-4402-B756-517B4809A688}" srcOrd="0" destOrd="1" presId="urn:microsoft.com/office/officeart/2005/8/layout/list1"/>
    <dgm:cxn modelId="{39BE674E-74B7-4922-A40E-FAC9286147E3}" srcId="{509142A6-D2DE-477A-A644-A780AD30E930}" destId="{459CE504-86A1-4130-9B1B-A7D1D74A5A12}" srcOrd="1" destOrd="0" parTransId="{FDC447E3-85CF-4ACB-8385-C3A07A1688A4}" sibTransId="{B0C94DC5-BE0D-4B66-856D-9C6950900E0A}"/>
    <dgm:cxn modelId="{18FD978A-8646-4E63-AD75-186FAFFFE7CF}" type="presOf" srcId="{509142A6-D2DE-477A-A644-A780AD30E930}" destId="{18F1DB3C-4CF6-4402-B756-517B4809A688}" srcOrd="0" destOrd="2" presId="urn:microsoft.com/office/officeart/2005/8/layout/list1"/>
    <dgm:cxn modelId="{AC98D094-8D8D-4C5B-826E-9518B1310EB6}" type="presOf" srcId="{0E002AEF-F3E7-4277-9093-08981D2E7686}" destId="{437C9ACE-358D-406D-BDBF-88F7C328B28F}" srcOrd="0" destOrd="0" presId="urn:microsoft.com/office/officeart/2005/8/layout/list1"/>
    <dgm:cxn modelId="{BCA5B495-3969-4D9A-B895-AF1DFD2711D7}" type="presOf" srcId="{A20595E0-E951-47A0-AAEC-4BBB1D0E3592}" destId="{18F1DB3C-4CF6-4402-B756-517B4809A688}" srcOrd="0" destOrd="0" presId="urn:microsoft.com/office/officeart/2005/8/layout/list1"/>
    <dgm:cxn modelId="{B1A8F2AA-BECA-400D-88C8-F08958334E91}" type="presOf" srcId="{9F95428B-330B-47A6-BD6F-AEDE04EAF098}" destId="{43795579-E9ED-4673-B7B3-9A66120291FF}" srcOrd="1" destOrd="0" presId="urn:microsoft.com/office/officeart/2005/8/layout/list1"/>
    <dgm:cxn modelId="{92EE94BD-5608-44F9-8547-3BF24CF12235}" srcId="{8468BCF8-A91E-4F15-B88F-F905DA222CA2}" destId="{0E002AEF-F3E7-4277-9093-08981D2E7686}" srcOrd="1" destOrd="0" parTransId="{8EB89CB2-537A-4F19-BF6F-00B9BAB9999C}" sibTransId="{463A1AE6-CC90-4E1F-A542-8F3828406380}"/>
    <dgm:cxn modelId="{DCA6E9BF-D318-4C60-A3BC-FEF79E97AB1F}" srcId="{0E002AEF-F3E7-4277-9093-08981D2E7686}" destId="{A20595E0-E951-47A0-AAEC-4BBB1D0E3592}" srcOrd="0" destOrd="0" parTransId="{6DB9CADB-3F05-4F13-B73E-0E6D85E92662}" sibTransId="{04423FC7-3512-4319-A768-D43668D74E38}"/>
    <dgm:cxn modelId="{5D1BA9CC-8818-41EF-9662-12505D3BFB0E}" type="presOf" srcId="{0E002AEF-F3E7-4277-9093-08981D2E7686}" destId="{D82B8A00-B621-4161-BEE1-0164B06B2127}" srcOrd="1" destOrd="0" presId="urn:microsoft.com/office/officeart/2005/8/layout/list1"/>
    <dgm:cxn modelId="{B1A989EC-86C5-428C-A1AB-FFFFF3C40545}" type="presOf" srcId="{459CE504-86A1-4130-9B1B-A7D1D74A5A12}" destId="{18F1DB3C-4CF6-4402-B756-517B4809A688}" srcOrd="0" destOrd="4" presId="urn:microsoft.com/office/officeart/2005/8/layout/list1"/>
    <dgm:cxn modelId="{A328A7CD-03ED-4F49-B762-5F06C164729C}" type="presParOf" srcId="{DDEA94C2-3890-4F0D-82C8-F60E81526082}" destId="{EFE87D4F-C246-439A-B3AD-A35BC4A92EA6}" srcOrd="0" destOrd="0" presId="urn:microsoft.com/office/officeart/2005/8/layout/list1"/>
    <dgm:cxn modelId="{687B850D-271E-4DC6-A6F7-940855011517}" type="presParOf" srcId="{EFE87D4F-C246-439A-B3AD-A35BC4A92EA6}" destId="{A8D1D440-C88B-4DF8-98E9-08ABBFFCE4C2}" srcOrd="0" destOrd="0" presId="urn:microsoft.com/office/officeart/2005/8/layout/list1"/>
    <dgm:cxn modelId="{7601DED2-88E3-4792-99B6-9F752318F11C}" type="presParOf" srcId="{EFE87D4F-C246-439A-B3AD-A35BC4A92EA6}" destId="{43795579-E9ED-4673-B7B3-9A66120291FF}" srcOrd="1" destOrd="0" presId="urn:microsoft.com/office/officeart/2005/8/layout/list1"/>
    <dgm:cxn modelId="{2E4A1A06-84AD-4692-863D-C2BFE12EA2EC}" type="presParOf" srcId="{DDEA94C2-3890-4F0D-82C8-F60E81526082}" destId="{A49D1C57-E1B6-4160-ABB7-35D65836CCB1}" srcOrd="1" destOrd="0" presId="urn:microsoft.com/office/officeart/2005/8/layout/list1"/>
    <dgm:cxn modelId="{E2CD6C55-21EF-46CB-93E6-669159498F36}" type="presParOf" srcId="{DDEA94C2-3890-4F0D-82C8-F60E81526082}" destId="{D416DC10-9BDD-4762-8CCF-3C3258F4FA7E}" srcOrd="2" destOrd="0" presId="urn:microsoft.com/office/officeart/2005/8/layout/list1"/>
    <dgm:cxn modelId="{0AD95C27-20B9-4E51-A593-A5DC8897B572}" type="presParOf" srcId="{DDEA94C2-3890-4F0D-82C8-F60E81526082}" destId="{06A980EF-893B-48FB-B320-5FB457ECC3E2}" srcOrd="3" destOrd="0" presId="urn:microsoft.com/office/officeart/2005/8/layout/list1"/>
    <dgm:cxn modelId="{AC344A5C-39B5-4802-BBB8-CE58D8FB311C}" type="presParOf" srcId="{DDEA94C2-3890-4F0D-82C8-F60E81526082}" destId="{FE74C0A8-A62A-4589-BB3B-A8BEDCBC4881}" srcOrd="4" destOrd="0" presId="urn:microsoft.com/office/officeart/2005/8/layout/list1"/>
    <dgm:cxn modelId="{39ED5B6C-A04A-4F3B-8B16-CBC35171A37E}" type="presParOf" srcId="{FE74C0A8-A62A-4589-BB3B-A8BEDCBC4881}" destId="{437C9ACE-358D-406D-BDBF-88F7C328B28F}" srcOrd="0" destOrd="0" presId="urn:microsoft.com/office/officeart/2005/8/layout/list1"/>
    <dgm:cxn modelId="{3CED089C-0118-466F-BEFA-5A317B49FC64}" type="presParOf" srcId="{FE74C0A8-A62A-4589-BB3B-A8BEDCBC4881}" destId="{D82B8A00-B621-4161-BEE1-0164B06B2127}" srcOrd="1" destOrd="0" presId="urn:microsoft.com/office/officeart/2005/8/layout/list1"/>
    <dgm:cxn modelId="{43430CEB-5353-4BBB-8CA6-3D622BD39923}" type="presParOf" srcId="{DDEA94C2-3890-4F0D-82C8-F60E81526082}" destId="{76A17D07-94E1-4058-AB89-5F0C90F2715F}" srcOrd="5" destOrd="0" presId="urn:microsoft.com/office/officeart/2005/8/layout/list1"/>
    <dgm:cxn modelId="{9BD8B500-6D0D-4E6B-8744-DC1A5EE39955}" type="presParOf" srcId="{DDEA94C2-3890-4F0D-82C8-F60E81526082}" destId="{18F1DB3C-4CF6-4402-B756-517B4809A68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68BCF8-A91E-4F15-B88F-F905DA222CA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95428B-330B-47A6-BD6F-AEDE04EAF098}">
      <dgm:prSet/>
      <dgm:spPr/>
      <dgm:t>
        <a:bodyPr/>
        <a:lstStyle/>
        <a:p>
          <a:r>
            <a:rPr lang="en-US" altLang="en-US"/>
            <a:t>Faktor Internal</a:t>
          </a:r>
          <a:endParaRPr lang="en-US"/>
        </a:p>
      </dgm:t>
    </dgm:pt>
    <dgm:pt modelId="{AA7E3CBD-216C-48E8-8510-941B92C23B00}" type="parTrans" cxnId="{ED46DD0D-2637-4F3F-9A44-D3CEEF56E75A}">
      <dgm:prSet/>
      <dgm:spPr/>
      <dgm:t>
        <a:bodyPr/>
        <a:lstStyle/>
        <a:p>
          <a:endParaRPr lang="en-US"/>
        </a:p>
      </dgm:t>
    </dgm:pt>
    <dgm:pt modelId="{73F18CA3-DD15-4F05-8DF0-9488409BE85F}" type="sibTrans" cxnId="{ED46DD0D-2637-4F3F-9A44-D3CEEF56E75A}">
      <dgm:prSet/>
      <dgm:spPr/>
      <dgm:t>
        <a:bodyPr/>
        <a:lstStyle/>
        <a:p>
          <a:endParaRPr lang="en-US"/>
        </a:p>
      </dgm:t>
    </dgm:pt>
    <dgm:pt modelId="{5022E16F-993C-4904-876E-3B86E59260A5}">
      <dgm:prSet/>
      <dgm:spPr/>
      <dgm:t>
        <a:bodyPr/>
        <a:lstStyle/>
        <a:p>
          <a:r>
            <a:rPr lang="en-US" altLang="en-US"/>
            <a:t>Mis : Daya tahan peralatan (life time)</a:t>
          </a:r>
          <a:endParaRPr lang="en-US" altLang="en-US" dirty="0"/>
        </a:p>
      </dgm:t>
    </dgm:pt>
    <dgm:pt modelId="{760649D7-F3A7-4F17-85D7-79E212E92ABD}" type="parTrans" cxnId="{141FB84E-D241-4532-B38D-D5C21CFD63EB}">
      <dgm:prSet/>
      <dgm:spPr/>
      <dgm:t>
        <a:bodyPr/>
        <a:lstStyle/>
        <a:p>
          <a:endParaRPr lang="en-US"/>
        </a:p>
      </dgm:t>
    </dgm:pt>
    <dgm:pt modelId="{953A8F30-AD6B-43C7-B2B4-E1453E0B9E8D}" type="sibTrans" cxnId="{141FB84E-D241-4532-B38D-D5C21CFD63EB}">
      <dgm:prSet/>
      <dgm:spPr/>
      <dgm:t>
        <a:bodyPr/>
        <a:lstStyle/>
        <a:p>
          <a:endParaRPr lang="en-US"/>
        </a:p>
      </dgm:t>
    </dgm:pt>
    <dgm:pt modelId="{A3C6C903-35D3-41B7-8E0C-4391F11A4AA5}">
      <dgm:prSet/>
      <dgm:spPr/>
      <dgm:t>
        <a:bodyPr/>
        <a:lstStyle/>
        <a:p>
          <a:endParaRPr lang="en-US" altLang="en-US" dirty="0"/>
        </a:p>
      </dgm:t>
    </dgm:pt>
    <dgm:pt modelId="{EBF65958-5D19-4407-8D73-B2CA1CE8F0D4}" type="parTrans" cxnId="{25128481-3DE6-4FF3-A16D-BC9DC4BF6B84}">
      <dgm:prSet/>
      <dgm:spPr/>
      <dgm:t>
        <a:bodyPr/>
        <a:lstStyle/>
        <a:p>
          <a:endParaRPr lang="en-US"/>
        </a:p>
      </dgm:t>
    </dgm:pt>
    <dgm:pt modelId="{84D2B703-BD34-4336-AA4F-23BF8BACC646}" type="sibTrans" cxnId="{25128481-3DE6-4FF3-A16D-BC9DC4BF6B84}">
      <dgm:prSet/>
      <dgm:spPr/>
      <dgm:t>
        <a:bodyPr/>
        <a:lstStyle/>
        <a:p>
          <a:endParaRPr lang="en-US"/>
        </a:p>
      </dgm:t>
    </dgm:pt>
    <dgm:pt modelId="{4FE0BE3A-5571-4746-A272-5D897046A1E6}">
      <dgm:prSet/>
      <dgm:spPr/>
      <dgm:t>
        <a:bodyPr/>
        <a:lstStyle/>
        <a:p>
          <a:r>
            <a:rPr lang="en-US" altLang="en-US"/>
            <a:t>Faktor Eksternal</a:t>
          </a:r>
          <a:endParaRPr lang="en-US" altLang="en-US" dirty="0"/>
        </a:p>
      </dgm:t>
    </dgm:pt>
    <dgm:pt modelId="{C2F20254-17A2-4B67-AAFB-54A4A013FA8D}" type="parTrans" cxnId="{F3C93044-984E-4B78-80D6-A3EC57DA0346}">
      <dgm:prSet/>
      <dgm:spPr/>
      <dgm:t>
        <a:bodyPr/>
        <a:lstStyle/>
        <a:p>
          <a:endParaRPr lang="en-US"/>
        </a:p>
      </dgm:t>
    </dgm:pt>
    <dgm:pt modelId="{E547CEAB-FB33-4622-A83E-CA958D7E2367}" type="sibTrans" cxnId="{F3C93044-984E-4B78-80D6-A3EC57DA0346}">
      <dgm:prSet/>
      <dgm:spPr/>
      <dgm:t>
        <a:bodyPr/>
        <a:lstStyle/>
        <a:p>
          <a:endParaRPr lang="en-US"/>
        </a:p>
      </dgm:t>
    </dgm:pt>
    <dgm:pt modelId="{DFB4B23A-B11E-478C-91DF-3552CDC165DE}">
      <dgm:prSet/>
      <dgm:spPr/>
      <dgm:t>
        <a:bodyPr/>
        <a:lstStyle/>
        <a:p>
          <a:r>
            <a:rPr lang="en-US" altLang="en-US"/>
            <a:t>Mis : Cuaca, Lingkungan fisik, bencana</a:t>
          </a:r>
          <a:endParaRPr lang="en-US" altLang="en-US" dirty="0"/>
        </a:p>
      </dgm:t>
    </dgm:pt>
    <dgm:pt modelId="{EF96D889-C0B5-4F5B-8030-AF0DCA4AEB08}" type="parTrans" cxnId="{E7CC0373-57E6-4EE6-BE30-267505B81CF1}">
      <dgm:prSet/>
      <dgm:spPr/>
      <dgm:t>
        <a:bodyPr/>
        <a:lstStyle/>
        <a:p>
          <a:endParaRPr lang="en-US"/>
        </a:p>
      </dgm:t>
    </dgm:pt>
    <dgm:pt modelId="{A6E959E6-113F-4357-80C5-2EAB9772A5F1}" type="sibTrans" cxnId="{E7CC0373-57E6-4EE6-BE30-267505B81CF1}">
      <dgm:prSet/>
      <dgm:spPr/>
      <dgm:t>
        <a:bodyPr/>
        <a:lstStyle/>
        <a:p>
          <a:endParaRPr lang="en-US"/>
        </a:p>
      </dgm:t>
    </dgm:pt>
    <dgm:pt modelId="{DDEA94C2-3890-4F0D-82C8-F60E81526082}" type="pres">
      <dgm:prSet presAssocID="{8468BCF8-A91E-4F15-B88F-F905DA222CA2}" presName="linear" presStyleCnt="0">
        <dgm:presLayoutVars>
          <dgm:dir/>
          <dgm:animLvl val="lvl"/>
          <dgm:resizeHandles val="exact"/>
        </dgm:presLayoutVars>
      </dgm:prSet>
      <dgm:spPr/>
    </dgm:pt>
    <dgm:pt modelId="{EFE87D4F-C246-439A-B3AD-A35BC4A92EA6}" type="pres">
      <dgm:prSet presAssocID="{9F95428B-330B-47A6-BD6F-AEDE04EAF098}" presName="parentLin" presStyleCnt="0"/>
      <dgm:spPr/>
    </dgm:pt>
    <dgm:pt modelId="{A8D1D440-C88B-4DF8-98E9-08ABBFFCE4C2}" type="pres">
      <dgm:prSet presAssocID="{9F95428B-330B-47A6-BD6F-AEDE04EAF098}" presName="parentLeftMargin" presStyleLbl="node1" presStyleIdx="0" presStyleCnt="2"/>
      <dgm:spPr/>
    </dgm:pt>
    <dgm:pt modelId="{43795579-E9ED-4673-B7B3-9A66120291FF}" type="pres">
      <dgm:prSet presAssocID="{9F95428B-330B-47A6-BD6F-AEDE04EAF09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49D1C57-E1B6-4160-ABB7-35D65836CCB1}" type="pres">
      <dgm:prSet presAssocID="{9F95428B-330B-47A6-BD6F-AEDE04EAF098}" presName="negativeSpace" presStyleCnt="0"/>
      <dgm:spPr/>
    </dgm:pt>
    <dgm:pt modelId="{D416DC10-9BDD-4762-8CCF-3C3258F4FA7E}" type="pres">
      <dgm:prSet presAssocID="{9F95428B-330B-47A6-BD6F-AEDE04EAF098}" presName="childText" presStyleLbl="conFgAcc1" presStyleIdx="0" presStyleCnt="2">
        <dgm:presLayoutVars>
          <dgm:bulletEnabled val="1"/>
        </dgm:presLayoutVars>
      </dgm:prSet>
      <dgm:spPr/>
    </dgm:pt>
    <dgm:pt modelId="{06A980EF-893B-48FB-B320-5FB457ECC3E2}" type="pres">
      <dgm:prSet presAssocID="{73F18CA3-DD15-4F05-8DF0-9488409BE85F}" presName="spaceBetweenRectangles" presStyleCnt="0"/>
      <dgm:spPr/>
    </dgm:pt>
    <dgm:pt modelId="{71307C28-CAF0-4DDF-9292-1955D0CD2952}" type="pres">
      <dgm:prSet presAssocID="{4FE0BE3A-5571-4746-A272-5D897046A1E6}" presName="parentLin" presStyleCnt="0"/>
      <dgm:spPr/>
    </dgm:pt>
    <dgm:pt modelId="{44FFE75D-6DA2-4D48-ADEC-CA1D33ED9D87}" type="pres">
      <dgm:prSet presAssocID="{4FE0BE3A-5571-4746-A272-5D897046A1E6}" presName="parentLeftMargin" presStyleLbl="node1" presStyleIdx="0" presStyleCnt="2"/>
      <dgm:spPr/>
    </dgm:pt>
    <dgm:pt modelId="{7B14DA6C-640D-4B44-A673-34EE00E3C236}" type="pres">
      <dgm:prSet presAssocID="{4FE0BE3A-5571-4746-A272-5D897046A1E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60F9540-BBD6-4F15-BFD4-7FBFADAD4070}" type="pres">
      <dgm:prSet presAssocID="{4FE0BE3A-5571-4746-A272-5D897046A1E6}" presName="negativeSpace" presStyleCnt="0"/>
      <dgm:spPr/>
    </dgm:pt>
    <dgm:pt modelId="{4990838C-722F-46C7-8A91-B5DD3E744829}" type="pres">
      <dgm:prSet presAssocID="{4FE0BE3A-5571-4746-A272-5D897046A1E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D685902-9E59-42FA-9298-3386BBBDF19E}" type="presOf" srcId="{4FE0BE3A-5571-4746-A272-5D897046A1E6}" destId="{44FFE75D-6DA2-4D48-ADEC-CA1D33ED9D87}" srcOrd="0" destOrd="0" presId="urn:microsoft.com/office/officeart/2005/8/layout/list1"/>
    <dgm:cxn modelId="{F7C7DE0C-7705-4282-AEFE-F9775D31660F}" type="presOf" srcId="{9F95428B-330B-47A6-BD6F-AEDE04EAF098}" destId="{A8D1D440-C88B-4DF8-98E9-08ABBFFCE4C2}" srcOrd="0" destOrd="0" presId="urn:microsoft.com/office/officeart/2005/8/layout/list1"/>
    <dgm:cxn modelId="{ED46DD0D-2637-4F3F-9A44-D3CEEF56E75A}" srcId="{8468BCF8-A91E-4F15-B88F-F905DA222CA2}" destId="{9F95428B-330B-47A6-BD6F-AEDE04EAF098}" srcOrd="0" destOrd="0" parTransId="{AA7E3CBD-216C-48E8-8510-941B92C23B00}" sibTransId="{73F18CA3-DD15-4F05-8DF0-9488409BE85F}"/>
    <dgm:cxn modelId="{0295773F-F31D-49DE-856E-A881DFAF9BAA}" type="presOf" srcId="{A3C6C903-35D3-41B7-8E0C-4391F11A4AA5}" destId="{D416DC10-9BDD-4762-8CCF-3C3258F4FA7E}" srcOrd="0" destOrd="1" presId="urn:microsoft.com/office/officeart/2005/8/layout/list1"/>
    <dgm:cxn modelId="{F3C93044-984E-4B78-80D6-A3EC57DA0346}" srcId="{8468BCF8-A91E-4F15-B88F-F905DA222CA2}" destId="{4FE0BE3A-5571-4746-A272-5D897046A1E6}" srcOrd="1" destOrd="0" parTransId="{C2F20254-17A2-4B67-AAFB-54A4A013FA8D}" sibTransId="{E547CEAB-FB33-4622-A83E-CA958D7E2367}"/>
    <dgm:cxn modelId="{09F93646-E518-4F97-904D-053BD3F57DED}" type="presOf" srcId="{8468BCF8-A91E-4F15-B88F-F905DA222CA2}" destId="{DDEA94C2-3890-4F0D-82C8-F60E81526082}" srcOrd="0" destOrd="0" presId="urn:microsoft.com/office/officeart/2005/8/layout/list1"/>
    <dgm:cxn modelId="{141FB84E-D241-4532-B38D-D5C21CFD63EB}" srcId="{9F95428B-330B-47A6-BD6F-AEDE04EAF098}" destId="{5022E16F-993C-4904-876E-3B86E59260A5}" srcOrd="0" destOrd="0" parTransId="{760649D7-F3A7-4F17-85D7-79E212E92ABD}" sibTransId="{953A8F30-AD6B-43C7-B2B4-E1453E0B9E8D}"/>
    <dgm:cxn modelId="{E7CC0373-57E6-4EE6-BE30-267505B81CF1}" srcId="{4FE0BE3A-5571-4746-A272-5D897046A1E6}" destId="{DFB4B23A-B11E-478C-91DF-3552CDC165DE}" srcOrd="0" destOrd="0" parTransId="{EF96D889-C0B5-4F5B-8030-AF0DCA4AEB08}" sibTransId="{A6E959E6-113F-4357-80C5-2EAB9772A5F1}"/>
    <dgm:cxn modelId="{25128481-3DE6-4FF3-A16D-BC9DC4BF6B84}" srcId="{9F95428B-330B-47A6-BD6F-AEDE04EAF098}" destId="{A3C6C903-35D3-41B7-8E0C-4391F11A4AA5}" srcOrd="1" destOrd="0" parTransId="{EBF65958-5D19-4407-8D73-B2CA1CE8F0D4}" sibTransId="{84D2B703-BD34-4336-AA4F-23BF8BACC646}"/>
    <dgm:cxn modelId="{E9E8EB8C-87AA-443E-B597-4C599CD0DF3D}" type="presOf" srcId="{5022E16F-993C-4904-876E-3B86E59260A5}" destId="{D416DC10-9BDD-4762-8CCF-3C3258F4FA7E}" srcOrd="0" destOrd="0" presId="urn:microsoft.com/office/officeart/2005/8/layout/list1"/>
    <dgm:cxn modelId="{59940099-62E5-47E8-9015-B1F308DAAF58}" type="presOf" srcId="{4FE0BE3A-5571-4746-A272-5D897046A1E6}" destId="{7B14DA6C-640D-4B44-A673-34EE00E3C236}" srcOrd="1" destOrd="0" presId="urn:microsoft.com/office/officeart/2005/8/layout/list1"/>
    <dgm:cxn modelId="{48A47EA4-87CB-4059-8492-399B61D368B2}" type="presOf" srcId="{DFB4B23A-B11E-478C-91DF-3552CDC165DE}" destId="{4990838C-722F-46C7-8A91-B5DD3E744829}" srcOrd="0" destOrd="0" presId="urn:microsoft.com/office/officeart/2005/8/layout/list1"/>
    <dgm:cxn modelId="{B1A8F2AA-BECA-400D-88C8-F08958334E91}" type="presOf" srcId="{9F95428B-330B-47A6-BD6F-AEDE04EAF098}" destId="{43795579-E9ED-4673-B7B3-9A66120291FF}" srcOrd="1" destOrd="0" presId="urn:microsoft.com/office/officeart/2005/8/layout/list1"/>
    <dgm:cxn modelId="{A328A7CD-03ED-4F49-B762-5F06C164729C}" type="presParOf" srcId="{DDEA94C2-3890-4F0D-82C8-F60E81526082}" destId="{EFE87D4F-C246-439A-B3AD-A35BC4A92EA6}" srcOrd="0" destOrd="0" presId="urn:microsoft.com/office/officeart/2005/8/layout/list1"/>
    <dgm:cxn modelId="{687B850D-271E-4DC6-A6F7-940855011517}" type="presParOf" srcId="{EFE87D4F-C246-439A-B3AD-A35BC4A92EA6}" destId="{A8D1D440-C88B-4DF8-98E9-08ABBFFCE4C2}" srcOrd="0" destOrd="0" presId="urn:microsoft.com/office/officeart/2005/8/layout/list1"/>
    <dgm:cxn modelId="{7601DED2-88E3-4792-99B6-9F752318F11C}" type="presParOf" srcId="{EFE87D4F-C246-439A-B3AD-A35BC4A92EA6}" destId="{43795579-E9ED-4673-B7B3-9A66120291FF}" srcOrd="1" destOrd="0" presId="urn:microsoft.com/office/officeart/2005/8/layout/list1"/>
    <dgm:cxn modelId="{2E4A1A06-84AD-4692-863D-C2BFE12EA2EC}" type="presParOf" srcId="{DDEA94C2-3890-4F0D-82C8-F60E81526082}" destId="{A49D1C57-E1B6-4160-ABB7-35D65836CCB1}" srcOrd="1" destOrd="0" presId="urn:microsoft.com/office/officeart/2005/8/layout/list1"/>
    <dgm:cxn modelId="{E2CD6C55-21EF-46CB-93E6-669159498F36}" type="presParOf" srcId="{DDEA94C2-3890-4F0D-82C8-F60E81526082}" destId="{D416DC10-9BDD-4762-8CCF-3C3258F4FA7E}" srcOrd="2" destOrd="0" presId="urn:microsoft.com/office/officeart/2005/8/layout/list1"/>
    <dgm:cxn modelId="{0AD95C27-20B9-4E51-A593-A5DC8897B572}" type="presParOf" srcId="{DDEA94C2-3890-4F0D-82C8-F60E81526082}" destId="{06A980EF-893B-48FB-B320-5FB457ECC3E2}" srcOrd="3" destOrd="0" presId="urn:microsoft.com/office/officeart/2005/8/layout/list1"/>
    <dgm:cxn modelId="{FFCD09B6-B9F0-4954-B718-F8E036573998}" type="presParOf" srcId="{DDEA94C2-3890-4F0D-82C8-F60E81526082}" destId="{71307C28-CAF0-4DDF-9292-1955D0CD2952}" srcOrd="4" destOrd="0" presId="urn:microsoft.com/office/officeart/2005/8/layout/list1"/>
    <dgm:cxn modelId="{05D8EC47-EC78-4C9C-93A9-764D944B2902}" type="presParOf" srcId="{71307C28-CAF0-4DDF-9292-1955D0CD2952}" destId="{44FFE75D-6DA2-4D48-ADEC-CA1D33ED9D87}" srcOrd="0" destOrd="0" presId="urn:microsoft.com/office/officeart/2005/8/layout/list1"/>
    <dgm:cxn modelId="{CAE987EF-411E-4A8C-98BB-6DFA566461DD}" type="presParOf" srcId="{71307C28-CAF0-4DDF-9292-1955D0CD2952}" destId="{7B14DA6C-640D-4B44-A673-34EE00E3C236}" srcOrd="1" destOrd="0" presId="urn:microsoft.com/office/officeart/2005/8/layout/list1"/>
    <dgm:cxn modelId="{9C5F2C8C-228B-483D-89E1-ABFF38250ABD}" type="presParOf" srcId="{DDEA94C2-3890-4F0D-82C8-F60E81526082}" destId="{960F9540-BBD6-4F15-BFD4-7FBFADAD4070}" srcOrd="5" destOrd="0" presId="urn:microsoft.com/office/officeart/2005/8/layout/list1"/>
    <dgm:cxn modelId="{32B94BF3-8278-4C73-A81F-0B642AC8F569}" type="presParOf" srcId="{DDEA94C2-3890-4F0D-82C8-F60E81526082}" destId="{4990838C-722F-46C7-8A91-B5DD3E74482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FF1D4-011E-4B4A-9299-1D6CCE138355}">
      <dsp:nvSpPr>
        <dsp:cNvPr id="0" name=""/>
        <dsp:cNvSpPr/>
      </dsp:nvSpPr>
      <dsp:spPr>
        <a:xfrm>
          <a:off x="0" y="558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CB1A9-C7F3-4075-BCB6-4E6E0E3A0EC5}">
      <dsp:nvSpPr>
        <dsp:cNvPr id="0" name=""/>
        <dsp:cNvSpPr/>
      </dsp:nvSpPr>
      <dsp:spPr>
        <a:xfrm>
          <a:off x="0" y="558"/>
          <a:ext cx="7772400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Check list</a:t>
          </a:r>
          <a:endParaRPr lang="en-US" sz="3100" kern="1200"/>
        </a:p>
      </dsp:txBody>
      <dsp:txXfrm>
        <a:off x="0" y="558"/>
        <a:ext cx="7772400" cy="652983"/>
      </dsp:txXfrm>
    </dsp:sp>
    <dsp:sp modelId="{EDAAE764-8401-4CCE-A731-42A12B0D54C2}">
      <dsp:nvSpPr>
        <dsp:cNvPr id="0" name=""/>
        <dsp:cNvSpPr/>
      </dsp:nvSpPr>
      <dsp:spPr>
        <a:xfrm>
          <a:off x="0" y="653541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876AD-744B-40AC-A833-524521BD9CA2}">
      <dsp:nvSpPr>
        <dsp:cNvPr id="0" name=""/>
        <dsp:cNvSpPr/>
      </dsp:nvSpPr>
      <dsp:spPr>
        <a:xfrm>
          <a:off x="0" y="653541"/>
          <a:ext cx="7772400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What if</a:t>
          </a:r>
          <a:endParaRPr lang="en-US" sz="3100" kern="1200"/>
        </a:p>
      </dsp:txBody>
      <dsp:txXfrm>
        <a:off x="0" y="653541"/>
        <a:ext cx="7772400" cy="652983"/>
      </dsp:txXfrm>
    </dsp:sp>
    <dsp:sp modelId="{35897D4D-4ED3-4516-BEE1-BE1A50F94B2F}">
      <dsp:nvSpPr>
        <dsp:cNvPr id="0" name=""/>
        <dsp:cNvSpPr/>
      </dsp:nvSpPr>
      <dsp:spPr>
        <a:xfrm>
          <a:off x="0" y="1306524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A2B38-7BF4-4509-8390-95809E1607DC}">
      <dsp:nvSpPr>
        <dsp:cNvPr id="0" name=""/>
        <dsp:cNvSpPr/>
      </dsp:nvSpPr>
      <dsp:spPr>
        <a:xfrm>
          <a:off x="0" y="1306524"/>
          <a:ext cx="7772400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Hazops</a:t>
          </a:r>
          <a:endParaRPr lang="en-US" sz="3100" kern="1200"/>
        </a:p>
      </dsp:txBody>
      <dsp:txXfrm>
        <a:off x="0" y="1306524"/>
        <a:ext cx="7772400" cy="652983"/>
      </dsp:txXfrm>
    </dsp:sp>
    <dsp:sp modelId="{9FCA43D5-D3ED-424A-BA77-5ADA3DF7F861}">
      <dsp:nvSpPr>
        <dsp:cNvPr id="0" name=""/>
        <dsp:cNvSpPr/>
      </dsp:nvSpPr>
      <dsp:spPr>
        <a:xfrm>
          <a:off x="0" y="1959508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D98A0-8421-4D81-BB83-C22EF7732E31}">
      <dsp:nvSpPr>
        <dsp:cNvPr id="0" name=""/>
        <dsp:cNvSpPr/>
      </dsp:nvSpPr>
      <dsp:spPr>
        <a:xfrm>
          <a:off x="0" y="1959508"/>
          <a:ext cx="7772400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Fault tree analysis</a:t>
          </a:r>
          <a:endParaRPr lang="en-US" sz="3100" kern="1200"/>
        </a:p>
      </dsp:txBody>
      <dsp:txXfrm>
        <a:off x="0" y="1959508"/>
        <a:ext cx="7772400" cy="652983"/>
      </dsp:txXfrm>
    </dsp:sp>
    <dsp:sp modelId="{DEDDB4AD-2143-40EB-A1A7-E935C9473FB9}">
      <dsp:nvSpPr>
        <dsp:cNvPr id="0" name=""/>
        <dsp:cNvSpPr/>
      </dsp:nvSpPr>
      <dsp:spPr>
        <a:xfrm>
          <a:off x="0" y="2612491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C1B45-6F21-41F6-BAD4-BE1AB5183AA7}">
      <dsp:nvSpPr>
        <dsp:cNvPr id="0" name=""/>
        <dsp:cNvSpPr/>
      </dsp:nvSpPr>
      <dsp:spPr>
        <a:xfrm>
          <a:off x="0" y="2612491"/>
          <a:ext cx="7772400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Event tree analysis</a:t>
          </a:r>
          <a:endParaRPr lang="en-US" sz="3100" kern="1200"/>
        </a:p>
      </dsp:txBody>
      <dsp:txXfrm>
        <a:off x="0" y="2612491"/>
        <a:ext cx="7772400" cy="652983"/>
      </dsp:txXfrm>
    </dsp:sp>
    <dsp:sp modelId="{6D3E0216-6285-4ADA-8E58-FC0907918EDF}">
      <dsp:nvSpPr>
        <dsp:cNvPr id="0" name=""/>
        <dsp:cNvSpPr/>
      </dsp:nvSpPr>
      <dsp:spPr>
        <a:xfrm>
          <a:off x="0" y="3265475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9C586-2D3A-45D6-820F-40F28D75152C}">
      <dsp:nvSpPr>
        <dsp:cNvPr id="0" name=""/>
        <dsp:cNvSpPr/>
      </dsp:nvSpPr>
      <dsp:spPr>
        <a:xfrm>
          <a:off x="0" y="3265475"/>
          <a:ext cx="7772400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Failure mode and effect analysis</a:t>
          </a:r>
          <a:endParaRPr lang="en-US" sz="3100" kern="1200"/>
        </a:p>
      </dsp:txBody>
      <dsp:txXfrm>
        <a:off x="0" y="3265475"/>
        <a:ext cx="7772400" cy="652983"/>
      </dsp:txXfrm>
    </dsp:sp>
    <dsp:sp modelId="{3AB762E6-E701-4C14-BB4F-5105AD4C303C}">
      <dsp:nvSpPr>
        <dsp:cNvPr id="0" name=""/>
        <dsp:cNvSpPr/>
      </dsp:nvSpPr>
      <dsp:spPr>
        <a:xfrm>
          <a:off x="0" y="3918458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37B4A-A3B4-40A7-B2BF-D4B268B4446D}">
      <dsp:nvSpPr>
        <dsp:cNvPr id="0" name=""/>
        <dsp:cNvSpPr/>
      </dsp:nvSpPr>
      <dsp:spPr>
        <a:xfrm>
          <a:off x="0" y="3918458"/>
          <a:ext cx="7772400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Preliminary Hazards Analysis</a:t>
          </a:r>
        </a:p>
      </dsp:txBody>
      <dsp:txXfrm>
        <a:off x="0" y="3918458"/>
        <a:ext cx="7772400" cy="652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6DC10-9BDD-4762-8CCF-3C3258F4FA7E}">
      <dsp:nvSpPr>
        <dsp:cNvPr id="0" name=""/>
        <dsp:cNvSpPr/>
      </dsp:nvSpPr>
      <dsp:spPr>
        <a:xfrm>
          <a:off x="0" y="460484"/>
          <a:ext cx="10972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95579-E9ED-4673-B7B3-9A66120291FF}">
      <dsp:nvSpPr>
        <dsp:cNvPr id="0" name=""/>
        <dsp:cNvSpPr/>
      </dsp:nvSpPr>
      <dsp:spPr>
        <a:xfrm>
          <a:off x="548640" y="2924"/>
          <a:ext cx="768096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Daya tahan atau sumber daya/program HSE</a:t>
          </a:r>
        </a:p>
      </dsp:txBody>
      <dsp:txXfrm>
        <a:off x="593312" y="47596"/>
        <a:ext cx="7591616" cy="825776"/>
      </dsp:txXfrm>
    </dsp:sp>
    <dsp:sp modelId="{18F1DB3C-4CF6-4402-B756-517B4809A688}">
      <dsp:nvSpPr>
        <dsp:cNvPr id="0" name=""/>
        <dsp:cNvSpPr/>
      </dsp:nvSpPr>
      <dsp:spPr>
        <a:xfrm>
          <a:off x="0" y="1866644"/>
          <a:ext cx="10972800" cy="322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645668" rIns="851611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Safety Protection System (SPS),</a:t>
          </a:r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Mis: Fire Protection System 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Safety Operation System (SOS)</a:t>
          </a:r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SOP, inspection</a:t>
          </a:r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ERP</a:t>
          </a:r>
        </a:p>
      </dsp:txBody>
      <dsp:txXfrm>
        <a:off x="0" y="1866644"/>
        <a:ext cx="10972800" cy="3222450"/>
      </dsp:txXfrm>
    </dsp:sp>
    <dsp:sp modelId="{D82B8A00-B621-4161-BEE1-0164B06B2127}">
      <dsp:nvSpPr>
        <dsp:cNvPr id="0" name=""/>
        <dsp:cNvSpPr/>
      </dsp:nvSpPr>
      <dsp:spPr>
        <a:xfrm>
          <a:off x="548640" y="1409084"/>
          <a:ext cx="768096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Safety Management System (SMS)</a:t>
          </a:r>
        </a:p>
      </dsp:txBody>
      <dsp:txXfrm>
        <a:off x="593312" y="1453756"/>
        <a:ext cx="759161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6DC10-9BDD-4762-8CCF-3C3258F4FA7E}">
      <dsp:nvSpPr>
        <dsp:cNvPr id="0" name=""/>
        <dsp:cNvSpPr/>
      </dsp:nvSpPr>
      <dsp:spPr>
        <a:xfrm>
          <a:off x="0" y="573096"/>
          <a:ext cx="10972800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791464" rIns="851611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3800" kern="1200"/>
            <a:t>Mis : Daya tahan peralatan (life time)</a:t>
          </a:r>
          <a:endParaRPr lang="en-US" altLang="en-US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en-US" sz="3800" kern="1200" dirty="0"/>
        </a:p>
      </dsp:txBody>
      <dsp:txXfrm>
        <a:off x="0" y="573096"/>
        <a:ext cx="10972800" cy="2154600"/>
      </dsp:txXfrm>
    </dsp:sp>
    <dsp:sp modelId="{43795579-E9ED-4673-B7B3-9A66120291FF}">
      <dsp:nvSpPr>
        <dsp:cNvPr id="0" name=""/>
        <dsp:cNvSpPr/>
      </dsp:nvSpPr>
      <dsp:spPr>
        <a:xfrm>
          <a:off x="548640" y="12216"/>
          <a:ext cx="7680960" cy="1121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800" kern="1200"/>
            <a:t>Faktor Internal</a:t>
          </a:r>
          <a:endParaRPr lang="en-US" sz="3800" kern="1200"/>
        </a:p>
      </dsp:txBody>
      <dsp:txXfrm>
        <a:off x="603400" y="66976"/>
        <a:ext cx="7571440" cy="1012240"/>
      </dsp:txXfrm>
    </dsp:sp>
    <dsp:sp modelId="{4990838C-722F-46C7-8A91-B5DD3E744829}">
      <dsp:nvSpPr>
        <dsp:cNvPr id="0" name=""/>
        <dsp:cNvSpPr/>
      </dsp:nvSpPr>
      <dsp:spPr>
        <a:xfrm>
          <a:off x="0" y="3493777"/>
          <a:ext cx="10972800" cy="1586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791464" rIns="851611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3800" kern="1200"/>
            <a:t>Mis : Cuaca, Lingkungan fisik, bencana</a:t>
          </a:r>
          <a:endParaRPr lang="en-US" altLang="en-US" sz="3800" kern="1200" dirty="0"/>
        </a:p>
      </dsp:txBody>
      <dsp:txXfrm>
        <a:off x="0" y="3493777"/>
        <a:ext cx="10972800" cy="1586025"/>
      </dsp:txXfrm>
    </dsp:sp>
    <dsp:sp modelId="{7B14DA6C-640D-4B44-A673-34EE00E3C236}">
      <dsp:nvSpPr>
        <dsp:cNvPr id="0" name=""/>
        <dsp:cNvSpPr/>
      </dsp:nvSpPr>
      <dsp:spPr>
        <a:xfrm>
          <a:off x="548640" y="2932897"/>
          <a:ext cx="7680960" cy="1121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800" kern="1200"/>
            <a:t>Faktor Eksternal</a:t>
          </a:r>
          <a:endParaRPr lang="en-US" altLang="en-US" sz="3800" kern="1200" dirty="0"/>
        </a:p>
      </dsp:txBody>
      <dsp:txXfrm>
        <a:off x="603400" y="2987657"/>
        <a:ext cx="7571440" cy="101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0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67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6822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72D11AF-0187-4B4B-B911-2C794248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C6832-549E-4E53-861C-13CB4C8714A7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8FF12FB-3C4E-4E0A-BD72-21EED4BB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11C2897-965C-43DD-B6B5-2CE004D8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02E0-B2B3-44E8-940B-7619C6D62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69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227745-A39A-4E4F-B826-03D30F35EB0D}"/>
              </a:ext>
            </a:extLst>
          </p:cNvPr>
          <p:cNvGrpSpPr/>
          <p:nvPr/>
        </p:nvGrpSpPr>
        <p:grpSpPr>
          <a:xfrm>
            <a:off x="-211043" y="242749"/>
            <a:ext cx="3451519" cy="2538224"/>
            <a:chOff x="-211043" y="242749"/>
            <a:chExt cx="3451519" cy="253822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D98EE80-DEDE-430B-935C-DB5A307EB381}"/>
                </a:ext>
              </a:extLst>
            </p:cNvPr>
            <p:cNvGrpSpPr/>
            <p:nvPr/>
          </p:nvGrpSpPr>
          <p:grpSpPr>
            <a:xfrm rot="18821504" flipH="1">
              <a:off x="2536016" y="1987747"/>
              <a:ext cx="830987" cy="577933"/>
              <a:chOff x="5405974" y="1533288"/>
              <a:chExt cx="611040" cy="424965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BB555E24-6D38-4A4A-861D-6AF072B96FAC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A7D9085C-2B58-4F88-9B08-2B2F4B0DBF73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id="{E698BC45-A595-4DD2-87C7-3302FA8BE798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5A89F4B4-1ED6-4282-BAE7-5107B2DD9024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9DE2CED2-AEEB-4346-B8BA-39D5C9F008E3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A86DA89-BF25-4B2F-B746-19009E28529A}"/>
                </a:ext>
              </a:extLst>
            </p:cNvPr>
            <p:cNvGrpSpPr/>
            <p:nvPr/>
          </p:nvGrpSpPr>
          <p:grpSpPr>
            <a:xfrm rot="20700986">
              <a:off x="-211043" y="561627"/>
              <a:ext cx="688855" cy="2063532"/>
              <a:chOff x="391500" y="630207"/>
              <a:chExt cx="531845" cy="1593193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A31B3607-BD19-4C4C-B903-0E09D92762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E0AD24E-7646-4E0E-B33F-FBCA5E5E3A55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DE1FC3-06F7-42CE-9911-5FEC1436C053}"/>
                </a:ext>
              </a:extLst>
            </p:cNvPr>
            <p:cNvGrpSpPr/>
            <p:nvPr/>
          </p:nvGrpSpPr>
          <p:grpSpPr>
            <a:xfrm rot="14601445">
              <a:off x="1150919" y="215556"/>
              <a:ext cx="729571" cy="2548346"/>
              <a:chOff x="391500" y="630207"/>
              <a:chExt cx="531845" cy="159319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A650D8B-2C6F-4CAD-B6D5-FE7BDEFD4CE7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4D8DB57F-27AE-4641-A856-C26060E5CCAA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10D57C7-999C-42DA-AF11-D48981C22307}"/>
                </a:ext>
              </a:extLst>
            </p:cNvPr>
            <p:cNvSpPr/>
            <p:nvPr/>
          </p:nvSpPr>
          <p:spPr>
            <a:xfrm>
              <a:off x="182294" y="1854426"/>
              <a:ext cx="926547" cy="92654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077C34-CBAE-4645-92CD-6DF20774BB54}"/>
                </a:ext>
              </a:extLst>
            </p:cNvPr>
            <p:cNvSpPr/>
            <p:nvPr/>
          </p:nvSpPr>
          <p:spPr>
            <a:xfrm>
              <a:off x="282221" y="1954353"/>
              <a:ext cx="726695" cy="726695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7183266-7827-4E9F-84EA-469E59172608}"/>
                </a:ext>
              </a:extLst>
            </p:cNvPr>
            <p:cNvSpPr/>
            <p:nvPr/>
          </p:nvSpPr>
          <p:spPr>
            <a:xfrm>
              <a:off x="464259" y="2137337"/>
              <a:ext cx="362617" cy="360726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6CA7BCC-4553-4E37-AEA2-3EB99A1C138A}"/>
                </a:ext>
              </a:extLst>
            </p:cNvPr>
            <p:cNvSpPr/>
            <p:nvPr/>
          </p:nvSpPr>
          <p:spPr>
            <a:xfrm>
              <a:off x="585218" y="2257350"/>
              <a:ext cx="120700" cy="1207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7962633-7205-4392-AE46-2DCD52369CED}"/>
                </a:ext>
              </a:extLst>
            </p:cNvPr>
            <p:cNvGrpSpPr/>
            <p:nvPr/>
          </p:nvGrpSpPr>
          <p:grpSpPr>
            <a:xfrm rot="8720915">
              <a:off x="2465418" y="429474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F7579618-1C24-40C8-A27D-763A2EDC201E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94">
                <a:extLst>
                  <a:ext uri="{FF2B5EF4-FFF2-40B4-BE49-F238E27FC236}">
                    <a16:creationId xmlns:a16="http://schemas.microsoft.com/office/drawing/2014/main" id="{105B8F30-72EC-476F-BEF8-7534C575E875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E1A9330-7C3E-42EF-9689-A307053E150C}"/>
                </a:ext>
              </a:extLst>
            </p:cNvPr>
            <p:cNvGrpSpPr/>
            <p:nvPr/>
          </p:nvGrpSpPr>
          <p:grpSpPr>
            <a:xfrm>
              <a:off x="1986951" y="242749"/>
              <a:ext cx="770532" cy="770532"/>
              <a:chOff x="121429" y="411152"/>
              <a:chExt cx="607378" cy="60737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767F0B7-D8C1-4D35-AD36-EBAAE3837800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91E6EC7-EAD1-4E13-93D7-56F5A0CC4EDF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3822756-2E6A-4C01-B51C-7B5998A2AA43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FB5A917-5A10-4B61-AECD-DF53363D1AD8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09E326-94C9-4F3D-9DF9-72EE68F8DD51}"/>
              </a:ext>
            </a:extLst>
          </p:cNvPr>
          <p:cNvGrpSpPr/>
          <p:nvPr/>
        </p:nvGrpSpPr>
        <p:grpSpPr>
          <a:xfrm>
            <a:off x="9069470" y="2982614"/>
            <a:ext cx="3046078" cy="3734081"/>
            <a:chOff x="9087758" y="3138062"/>
            <a:chExt cx="3046078" cy="373408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34B25F4-A622-4E94-91F2-EE926E055A3A}"/>
                </a:ext>
              </a:extLst>
            </p:cNvPr>
            <p:cNvGrpSpPr/>
            <p:nvPr/>
          </p:nvGrpSpPr>
          <p:grpSpPr>
            <a:xfrm rot="2947662" flipH="1">
              <a:off x="9383082" y="3263151"/>
              <a:ext cx="827730" cy="577552"/>
              <a:chOff x="5405974" y="1533288"/>
              <a:chExt cx="608646" cy="424685"/>
            </a:xfrm>
          </p:grpSpPr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id="{8CF2E195-A136-4A42-B1B4-0B0148CDFE1A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0B124FED-97B6-4F06-9731-9D29B0561BC7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>
                <a:extLst>
                  <a:ext uri="{FF2B5EF4-FFF2-40B4-BE49-F238E27FC236}">
                    <a16:creationId xmlns:a16="http://schemas.microsoft.com/office/drawing/2014/main" id="{0EA6782A-0670-41FA-9AE6-7B65C293465D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id="{04327686-E7B8-4F3B-9E28-57504EB680BD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id="{3337CC3D-84B2-4AD8-B61E-01ED6854D66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9385788-1A56-4FAA-99BB-4D1E186F07D4}"/>
                </a:ext>
              </a:extLst>
            </p:cNvPr>
            <p:cNvGrpSpPr/>
            <p:nvPr/>
          </p:nvGrpSpPr>
          <p:grpSpPr>
            <a:xfrm rot="7415005" flipH="1">
              <a:off x="9775096" y="5495950"/>
              <a:ext cx="688855" cy="2063532"/>
              <a:chOff x="391500" y="630207"/>
              <a:chExt cx="531845" cy="1593193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21F8A59E-C6F6-4724-87EE-8E94B37F3C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A417290-EEF9-41B0-B262-7A482058F11B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D84579D-4389-4EC7-A4CB-9681E03F82B8}"/>
                </a:ext>
              </a:extLst>
            </p:cNvPr>
            <p:cNvGrpSpPr/>
            <p:nvPr/>
          </p:nvGrpSpPr>
          <p:grpSpPr>
            <a:xfrm rot="13514546" flipH="1">
              <a:off x="10293888" y="3976487"/>
              <a:ext cx="729571" cy="2548346"/>
              <a:chOff x="391500" y="630207"/>
              <a:chExt cx="531845" cy="1593193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1267AEE3-0B9A-4F04-9A01-D73730080DA0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D2EC9984-CBE1-4789-B02E-812C1985D0FD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B75C2C5-EC3E-4D2E-A7B9-0C388DE0B877}"/>
                </a:ext>
              </a:extLst>
            </p:cNvPr>
            <p:cNvGrpSpPr/>
            <p:nvPr/>
          </p:nvGrpSpPr>
          <p:grpSpPr>
            <a:xfrm rot="6515991" flipH="1">
              <a:off x="9133139" y="5347988"/>
              <a:ext cx="926547" cy="926547"/>
              <a:chOff x="121429" y="411152"/>
              <a:chExt cx="607378" cy="60737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84A35F0-BD57-4A3A-A86D-7CDC896DFDE8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3180975-4EF8-4D47-8846-45CD19732CF1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C7E0D0C-5A75-457A-983C-CE2B9453616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84F0334-3B67-4DB2-8E8A-153CB7F3A0E5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3406839-AC3B-4A8E-BD7B-371FF6E0EDCB}"/>
                </a:ext>
              </a:extLst>
            </p:cNvPr>
            <p:cNvGrpSpPr/>
            <p:nvPr/>
          </p:nvGrpSpPr>
          <p:grpSpPr>
            <a:xfrm rot="17832318" flipH="1">
              <a:off x="10630036" y="3483559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154" name="Trapezoid 153">
                <a:extLst>
                  <a:ext uri="{FF2B5EF4-FFF2-40B4-BE49-F238E27FC236}">
                    <a16:creationId xmlns:a16="http://schemas.microsoft.com/office/drawing/2014/main" id="{93B4A039-0226-4710-BA77-B2733CA7E982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rapezoid 94">
                <a:extLst>
                  <a:ext uri="{FF2B5EF4-FFF2-40B4-BE49-F238E27FC236}">
                    <a16:creationId xmlns:a16="http://schemas.microsoft.com/office/drawing/2014/main" id="{D036E978-CAEF-4576-83F5-B79017F86032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97DC697-5A84-461C-82D8-B044E999F46C}"/>
                </a:ext>
              </a:extLst>
            </p:cNvPr>
            <p:cNvGrpSpPr/>
            <p:nvPr/>
          </p:nvGrpSpPr>
          <p:grpSpPr>
            <a:xfrm rot="6515991" flipH="1">
              <a:off x="11363304" y="4328467"/>
              <a:ext cx="770532" cy="770532"/>
              <a:chOff x="121429" y="411152"/>
              <a:chExt cx="607378" cy="60737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A6F0CB0-F8B1-4874-BEAD-F3D7BCDCC4B5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44F3C12-B133-4331-B02E-9987EA31F24C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97E590C-DA32-413F-B669-8836D72BE73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6D5E445-5649-4117-8BBC-CD6118CE33C0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CD6C908-6459-4021-AE8E-283EF4C1ED44}"/>
              </a:ext>
            </a:extLst>
          </p:cNvPr>
          <p:cNvSpPr/>
          <p:nvPr/>
        </p:nvSpPr>
        <p:spPr>
          <a:xfrm>
            <a:off x="8831560" y="2981015"/>
            <a:ext cx="893052" cy="892469"/>
          </a:xfrm>
          <a:custGeom>
            <a:avLst/>
            <a:gdLst>
              <a:gd name="connsiteX0" fmla="*/ 446879 w 893052"/>
              <a:gd name="connsiteY0" fmla="*/ 366069 h 892469"/>
              <a:gd name="connsiteX1" fmla="*/ 367213 w 893052"/>
              <a:gd name="connsiteY1" fmla="*/ 445391 h 892469"/>
              <a:gd name="connsiteX2" fmla="*/ 446535 w 893052"/>
              <a:gd name="connsiteY2" fmla="*/ 525402 h 892469"/>
              <a:gd name="connsiteX3" fmla="*/ 526373 w 893052"/>
              <a:gd name="connsiteY3" fmla="*/ 445907 h 892469"/>
              <a:gd name="connsiteX4" fmla="*/ 446879 w 893052"/>
              <a:gd name="connsiteY4" fmla="*/ 366069 h 892469"/>
              <a:gd name="connsiteX5" fmla="*/ 447223 w 893052"/>
              <a:gd name="connsiteY5" fmla="*/ 129135 h 892469"/>
              <a:gd name="connsiteX6" fmla="*/ 763479 w 893052"/>
              <a:gd name="connsiteY6" fmla="*/ 446251 h 892469"/>
              <a:gd name="connsiteX7" fmla="*/ 446018 w 893052"/>
              <a:gd name="connsiteY7" fmla="*/ 762164 h 892469"/>
              <a:gd name="connsiteX8" fmla="*/ 130278 w 893052"/>
              <a:gd name="connsiteY8" fmla="*/ 445219 h 892469"/>
              <a:gd name="connsiteX9" fmla="*/ 447223 w 893052"/>
              <a:gd name="connsiteY9" fmla="*/ 129135 h 892469"/>
              <a:gd name="connsiteX10" fmla="*/ 446879 w 893052"/>
              <a:gd name="connsiteY10" fmla="*/ 119843 h 892469"/>
              <a:gd name="connsiteX11" fmla="*/ 120643 w 893052"/>
              <a:gd name="connsiteY11" fmla="*/ 444187 h 892469"/>
              <a:gd name="connsiteX12" fmla="*/ 446363 w 893052"/>
              <a:gd name="connsiteY12" fmla="*/ 771283 h 892469"/>
              <a:gd name="connsiteX13" fmla="*/ 772599 w 893052"/>
              <a:gd name="connsiteY13" fmla="*/ 445391 h 892469"/>
              <a:gd name="connsiteX14" fmla="*/ 446879 w 893052"/>
              <a:gd name="connsiteY14" fmla="*/ 119843 h 892469"/>
              <a:gd name="connsiteX15" fmla="*/ 500047 w 893052"/>
              <a:gd name="connsiteY15" fmla="*/ 85 h 892469"/>
              <a:gd name="connsiteX16" fmla="*/ 504692 w 893052"/>
              <a:gd name="connsiteY16" fmla="*/ 258 h 892469"/>
              <a:gd name="connsiteX17" fmla="*/ 524652 w 893052"/>
              <a:gd name="connsiteY17" fmla="*/ 21766 h 892469"/>
              <a:gd name="connsiteX18" fmla="*/ 525857 w 893052"/>
              <a:gd name="connsiteY18" fmla="*/ 61857 h 892469"/>
              <a:gd name="connsiteX19" fmla="*/ 532911 w 893052"/>
              <a:gd name="connsiteY19" fmla="*/ 73557 h 892469"/>
              <a:gd name="connsiteX20" fmla="*/ 558377 w 893052"/>
              <a:gd name="connsiteY20" fmla="*/ 80268 h 892469"/>
              <a:gd name="connsiteX21" fmla="*/ 570422 w 893052"/>
              <a:gd name="connsiteY21" fmla="*/ 73901 h 892469"/>
              <a:gd name="connsiteX22" fmla="*/ 593306 w 893052"/>
              <a:gd name="connsiteY22" fmla="*/ 37252 h 892469"/>
              <a:gd name="connsiteX23" fmla="*/ 615503 w 893052"/>
              <a:gd name="connsiteY23" fmla="*/ 29509 h 892469"/>
              <a:gd name="connsiteX24" fmla="*/ 619460 w 893052"/>
              <a:gd name="connsiteY24" fmla="*/ 30885 h 892469"/>
              <a:gd name="connsiteX25" fmla="*/ 632021 w 893052"/>
              <a:gd name="connsiteY25" fmla="*/ 55491 h 892469"/>
              <a:gd name="connsiteX26" fmla="*/ 623074 w 893052"/>
              <a:gd name="connsiteY26" fmla="*/ 94033 h 892469"/>
              <a:gd name="connsiteX27" fmla="*/ 629268 w 893052"/>
              <a:gd name="connsiteY27" fmla="*/ 110724 h 892469"/>
              <a:gd name="connsiteX28" fmla="*/ 649227 w 893052"/>
              <a:gd name="connsiteY28" fmla="*/ 121736 h 892469"/>
              <a:gd name="connsiteX29" fmla="*/ 662477 w 893052"/>
              <a:gd name="connsiteY29" fmla="*/ 118639 h 892469"/>
              <a:gd name="connsiteX30" fmla="*/ 694137 w 893052"/>
              <a:gd name="connsiteY30" fmla="*/ 89215 h 892469"/>
              <a:gd name="connsiteX31" fmla="*/ 717538 w 893052"/>
              <a:gd name="connsiteY31" fmla="*/ 87323 h 892469"/>
              <a:gd name="connsiteX32" fmla="*/ 718742 w 893052"/>
              <a:gd name="connsiteY32" fmla="*/ 88183 h 892469"/>
              <a:gd name="connsiteX33" fmla="*/ 726141 w 893052"/>
              <a:gd name="connsiteY33" fmla="*/ 117951 h 892469"/>
              <a:gd name="connsiteX34" fmla="*/ 707730 w 893052"/>
              <a:gd name="connsiteY34" fmla="*/ 152363 h 892469"/>
              <a:gd name="connsiteX35" fmla="*/ 709279 w 893052"/>
              <a:gd name="connsiteY35" fmla="*/ 168710 h 892469"/>
              <a:gd name="connsiteX36" fmla="*/ 724764 w 893052"/>
              <a:gd name="connsiteY36" fmla="*/ 184024 h 892469"/>
              <a:gd name="connsiteX37" fmla="*/ 740250 w 893052"/>
              <a:gd name="connsiteY37" fmla="*/ 185400 h 892469"/>
              <a:gd name="connsiteX38" fmla="*/ 779309 w 893052"/>
              <a:gd name="connsiteY38" fmla="*/ 164752 h 892469"/>
              <a:gd name="connsiteX39" fmla="*/ 800645 w 893052"/>
              <a:gd name="connsiteY39" fmla="*/ 169226 h 892469"/>
              <a:gd name="connsiteX40" fmla="*/ 807184 w 893052"/>
              <a:gd name="connsiteY40" fmla="*/ 178001 h 892469"/>
              <a:gd name="connsiteX41" fmla="*/ 805463 w 893052"/>
              <a:gd name="connsiteY41" fmla="*/ 197273 h 892469"/>
              <a:gd name="connsiteX42" fmla="*/ 774319 w 893052"/>
              <a:gd name="connsiteY42" fmla="*/ 230825 h 892469"/>
              <a:gd name="connsiteX43" fmla="*/ 771566 w 893052"/>
              <a:gd name="connsiteY43" fmla="*/ 244591 h 892469"/>
              <a:gd name="connsiteX44" fmla="*/ 783439 w 893052"/>
              <a:gd name="connsiteY44" fmla="*/ 265238 h 892469"/>
              <a:gd name="connsiteX45" fmla="*/ 798580 w 893052"/>
              <a:gd name="connsiteY45" fmla="*/ 270229 h 892469"/>
              <a:gd name="connsiteX46" fmla="*/ 842629 w 893052"/>
              <a:gd name="connsiteY46" fmla="*/ 260249 h 892469"/>
              <a:gd name="connsiteX47" fmla="*/ 858975 w 893052"/>
              <a:gd name="connsiteY47" fmla="*/ 267819 h 892469"/>
              <a:gd name="connsiteX48" fmla="*/ 864137 w 893052"/>
              <a:gd name="connsiteY48" fmla="*/ 279692 h 892469"/>
              <a:gd name="connsiteX49" fmla="*/ 857082 w 893052"/>
              <a:gd name="connsiteY49" fmla="*/ 298963 h 892469"/>
              <a:gd name="connsiteX50" fmla="*/ 820777 w 893052"/>
              <a:gd name="connsiteY50" fmla="*/ 321504 h 892469"/>
              <a:gd name="connsiteX51" fmla="*/ 813034 w 893052"/>
              <a:gd name="connsiteY51" fmla="*/ 338366 h 892469"/>
              <a:gd name="connsiteX52" fmla="*/ 818368 w 893052"/>
              <a:gd name="connsiteY52" fmla="*/ 357982 h 892469"/>
              <a:gd name="connsiteX53" fmla="*/ 831273 w 893052"/>
              <a:gd name="connsiteY53" fmla="*/ 367101 h 892469"/>
              <a:gd name="connsiteX54" fmla="*/ 876526 w 893052"/>
              <a:gd name="connsiteY54" fmla="*/ 368822 h 892469"/>
              <a:gd name="connsiteX55" fmla="*/ 891152 w 893052"/>
              <a:gd name="connsiteY55" fmla="*/ 380350 h 892469"/>
              <a:gd name="connsiteX56" fmla="*/ 893044 w 893052"/>
              <a:gd name="connsiteY56" fmla="*/ 394288 h 892469"/>
              <a:gd name="connsiteX57" fmla="*/ 881860 w 893052"/>
              <a:gd name="connsiteY57" fmla="*/ 410118 h 892469"/>
              <a:gd name="connsiteX58" fmla="*/ 841080 w 893052"/>
              <a:gd name="connsiteY58" fmla="*/ 422679 h 892469"/>
              <a:gd name="connsiteX59" fmla="*/ 828348 w 893052"/>
              <a:gd name="connsiteY59" fmla="*/ 438852 h 892469"/>
              <a:gd name="connsiteX60" fmla="*/ 829208 w 893052"/>
              <a:gd name="connsiteY60" fmla="*/ 460189 h 892469"/>
              <a:gd name="connsiteX61" fmla="*/ 837983 w 893052"/>
              <a:gd name="connsiteY61" fmla="*/ 469480 h 892469"/>
              <a:gd name="connsiteX62" fmla="*/ 880827 w 893052"/>
              <a:gd name="connsiteY62" fmla="*/ 482557 h 892469"/>
              <a:gd name="connsiteX63" fmla="*/ 893044 w 893052"/>
              <a:gd name="connsiteY63" fmla="*/ 499592 h 892469"/>
              <a:gd name="connsiteX64" fmla="*/ 893044 w 893052"/>
              <a:gd name="connsiteY64" fmla="*/ 502689 h 892469"/>
              <a:gd name="connsiteX65" fmla="*/ 871020 w 893052"/>
              <a:gd name="connsiteY65" fmla="*/ 524541 h 892469"/>
              <a:gd name="connsiteX66" fmla="*/ 830413 w 893052"/>
              <a:gd name="connsiteY66" fmla="*/ 525746 h 892469"/>
              <a:gd name="connsiteX67" fmla="*/ 819572 w 893052"/>
              <a:gd name="connsiteY67" fmla="*/ 532456 h 892469"/>
              <a:gd name="connsiteX68" fmla="*/ 812690 w 893052"/>
              <a:gd name="connsiteY68" fmla="*/ 557922 h 892469"/>
              <a:gd name="connsiteX69" fmla="*/ 819400 w 893052"/>
              <a:gd name="connsiteY69" fmla="*/ 570311 h 892469"/>
              <a:gd name="connsiteX70" fmla="*/ 855190 w 893052"/>
              <a:gd name="connsiteY70" fmla="*/ 592679 h 892469"/>
              <a:gd name="connsiteX71" fmla="*/ 863277 w 893052"/>
              <a:gd name="connsiteY71" fmla="*/ 615564 h 892469"/>
              <a:gd name="connsiteX72" fmla="*/ 857599 w 893052"/>
              <a:gd name="connsiteY72" fmla="*/ 627264 h 892469"/>
              <a:gd name="connsiteX73" fmla="*/ 846587 w 893052"/>
              <a:gd name="connsiteY73" fmla="*/ 632770 h 892469"/>
              <a:gd name="connsiteX74" fmla="*/ 819228 w 893052"/>
              <a:gd name="connsiteY74" fmla="*/ 626748 h 892469"/>
              <a:gd name="connsiteX75" fmla="*/ 796860 w 893052"/>
              <a:gd name="connsiteY75" fmla="*/ 621586 h 892469"/>
              <a:gd name="connsiteX76" fmla="*/ 785159 w 893052"/>
              <a:gd name="connsiteY76" fmla="*/ 625200 h 892469"/>
              <a:gd name="connsiteX77" fmla="*/ 771050 w 893052"/>
              <a:gd name="connsiteY77" fmla="*/ 650493 h 892469"/>
              <a:gd name="connsiteX78" fmla="*/ 774491 w 893052"/>
              <a:gd name="connsiteY78" fmla="*/ 661333 h 892469"/>
              <a:gd name="connsiteX79" fmla="*/ 804603 w 893052"/>
              <a:gd name="connsiteY79" fmla="*/ 693682 h 892469"/>
              <a:gd name="connsiteX80" fmla="*/ 806495 w 893052"/>
              <a:gd name="connsiteY80" fmla="*/ 715878 h 892469"/>
              <a:gd name="connsiteX81" fmla="*/ 805291 w 893052"/>
              <a:gd name="connsiteY81" fmla="*/ 717599 h 892469"/>
              <a:gd name="connsiteX82" fmla="*/ 775007 w 893052"/>
              <a:gd name="connsiteY82" fmla="*/ 725170 h 892469"/>
              <a:gd name="connsiteX83" fmla="*/ 740078 w 893052"/>
              <a:gd name="connsiteY83" fmla="*/ 706586 h 892469"/>
              <a:gd name="connsiteX84" fmla="*/ 726485 w 893052"/>
              <a:gd name="connsiteY84" fmla="*/ 707103 h 892469"/>
              <a:gd name="connsiteX85" fmla="*/ 708762 w 893052"/>
              <a:gd name="connsiteY85" fmla="*/ 724481 h 892469"/>
              <a:gd name="connsiteX86" fmla="*/ 707902 w 893052"/>
              <a:gd name="connsiteY86" fmla="*/ 739451 h 892469"/>
              <a:gd name="connsiteX87" fmla="*/ 728550 w 893052"/>
              <a:gd name="connsiteY87" fmla="*/ 778510 h 892469"/>
              <a:gd name="connsiteX88" fmla="*/ 725109 w 893052"/>
              <a:gd name="connsiteY88" fmla="*/ 798814 h 892469"/>
              <a:gd name="connsiteX89" fmla="*/ 721667 w 893052"/>
              <a:gd name="connsiteY89" fmla="*/ 801911 h 892469"/>
              <a:gd name="connsiteX90" fmla="*/ 692072 w 893052"/>
              <a:gd name="connsiteY90" fmla="*/ 800878 h 892469"/>
              <a:gd name="connsiteX91" fmla="*/ 663165 w 893052"/>
              <a:gd name="connsiteY91" fmla="*/ 773864 h 892469"/>
              <a:gd name="connsiteX92" fmla="*/ 648367 w 893052"/>
              <a:gd name="connsiteY92" fmla="*/ 770939 h 892469"/>
              <a:gd name="connsiteX93" fmla="*/ 628063 w 893052"/>
              <a:gd name="connsiteY93" fmla="*/ 782467 h 892469"/>
              <a:gd name="connsiteX94" fmla="*/ 623074 w 893052"/>
              <a:gd name="connsiteY94" fmla="*/ 797609 h 892469"/>
              <a:gd name="connsiteX95" fmla="*/ 633398 w 893052"/>
              <a:gd name="connsiteY95" fmla="*/ 842690 h 892469"/>
              <a:gd name="connsiteX96" fmla="*/ 626687 w 893052"/>
              <a:gd name="connsiteY96" fmla="*/ 857660 h 892469"/>
              <a:gd name="connsiteX97" fmla="*/ 613954 w 893052"/>
              <a:gd name="connsiteY97" fmla="*/ 863338 h 892469"/>
              <a:gd name="connsiteX98" fmla="*/ 594511 w 893052"/>
              <a:gd name="connsiteY98" fmla="*/ 856456 h 892469"/>
              <a:gd name="connsiteX99" fmla="*/ 571970 w 893052"/>
              <a:gd name="connsiteY99" fmla="*/ 820150 h 892469"/>
              <a:gd name="connsiteX100" fmla="*/ 555108 w 893052"/>
              <a:gd name="connsiteY100" fmla="*/ 812235 h 892469"/>
              <a:gd name="connsiteX101" fmla="*/ 537041 w 893052"/>
              <a:gd name="connsiteY101" fmla="*/ 817053 h 892469"/>
              <a:gd name="connsiteX102" fmla="*/ 526029 w 893052"/>
              <a:gd name="connsiteY102" fmla="*/ 832022 h 892469"/>
              <a:gd name="connsiteX103" fmla="*/ 524824 w 893052"/>
              <a:gd name="connsiteY103" fmla="*/ 872630 h 892469"/>
              <a:gd name="connsiteX104" fmla="*/ 509166 w 893052"/>
              <a:gd name="connsiteY104" fmla="*/ 891213 h 892469"/>
              <a:gd name="connsiteX105" fmla="*/ 499359 w 893052"/>
              <a:gd name="connsiteY105" fmla="*/ 892417 h 892469"/>
              <a:gd name="connsiteX106" fmla="*/ 483529 w 893052"/>
              <a:gd name="connsiteY106" fmla="*/ 881749 h 892469"/>
              <a:gd name="connsiteX107" fmla="*/ 470280 w 893052"/>
              <a:gd name="connsiteY107" fmla="*/ 838561 h 892469"/>
              <a:gd name="connsiteX108" fmla="*/ 457891 w 893052"/>
              <a:gd name="connsiteY108" fmla="*/ 827893 h 892469"/>
              <a:gd name="connsiteX109" fmla="*/ 435178 w 893052"/>
              <a:gd name="connsiteY109" fmla="*/ 828065 h 892469"/>
              <a:gd name="connsiteX110" fmla="*/ 424166 w 893052"/>
              <a:gd name="connsiteY110" fmla="*/ 837528 h 892469"/>
              <a:gd name="connsiteX111" fmla="*/ 411605 w 893052"/>
              <a:gd name="connsiteY111" fmla="*/ 878308 h 892469"/>
              <a:gd name="connsiteX112" fmla="*/ 390441 w 893052"/>
              <a:gd name="connsiteY112" fmla="*/ 891901 h 892469"/>
              <a:gd name="connsiteX113" fmla="*/ 369105 w 893052"/>
              <a:gd name="connsiteY113" fmla="*/ 867812 h 892469"/>
              <a:gd name="connsiteX114" fmla="*/ 368073 w 893052"/>
              <a:gd name="connsiteY114" fmla="*/ 830818 h 892469"/>
              <a:gd name="connsiteX115" fmla="*/ 360330 w 893052"/>
              <a:gd name="connsiteY115" fmla="*/ 818429 h 892469"/>
              <a:gd name="connsiteX116" fmla="*/ 335208 w 893052"/>
              <a:gd name="connsiteY116" fmla="*/ 812063 h 892469"/>
              <a:gd name="connsiteX117" fmla="*/ 323164 w 893052"/>
              <a:gd name="connsiteY117" fmla="*/ 818429 h 892469"/>
              <a:gd name="connsiteX118" fmla="*/ 300279 w 893052"/>
              <a:gd name="connsiteY118" fmla="*/ 855079 h 892469"/>
              <a:gd name="connsiteX119" fmla="*/ 278943 w 893052"/>
              <a:gd name="connsiteY119" fmla="*/ 862822 h 892469"/>
              <a:gd name="connsiteX120" fmla="*/ 277394 w 893052"/>
              <a:gd name="connsiteY120" fmla="*/ 862306 h 892469"/>
              <a:gd name="connsiteX121" fmla="*/ 261908 w 893052"/>
              <a:gd name="connsiteY121" fmla="*/ 835291 h 892469"/>
              <a:gd name="connsiteX122" fmla="*/ 270684 w 893052"/>
              <a:gd name="connsiteY122" fmla="*/ 797265 h 892469"/>
              <a:gd name="connsiteX123" fmla="*/ 265006 w 893052"/>
              <a:gd name="connsiteY123" fmla="*/ 781779 h 892469"/>
              <a:gd name="connsiteX124" fmla="*/ 246594 w 893052"/>
              <a:gd name="connsiteY124" fmla="*/ 771111 h 892469"/>
              <a:gd name="connsiteX125" fmla="*/ 229904 w 893052"/>
              <a:gd name="connsiteY125" fmla="*/ 774208 h 892469"/>
              <a:gd name="connsiteX126" fmla="*/ 198761 w 893052"/>
              <a:gd name="connsiteY126" fmla="*/ 803287 h 892469"/>
              <a:gd name="connsiteX127" fmla="*/ 176908 w 893052"/>
              <a:gd name="connsiteY127" fmla="*/ 805352 h 892469"/>
              <a:gd name="connsiteX128" fmla="*/ 173811 w 893052"/>
              <a:gd name="connsiteY128" fmla="*/ 803287 h 892469"/>
              <a:gd name="connsiteX129" fmla="*/ 166928 w 893052"/>
              <a:gd name="connsiteY129" fmla="*/ 774552 h 892469"/>
              <a:gd name="connsiteX130" fmla="*/ 185511 w 893052"/>
              <a:gd name="connsiteY130" fmla="*/ 739623 h 892469"/>
              <a:gd name="connsiteX131" fmla="*/ 184135 w 893052"/>
              <a:gd name="connsiteY131" fmla="*/ 723277 h 892469"/>
              <a:gd name="connsiteX132" fmla="*/ 168649 w 893052"/>
              <a:gd name="connsiteY132" fmla="*/ 707963 h 892469"/>
              <a:gd name="connsiteX133" fmla="*/ 152647 w 893052"/>
              <a:gd name="connsiteY133" fmla="*/ 706758 h 892469"/>
              <a:gd name="connsiteX134" fmla="*/ 113932 w 893052"/>
              <a:gd name="connsiteY134" fmla="*/ 727235 h 892469"/>
              <a:gd name="connsiteX135" fmla="*/ 92768 w 893052"/>
              <a:gd name="connsiteY135" fmla="*/ 723277 h 892469"/>
              <a:gd name="connsiteX136" fmla="*/ 91392 w 893052"/>
              <a:gd name="connsiteY136" fmla="*/ 721728 h 892469"/>
              <a:gd name="connsiteX137" fmla="*/ 92252 w 893052"/>
              <a:gd name="connsiteY137" fmla="*/ 690068 h 892469"/>
              <a:gd name="connsiteX138" fmla="*/ 118234 w 893052"/>
              <a:gd name="connsiteY138" fmla="*/ 662366 h 892469"/>
              <a:gd name="connsiteX139" fmla="*/ 121331 w 893052"/>
              <a:gd name="connsiteY139" fmla="*/ 647224 h 892469"/>
              <a:gd name="connsiteX140" fmla="*/ 109459 w 893052"/>
              <a:gd name="connsiteY140" fmla="*/ 626576 h 892469"/>
              <a:gd name="connsiteX141" fmla="*/ 94489 w 893052"/>
              <a:gd name="connsiteY141" fmla="*/ 622274 h 892469"/>
              <a:gd name="connsiteX142" fmla="*/ 56979 w 893052"/>
              <a:gd name="connsiteY142" fmla="*/ 630878 h 892469"/>
              <a:gd name="connsiteX143" fmla="*/ 51989 w 893052"/>
              <a:gd name="connsiteY143" fmla="*/ 632082 h 892469"/>
              <a:gd name="connsiteX144" fmla="*/ 33406 w 893052"/>
              <a:gd name="connsiteY144" fmla="*/ 622963 h 892469"/>
              <a:gd name="connsiteX145" fmla="*/ 29104 w 893052"/>
              <a:gd name="connsiteY145" fmla="*/ 612983 h 892469"/>
              <a:gd name="connsiteX146" fmla="*/ 35987 w 893052"/>
              <a:gd name="connsiteY146" fmla="*/ 593539 h 892469"/>
              <a:gd name="connsiteX147" fmla="*/ 71260 w 893052"/>
              <a:gd name="connsiteY147" fmla="*/ 571515 h 892469"/>
              <a:gd name="connsiteX148" fmla="*/ 79691 w 893052"/>
              <a:gd name="connsiteY148" fmla="*/ 551728 h 892469"/>
              <a:gd name="connsiteX149" fmla="*/ 74357 w 893052"/>
              <a:gd name="connsiteY149" fmla="*/ 533833 h 892469"/>
              <a:gd name="connsiteX150" fmla="*/ 61452 w 893052"/>
              <a:gd name="connsiteY150" fmla="*/ 525229 h 892469"/>
              <a:gd name="connsiteX151" fmla="*/ 19813 w 893052"/>
              <a:gd name="connsiteY151" fmla="*/ 524025 h 892469"/>
              <a:gd name="connsiteX152" fmla="*/ 1230 w 893052"/>
              <a:gd name="connsiteY152" fmla="*/ 508367 h 892469"/>
              <a:gd name="connsiteX153" fmla="*/ 541 w 893052"/>
              <a:gd name="connsiteY153" fmla="*/ 504754 h 892469"/>
              <a:gd name="connsiteX154" fmla="*/ 16199 w 893052"/>
              <a:gd name="connsiteY154" fmla="*/ 481009 h 892469"/>
              <a:gd name="connsiteX155" fmla="*/ 53537 w 893052"/>
              <a:gd name="connsiteY155" fmla="*/ 469652 h 892469"/>
              <a:gd name="connsiteX156" fmla="*/ 64722 w 893052"/>
              <a:gd name="connsiteY156" fmla="*/ 457091 h 892469"/>
              <a:gd name="connsiteX157" fmla="*/ 64205 w 893052"/>
              <a:gd name="connsiteY157" fmla="*/ 433174 h 892469"/>
              <a:gd name="connsiteX158" fmla="*/ 55430 w 893052"/>
              <a:gd name="connsiteY158" fmla="*/ 423367 h 892469"/>
              <a:gd name="connsiteX159" fmla="*/ 15683 w 893052"/>
              <a:gd name="connsiteY159" fmla="*/ 411150 h 892469"/>
              <a:gd name="connsiteX160" fmla="*/ 541 w 893052"/>
              <a:gd name="connsiteY160" fmla="*/ 389126 h 892469"/>
              <a:gd name="connsiteX161" fmla="*/ 2090 w 893052"/>
              <a:gd name="connsiteY161" fmla="*/ 380006 h 892469"/>
              <a:gd name="connsiteX162" fmla="*/ 16371 w 893052"/>
              <a:gd name="connsiteY162" fmla="*/ 368650 h 892469"/>
              <a:gd name="connsiteX163" fmla="*/ 54914 w 893052"/>
              <a:gd name="connsiteY163" fmla="*/ 367445 h 892469"/>
              <a:gd name="connsiteX164" fmla="*/ 60592 w 893052"/>
              <a:gd name="connsiteY164" fmla="*/ 367273 h 892469"/>
              <a:gd name="connsiteX165" fmla="*/ 75906 w 893052"/>
              <a:gd name="connsiteY165" fmla="*/ 355229 h 892469"/>
              <a:gd name="connsiteX166" fmla="*/ 80379 w 893052"/>
              <a:gd name="connsiteY166" fmla="*/ 338194 h 892469"/>
              <a:gd name="connsiteX167" fmla="*/ 73153 w 893052"/>
              <a:gd name="connsiteY167" fmla="*/ 322020 h 892469"/>
              <a:gd name="connsiteX168" fmla="*/ 37879 w 893052"/>
              <a:gd name="connsiteY168" fmla="*/ 299996 h 892469"/>
              <a:gd name="connsiteX169" fmla="*/ 29964 w 893052"/>
              <a:gd name="connsiteY169" fmla="*/ 277455 h 892469"/>
              <a:gd name="connsiteX170" fmla="*/ 34954 w 893052"/>
              <a:gd name="connsiteY170" fmla="*/ 266615 h 892469"/>
              <a:gd name="connsiteX171" fmla="*/ 50440 w 893052"/>
              <a:gd name="connsiteY171" fmla="*/ 260077 h 892469"/>
              <a:gd name="connsiteX172" fmla="*/ 94489 w 893052"/>
              <a:gd name="connsiteY172" fmla="*/ 270229 h 892469"/>
              <a:gd name="connsiteX173" fmla="*/ 110491 w 893052"/>
              <a:gd name="connsiteY173" fmla="*/ 264894 h 892469"/>
              <a:gd name="connsiteX174" fmla="*/ 121331 w 893052"/>
              <a:gd name="connsiteY174" fmla="*/ 245967 h 892469"/>
              <a:gd name="connsiteX175" fmla="*/ 118234 w 893052"/>
              <a:gd name="connsiteY175" fmla="*/ 229793 h 892469"/>
              <a:gd name="connsiteX176" fmla="*/ 88983 w 893052"/>
              <a:gd name="connsiteY176" fmla="*/ 198649 h 892469"/>
              <a:gd name="connsiteX177" fmla="*/ 87262 w 893052"/>
              <a:gd name="connsiteY177" fmla="*/ 176453 h 892469"/>
              <a:gd name="connsiteX178" fmla="*/ 90187 w 893052"/>
              <a:gd name="connsiteY178" fmla="*/ 172151 h 892469"/>
              <a:gd name="connsiteX179" fmla="*/ 116685 w 893052"/>
              <a:gd name="connsiteY179" fmla="*/ 166301 h 892469"/>
              <a:gd name="connsiteX180" fmla="*/ 152475 w 893052"/>
              <a:gd name="connsiteY180" fmla="*/ 185400 h 892469"/>
              <a:gd name="connsiteX181" fmla="*/ 169337 w 893052"/>
              <a:gd name="connsiteY181" fmla="*/ 183852 h 892469"/>
              <a:gd name="connsiteX182" fmla="*/ 183791 w 893052"/>
              <a:gd name="connsiteY182" fmla="*/ 169570 h 892469"/>
              <a:gd name="connsiteX183" fmla="*/ 185684 w 893052"/>
              <a:gd name="connsiteY183" fmla="*/ 152363 h 892469"/>
              <a:gd name="connsiteX184" fmla="*/ 164864 w 893052"/>
              <a:gd name="connsiteY184" fmla="*/ 113305 h 892469"/>
              <a:gd name="connsiteX185" fmla="*/ 168477 w 893052"/>
              <a:gd name="connsiteY185" fmla="*/ 93517 h 892469"/>
              <a:gd name="connsiteX186" fmla="*/ 179317 w 893052"/>
              <a:gd name="connsiteY186" fmla="*/ 85430 h 892469"/>
              <a:gd name="connsiteX187" fmla="*/ 196868 w 893052"/>
              <a:gd name="connsiteY187" fmla="*/ 87323 h 892469"/>
              <a:gd name="connsiteX188" fmla="*/ 226635 w 893052"/>
              <a:gd name="connsiteY188" fmla="*/ 115025 h 892469"/>
              <a:gd name="connsiteX189" fmla="*/ 251757 w 893052"/>
              <a:gd name="connsiteY189" fmla="*/ 118639 h 892469"/>
              <a:gd name="connsiteX190" fmla="*/ 265866 w 893052"/>
              <a:gd name="connsiteY190" fmla="*/ 109863 h 892469"/>
              <a:gd name="connsiteX191" fmla="*/ 270684 w 893052"/>
              <a:gd name="connsiteY191" fmla="*/ 95066 h 892469"/>
              <a:gd name="connsiteX192" fmla="*/ 260704 w 893052"/>
              <a:gd name="connsiteY192" fmla="*/ 52049 h 892469"/>
              <a:gd name="connsiteX193" fmla="*/ 269135 w 893052"/>
              <a:gd name="connsiteY193" fmla="*/ 33638 h 892469"/>
              <a:gd name="connsiteX194" fmla="*/ 280664 w 893052"/>
              <a:gd name="connsiteY194" fmla="*/ 28820 h 892469"/>
              <a:gd name="connsiteX195" fmla="*/ 298903 w 893052"/>
              <a:gd name="connsiteY195" fmla="*/ 35359 h 892469"/>
              <a:gd name="connsiteX196" fmla="*/ 321959 w 893052"/>
              <a:gd name="connsiteY196" fmla="*/ 72525 h 892469"/>
              <a:gd name="connsiteX197" fmla="*/ 337961 w 893052"/>
              <a:gd name="connsiteY197" fmla="*/ 80268 h 892469"/>
              <a:gd name="connsiteX198" fmla="*/ 359470 w 893052"/>
              <a:gd name="connsiteY198" fmla="*/ 74246 h 892469"/>
              <a:gd name="connsiteX199" fmla="*/ 367385 w 893052"/>
              <a:gd name="connsiteY199" fmla="*/ 62717 h 892469"/>
              <a:gd name="connsiteX200" fmla="*/ 369105 w 893052"/>
              <a:gd name="connsiteY200" fmla="*/ 17980 h 892469"/>
              <a:gd name="connsiteX201" fmla="*/ 381838 w 893052"/>
              <a:gd name="connsiteY201" fmla="*/ 1634 h 892469"/>
              <a:gd name="connsiteX202" fmla="*/ 386484 w 893052"/>
              <a:gd name="connsiteY202" fmla="*/ 602 h 892469"/>
              <a:gd name="connsiteX203" fmla="*/ 412122 w 893052"/>
              <a:gd name="connsiteY203" fmla="*/ 16260 h 892469"/>
              <a:gd name="connsiteX204" fmla="*/ 423478 w 893052"/>
              <a:gd name="connsiteY204" fmla="*/ 54114 h 892469"/>
              <a:gd name="connsiteX205" fmla="*/ 434662 w 893052"/>
              <a:gd name="connsiteY205" fmla="*/ 64266 h 892469"/>
              <a:gd name="connsiteX206" fmla="*/ 459095 w 893052"/>
              <a:gd name="connsiteY206" fmla="*/ 64266 h 892469"/>
              <a:gd name="connsiteX207" fmla="*/ 469935 w 893052"/>
              <a:gd name="connsiteY207" fmla="*/ 54458 h 892469"/>
              <a:gd name="connsiteX208" fmla="*/ 482669 w 893052"/>
              <a:gd name="connsiteY208" fmla="*/ 12646 h 892469"/>
              <a:gd name="connsiteX209" fmla="*/ 500047 w 893052"/>
              <a:gd name="connsiteY209" fmla="*/ 85 h 89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893052" h="892469">
                <a:moveTo>
                  <a:pt x="446879" y="366069"/>
                </a:moveTo>
                <a:cubicBezTo>
                  <a:pt x="399045" y="366069"/>
                  <a:pt x="367040" y="405300"/>
                  <a:pt x="367213" y="445391"/>
                </a:cubicBezTo>
                <a:cubicBezTo>
                  <a:pt x="367385" y="489784"/>
                  <a:pt x="402314" y="525402"/>
                  <a:pt x="446535" y="525402"/>
                </a:cubicBezTo>
                <a:cubicBezTo>
                  <a:pt x="490755" y="525402"/>
                  <a:pt x="526201" y="490300"/>
                  <a:pt x="526373" y="445907"/>
                </a:cubicBezTo>
                <a:cubicBezTo>
                  <a:pt x="526545" y="401686"/>
                  <a:pt x="491788" y="366069"/>
                  <a:pt x="446879" y="366069"/>
                </a:cubicBezTo>
                <a:close/>
                <a:moveTo>
                  <a:pt x="447223" y="129135"/>
                </a:moveTo>
                <a:cubicBezTo>
                  <a:pt x="621181" y="129479"/>
                  <a:pt x="763823" y="271777"/>
                  <a:pt x="763479" y="446251"/>
                </a:cubicBezTo>
                <a:cubicBezTo>
                  <a:pt x="763135" y="618833"/>
                  <a:pt x="623074" y="762508"/>
                  <a:pt x="446018" y="762164"/>
                </a:cubicBezTo>
                <a:cubicBezTo>
                  <a:pt x="267587" y="761648"/>
                  <a:pt x="128902" y="616080"/>
                  <a:pt x="130278" y="445219"/>
                </a:cubicBezTo>
                <a:cubicBezTo>
                  <a:pt x="129246" y="271949"/>
                  <a:pt x="272404" y="128791"/>
                  <a:pt x="447223" y="129135"/>
                </a:cubicBezTo>
                <a:close/>
                <a:moveTo>
                  <a:pt x="446879" y="119843"/>
                </a:moveTo>
                <a:cubicBezTo>
                  <a:pt x="265522" y="119671"/>
                  <a:pt x="121331" y="265066"/>
                  <a:pt x="120643" y="444187"/>
                </a:cubicBezTo>
                <a:cubicBezTo>
                  <a:pt x="119954" y="627609"/>
                  <a:pt x="268791" y="771799"/>
                  <a:pt x="446363" y="771283"/>
                </a:cubicBezTo>
                <a:cubicBezTo>
                  <a:pt x="623418" y="771972"/>
                  <a:pt x="772770" y="629501"/>
                  <a:pt x="772599" y="445391"/>
                </a:cubicBezTo>
                <a:cubicBezTo>
                  <a:pt x="772427" y="264378"/>
                  <a:pt x="627203" y="120015"/>
                  <a:pt x="446879" y="119843"/>
                </a:cubicBezTo>
                <a:close/>
                <a:moveTo>
                  <a:pt x="500047" y="85"/>
                </a:moveTo>
                <a:cubicBezTo>
                  <a:pt x="501595" y="85"/>
                  <a:pt x="503144" y="85"/>
                  <a:pt x="504692" y="258"/>
                </a:cubicBezTo>
                <a:cubicBezTo>
                  <a:pt x="520006" y="1806"/>
                  <a:pt x="524308" y="6452"/>
                  <a:pt x="524652" y="21766"/>
                </a:cubicBezTo>
                <a:cubicBezTo>
                  <a:pt x="524996" y="35187"/>
                  <a:pt x="525513" y="48436"/>
                  <a:pt x="525857" y="61857"/>
                </a:cubicBezTo>
                <a:cubicBezTo>
                  <a:pt x="526029" y="67191"/>
                  <a:pt x="527921" y="71321"/>
                  <a:pt x="532911" y="73557"/>
                </a:cubicBezTo>
                <a:cubicBezTo>
                  <a:pt x="540999" y="77171"/>
                  <a:pt x="549429" y="79580"/>
                  <a:pt x="558377" y="80268"/>
                </a:cubicBezTo>
                <a:cubicBezTo>
                  <a:pt x="563883" y="80612"/>
                  <a:pt x="567669" y="78375"/>
                  <a:pt x="570422" y="73901"/>
                </a:cubicBezTo>
                <a:cubicBezTo>
                  <a:pt x="577993" y="61685"/>
                  <a:pt x="585735" y="49468"/>
                  <a:pt x="593306" y="37252"/>
                </a:cubicBezTo>
                <a:cubicBezTo>
                  <a:pt x="599845" y="26928"/>
                  <a:pt x="603803" y="25551"/>
                  <a:pt x="615503" y="29509"/>
                </a:cubicBezTo>
                <a:cubicBezTo>
                  <a:pt x="616879" y="30025"/>
                  <a:pt x="618084" y="30369"/>
                  <a:pt x="619460" y="30885"/>
                </a:cubicBezTo>
                <a:cubicBezTo>
                  <a:pt x="633053" y="36735"/>
                  <a:pt x="635290" y="41037"/>
                  <a:pt x="632021" y="55491"/>
                </a:cubicBezTo>
                <a:cubicBezTo>
                  <a:pt x="629096" y="68395"/>
                  <a:pt x="626171" y="81128"/>
                  <a:pt x="623074" y="94033"/>
                </a:cubicBezTo>
                <a:cubicBezTo>
                  <a:pt x="621353" y="101088"/>
                  <a:pt x="623074" y="106594"/>
                  <a:pt x="629268" y="110724"/>
                </a:cubicBezTo>
                <a:cubicBezTo>
                  <a:pt x="635635" y="115025"/>
                  <a:pt x="642001" y="118983"/>
                  <a:pt x="649227" y="121736"/>
                </a:cubicBezTo>
                <a:cubicBezTo>
                  <a:pt x="654390" y="123629"/>
                  <a:pt x="658519" y="122424"/>
                  <a:pt x="662477" y="118639"/>
                </a:cubicBezTo>
                <a:cubicBezTo>
                  <a:pt x="672972" y="108659"/>
                  <a:pt x="683469" y="99023"/>
                  <a:pt x="694137" y="89215"/>
                </a:cubicBezTo>
                <a:cubicBezTo>
                  <a:pt x="702912" y="80956"/>
                  <a:pt x="707730" y="80612"/>
                  <a:pt x="717538" y="87323"/>
                </a:cubicBezTo>
                <a:cubicBezTo>
                  <a:pt x="718054" y="87667"/>
                  <a:pt x="718398" y="87839"/>
                  <a:pt x="718742" y="88183"/>
                </a:cubicBezTo>
                <a:cubicBezTo>
                  <a:pt x="735433" y="100228"/>
                  <a:pt x="733024" y="105390"/>
                  <a:pt x="726141" y="117951"/>
                </a:cubicBezTo>
                <a:cubicBezTo>
                  <a:pt x="719947" y="129307"/>
                  <a:pt x="714096" y="141007"/>
                  <a:pt x="707730" y="152363"/>
                </a:cubicBezTo>
                <a:cubicBezTo>
                  <a:pt x="704461" y="158386"/>
                  <a:pt x="705149" y="163548"/>
                  <a:pt x="709279" y="168710"/>
                </a:cubicBezTo>
                <a:cubicBezTo>
                  <a:pt x="713924" y="174388"/>
                  <a:pt x="719086" y="179550"/>
                  <a:pt x="724764" y="184024"/>
                </a:cubicBezTo>
                <a:cubicBezTo>
                  <a:pt x="729582" y="187809"/>
                  <a:pt x="734572" y="188325"/>
                  <a:pt x="740250" y="185400"/>
                </a:cubicBezTo>
                <a:cubicBezTo>
                  <a:pt x="753155" y="178346"/>
                  <a:pt x="766232" y="171463"/>
                  <a:pt x="779309" y="164752"/>
                </a:cubicBezTo>
                <a:cubicBezTo>
                  <a:pt x="788600" y="159934"/>
                  <a:pt x="793935" y="160967"/>
                  <a:pt x="800645" y="169226"/>
                </a:cubicBezTo>
                <a:cubicBezTo>
                  <a:pt x="803054" y="171979"/>
                  <a:pt x="805291" y="174904"/>
                  <a:pt x="807184" y="178001"/>
                </a:cubicBezTo>
                <a:cubicBezTo>
                  <a:pt x="812001" y="185572"/>
                  <a:pt x="811485" y="190562"/>
                  <a:pt x="805463" y="197273"/>
                </a:cubicBezTo>
                <a:cubicBezTo>
                  <a:pt x="795139" y="208457"/>
                  <a:pt x="784815" y="219813"/>
                  <a:pt x="774319" y="230825"/>
                </a:cubicBezTo>
                <a:cubicBezTo>
                  <a:pt x="770362" y="234955"/>
                  <a:pt x="769501" y="239429"/>
                  <a:pt x="771566" y="244591"/>
                </a:cubicBezTo>
                <a:cubicBezTo>
                  <a:pt x="774663" y="251989"/>
                  <a:pt x="778449" y="258872"/>
                  <a:pt x="783439" y="265238"/>
                </a:cubicBezTo>
                <a:cubicBezTo>
                  <a:pt x="787396" y="270401"/>
                  <a:pt x="792214" y="271777"/>
                  <a:pt x="798580" y="270229"/>
                </a:cubicBezTo>
                <a:cubicBezTo>
                  <a:pt x="813206" y="266615"/>
                  <a:pt x="828003" y="263346"/>
                  <a:pt x="842629" y="260249"/>
                </a:cubicBezTo>
                <a:cubicBezTo>
                  <a:pt x="850372" y="258528"/>
                  <a:pt x="855018" y="260765"/>
                  <a:pt x="858975" y="267819"/>
                </a:cubicBezTo>
                <a:cubicBezTo>
                  <a:pt x="861040" y="271605"/>
                  <a:pt x="862761" y="275562"/>
                  <a:pt x="864137" y="279692"/>
                </a:cubicBezTo>
                <a:cubicBezTo>
                  <a:pt x="867062" y="289156"/>
                  <a:pt x="865514" y="293629"/>
                  <a:pt x="857082" y="298963"/>
                </a:cubicBezTo>
                <a:cubicBezTo>
                  <a:pt x="845038" y="306534"/>
                  <a:pt x="833165" y="314449"/>
                  <a:pt x="820777" y="321504"/>
                </a:cubicBezTo>
                <a:cubicBezTo>
                  <a:pt x="813722" y="325633"/>
                  <a:pt x="811829" y="331140"/>
                  <a:pt x="813034" y="338366"/>
                </a:cubicBezTo>
                <a:cubicBezTo>
                  <a:pt x="814066" y="345077"/>
                  <a:pt x="815959" y="351615"/>
                  <a:pt x="818368" y="357982"/>
                </a:cubicBezTo>
                <a:cubicBezTo>
                  <a:pt x="820605" y="363832"/>
                  <a:pt x="824562" y="366929"/>
                  <a:pt x="831273" y="367101"/>
                </a:cubicBezTo>
                <a:cubicBezTo>
                  <a:pt x="846415" y="367273"/>
                  <a:pt x="861384" y="368306"/>
                  <a:pt x="876526" y="368822"/>
                </a:cubicBezTo>
                <a:cubicBezTo>
                  <a:pt x="884785" y="369166"/>
                  <a:pt x="888915" y="372435"/>
                  <a:pt x="891152" y="380350"/>
                </a:cubicBezTo>
                <a:cubicBezTo>
                  <a:pt x="892528" y="384824"/>
                  <a:pt x="893044" y="389470"/>
                  <a:pt x="893044" y="394288"/>
                </a:cubicBezTo>
                <a:cubicBezTo>
                  <a:pt x="893044" y="403579"/>
                  <a:pt x="890463" y="407365"/>
                  <a:pt x="881860" y="410118"/>
                </a:cubicBezTo>
                <a:cubicBezTo>
                  <a:pt x="868267" y="414419"/>
                  <a:pt x="854673" y="418549"/>
                  <a:pt x="841080" y="422679"/>
                </a:cubicBezTo>
                <a:cubicBezTo>
                  <a:pt x="831273" y="425603"/>
                  <a:pt x="828692" y="428701"/>
                  <a:pt x="828348" y="438852"/>
                </a:cubicBezTo>
                <a:cubicBezTo>
                  <a:pt x="828175" y="445907"/>
                  <a:pt x="827659" y="453134"/>
                  <a:pt x="829208" y="460189"/>
                </a:cubicBezTo>
                <a:cubicBezTo>
                  <a:pt x="830240" y="465007"/>
                  <a:pt x="833165" y="467932"/>
                  <a:pt x="837983" y="469480"/>
                </a:cubicBezTo>
                <a:cubicBezTo>
                  <a:pt x="852265" y="473782"/>
                  <a:pt x="866546" y="478083"/>
                  <a:pt x="880827" y="482557"/>
                </a:cubicBezTo>
                <a:cubicBezTo>
                  <a:pt x="890807" y="485654"/>
                  <a:pt x="893216" y="489096"/>
                  <a:pt x="893044" y="499592"/>
                </a:cubicBezTo>
                <a:cubicBezTo>
                  <a:pt x="893044" y="500624"/>
                  <a:pt x="893044" y="501656"/>
                  <a:pt x="893044" y="502689"/>
                </a:cubicBezTo>
                <a:cubicBezTo>
                  <a:pt x="892356" y="518863"/>
                  <a:pt x="887194" y="524025"/>
                  <a:pt x="871020" y="524541"/>
                </a:cubicBezTo>
                <a:cubicBezTo>
                  <a:pt x="857427" y="524885"/>
                  <a:pt x="844006" y="525574"/>
                  <a:pt x="830413" y="525746"/>
                </a:cubicBezTo>
                <a:cubicBezTo>
                  <a:pt x="825250" y="525918"/>
                  <a:pt x="821637" y="528155"/>
                  <a:pt x="819572" y="532456"/>
                </a:cubicBezTo>
                <a:cubicBezTo>
                  <a:pt x="815787" y="540543"/>
                  <a:pt x="813378" y="548975"/>
                  <a:pt x="812690" y="557922"/>
                </a:cubicBezTo>
                <a:cubicBezTo>
                  <a:pt x="812173" y="563600"/>
                  <a:pt x="814582" y="567386"/>
                  <a:pt x="819400" y="570311"/>
                </a:cubicBezTo>
                <a:cubicBezTo>
                  <a:pt x="831445" y="577709"/>
                  <a:pt x="843317" y="585108"/>
                  <a:pt x="855190" y="592679"/>
                </a:cubicBezTo>
                <a:cubicBezTo>
                  <a:pt x="866030" y="599390"/>
                  <a:pt x="867407" y="603519"/>
                  <a:pt x="863277" y="615564"/>
                </a:cubicBezTo>
                <a:cubicBezTo>
                  <a:pt x="861901" y="619694"/>
                  <a:pt x="860008" y="623651"/>
                  <a:pt x="857599" y="627264"/>
                </a:cubicBezTo>
                <a:cubicBezTo>
                  <a:pt x="855362" y="630533"/>
                  <a:pt x="851749" y="632770"/>
                  <a:pt x="846587" y="632770"/>
                </a:cubicBezTo>
                <a:cubicBezTo>
                  <a:pt x="837467" y="630706"/>
                  <a:pt x="828348" y="628641"/>
                  <a:pt x="819228" y="626748"/>
                </a:cubicBezTo>
                <a:cubicBezTo>
                  <a:pt x="811829" y="625027"/>
                  <a:pt x="804258" y="623479"/>
                  <a:pt x="796860" y="621586"/>
                </a:cubicBezTo>
                <a:cubicBezTo>
                  <a:pt x="792042" y="620381"/>
                  <a:pt x="788256" y="621758"/>
                  <a:pt x="785159" y="625200"/>
                </a:cubicBezTo>
                <a:cubicBezTo>
                  <a:pt x="778793" y="632598"/>
                  <a:pt x="773803" y="641030"/>
                  <a:pt x="771050" y="650493"/>
                </a:cubicBezTo>
                <a:cubicBezTo>
                  <a:pt x="769673" y="654967"/>
                  <a:pt x="771738" y="658236"/>
                  <a:pt x="774491" y="661333"/>
                </a:cubicBezTo>
                <a:cubicBezTo>
                  <a:pt x="784471" y="672173"/>
                  <a:pt x="794623" y="683013"/>
                  <a:pt x="804603" y="693682"/>
                </a:cubicBezTo>
                <a:cubicBezTo>
                  <a:pt x="812173" y="701769"/>
                  <a:pt x="812518" y="706586"/>
                  <a:pt x="806495" y="715878"/>
                </a:cubicBezTo>
                <a:cubicBezTo>
                  <a:pt x="806151" y="716394"/>
                  <a:pt x="805807" y="717083"/>
                  <a:pt x="805291" y="717599"/>
                </a:cubicBezTo>
                <a:cubicBezTo>
                  <a:pt x="793935" y="732913"/>
                  <a:pt x="788945" y="733085"/>
                  <a:pt x="775007" y="725170"/>
                </a:cubicBezTo>
                <a:cubicBezTo>
                  <a:pt x="763651" y="718631"/>
                  <a:pt x="751606" y="712781"/>
                  <a:pt x="740078" y="706586"/>
                </a:cubicBezTo>
                <a:cubicBezTo>
                  <a:pt x="735260" y="704006"/>
                  <a:pt x="730787" y="704006"/>
                  <a:pt x="726485" y="707103"/>
                </a:cubicBezTo>
                <a:cubicBezTo>
                  <a:pt x="719602" y="711921"/>
                  <a:pt x="713752" y="717771"/>
                  <a:pt x="708762" y="724481"/>
                </a:cubicBezTo>
                <a:cubicBezTo>
                  <a:pt x="705149" y="729299"/>
                  <a:pt x="704977" y="734117"/>
                  <a:pt x="707902" y="739451"/>
                </a:cubicBezTo>
                <a:cubicBezTo>
                  <a:pt x="714957" y="752356"/>
                  <a:pt x="721839" y="765433"/>
                  <a:pt x="728550" y="778510"/>
                </a:cubicBezTo>
                <a:cubicBezTo>
                  <a:pt x="733196" y="787629"/>
                  <a:pt x="732507" y="791759"/>
                  <a:pt x="725109" y="798814"/>
                </a:cubicBezTo>
                <a:cubicBezTo>
                  <a:pt x="723904" y="799846"/>
                  <a:pt x="722872" y="801051"/>
                  <a:pt x="721667" y="801911"/>
                </a:cubicBezTo>
                <a:cubicBezTo>
                  <a:pt x="710655" y="809998"/>
                  <a:pt x="704977" y="813955"/>
                  <a:pt x="692072" y="800878"/>
                </a:cubicBezTo>
                <a:cubicBezTo>
                  <a:pt x="682780" y="791415"/>
                  <a:pt x="672801" y="782984"/>
                  <a:pt x="663165" y="773864"/>
                </a:cubicBezTo>
                <a:cubicBezTo>
                  <a:pt x="658691" y="769562"/>
                  <a:pt x="653873" y="768702"/>
                  <a:pt x="648367" y="770939"/>
                </a:cubicBezTo>
                <a:cubicBezTo>
                  <a:pt x="641141" y="773864"/>
                  <a:pt x="634258" y="777650"/>
                  <a:pt x="628063" y="782467"/>
                </a:cubicBezTo>
                <a:cubicBezTo>
                  <a:pt x="622902" y="786425"/>
                  <a:pt x="621525" y="791415"/>
                  <a:pt x="623074" y="797609"/>
                </a:cubicBezTo>
                <a:cubicBezTo>
                  <a:pt x="626687" y="812579"/>
                  <a:pt x="630128" y="827721"/>
                  <a:pt x="633398" y="842690"/>
                </a:cubicBezTo>
                <a:cubicBezTo>
                  <a:pt x="634774" y="849229"/>
                  <a:pt x="632537" y="854219"/>
                  <a:pt x="626687" y="857660"/>
                </a:cubicBezTo>
                <a:cubicBezTo>
                  <a:pt x="622729" y="860069"/>
                  <a:pt x="618428" y="861962"/>
                  <a:pt x="613954" y="863338"/>
                </a:cubicBezTo>
                <a:cubicBezTo>
                  <a:pt x="604835" y="866263"/>
                  <a:pt x="599673" y="864542"/>
                  <a:pt x="594511" y="856456"/>
                </a:cubicBezTo>
                <a:cubicBezTo>
                  <a:pt x="586940" y="844411"/>
                  <a:pt x="579197" y="832539"/>
                  <a:pt x="571970" y="820150"/>
                </a:cubicBezTo>
                <a:cubicBezTo>
                  <a:pt x="568013" y="813439"/>
                  <a:pt x="562851" y="810858"/>
                  <a:pt x="555108" y="812235"/>
                </a:cubicBezTo>
                <a:cubicBezTo>
                  <a:pt x="548914" y="813439"/>
                  <a:pt x="542891" y="814988"/>
                  <a:pt x="537041" y="817053"/>
                </a:cubicBezTo>
                <a:cubicBezTo>
                  <a:pt x="528954" y="819978"/>
                  <a:pt x="526373" y="823419"/>
                  <a:pt x="526029" y="832022"/>
                </a:cubicBezTo>
                <a:cubicBezTo>
                  <a:pt x="525513" y="845615"/>
                  <a:pt x="525169" y="859036"/>
                  <a:pt x="524824" y="872630"/>
                </a:cubicBezTo>
                <a:cubicBezTo>
                  <a:pt x="524480" y="885018"/>
                  <a:pt x="521383" y="888976"/>
                  <a:pt x="509166" y="891213"/>
                </a:cubicBezTo>
                <a:cubicBezTo>
                  <a:pt x="505897" y="891901"/>
                  <a:pt x="502628" y="892245"/>
                  <a:pt x="499359" y="892417"/>
                </a:cubicBezTo>
                <a:cubicBezTo>
                  <a:pt x="491272" y="892934"/>
                  <a:pt x="486110" y="889664"/>
                  <a:pt x="483529" y="881749"/>
                </a:cubicBezTo>
                <a:cubicBezTo>
                  <a:pt x="478883" y="867296"/>
                  <a:pt x="474409" y="853014"/>
                  <a:pt x="470280" y="838561"/>
                </a:cubicBezTo>
                <a:cubicBezTo>
                  <a:pt x="468387" y="832022"/>
                  <a:pt x="464429" y="828925"/>
                  <a:pt x="457891" y="827893"/>
                </a:cubicBezTo>
                <a:cubicBezTo>
                  <a:pt x="450320" y="826860"/>
                  <a:pt x="442749" y="826860"/>
                  <a:pt x="435178" y="828065"/>
                </a:cubicBezTo>
                <a:cubicBezTo>
                  <a:pt x="429500" y="828925"/>
                  <a:pt x="425887" y="831850"/>
                  <a:pt x="424166" y="837528"/>
                </a:cubicBezTo>
                <a:cubicBezTo>
                  <a:pt x="420209" y="851121"/>
                  <a:pt x="415907" y="864715"/>
                  <a:pt x="411605" y="878308"/>
                </a:cubicBezTo>
                <a:cubicBezTo>
                  <a:pt x="407820" y="890524"/>
                  <a:pt x="403002" y="893622"/>
                  <a:pt x="390441" y="891901"/>
                </a:cubicBezTo>
                <a:cubicBezTo>
                  <a:pt x="371514" y="889320"/>
                  <a:pt x="369277" y="886739"/>
                  <a:pt x="369105" y="867812"/>
                </a:cubicBezTo>
                <a:cubicBezTo>
                  <a:pt x="368933" y="855423"/>
                  <a:pt x="368417" y="843206"/>
                  <a:pt x="368073" y="830818"/>
                </a:cubicBezTo>
                <a:cubicBezTo>
                  <a:pt x="367901" y="825140"/>
                  <a:pt x="365664" y="820666"/>
                  <a:pt x="360330" y="818429"/>
                </a:cubicBezTo>
                <a:cubicBezTo>
                  <a:pt x="352243" y="814988"/>
                  <a:pt x="343984" y="812579"/>
                  <a:pt x="335208" y="812063"/>
                </a:cubicBezTo>
                <a:cubicBezTo>
                  <a:pt x="329874" y="811718"/>
                  <a:pt x="326089" y="813783"/>
                  <a:pt x="323164" y="818429"/>
                </a:cubicBezTo>
                <a:cubicBezTo>
                  <a:pt x="315765" y="830818"/>
                  <a:pt x="307850" y="842862"/>
                  <a:pt x="300279" y="855079"/>
                </a:cubicBezTo>
                <a:cubicBezTo>
                  <a:pt x="294257" y="864715"/>
                  <a:pt x="289611" y="866435"/>
                  <a:pt x="278943" y="862822"/>
                </a:cubicBezTo>
                <a:cubicBezTo>
                  <a:pt x="278427" y="862650"/>
                  <a:pt x="277911" y="862478"/>
                  <a:pt x="277394" y="862306"/>
                </a:cubicBezTo>
                <a:cubicBezTo>
                  <a:pt x="260876" y="855595"/>
                  <a:pt x="257607" y="851810"/>
                  <a:pt x="261908" y="835291"/>
                </a:cubicBezTo>
                <a:cubicBezTo>
                  <a:pt x="265178" y="822731"/>
                  <a:pt x="267587" y="809998"/>
                  <a:pt x="270684" y="797265"/>
                </a:cubicBezTo>
                <a:cubicBezTo>
                  <a:pt x="272232" y="790726"/>
                  <a:pt x="270512" y="785737"/>
                  <a:pt x="265006" y="781779"/>
                </a:cubicBezTo>
                <a:cubicBezTo>
                  <a:pt x="259155" y="777650"/>
                  <a:pt x="253133" y="774036"/>
                  <a:pt x="246594" y="771111"/>
                </a:cubicBezTo>
                <a:cubicBezTo>
                  <a:pt x="240400" y="768358"/>
                  <a:pt x="235066" y="769390"/>
                  <a:pt x="229904" y="774208"/>
                </a:cubicBezTo>
                <a:cubicBezTo>
                  <a:pt x="219580" y="784016"/>
                  <a:pt x="209085" y="793652"/>
                  <a:pt x="198761" y="803287"/>
                </a:cubicBezTo>
                <a:cubicBezTo>
                  <a:pt x="191018" y="810686"/>
                  <a:pt x="186028" y="811030"/>
                  <a:pt x="176908" y="805352"/>
                </a:cubicBezTo>
                <a:cubicBezTo>
                  <a:pt x="175876" y="804664"/>
                  <a:pt x="174843" y="803975"/>
                  <a:pt x="173811" y="803287"/>
                </a:cubicBezTo>
                <a:cubicBezTo>
                  <a:pt x="160562" y="793824"/>
                  <a:pt x="159358" y="788834"/>
                  <a:pt x="166928" y="774552"/>
                </a:cubicBezTo>
                <a:cubicBezTo>
                  <a:pt x="173123" y="762852"/>
                  <a:pt x="179145" y="751151"/>
                  <a:pt x="185511" y="739623"/>
                </a:cubicBezTo>
                <a:cubicBezTo>
                  <a:pt x="188781" y="733601"/>
                  <a:pt x="188265" y="728439"/>
                  <a:pt x="184135" y="723277"/>
                </a:cubicBezTo>
                <a:cubicBezTo>
                  <a:pt x="179661" y="717599"/>
                  <a:pt x="174499" y="712437"/>
                  <a:pt x="168649" y="707963"/>
                </a:cubicBezTo>
                <a:cubicBezTo>
                  <a:pt x="163487" y="704006"/>
                  <a:pt x="158325" y="703662"/>
                  <a:pt x="152647" y="706758"/>
                </a:cubicBezTo>
                <a:cubicBezTo>
                  <a:pt x="139914" y="713641"/>
                  <a:pt x="127009" y="720524"/>
                  <a:pt x="113932" y="727235"/>
                </a:cubicBezTo>
                <a:cubicBezTo>
                  <a:pt x="104813" y="732052"/>
                  <a:pt x="99479" y="730848"/>
                  <a:pt x="92768" y="723277"/>
                </a:cubicBezTo>
                <a:cubicBezTo>
                  <a:pt x="92252" y="722761"/>
                  <a:pt x="91908" y="722244"/>
                  <a:pt x="91392" y="721728"/>
                </a:cubicBezTo>
                <a:cubicBezTo>
                  <a:pt x="79519" y="707963"/>
                  <a:pt x="79691" y="703145"/>
                  <a:pt x="92252" y="690068"/>
                </a:cubicBezTo>
                <a:cubicBezTo>
                  <a:pt x="101027" y="680777"/>
                  <a:pt x="109287" y="671313"/>
                  <a:pt x="118234" y="662366"/>
                </a:cubicBezTo>
                <a:cubicBezTo>
                  <a:pt x="122708" y="657720"/>
                  <a:pt x="123568" y="652902"/>
                  <a:pt x="121331" y="647224"/>
                </a:cubicBezTo>
                <a:cubicBezTo>
                  <a:pt x="118406" y="639825"/>
                  <a:pt x="114276" y="632942"/>
                  <a:pt x="109459" y="626576"/>
                </a:cubicBezTo>
                <a:cubicBezTo>
                  <a:pt x="105501" y="621414"/>
                  <a:pt x="100167" y="620898"/>
                  <a:pt x="94489" y="622274"/>
                </a:cubicBezTo>
                <a:cubicBezTo>
                  <a:pt x="81928" y="625200"/>
                  <a:pt x="69539" y="628124"/>
                  <a:pt x="56979" y="630878"/>
                </a:cubicBezTo>
                <a:cubicBezTo>
                  <a:pt x="55258" y="631222"/>
                  <a:pt x="53537" y="631738"/>
                  <a:pt x="51989" y="632082"/>
                </a:cubicBezTo>
                <a:cubicBezTo>
                  <a:pt x="42525" y="633803"/>
                  <a:pt x="37707" y="631566"/>
                  <a:pt x="33406" y="622963"/>
                </a:cubicBezTo>
                <a:cubicBezTo>
                  <a:pt x="31857" y="619694"/>
                  <a:pt x="30309" y="616424"/>
                  <a:pt x="29104" y="612983"/>
                </a:cubicBezTo>
                <a:cubicBezTo>
                  <a:pt x="26007" y="603863"/>
                  <a:pt x="27727" y="598701"/>
                  <a:pt x="35987" y="593539"/>
                </a:cubicBezTo>
                <a:cubicBezTo>
                  <a:pt x="47687" y="586141"/>
                  <a:pt x="59560" y="578742"/>
                  <a:pt x="71260" y="571515"/>
                </a:cubicBezTo>
                <a:cubicBezTo>
                  <a:pt x="80551" y="565665"/>
                  <a:pt x="81928" y="562396"/>
                  <a:pt x="79691" y="551728"/>
                </a:cubicBezTo>
                <a:cubicBezTo>
                  <a:pt x="78315" y="545705"/>
                  <a:pt x="76766" y="539511"/>
                  <a:pt x="74357" y="533833"/>
                </a:cubicBezTo>
                <a:cubicBezTo>
                  <a:pt x="71948" y="528155"/>
                  <a:pt x="67819" y="525402"/>
                  <a:pt x="61452" y="525229"/>
                </a:cubicBezTo>
                <a:cubicBezTo>
                  <a:pt x="47515" y="525057"/>
                  <a:pt x="33750" y="524541"/>
                  <a:pt x="19813" y="524025"/>
                </a:cubicBezTo>
                <a:cubicBezTo>
                  <a:pt x="7252" y="523681"/>
                  <a:pt x="3466" y="520412"/>
                  <a:pt x="1230" y="508367"/>
                </a:cubicBezTo>
                <a:cubicBezTo>
                  <a:pt x="1057" y="507162"/>
                  <a:pt x="713" y="505958"/>
                  <a:pt x="541" y="504754"/>
                </a:cubicBezTo>
                <a:cubicBezTo>
                  <a:pt x="-1352" y="489440"/>
                  <a:pt x="1230" y="485482"/>
                  <a:pt x="16199" y="481009"/>
                </a:cubicBezTo>
                <a:cubicBezTo>
                  <a:pt x="28588" y="477223"/>
                  <a:pt x="40976" y="473094"/>
                  <a:pt x="53537" y="469652"/>
                </a:cubicBezTo>
                <a:cubicBezTo>
                  <a:pt x="60420" y="467760"/>
                  <a:pt x="64033" y="463802"/>
                  <a:pt x="64722" y="457091"/>
                </a:cubicBezTo>
                <a:cubicBezTo>
                  <a:pt x="65410" y="449176"/>
                  <a:pt x="65754" y="441089"/>
                  <a:pt x="64205" y="433174"/>
                </a:cubicBezTo>
                <a:cubicBezTo>
                  <a:pt x="63345" y="428012"/>
                  <a:pt x="60420" y="424915"/>
                  <a:pt x="55430" y="423367"/>
                </a:cubicBezTo>
                <a:cubicBezTo>
                  <a:pt x="42181" y="419409"/>
                  <a:pt x="28932" y="415280"/>
                  <a:pt x="15683" y="411150"/>
                </a:cubicBezTo>
                <a:cubicBezTo>
                  <a:pt x="1230" y="406676"/>
                  <a:pt x="-319" y="404267"/>
                  <a:pt x="541" y="389126"/>
                </a:cubicBezTo>
                <a:cubicBezTo>
                  <a:pt x="713" y="386028"/>
                  <a:pt x="1402" y="382931"/>
                  <a:pt x="2090" y="380006"/>
                </a:cubicBezTo>
                <a:cubicBezTo>
                  <a:pt x="4155" y="372435"/>
                  <a:pt x="8456" y="368994"/>
                  <a:pt x="16371" y="368650"/>
                </a:cubicBezTo>
                <a:cubicBezTo>
                  <a:pt x="29276" y="368134"/>
                  <a:pt x="42009" y="367790"/>
                  <a:pt x="54914" y="367445"/>
                </a:cubicBezTo>
                <a:cubicBezTo>
                  <a:pt x="56807" y="367445"/>
                  <a:pt x="58699" y="367273"/>
                  <a:pt x="60592" y="367273"/>
                </a:cubicBezTo>
                <a:cubicBezTo>
                  <a:pt x="69195" y="367618"/>
                  <a:pt x="73669" y="362799"/>
                  <a:pt x="75906" y="355229"/>
                </a:cubicBezTo>
                <a:cubicBezTo>
                  <a:pt x="77627" y="349551"/>
                  <a:pt x="79175" y="343872"/>
                  <a:pt x="80379" y="338194"/>
                </a:cubicBezTo>
                <a:cubicBezTo>
                  <a:pt x="81928" y="330279"/>
                  <a:pt x="80036" y="326494"/>
                  <a:pt x="73153" y="322020"/>
                </a:cubicBezTo>
                <a:cubicBezTo>
                  <a:pt x="61452" y="314621"/>
                  <a:pt x="49580" y="307223"/>
                  <a:pt x="37879" y="299996"/>
                </a:cubicBezTo>
                <a:cubicBezTo>
                  <a:pt x="27384" y="293457"/>
                  <a:pt x="25835" y="289328"/>
                  <a:pt x="29964" y="277455"/>
                </a:cubicBezTo>
                <a:cubicBezTo>
                  <a:pt x="31169" y="273670"/>
                  <a:pt x="32718" y="269884"/>
                  <a:pt x="34954" y="266615"/>
                </a:cubicBezTo>
                <a:cubicBezTo>
                  <a:pt x="38568" y="261109"/>
                  <a:pt x="43557" y="258356"/>
                  <a:pt x="50440" y="260077"/>
                </a:cubicBezTo>
                <a:cubicBezTo>
                  <a:pt x="65066" y="263518"/>
                  <a:pt x="79863" y="266615"/>
                  <a:pt x="94489" y="270229"/>
                </a:cubicBezTo>
                <a:cubicBezTo>
                  <a:pt x="101199" y="271949"/>
                  <a:pt x="106361" y="270401"/>
                  <a:pt x="110491" y="264894"/>
                </a:cubicBezTo>
                <a:cubicBezTo>
                  <a:pt x="114793" y="259044"/>
                  <a:pt x="118578" y="252678"/>
                  <a:pt x="121331" y="245967"/>
                </a:cubicBezTo>
                <a:cubicBezTo>
                  <a:pt x="123740" y="239945"/>
                  <a:pt x="123052" y="234783"/>
                  <a:pt x="118234" y="229793"/>
                </a:cubicBezTo>
                <a:cubicBezTo>
                  <a:pt x="108254" y="219641"/>
                  <a:pt x="98791" y="209145"/>
                  <a:pt x="88983" y="198649"/>
                </a:cubicBezTo>
                <a:cubicBezTo>
                  <a:pt x="81412" y="190390"/>
                  <a:pt x="81068" y="185744"/>
                  <a:pt x="87262" y="176453"/>
                </a:cubicBezTo>
                <a:cubicBezTo>
                  <a:pt x="88294" y="175076"/>
                  <a:pt x="89155" y="173527"/>
                  <a:pt x="90187" y="172151"/>
                </a:cubicBezTo>
                <a:cubicBezTo>
                  <a:pt x="98963" y="160623"/>
                  <a:pt x="103780" y="159590"/>
                  <a:pt x="116685" y="166301"/>
                </a:cubicBezTo>
                <a:cubicBezTo>
                  <a:pt x="128730" y="172667"/>
                  <a:pt x="140774" y="178862"/>
                  <a:pt x="152475" y="185400"/>
                </a:cubicBezTo>
                <a:cubicBezTo>
                  <a:pt x="158669" y="188841"/>
                  <a:pt x="164176" y="188153"/>
                  <a:pt x="169337" y="183852"/>
                </a:cubicBezTo>
                <a:cubicBezTo>
                  <a:pt x="174499" y="179550"/>
                  <a:pt x="179317" y="174732"/>
                  <a:pt x="183791" y="169570"/>
                </a:cubicBezTo>
                <a:cubicBezTo>
                  <a:pt x="188265" y="164236"/>
                  <a:pt x="189297" y="158902"/>
                  <a:pt x="185684" y="152363"/>
                </a:cubicBezTo>
                <a:cubicBezTo>
                  <a:pt x="178457" y="139459"/>
                  <a:pt x="171746" y="126381"/>
                  <a:pt x="164864" y="113305"/>
                </a:cubicBezTo>
                <a:cubicBezTo>
                  <a:pt x="160390" y="104701"/>
                  <a:pt x="161422" y="100056"/>
                  <a:pt x="168477" y="93517"/>
                </a:cubicBezTo>
                <a:cubicBezTo>
                  <a:pt x="171746" y="90420"/>
                  <a:pt x="175360" y="87839"/>
                  <a:pt x="179317" y="85430"/>
                </a:cubicBezTo>
                <a:cubicBezTo>
                  <a:pt x="186200" y="81472"/>
                  <a:pt x="191018" y="81989"/>
                  <a:pt x="196868" y="87323"/>
                </a:cubicBezTo>
                <a:cubicBezTo>
                  <a:pt x="206848" y="96442"/>
                  <a:pt x="216828" y="105734"/>
                  <a:pt x="226635" y="115025"/>
                </a:cubicBezTo>
                <a:cubicBezTo>
                  <a:pt x="236959" y="124833"/>
                  <a:pt x="239196" y="125177"/>
                  <a:pt x="251757" y="118639"/>
                </a:cubicBezTo>
                <a:cubicBezTo>
                  <a:pt x="256746" y="116058"/>
                  <a:pt x="261392" y="113305"/>
                  <a:pt x="265866" y="109863"/>
                </a:cubicBezTo>
                <a:cubicBezTo>
                  <a:pt x="270684" y="105906"/>
                  <a:pt x="272232" y="101260"/>
                  <a:pt x="270684" y="95066"/>
                </a:cubicBezTo>
                <a:cubicBezTo>
                  <a:pt x="267070" y="80784"/>
                  <a:pt x="263973" y="66331"/>
                  <a:pt x="260704" y="52049"/>
                </a:cubicBezTo>
                <a:cubicBezTo>
                  <a:pt x="258639" y="42758"/>
                  <a:pt x="260876" y="38112"/>
                  <a:pt x="269135" y="33638"/>
                </a:cubicBezTo>
                <a:cubicBezTo>
                  <a:pt x="272921" y="31746"/>
                  <a:pt x="276706" y="30197"/>
                  <a:pt x="280664" y="28820"/>
                </a:cubicBezTo>
                <a:cubicBezTo>
                  <a:pt x="289095" y="26240"/>
                  <a:pt x="293913" y="27788"/>
                  <a:pt x="298903" y="35359"/>
                </a:cubicBezTo>
                <a:cubicBezTo>
                  <a:pt x="306817" y="47576"/>
                  <a:pt x="314733" y="59792"/>
                  <a:pt x="321959" y="72525"/>
                </a:cubicBezTo>
                <a:cubicBezTo>
                  <a:pt x="325745" y="79064"/>
                  <a:pt x="330907" y="81300"/>
                  <a:pt x="337961" y="80268"/>
                </a:cubicBezTo>
                <a:cubicBezTo>
                  <a:pt x="345360" y="79064"/>
                  <a:pt x="352587" y="77171"/>
                  <a:pt x="359470" y="74246"/>
                </a:cubicBezTo>
                <a:cubicBezTo>
                  <a:pt x="364459" y="72009"/>
                  <a:pt x="367213" y="68568"/>
                  <a:pt x="367385" y="62717"/>
                </a:cubicBezTo>
                <a:cubicBezTo>
                  <a:pt x="367729" y="47748"/>
                  <a:pt x="368589" y="32950"/>
                  <a:pt x="369105" y="17980"/>
                </a:cubicBezTo>
                <a:cubicBezTo>
                  <a:pt x="369449" y="8345"/>
                  <a:pt x="372547" y="4215"/>
                  <a:pt x="381838" y="1634"/>
                </a:cubicBezTo>
                <a:cubicBezTo>
                  <a:pt x="383386" y="1290"/>
                  <a:pt x="384935" y="774"/>
                  <a:pt x="386484" y="602"/>
                </a:cubicBezTo>
                <a:cubicBezTo>
                  <a:pt x="403518" y="-1291"/>
                  <a:pt x="407648" y="602"/>
                  <a:pt x="412122" y="16260"/>
                </a:cubicBezTo>
                <a:cubicBezTo>
                  <a:pt x="415735" y="28992"/>
                  <a:pt x="420037" y="41381"/>
                  <a:pt x="423478" y="54114"/>
                </a:cubicBezTo>
                <a:cubicBezTo>
                  <a:pt x="425198" y="60136"/>
                  <a:pt x="428812" y="63406"/>
                  <a:pt x="434662" y="64266"/>
                </a:cubicBezTo>
                <a:cubicBezTo>
                  <a:pt x="442749" y="65299"/>
                  <a:pt x="451008" y="65299"/>
                  <a:pt x="459095" y="64266"/>
                </a:cubicBezTo>
                <a:cubicBezTo>
                  <a:pt x="464774" y="63578"/>
                  <a:pt x="468215" y="60136"/>
                  <a:pt x="469935" y="54458"/>
                </a:cubicBezTo>
                <a:cubicBezTo>
                  <a:pt x="474065" y="40521"/>
                  <a:pt x="478367" y="26584"/>
                  <a:pt x="482669" y="12646"/>
                </a:cubicBezTo>
                <a:cubicBezTo>
                  <a:pt x="485938" y="2322"/>
                  <a:pt x="489207" y="-87"/>
                  <a:pt x="500047" y="8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8E10A3-87FE-411F-8160-E4A16FBE5C18}"/>
              </a:ext>
            </a:extLst>
          </p:cNvPr>
          <p:cNvGrpSpPr/>
          <p:nvPr/>
        </p:nvGrpSpPr>
        <p:grpSpPr>
          <a:xfrm>
            <a:off x="9303434" y="3492246"/>
            <a:ext cx="1239124" cy="577933"/>
            <a:chOff x="9321722" y="3647694"/>
            <a:chExt cx="1239124" cy="577933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9DFACE2-C01D-41A1-9C0A-6263A2FEB124}"/>
                </a:ext>
              </a:extLst>
            </p:cNvPr>
            <p:cNvGrpSpPr/>
            <p:nvPr/>
          </p:nvGrpSpPr>
          <p:grpSpPr>
            <a:xfrm rot="9652240">
              <a:off x="9321722" y="3647694"/>
              <a:ext cx="830987" cy="577933"/>
              <a:chOff x="5405974" y="1533288"/>
              <a:chExt cx="611040" cy="424965"/>
            </a:xfrm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id="{7933EEAA-4372-4E6E-B080-989D7C86440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Trapezoid 145">
                <a:extLst>
                  <a:ext uri="{FF2B5EF4-FFF2-40B4-BE49-F238E27FC236}">
                    <a16:creationId xmlns:a16="http://schemas.microsoft.com/office/drawing/2014/main" id="{3D83A195-5740-4BED-B69A-C7FA44BE5FA7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rapezoid 146">
                <a:extLst>
                  <a:ext uri="{FF2B5EF4-FFF2-40B4-BE49-F238E27FC236}">
                    <a16:creationId xmlns:a16="http://schemas.microsoft.com/office/drawing/2014/main" id="{3B4FC330-7F8A-43B5-985B-55F5E4F3587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Trapezoid 147">
                <a:extLst>
                  <a:ext uri="{FF2B5EF4-FFF2-40B4-BE49-F238E27FC236}">
                    <a16:creationId xmlns:a16="http://schemas.microsoft.com/office/drawing/2014/main" id="{CCE0CA2E-64C6-4D2B-B04B-0556FBF44D65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rapezoid 148">
                <a:extLst>
                  <a:ext uri="{FF2B5EF4-FFF2-40B4-BE49-F238E27FC236}">
                    <a16:creationId xmlns:a16="http://schemas.microsoft.com/office/drawing/2014/main" id="{EFF41D70-805D-4A30-926C-EDBBE618978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755CC93-2275-4511-A2BE-B151B3A394B3}"/>
                </a:ext>
              </a:extLst>
            </p:cNvPr>
            <p:cNvGrpSpPr/>
            <p:nvPr/>
          </p:nvGrpSpPr>
          <p:grpSpPr>
            <a:xfrm rot="2979890" flipH="1">
              <a:off x="10051358" y="3654191"/>
              <a:ext cx="509488" cy="509489"/>
              <a:chOff x="5108331" y="1463790"/>
              <a:chExt cx="374637" cy="37463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862881E-F60F-462D-85D7-9BC8170787EA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E4FBBD6-5D50-4CF2-9DD3-40C94371A74B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47F0C09-935A-4A9F-9D9B-75F670BC2EFB}"/>
              </a:ext>
            </a:extLst>
          </p:cNvPr>
          <p:cNvSpPr txBox="1"/>
          <p:nvPr/>
        </p:nvSpPr>
        <p:spPr>
          <a:xfrm>
            <a:off x="-844480" y="2848135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bg1"/>
                </a:solidFill>
              </a:rPr>
              <a:t>IDENTIFIKASI RISIKO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43A88D-85DD-43A3-8732-47D97401EECE}"/>
              </a:ext>
            </a:extLst>
          </p:cNvPr>
          <p:cNvGrpSpPr/>
          <p:nvPr/>
        </p:nvGrpSpPr>
        <p:grpSpPr>
          <a:xfrm>
            <a:off x="2904492" y="1491640"/>
            <a:ext cx="719484" cy="1265041"/>
            <a:chOff x="2904492" y="1491640"/>
            <a:chExt cx="719484" cy="126504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02E8560-FD37-4513-B6D2-1C6C77AAFC4D}"/>
                </a:ext>
              </a:extLst>
            </p:cNvPr>
            <p:cNvGrpSpPr/>
            <p:nvPr/>
          </p:nvGrpSpPr>
          <p:grpSpPr>
            <a:xfrm rot="3348710">
              <a:off x="2921335" y="2054040"/>
              <a:ext cx="827730" cy="577552"/>
              <a:chOff x="5405974" y="1533288"/>
              <a:chExt cx="608646" cy="424685"/>
            </a:xfrm>
          </p:grpSpPr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id="{66F17736-523B-4733-8F89-65A939EC03E5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id="{9718FD80-7C49-4094-8FBD-D3601FF8C90E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EF77CC75-10ED-4334-8C55-E2BFF7F3935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B7AD5D59-46AE-4863-AE03-B88E6E7A5510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15E0BCD7-EF9F-4A1E-BE33-C96CD4ACA15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A82C3C5-6304-401A-82B3-EDC0E26976CF}"/>
                </a:ext>
              </a:extLst>
            </p:cNvPr>
            <p:cNvGrpSpPr/>
            <p:nvPr/>
          </p:nvGrpSpPr>
          <p:grpSpPr>
            <a:xfrm rot="3536101">
              <a:off x="2904493" y="1491639"/>
              <a:ext cx="509488" cy="509489"/>
              <a:chOff x="5108331" y="1463790"/>
              <a:chExt cx="374637" cy="37463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6792953-F4B9-43CC-8511-49184ED79294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E9EAEF9-FEFC-4538-A8A8-6863A8156719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1" name="Subtitle 2">
            <a:extLst>
              <a:ext uri="{FF2B5EF4-FFF2-40B4-BE49-F238E27FC236}">
                <a16:creationId xmlns:a16="http://schemas.microsoft.com/office/drawing/2014/main" id="{E6FEB655-12D7-471C-B69E-E7E5934E5CE1}"/>
              </a:ext>
            </a:extLst>
          </p:cNvPr>
          <p:cNvSpPr txBox="1">
            <a:spLocks/>
          </p:cNvSpPr>
          <p:nvPr/>
        </p:nvSpPr>
        <p:spPr>
          <a:xfrm>
            <a:off x="1666052" y="3948931"/>
            <a:ext cx="7283398" cy="16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b="1" dirty="0" err="1">
                <a:solidFill>
                  <a:schemeClr val="bg1"/>
                </a:solidFill>
              </a:rPr>
              <a:t>DR.dr</a:t>
            </a:r>
            <a:r>
              <a:rPr lang="en-US" altLang="en-US" b="1" dirty="0">
                <a:solidFill>
                  <a:schemeClr val="bg1"/>
                </a:solidFill>
              </a:rPr>
              <a:t>. ZULKIFLI  DJUNAIDI, </a:t>
            </a:r>
            <a:r>
              <a:rPr lang="en-US" altLang="en-US" b="1" dirty="0" err="1">
                <a:solidFill>
                  <a:schemeClr val="bg1"/>
                </a:solidFill>
              </a:rPr>
              <a:t>MAppSc</a:t>
            </a:r>
            <a:endParaRPr lang="en-US" alt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en-US" b="1" dirty="0" err="1">
                <a:solidFill>
                  <a:schemeClr val="bg1"/>
                </a:solidFill>
              </a:rPr>
              <a:t>Sesi</a:t>
            </a:r>
            <a:r>
              <a:rPr lang="en-US" altLang="en-US" b="1" dirty="0">
                <a:solidFill>
                  <a:schemeClr val="bg1"/>
                </a:solidFill>
              </a:rPr>
              <a:t> 4</a:t>
            </a:r>
            <a:endParaRPr lang="id-ID" alt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16/10/2020</a:t>
            </a:r>
          </a:p>
        </p:txBody>
      </p:sp>
    </p:spTree>
    <p:extLst>
      <p:ext uri="{BB962C8B-B14F-4D97-AF65-F5344CB8AC3E}">
        <p14:creationId xmlns:p14="http://schemas.microsoft.com/office/powerpoint/2010/main" val="8854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2E8F5D41-AF49-41C4-951D-0C3A37B118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381806"/>
              </p:ext>
            </p:extLst>
          </p:nvPr>
        </p:nvGraphicFramePr>
        <p:xfrm>
          <a:off x="228600" y="533399"/>
          <a:ext cx="11571514" cy="58456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85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321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GB" sz="2200"/>
                        <a:t>Out put / hasil kegiatan</a:t>
                      </a:r>
                      <a:endParaRPr lang="en-US" sz="2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200"/>
                        <a:t>Berisikan daftar hasil untuk masing-masing tahap kegiatan secara rinci, sehingga dapat diketahui apakah hasil tersebut mengandung potensi hazard yang dapat menyebabkan terjadinya dampak</a:t>
                      </a:r>
                      <a:endParaRPr lang="en-US" sz="2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19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GB" sz="2200"/>
                        <a:t>Konsekuensi/dampak yang mungkin terjadi</a:t>
                      </a:r>
                      <a:endParaRPr lang="en-US" sz="2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200"/>
                        <a:t>Berisikan daftar dampak yang mungkin terjadi pada setiap tahapan kegiatan</a:t>
                      </a:r>
                      <a:endParaRPr lang="en-US" sz="2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7216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GB" sz="2200" dirty="0" err="1"/>
                        <a:t>Mekanisme</a:t>
                      </a:r>
                      <a:r>
                        <a:rPr lang="en-GB" sz="2200" dirty="0"/>
                        <a:t> </a:t>
                      </a:r>
                      <a:r>
                        <a:rPr lang="en-GB" sz="2200" dirty="0" err="1"/>
                        <a:t>terjadinya</a:t>
                      </a:r>
                      <a:r>
                        <a:rPr lang="en-GB" sz="2200" dirty="0"/>
                        <a:t> </a:t>
                      </a:r>
                      <a:r>
                        <a:rPr lang="en-GB" sz="2200" dirty="0" err="1"/>
                        <a:t>dampak</a:t>
                      </a:r>
                      <a:endParaRPr lang="en-US" sz="2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200" dirty="0" err="1"/>
                        <a:t>Berisikan</a:t>
                      </a:r>
                      <a:r>
                        <a:rPr lang="en-GB" sz="2200" dirty="0"/>
                        <a:t> </a:t>
                      </a:r>
                      <a:r>
                        <a:rPr lang="en-GB" sz="2200" dirty="0" err="1"/>
                        <a:t>penjelasan</a:t>
                      </a:r>
                      <a:r>
                        <a:rPr lang="en-GB" sz="2200" dirty="0"/>
                        <a:t> </a:t>
                      </a:r>
                      <a:r>
                        <a:rPr lang="en-GB" sz="2200" dirty="0" err="1"/>
                        <a:t>mekanisme</a:t>
                      </a:r>
                      <a:r>
                        <a:rPr lang="en-GB" sz="2200" dirty="0"/>
                        <a:t> </a:t>
                      </a:r>
                      <a:r>
                        <a:rPr lang="en-GB" sz="2200" dirty="0" err="1"/>
                        <a:t>terjadinya</a:t>
                      </a:r>
                      <a:r>
                        <a:rPr lang="en-GB" sz="2200" dirty="0"/>
                        <a:t> </a:t>
                      </a:r>
                      <a:r>
                        <a:rPr lang="en-GB" sz="2200" dirty="0" err="1"/>
                        <a:t>dampak</a:t>
                      </a:r>
                      <a:r>
                        <a:rPr lang="en-GB" sz="2200" dirty="0"/>
                        <a:t> </a:t>
                      </a:r>
                      <a:r>
                        <a:rPr lang="en-GB" sz="2200" dirty="0" err="1"/>
                        <a:t>untuk</a:t>
                      </a:r>
                      <a:r>
                        <a:rPr lang="en-GB" sz="2200" dirty="0"/>
                        <a:t> </a:t>
                      </a:r>
                      <a:r>
                        <a:rPr lang="en-GB" sz="2200" dirty="0" err="1"/>
                        <a:t>setiap</a:t>
                      </a:r>
                      <a:r>
                        <a:rPr lang="en-GB" sz="2200" dirty="0"/>
                        <a:t> </a:t>
                      </a:r>
                      <a:r>
                        <a:rPr lang="en-GB" sz="2200" dirty="0" err="1"/>
                        <a:t>tahapan</a:t>
                      </a:r>
                      <a:r>
                        <a:rPr lang="en-GB" sz="2200" dirty="0"/>
                        <a:t> </a:t>
                      </a:r>
                      <a:r>
                        <a:rPr lang="en-GB" sz="2200" dirty="0" err="1"/>
                        <a:t>kegiatan</a:t>
                      </a:r>
                      <a:endParaRPr lang="en-US" sz="2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86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B443DB3B-D27C-481F-A350-19CFA6B013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077028"/>
              </p:ext>
            </p:extLst>
          </p:nvPr>
        </p:nvGraphicFramePr>
        <p:xfrm>
          <a:off x="1698171" y="1436914"/>
          <a:ext cx="10297885" cy="50727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7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4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0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Job/</a:t>
                      </a:r>
                      <a:r>
                        <a:rPr lang="en-US" sz="2400" dirty="0" err="1"/>
                        <a:t>Pekerjaan</a:t>
                      </a:r>
                      <a:r>
                        <a:rPr lang="en-US" sz="2400" dirty="0"/>
                        <a:t>/Unit </a:t>
                      </a:r>
                      <a:r>
                        <a:rPr lang="en-US" sz="2400" dirty="0" err="1"/>
                        <a:t>Kerja</a:t>
                      </a:r>
                      <a:endParaRPr lang="en-US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Kegiatan/Task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Probability</a:t>
                      </a:r>
                    </a:p>
                    <a:p>
                      <a:pPr algn="ctr"/>
                      <a:r>
                        <a:rPr lang="en-US" sz="2400"/>
                        <a:t>(PoS</a:t>
                      </a:r>
                      <a:r>
                        <a:rPr lang="en-US" sz="2400" baseline="0"/>
                        <a:t>  &amp; Pof)</a:t>
                      </a:r>
                      <a:endParaRPr lang="en-US" sz="240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Consequences</a:t>
                      </a:r>
                    </a:p>
                    <a:p>
                      <a:pPr algn="ctr"/>
                      <a:r>
                        <a:rPr lang="en-US" sz="2400"/>
                        <a:t>(H, E, F)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9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PoS</a:t>
                      </a:r>
                    </a:p>
                    <a:p>
                      <a:r>
                        <a:rPr lang="en-US" sz="2400"/>
                        <a:t>Pof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Human</a:t>
                      </a:r>
                    </a:p>
                    <a:p>
                      <a:r>
                        <a:rPr lang="en-US" sz="2400"/>
                        <a:t>Environment</a:t>
                      </a:r>
                    </a:p>
                    <a:p>
                      <a:r>
                        <a:rPr lang="en-US" sz="2400"/>
                        <a:t>Financial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09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5927B51-0C4B-46C9-9CBC-DEA127D6EBB4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>
                <a:solidFill>
                  <a:schemeClr val="bg1"/>
                </a:solidFill>
              </a:rPr>
              <a:t>Tabel Identifikasi Risiko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46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E0369D-3527-46C0-8F92-47E7D6091479}"/>
              </a:ext>
            </a:extLst>
          </p:cNvPr>
          <p:cNvSpPr/>
          <p:nvPr/>
        </p:nvSpPr>
        <p:spPr>
          <a:xfrm>
            <a:off x="978833" y="107402"/>
            <a:ext cx="6938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Probability of Survive (</a:t>
            </a:r>
            <a:r>
              <a:rPr lang="en-US" altLang="en-US" sz="4000" b="1" dirty="0" err="1">
                <a:solidFill>
                  <a:schemeClr val="bg1"/>
                </a:solidFill>
              </a:rPr>
              <a:t>PoS</a:t>
            </a:r>
            <a:r>
              <a:rPr lang="en-US" altLang="en-US" sz="4000" b="1" dirty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534416F-EAF1-486F-8FA0-F2693516F47D}"/>
              </a:ext>
            </a:extLst>
          </p:cNvPr>
          <p:cNvGrpSpPr/>
          <p:nvPr/>
        </p:nvGrpSpPr>
        <p:grpSpPr>
          <a:xfrm>
            <a:off x="0" y="161240"/>
            <a:ext cx="1173988" cy="808295"/>
            <a:chOff x="9839517" y="2895698"/>
            <a:chExt cx="4551811" cy="313393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3C6770C-3FF6-414E-8BCA-3FD0519BDBE6}"/>
                </a:ext>
              </a:extLst>
            </p:cNvPr>
            <p:cNvGrpSpPr/>
            <p:nvPr/>
          </p:nvGrpSpPr>
          <p:grpSpPr>
            <a:xfrm>
              <a:off x="10095620" y="2895698"/>
              <a:ext cx="3288407" cy="2443852"/>
              <a:chOff x="10095620" y="2895698"/>
              <a:chExt cx="3288407" cy="2443852"/>
            </a:xfrm>
          </p:grpSpPr>
          <p:sp>
            <p:nvSpPr>
              <p:cNvPr id="59" name="Trapezoid 58">
                <a:extLst>
                  <a:ext uri="{FF2B5EF4-FFF2-40B4-BE49-F238E27FC236}">
                    <a16:creationId xmlns:a16="http://schemas.microsoft.com/office/drawing/2014/main" id="{F3B6A7F7-20E2-4F50-ADF1-7BAB47CCF150}"/>
                  </a:ext>
                </a:extLst>
              </p:cNvPr>
              <p:cNvSpPr/>
              <p:nvPr/>
            </p:nvSpPr>
            <p:spPr>
              <a:xfrm rot="6820098">
                <a:off x="12103251" y="2553136"/>
                <a:ext cx="433277" cy="1473747"/>
              </a:xfrm>
              <a:prstGeom prst="trapezoid">
                <a:avLst>
                  <a:gd name="adj" fmla="val 1147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C2093850-25D1-4C95-9E70-4B244FD9083F}"/>
                  </a:ext>
                </a:extLst>
              </p:cNvPr>
              <p:cNvGrpSpPr/>
              <p:nvPr/>
            </p:nvGrpSpPr>
            <p:grpSpPr>
              <a:xfrm>
                <a:off x="10541428" y="2895698"/>
                <a:ext cx="1434926" cy="560920"/>
                <a:chOff x="10541428" y="2895698"/>
                <a:chExt cx="1434926" cy="560920"/>
              </a:xfrm>
            </p:grpSpPr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4C2951A2-01C2-4119-BB7E-8714A86751B9}"/>
                    </a:ext>
                  </a:extLst>
                </p:cNvPr>
                <p:cNvSpPr/>
                <p:nvPr/>
              </p:nvSpPr>
              <p:spPr>
                <a:xfrm rot="19800000">
                  <a:off x="10541428" y="2992155"/>
                  <a:ext cx="1434926" cy="4644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86BFBE47-4E26-41C4-AFC0-29459CB67CFE}"/>
                    </a:ext>
                  </a:extLst>
                </p:cNvPr>
                <p:cNvSpPr/>
                <p:nvPr/>
              </p:nvSpPr>
              <p:spPr>
                <a:xfrm>
                  <a:off x="11562170" y="289569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AC0C75A0-E9BF-4A69-89D1-073831D2A04D}"/>
                  </a:ext>
                </a:extLst>
              </p:cNvPr>
              <p:cNvGrpSpPr/>
              <p:nvPr/>
            </p:nvGrpSpPr>
            <p:grpSpPr>
              <a:xfrm>
                <a:off x="10226072" y="3384119"/>
                <a:ext cx="1153558" cy="1269798"/>
                <a:chOff x="10226072" y="3384119"/>
                <a:chExt cx="1153558" cy="1269798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1DDB3923-98E2-4F62-BA70-36B9E44D2B70}"/>
                    </a:ext>
                  </a:extLst>
                </p:cNvPr>
                <p:cNvSpPr/>
                <p:nvPr/>
              </p:nvSpPr>
              <p:spPr>
                <a:xfrm rot="19176301">
                  <a:off x="10226072" y="3384119"/>
                  <a:ext cx="1153558" cy="1269798"/>
                </a:xfrm>
                <a:custGeom>
                  <a:avLst/>
                  <a:gdLst>
                    <a:gd name="connsiteX0" fmla="*/ 1069399 w 1153558"/>
                    <a:gd name="connsiteY0" fmla="*/ 54157 h 1269798"/>
                    <a:gd name="connsiteX1" fmla="*/ 1098647 w 1153558"/>
                    <a:gd name="connsiteY1" fmla="*/ 383203 h 1269798"/>
                    <a:gd name="connsiteX2" fmla="*/ 358294 w 1153558"/>
                    <a:gd name="connsiteY2" fmla="*/ 1269798 h 1269798"/>
                    <a:gd name="connsiteX3" fmla="*/ 0 w 1153558"/>
                    <a:gd name="connsiteY3" fmla="*/ 970001 h 1269798"/>
                    <a:gd name="connsiteX4" fmla="*/ 740353 w 1153558"/>
                    <a:gd name="connsiteY4" fmla="*/ 83405 h 1269798"/>
                    <a:gd name="connsiteX5" fmla="*/ 1069399 w 1153558"/>
                    <a:gd name="connsiteY5" fmla="*/ 54157 h 126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3558" h="1269798">
                      <a:moveTo>
                        <a:pt x="1069399" y="54157"/>
                      </a:moveTo>
                      <a:cubicBezTo>
                        <a:pt x="1168112" y="136417"/>
                        <a:pt x="1182737" y="284489"/>
                        <a:pt x="1098647" y="383203"/>
                      </a:cubicBezTo>
                      <a:lnTo>
                        <a:pt x="358294" y="1269798"/>
                      </a:lnTo>
                      <a:lnTo>
                        <a:pt x="0" y="970001"/>
                      </a:lnTo>
                      <a:lnTo>
                        <a:pt x="740353" y="83405"/>
                      </a:lnTo>
                      <a:cubicBezTo>
                        <a:pt x="824442" y="-15309"/>
                        <a:pt x="970685" y="-28106"/>
                        <a:pt x="1069399" y="54157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7C64BA8E-791A-4D89-A7CD-C6A322E2D191}"/>
                    </a:ext>
                  </a:extLst>
                </p:cNvPr>
                <p:cNvSpPr/>
                <p:nvPr/>
              </p:nvSpPr>
              <p:spPr>
                <a:xfrm>
                  <a:off x="10701546" y="3417653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7A4A295-90FC-48FF-B876-3FEB35553DFB}"/>
                  </a:ext>
                </a:extLst>
              </p:cNvPr>
              <p:cNvGrpSpPr/>
              <p:nvPr/>
            </p:nvGrpSpPr>
            <p:grpSpPr>
              <a:xfrm rot="5400000">
                <a:off x="12509125" y="3435921"/>
                <a:ext cx="989342" cy="760462"/>
                <a:chOff x="10999279" y="2698471"/>
                <a:chExt cx="989342" cy="760462"/>
              </a:xfrm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38209803-FBF1-424A-A076-9D08869AD12B}"/>
                    </a:ext>
                  </a:extLst>
                </p:cNvPr>
                <p:cNvSpPr/>
                <p:nvPr/>
              </p:nvSpPr>
              <p:spPr>
                <a:xfrm>
                  <a:off x="11237298" y="2698471"/>
                  <a:ext cx="712934" cy="329046"/>
                </a:xfrm>
                <a:custGeom>
                  <a:avLst/>
                  <a:gdLst>
                    <a:gd name="connsiteX0" fmla="*/ 7144 w 371475"/>
                    <a:gd name="connsiteY0" fmla="*/ 145256 h 171450"/>
                    <a:gd name="connsiteX1" fmla="*/ 90011 w 371475"/>
                    <a:gd name="connsiteY1" fmla="*/ 32861 h 171450"/>
                    <a:gd name="connsiteX2" fmla="*/ 250984 w 371475"/>
                    <a:gd name="connsiteY2" fmla="*/ 7144 h 171450"/>
                    <a:gd name="connsiteX3" fmla="*/ 361474 w 371475"/>
                    <a:gd name="connsiteY3" fmla="*/ 103346 h 171450"/>
                    <a:gd name="connsiteX4" fmla="*/ 367189 w 371475"/>
                    <a:gd name="connsiteY4" fmla="*/ 139541 h 171450"/>
                    <a:gd name="connsiteX5" fmla="*/ 343376 w 371475"/>
                    <a:gd name="connsiteY5" fmla="*/ 143351 h 171450"/>
                    <a:gd name="connsiteX6" fmla="*/ 234791 w 371475"/>
                    <a:gd name="connsiteY6" fmla="*/ 58579 h 171450"/>
                    <a:gd name="connsiteX7" fmla="*/ 117634 w 371475"/>
                    <a:gd name="connsiteY7" fmla="*/ 76676 h 171450"/>
                    <a:gd name="connsiteX8" fmla="*/ 58579 w 371475"/>
                    <a:gd name="connsiteY8" fmla="*/ 167164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475" h="171450">
                      <a:moveTo>
                        <a:pt x="7144" y="145256"/>
                      </a:moveTo>
                      <a:lnTo>
                        <a:pt x="90011" y="32861"/>
                      </a:lnTo>
                      <a:lnTo>
                        <a:pt x="250984" y="7144"/>
                      </a:lnTo>
                      <a:lnTo>
                        <a:pt x="361474" y="103346"/>
                      </a:lnTo>
                      <a:lnTo>
                        <a:pt x="367189" y="139541"/>
                      </a:lnTo>
                      <a:lnTo>
                        <a:pt x="343376" y="143351"/>
                      </a:lnTo>
                      <a:lnTo>
                        <a:pt x="234791" y="58579"/>
                      </a:lnTo>
                      <a:lnTo>
                        <a:pt x="117634" y="76676"/>
                      </a:lnTo>
                      <a:lnTo>
                        <a:pt x="58579" y="16716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4F966C0C-64A8-40C5-9378-51F5F341E165}"/>
                    </a:ext>
                  </a:extLst>
                </p:cNvPr>
                <p:cNvSpPr/>
                <p:nvPr/>
              </p:nvSpPr>
              <p:spPr>
                <a:xfrm>
                  <a:off x="11293968" y="3075046"/>
                  <a:ext cx="694653" cy="383887"/>
                </a:xfrm>
                <a:custGeom>
                  <a:avLst/>
                  <a:gdLst>
                    <a:gd name="connsiteX0" fmla="*/ 7144 w 361950"/>
                    <a:gd name="connsiteY0" fmla="*/ 114776 h 200025"/>
                    <a:gd name="connsiteX1" fmla="*/ 120491 w 361950"/>
                    <a:gd name="connsiteY1" fmla="*/ 194786 h 200025"/>
                    <a:gd name="connsiteX2" fmla="*/ 281464 w 361950"/>
                    <a:gd name="connsiteY2" fmla="*/ 169069 h 200025"/>
                    <a:gd name="connsiteX3" fmla="*/ 355759 w 361950"/>
                    <a:gd name="connsiteY3" fmla="*/ 43339 h 200025"/>
                    <a:gd name="connsiteX4" fmla="*/ 350044 w 361950"/>
                    <a:gd name="connsiteY4" fmla="*/ 7144 h 200025"/>
                    <a:gd name="connsiteX5" fmla="*/ 327184 w 361950"/>
                    <a:gd name="connsiteY5" fmla="*/ 10954 h 200025"/>
                    <a:gd name="connsiteX6" fmla="*/ 250031 w 361950"/>
                    <a:gd name="connsiteY6" fmla="*/ 125254 h 200025"/>
                    <a:gd name="connsiteX7" fmla="*/ 132874 w 361950"/>
                    <a:gd name="connsiteY7" fmla="*/ 144304 h 200025"/>
                    <a:gd name="connsiteX8" fmla="*/ 48101 w 361950"/>
                    <a:gd name="connsiteY8" fmla="*/ 7762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950" h="200025">
                      <a:moveTo>
                        <a:pt x="7144" y="114776"/>
                      </a:moveTo>
                      <a:lnTo>
                        <a:pt x="120491" y="194786"/>
                      </a:lnTo>
                      <a:lnTo>
                        <a:pt x="281464" y="169069"/>
                      </a:lnTo>
                      <a:lnTo>
                        <a:pt x="355759" y="43339"/>
                      </a:lnTo>
                      <a:lnTo>
                        <a:pt x="350044" y="7144"/>
                      </a:lnTo>
                      <a:lnTo>
                        <a:pt x="327184" y="10954"/>
                      </a:lnTo>
                      <a:lnTo>
                        <a:pt x="250031" y="125254"/>
                      </a:lnTo>
                      <a:lnTo>
                        <a:pt x="132874" y="144304"/>
                      </a:lnTo>
                      <a:lnTo>
                        <a:pt x="48101" y="776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503F8B8D-5835-418A-A20F-5E1DB5F60622}"/>
                    </a:ext>
                  </a:extLst>
                </p:cNvPr>
                <p:cNvSpPr/>
                <p:nvPr/>
              </p:nvSpPr>
              <p:spPr>
                <a:xfrm>
                  <a:off x="10999279" y="2942227"/>
                  <a:ext cx="457009" cy="457009"/>
                </a:xfrm>
                <a:custGeom>
                  <a:avLst/>
                  <a:gdLst>
                    <a:gd name="connsiteX0" fmla="*/ 102790 w 238125"/>
                    <a:gd name="connsiteY0" fmla="*/ 8493 h 238125"/>
                    <a:gd name="connsiteX1" fmla="*/ 8493 w 238125"/>
                    <a:gd name="connsiteY1" fmla="*/ 138985 h 238125"/>
                    <a:gd name="connsiteX2" fmla="*/ 138985 w 238125"/>
                    <a:gd name="connsiteY2" fmla="*/ 233283 h 238125"/>
                    <a:gd name="connsiteX3" fmla="*/ 233283 w 238125"/>
                    <a:gd name="connsiteY3" fmla="*/ 102790 h 238125"/>
                    <a:gd name="connsiteX4" fmla="*/ 102790 w 238125"/>
                    <a:gd name="connsiteY4" fmla="*/ 8493 h 238125"/>
                    <a:gd name="connsiteX5" fmla="*/ 128508 w 238125"/>
                    <a:gd name="connsiteY5" fmla="*/ 164703 h 238125"/>
                    <a:gd name="connsiteX6" fmla="*/ 78025 w 238125"/>
                    <a:gd name="connsiteY6" fmla="*/ 128508 h 238125"/>
                    <a:gd name="connsiteX7" fmla="*/ 114220 w 238125"/>
                    <a:gd name="connsiteY7" fmla="*/ 78025 h 238125"/>
                    <a:gd name="connsiteX8" fmla="*/ 164703 w 238125"/>
                    <a:gd name="connsiteY8" fmla="*/ 114220 h 238125"/>
                    <a:gd name="connsiteX9" fmla="*/ 128508 w 238125"/>
                    <a:gd name="connsiteY9" fmla="*/ 164703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238125">
                      <a:moveTo>
                        <a:pt x="102790" y="8493"/>
                      </a:moveTo>
                      <a:cubicBezTo>
                        <a:pt x="40878" y="18018"/>
                        <a:pt x="-1032" y="77073"/>
                        <a:pt x="8493" y="138985"/>
                      </a:cubicBezTo>
                      <a:cubicBezTo>
                        <a:pt x="18018" y="200898"/>
                        <a:pt x="77073" y="242808"/>
                        <a:pt x="138985" y="233283"/>
                      </a:cubicBezTo>
                      <a:cubicBezTo>
                        <a:pt x="200898" y="223758"/>
                        <a:pt x="242808" y="164703"/>
                        <a:pt x="233283" y="102790"/>
                      </a:cubicBezTo>
                      <a:cubicBezTo>
                        <a:pt x="222805" y="40878"/>
                        <a:pt x="164703" y="-1032"/>
                        <a:pt x="102790" y="8493"/>
                      </a:cubicBezTo>
                      <a:close/>
                      <a:moveTo>
                        <a:pt x="128508" y="164703"/>
                      </a:moveTo>
                      <a:cubicBezTo>
                        <a:pt x="104695" y="168513"/>
                        <a:pt x="81835" y="152320"/>
                        <a:pt x="78025" y="128508"/>
                      </a:cubicBezTo>
                      <a:cubicBezTo>
                        <a:pt x="74215" y="104695"/>
                        <a:pt x="90408" y="81835"/>
                        <a:pt x="114220" y="78025"/>
                      </a:cubicBezTo>
                      <a:cubicBezTo>
                        <a:pt x="138033" y="74215"/>
                        <a:pt x="160893" y="90408"/>
                        <a:pt x="164703" y="114220"/>
                      </a:cubicBezTo>
                      <a:cubicBezTo>
                        <a:pt x="169465" y="138033"/>
                        <a:pt x="152320" y="160893"/>
                        <a:pt x="128508" y="16470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5D21CEC-3C0D-43DD-A9EB-24EBC0C2A603}"/>
                  </a:ext>
                </a:extLst>
              </p:cNvPr>
              <p:cNvGrpSpPr/>
              <p:nvPr/>
            </p:nvGrpSpPr>
            <p:grpSpPr>
              <a:xfrm>
                <a:off x="10095620" y="4304882"/>
                <a:ext cx="1425867" cy="1034668"/>
                <a:chOff x="10095620" y="4304882"/>
                <a:chExt cx="1425867" cy="1034668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DCD4D7BF-7CC4-4860-BB78-3ED0C4B11DC8}"/>
                    </a:ext>
                  </a:extLst>
                </p:cNvPr>
                <p:cNvSpPr/>
                <p:nvPr/>
              </p:nvSpPr>
              <p:spPr>
                <a:xfrm>
                  <a:off x="10226256" y="4304882"/>
                  <a:ext cx="1133382" cy="914017"/>
                </a:xfrm>
                <a:custGeom>
                  <a:avLst/>
                  <a:gdLst>
                    <a:gd name="connsiteX0" fmla="*/ 558641 w 590550"/>
                    <a:gd name="connsiteY0" fmla="*/ 470059 h 476250"/>
                    <a:gd name="connsiteX1" fmla="*/ 37624 w 590550"/>
                    <a:gd name="connsiteY1" fmla="*/ 470059 h 476250"/>
                    <a:gd name="connsiteX2" fmla="*/ 7144 w 590550"/>
                    <a:gd name="connsiteY2" fmla="*/ 439579 h 476250"/>
                    <a:gd name="connsiteX3" fmla="*/ 7144 w 590550"/>
                    <a:gd name="connsiteY3" fmla="*/ 98584 h 476250"/>
                    <a:gd name="connsiteX4" fmla="*/ 98584 w 590550"/>
                    <a:gd name="connsiteY4" fmla="*/ 7144 h 476250"/>
                    <a:gd name="connsiteX5" fmla="*/ 498634 w 590550"/>
                    <a:gd name="connsiteY5" fmla="*/ 7144 h 476250"/>
                    <a:gd name="connsiteX6" fmla="*/ 590074 w 590550"/>
                    <a:gd name="connsiteY6" fmla="*/ 98584 h 476250"/>
                    <a:gd name="connsiteX7" fmla="*/ 590074 w 590550"/>
                    <a:gd name="connsiteY7" fmla="*/ 440531 h 476250"/>
                    <a:gd name="connsiteX8" fmla="*/ 558641 w 590550"/>
                    <a:gd name="connsiteY8" fmla="*/ 470059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76250">
                      <a:moveTo>
                        <a:pt x="558641" y="470059"/>
                      </a:moveTo>
                      <a:lnTo>
                        <a:pt x="37624" y="470059"/>
                      </a:lnTo>
                      <a:cubicBezTo>
                        <a:pt x="20479" y="470059"/>
                        <a:pt x="7144" y="456724"/>
                        <a:pt x="7144" y="439579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498634" y="7144"/>
                      </a:lnTo>
                      <a:cubicBezTo>
                        <a:pt x="549116" y="7144"/>
                        <a:pt x="590074" y="48101"/>
                        <a:pt x="590074" y="98584"/>
                      </a:cubicBezTo>
                      <a:lnTo>
                        <a:pt x="590074" y="440531"/>
                      </a:lnTo>
                      <a:cubicBezTo>
                        <a:pt x="589121" y="456724"/>
                        <a:pt x="574834" y="470059"/>
                        <a:pt x="558641" y="4700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824C58CA-363A-4131-9F48-CD9109DA0775}"/>
                    </a:ext>
                  </a:extLst>
                </p:cNvPr>
                <p:cNvSpPr/>
                <p:nvPr/>
              </p:nvSpPr>
              <p:spPr>
                <a:xfrm>
                  <a:off x="10095620" y="5083625"/>
                  <a:ext cx="1425867" cy="255925"/>
                </a:xfrm>
                <a:custGeom>
                  <a:avLst/>
                  <a:gdLst>
                    <a:gd name="connsiteX0" fmla="*/ 711994 w 742950"/>
                    <a:gd name="connsiteY0" fmla="*/ 129064 h 133350"/>
                    <a:gd name="connsiteX1" fmla="*/ 37624 w 742950"/>
                    <a:gd name="connsiteY1" fmla="*/ 129064 h 133350"/>
                    <a:gd name="connsiteX2" fmla="*/ 7144 w 742950"/>
                    <a:gd name="connsiteY2" fmla="*/ 98584 h 133350"/>
                    <a:gd name="connsiteX3" fmla="*/ 7144 w 742950"/>
                    <a:gd name="connsiteY3" fmla="*/ 98584 h 133350"/>
                    <a:gd name="connsiteX4" fmla="*/ 98584 w 742950"/>
                    <a:gd name="connsiteY4" fmla="*/ 7144 h 133350"/>
                    <a:gd name="connsiteX5" fmla="*/ 651986 w 742950"/>
                    <a:gd name="connsiteY5" fmla="*/ 7144 h 133350"/>
                    <a:gd name="connsiteX6" fmla="*/ 743426 w 742950"/>
                    <a:gd name="connsiteY6" fmla="*/ 98584 h 133350"/>
                    <a:gd name="connsiteX7" fmla="*/ 743426 w 742950"/>
                    <a:gd name="connsiteY7" fmla="*/ 98584 h 133350"/>
                    <a:gd name="connsiteX8" fmla="*/ 711994 w 742950"/>
                    <a:gd name="connsiteY8" fmla="*/ 129064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33350">
                      <a:moveTo>
                        <a:pt x="711994" y="129064"/>
                      </a:moveTo>
                      <a:lnTo>
                        <a:pt x="37624" y="129064"/>
                      </a:lnTo>
                      <a:cubicBezTo>
                        <a:pt x="20479" y="129064"/>
                        <a:pt x="7144" y="115729"/>
                        <a:pt x="7144" y="98584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651986" y="7144"/>
                      </a:lnTo>
                      <a:cubicBezTo>
                        <a:pt x="702469" y="7144"/>
                        <a:pt x="743426" y="48101"/>
                        <a:pt x="743426" y="98584"/>
                      </a:cubicBezTo>
                      <a:lnTo>
                        <a:pt x="743426" y="98584"/>
                      </a:lnTo>
                      <a:cubicBezTo>
                        <a:pt x="742474" y="115729"/>
                        <a:pt x="729139" y="129064"/>
                        <a:pt x="711994" y="1290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2FCB83A0-745D-4F53-A6F7-6BD0812BDED3}"/>
                    </a:ext>
                  </a:extLst>
                </p:cNvPr>
                <p:cNvSpPr/>
                <p:nvPr/>
              </p:nvSpPr>
              <p:spPr>
                <a:xfrm>
                  <a:off x="10701546" y="441106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6A915D1-D58E-4F89-9062-C6237FAA0035}"/>
                </a:ext>
              </a:extLst>
            </p:cNvPr>
            <p:cNvGrpSpPr/>
            <p:nvPr/>
          </p:nvGrpSpPr>
          <p:grpSpPr>
            <a:xfrm>
              <a:off x="9839517" y="5316702"/>
              <a:ext cx="4551811" cy="712934"/>
              <a:chOff x="2716823" y="4480799"/>
              <a:chExt cx="5838092" cy="91440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2D4D1D9-785B-4EE2-8BD7-77BD9C166806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ABC71DDB-5259-41BF-B989-5E2C4730F039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6211CBB5-DE75-4895-A290-AD939D864AEE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6E551B0-2B51-4BB3-9E21-ECBA9DAB89A7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50" name="Circle: Hollow 49">
                  <a:extLst>
                    <a:ext uri="{FF2B5EF4-FFF2-40B4-BE49-F238E27FC236}">
                      <a16:creationId xmlns:a16="http://schemas.microsoft.com/office/drawing/2014/main" id="{A4AA26B3-E280-4B5B-AAF8-EB547D5560C3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Circle: Hollow 50">
                  <a:extLst>
                    <a:ext uri="{FF2B5EF4-FFF2-40B4-BE49-F238E27FC236}">
                      <a16:creationId xmlns:a16="http://schemas.microsoft.com/office/drawing/2014/main" id="{4268FC43-B6E9-43BB-84C2-DA8E18C47515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Circle: Hollow 51">
                  <a:extLst>
                    <a:ext uri="{FF2B5EF4-FFF2-40B4-BE49-F238E27FC236}">
                      <a16:creationId xmlns:a16="http://schemas.microsoft.com/office/drawing/2014/main" id="{D5E0742F-CF50-4915-8022-B0020B22333E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Circle: Hollow 52">
                  <a:extLst>
                    <a:ext uri="{FF2B5EF4-FFF2-40B4-BE49-F238E27FC236}">
                      <a16:creationId xmlns:a16="http://schemas.microsoft.com/office/drawing/2014/main" id="{6875C3E7-643C-4D1C-B427-C2142BC6C7FD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Circle: Hollow 53">
                  <a:extLst>
                    <a:ext uri="{FF2B5EF4-FFF2-40B4-BE49-F238E27FC236}">
                      <a16:creationId xmlns:a16="http://schemas.microsoft.com/office/drawing/2014/main" id="{3C1A09F3-7D0E-4825-AB10-BBCEDFFA9703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Circle: Hollow 54">
                  <a:extLst>
                    <a:ext uri="{FF2B5EF4-FFF2-40B4-BE49-F238E27FC236}">
                      <a16:creationId xmlns:a16="http://schemas.microsoft.com/office/drawing/2014/main" id="{8E2A8E4C-DBA6-421A-9D0C-F3F9C2639F75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Circle: Hollow 55">
                  <a:extLst>
                    <a:ext uri="{FF2B5EF4-FFF2-40B4-BE49-F238E27FC236}">
                      <a16:creationId xmlns:a16="http://schemas.microsoft.com/office/drawing/2014/main" id="{E4689F14-891A-4395-B39C-0C3B5B9E09A3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aphicFrame>
        <p:nvGraphicFramePr>
          <p:cNvPr id="75" name="Diagram 74">
            <a:extLst>
              <a:ext uri="{FF2B5EF4-FFF2-40B4-BE49-F238E27FC236}">
                <a16:creationId xmlns:a16="http://schemas.microsoft.com/office/drawing/2014/main" id="{AB8E74E0-0A57-4171-A37A-A746710E5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078331"/>
              </p:ext>
            </p:extLst>
          </p:nvPr>
        </p:nvGraphicFramePr>
        <p:xfrm>
          <a:off x="914400" y="1417637"/>
          <a:ext cx="10972800" cy="509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90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E0369D-3527-46C0-8F92-47E7D6091479}"/>
              </a:ext>
            </a:extLst>
          </p:cNvPr>
          <p:cNvSpPr/>
          <p:nvPr/>
        </p:nvSpPr>
        <p:spPr>
          <a:xfrm>
            <a:off x="1067239" y="170749"/>
            <a:ext cx="6737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Probability of Failure (</a:t>
            </a:r>
            <a:r>
              <a:rPr lang="en-US" altLang="en-US" sz="4000" b="1" dirty="0" err="1">
                <a:solidFill>
                  <a:schemeClr val="bg1"/>
                </a:solidFill>
              </a:rPr>
              <a:t>PoF</a:t>
            </a:r>
            <a:r>
              <a:rPr lang="en-US" altLang="en-US" sz="4000" b="1" dirty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534416F-EAF1-486F-8FA0-F2693516F47D}"/>
              </a:ext>
            </a:extLst>
          </p:cNvPr>
          <p:cNvGrpSpPr/>
          <p:nvPr/>
        </p:nvGrpSpPr>
        <p:grpSpPr>
          <a:xfrm>
            <a:off x="0" y="161240"/>
            <a:ext cx="1173988" cy="808295"/>
            <a:chOff x="9839517" y="2895698"/>
            <a:chExt cx="4551811" cy="313393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3C6770C-3FF6-414E-8BCA-3FD0519BDBE6}"/>
                </a:ext>
              </a:extLst>
            </p:cNvPr>
            <p:cNvGrpSpPr/>
            <p:nvPr/>
          </p:nvGrpSpPr>
          <p:grpSpPr>
            <a:xfrm>
              <a:off x="10095620" y="2895698"/>
              <a:ext cx="3288407" cy="2443852"/>
              <a:chOff x="10095620" y="2895698"/>
              <a:chExt cx="3288407" cy="2443852"/>
            </a:xfrm>
          </p:grpSpPr>
          <p:sp>
            <p:nvSpPr>
              <p:cNvPr id="59" name="Trapezoid 58">
                <a:extLst>
                  <a:ext uri="{FF2B5EF4-FFF2-40B4-BE49-F238E27FC236}">
                    <a16:creationId xmlns:a16="http://schemas.microsoft.com/office/drawing/2014/main" id="{F3B6A7F7-20E2-4F50-ADF1-7BAB47CCF150}"/>
                  </a:ext>
                </a:extLst>
              </p:cNvPr>
              <p:cNvSpPr/>
              <p:nvPr/>
            </p:nvSpPr>
            <p:spPr>
              <a:xfrm rot="6820098">
                <a:off x="12103251" y="2553136"/>
                <a:ext cx="433277" cy="1473747"/>
              </a:xfrm>
              <a:prstGeom prst="trapezoid">
                <a:avLst>
                  <a:gd name="adj" fmla="val 1147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C2093850-25D1-4C95-9E70-4B244FD9083F}"/>
                  </a:ext>
                </a:extLst>
              </p:cNvPr>
              <p:cNvGrpSpPr/>
              <p:nvPr/>
            </p:nvGrpSpPr>
            <p:grpSpPr>
              <a:xfrm>
                <a:off x="10541428" y="2895698"/>
                <a:ext cx="1434926" cy="560920"/>
                <a:chOff x="10541428" y="2895698"/>
                <a:chExt cx="1434926" cy="560920"/>
              </a:xfrm>
            </p:grpSpPr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4C2951A2-01C2-4119-BB7E-8714A86751B9}"/>
                    </a:ext>
                  </a:extLst>
                </p:cNvPr>
                <p:cNvSpPr/>
                <p:nvPr/>
              </p:nvSpPr>
              <p:spPr>
                <a:xfrm rot="19800000">
                  <a:off x="10541428" y="2992155"/>
                  <a:ext cx="1434926" cy="4644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86BFBE47-4E26-41C4-AFC0-29459CB67CFE}"/>
                    </a:ext>
                  </a:extLst>
                </p:cNvPr>
                <p:cNvSpPr/>
                <p:nvPr/>
              </p:nvSpPr>
              <p:spPr>
                <a:xfrm>
                  <a:off x="11562170" y="289569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AC0C75A0-E9BF-4A69-89D1-073831D2A04D}"/>
                  </a:ext>
                </a:extLst>
              </p:cNvPr>
              <p:cNvGrpSpPr/>
              <p:nvPr/>
            </p:nvGrpSpPr>
            <p:grpSpPr>
              <a:xfrm>
                <a:off x="10226072" y="3384119"/>
                <a:ext cx="1153558" cy="1269798"/>
                <a:chOff x="10226072" y="3384119"/>
                <a:chExt cx="1153558" cy="1269798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1DDB3923-98E2-4F62-BA70-36B9E44D2B70}"/>
                    </a:ext>
                  </a:extLst>
                </p:cNvPr>
                <p:cNvSpPr/>
                <p:nvPr/>
              </p:nvSpPr>
              <p:spPr>
                <a:xfrm rot="19176301">
                  <a:off x="10226072" y="3384119"/>
                  <a:ext cx="1153558" cy="1269798"/>
                </a:xfrm>
                <a:custGeom>
                  <a:avLst/>
                  <a:gdLst>
                    <a:gd name="connsiteX0" fmla="*/ 1069399 w 1153558"/>
                    <a:gd name="connsiteY0" fmla="*/ 54157 h 1269798"/>
                    <a:gd name="connsiteX1" fmla="*/ 1098647 w 1153558"/>
                    <a:gd name="connsiteY1" fmla="*/ 383203 h 1269798"/>
                    <a:gd name="connsiteX2" fmla="*/ 358294 w 1153558"/>
                    <a:gd name="connsiteY2" fmla="*/ 1269798 h 1269798"/>
                    <a:gd name="connsiteX3" fmla="*/ 0 w 1153558"/>
                    <a:gd name="connsiteY3" fmla="*/ 970001 h 1269798"/>
                    <a:gd name="connsiteX4" fmla="*/ 740353 w 1153558"/>
                    <a:gd name="connsiteY4" fmla="*/ 83405 h 1269798"/>
                    <a:gd name="connsiteX5" fmla="*/ 1069399 w 1153558"/>
                    <a:gd name="connsiteY5" fmla="*/ 54157 h 126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3558" h="1269798">
                      <a:moveTo>
                        <a:pt x="1069399" y="54157"/>
                      </a:moveTo>
                      <a:cubicBezTo>
                        <a:pt x="1168112" y="136417"/>
                        <a:pt x="1182737" y="284489"/>
                        <a:pt x="1098647" y="383203"/>
                      </a:cubicBezTo>
                      <a:lnTo>
                        <a:pt x="358294" y="1269798"/>
                      </a:lnTo>
                      <a:lnTo>
                        <a:pt x="0" y="970001"/>
                      </a:lnTo>
                      <a:lnTo>
                        <a:pt x="740353" y="83405"/>
                      </a:lnTo>
                      <a:cubicBezTo>
                        <a:pt x="824442" y="-15309"/>
                        <a:pt x="970685" y="-28106"/>
                        <a:pt x="1069399" y="54157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7C64BA8E-791A-4D89-A7CD-C6A322E2D191}"/>
                    </a:ext>
                  </a:extLst>
                </p:cNvPr>
                <p:cNvSpPr/>
                <p:nvPr/>
              </p:nvSpPr>
              <p:spPr>
                <a:xfrm>
                  <a:off x="10701546" y="3417653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7A4A295-90FC-48FF-B876-3FEB35553DFB}"/>
                  </a:ext>
                </a:extLst>
              </p:cNvPr>
              <p:cNvGrpSpPr/>
              <p:nvPr/>
            </p:nvGrpSpPr>
            <p:grpSpPr>
              <a:xfrm rot="5400000">
                <a:off x="12509125" y="3435921"/>
                <a:ext cx="989342" cy="760462"/>
                <a:chOff x="10999279" y="2698471"/>
                <a:chExt cx="989342" cy="760462"/>
              </a:xfrm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38209803-FBF1-424A-A076-9D08869AD12B}"/>
                    </a:ext>
                  </a:extLst>
                </p:cNvPr>
                <p:cNvSpPr/>
                <p:nvPr/>
              </p:nvSpPr>
              <p:spPr>
                <a:xfrm>
                  <a:off x="11237298" y="2698471"/>
                  <a:ext cx="712934" cy="329046"/>
                </a:xfrm>
                <a:custGeom>
                  <a:avLst/>
                  <a:gdLst>
                    <a:gd name="connsiteX0" fmla="*/ 7144 w 371475"/>
                    <a:gd name="connsiteY0" fmla="*/ 145256 h 171450"/>
                    <a:gd name="connsiteX1" fmla="*/ 90011 w 371475"/>
                    <a:gd name="connsiteY1" fmla="*/ 32861 h 171450"/>
                    <a:gd name="connsiteX2" fmla="*/ 250984 w 371475"/>
                    <a:gd name="connsiteY2" fmla="*/ 7144 h 171450"/>
                    <a:gd name="connsiteX3" fmla="*/ 361474 w 371475"/>
                    <a:gd name="connsiteY3" fmla="*/ 103346 h 171450"/>
                    <a:gd name="connsiteX4" fmla="*/ 367189 w 371475"/>
                    <a:gd name="connsiteY4" fmla="*/ 139541 h 171450"/>
                    <a:gd name="connsiteX5" fmla="*/ 343376 w 371475"/>
                    <a:gd name="connsiteY5" fmla="*/ 143351 h 171450"/>
                    <a:gd name="connsiteX6" fmla="*/ 234791 w 371475"/>
                    <a:gd name="connsiteY6" fmla="*/ 58579 h 171450"/>
                    <a:gd name="connsiteX7" fmla="*/ 117634 w 371475"/>
                    <a:gd name="connsiteY7" fmla="*/ 76676 h 171450"/>
                    <a:gd name="connsiteX8" fmla="*/ 58579 w 371475"/>
                    <a:gd name="connsiteY8" fmla="*/ 167164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475" h="171450">
                      <a:moveTo>
                        <a:pt x="7144" y="145256"/>
                      </a:moveTo>
                      <a:lnTo>
                        <a:pt x="90011" y="32861"/>
                      </a:lnTo>
                      <a:lnTo>
                        <a:pt x="250984" y="7144"/>
                      </a:lnTo>
                      <a:lnTo>
                        <a:pt x="361474" y="103346"/>
                      </a:lnTo>
                      <a:lnTo>
                        <a:pt x="367189" y="139541"/>
                      </a:lnTo>
                      <a:lnTo>
                        <a:pt x="343376" y="143351"/>
                      </a:lnTo>
                      <a:lnTo>
                        <a:pt x="234791" y="58579"/>
                      </a:lnTo>
                      <a:lnTo>
                        <a:pt x="117634" y="76676"/>
                      </a:lnTo>
                      <a:lnTo>
                        <a:pt x="58579" y="16716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4F966C0C-64A8-40C5-9378-51F5F341E165}"/>
                    </a:ext>
                  </a:extLst>
                </p:cNvPr>
                <p:cNvSpPr/>
                <p:nvPr/>
              </p:nvSpPr>
              <p:spPr>
                <a:xfrm>
                  <a:off x="11293968" y="3075046"/>
                  <a:ext cx="694653" cy="383887"/>
                </a:xfrm>
                <a:custGeom>
                  <a:avLst/>
                  <a:gdLst>
                    <a:gd name="connsiteX0" fmla="*/ 7144 w 361950"/>
                    <a:gd name="connsiteY0" fmla="*/ 114776 h 200025"/>
                    <a:gd name="connsiteX1" fmla="*/ 120491 w 361950"/>
                    <a:gd name="connsiteY1" fmla="*/ 194786 h 200025"/>
                    <a:gd name="connsiteX2" fmla="*/ 281464 w 361950"/>
                    <a:gd name="connsiteY2" fmla="*/ 169069 h 200025"/>
                    <a:gd name="connsiteX3" fmla="*/ 355759 w 361950"/>
                    <a:gd name="connsiteY3" fmla="*/ 43339 h 200025"/>
                    <a:gd name="connsiteX4" fmla="*/ 350044 w 361950"/>
                    <a:gd name="connsiteY4" fmla="*/ 7144 h 200025"/>
                    <a:gd name="connsiteX5" fmla="*/ 327184 w 361950"/>
                    <a:gd name="connsiteY5" fmla="*/ 10954 h 200025"/>
                    <a:gd name="connsiteX6" fmla="*/ 250031 w 361950"/>
                    <a:gd name="connsiteY6" fmla="*/ 125254 h 200025"/>
                    <a:gd name="connsiteX7" fmla="*/ 132874 w 361950"/>
                    <a:gd name="connsiteY7" fmla="*/ 144304 h 200025"/>
                    <a:gd name="connsiteX8" fmla="*/ 48101 w 361950"/>
                    <a:gd name="connsiteY8" fmla="*/ 7762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950" h="200025">
                      <a:moveTo>
                        <a:pt x="7144" y="114776"/>
                      </a:moveTo>
                      <a:lnTo>
                        <a:pt x="120491" y="194786"/>
                      </a:lnTo>
                      <a:lnTo>
                        <a:pt x="281464" y="169069"/>
                      </a:lnTo>
                      <a:lnTo>
                        <a:pt x="355759" y="43339"/>
                      </a:lnTo>
                      <a:lnTo>
                        <a:pt x="350044" y="7144"/>
                      </a:lnTo>
                      <a:lnTo>
                        <a:pt x="327184" y="10954"/>
                      </a:lnTo>
                      <a:lnTo>
                        <a:pt x="250031" y="125254"/>
                      </a:lnTo>
                      <a:lnTo>
                        <a:pt x="132874" y="144304"/>
                      </a:lnTo>
                      <a:lnTo>
                        <a:pt x="48101" y="776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503F8B8D-5835-418A-A20F-5E1DB5F60622}"/>
                    </a:ext>
                  </a:extLst>
                </p:cNvPr>
                <p:cNvSpPr/>
                <p:nvPr/>
              </p:nvSpPr>
              <p:spPr>
                <a:xfrm>
                  <a:off x="10999279" y="2942227"/>
                  <a:ext cx="457009" cy="457009"/>
                </a:xfrm>
                <a:custGeom>
                  <a:avLst/>
                  <a:gdLst>
                    <a:gd name="connsiteX0" fmla="*/ 102790 w 238125"/>
                    <a:gd name="connsiteY0" fmla="*/ 8493 h 238125"/>
                    <a:gd name="connsiteX1" fmla="*/ 8493 w 238125"/>
                    <a:gd name="connsiteY1" fmla="*/ 138985 h 238125"/>
                    <a:gd name="connsiteX2" fmla="*/ 138985 w 238125"/>
                    <a:gd name="connsiteY2" fmla="*/ 233283 h 238125"/>
                    <a:gd name="connsiteX3" fmla="*/ 233283 w 238125"/>
                    <a:gd name="connsiteY3" fmla="*/ 102790 h 238125"/>
                    <a:gd name="connsiteX4" fmla="*/ 102790 w 238125"/>
                    <a:gd name="connsiteY4" fmla="*/ 8493 h 238125"/>
                    <a:gd name="connsiteX5" fmla="*/ 128508 w 238125"/>
                    <a:gd name="connsiteY5" fmla="*/ 164703 h 238125"/>
                    <a:gd name="connsiteX6" fmla="*/ 78025 w 238125"/>
                    <a:gd name="connsiteY6" fmla="*/ 128508 h 238125"/>
                    <a:gd name="connsiteX7" fmla="*/ 114220 w 238125"/>
                    <a:gd name="connsiteY7" fmla="*/ 78025 h 238125"/>
                    <a:gd name="connsiteX8" fmla="*/ 164703 w 238125"/>
                    <a:gd name="connsiteY8" fmla="*/ 114220 h 238125"/>
                    <a:gd name="connsiteX9" fmla="*/ 128508 w 238125"/>
                    <a:gd name="connsiteY9" fmla="*/ 164703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238125">
                      <a:moveTo>
                        <a:pt x="102790" y="8493"/>
                      </a:moveTo>
                      <a:cubicBezTo>
                        <a:pt x="40878" y="18018"/>
                        <a:pt x="-1032" y="77073"/>
                        <a:pt x="8493" y="138985"/>
                      </a:cubicBezTo>
                      <a:cubicBezTo>
                        <a:pt x="18018" y="200898"/>
                        <a:pt x="77073" y="242808"/>
                        <a:pt x="138985" y="233283"/>
                      </a:cubicBezTo>
                      <a:cubicBezTo>
                        <a:pt x="200898" y="223758"/>
                        <a:pt x="242808" y="164703"/>
                        <a:pt x="233283" y="102790"/>
                      </a:cubicBezTo>
                      <a:cubicBezTo>
                        <a:pt x="222805" y="40878"/>
                        <a:pt x="164703" y="-1032"/>
                        <a:pt x="102790" y="8493"/>
                      </a:cubicBezTo>
                      <a:close/>
                      <a:moveTo>
                        <a:pt x="128508" y="164703"/>
                      </a:moveTo>
                      <a:cubicBezTo>
                        <a:pt x="104695" y="168513"/>
                        <a:pt x="81835" y="152320"/>
                        <a:pt x="78025" y="128508"/>
                      </a:cubicBezTo>
                      <a:cubicBezTo>
                        <a:pt x="74215" y="104695"/>
                        <a:pt x="90408" y="81835"/>
                        <a:pt x="114220" y="78025"/>
                      </a:cubicBezTo>
                      <a:cubicBezTo>
                        <a:pt x="138033" y="74215"/>
                        <a:pt x="160893" y="90408"/>
                        <a:pt x="164703" y="114220"/>
                      </a:cubicBezTo>
                      <a:cubicBezTo>
                        <a:pt x="169465" y="138033"/>
                        <a:pt x="152320" y="160893"/>
                        <a:pt x="128508" y="16470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5D21CEC-3C0D-43DD-A9EB-24EBC0C2A603}"/>
                  </a:ext>
                </a:extLst>
              </p:cNvPr>
              <p:cNvGrpSpPr/>
              <p:nvPr/>
            </p:nvGrpSpPr>
            <p:grpSpPr>
              <a:xfrm>
                <a:off x="10095620" y="4304882"/>
                <a:ext cx="1425867" cy="1034668"/>
                <a:chOff x="10095620" y="4304882"/>
                <a:chExt cx="1425867" cy="1034668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DCD4D7BF-7CC4-4860-BB78-3ED0C4B11DC8}"/>
                    </a:ext>
                  </a:extLst>
                </p:cNvPr>
                <p:cNvSpPr/>
                <p:nvPr/>
              </p:nvSpPr>
              <p:spPr>
                <a:xfrm>
                  <a:off x="10226256" y="4304882"/>
                  <a:ext cx="1133382" cy="914017"/>
                </a:xfrm>
                <a:custGeom>
                  <a:avLst/>
                  <a:gdLst>
                    <a:gd name="connsiteX0" fmla="*/ 558641 w 590550"/>
                    <a:gd name="connsiteY0" fmla="*/ 470059 h 476250"/>
                    <a:gd name="connsiteX1" fmla="*/ 37624 w 590550"/>
                    <a:gd name="connsiteY1" fmla="*/ 470059 h 476250"/>
                    <a:gd name="connsiteX2" fmla="*/ 7144 w 590550"/>
                    <a:gd name="connsiteY2" fmla="*/ 439579 h 476250"/>
                    <a:gd name="connsiteX3" fmla="*/ 7144 w 590550"/>
                    <a:gd name="connsiteY3" fmla="*/ 98584 h 476250"/>
                    <a:gd name="connsiteX4" fmla="*/ 98584 w 590550"/>
                    <a:gd name="connsiteY4" fmla="*/ 7144 h 476250"/>
                    <a:gd name="connsiteX5" fmla="*/ 498634 w 590550"/>
                    <a:gd name="connsiteY5" fmla="*/ 7144 h 476250"/>
                    <a:gd name="connsiteX6" fmla="*/ 590074 w 590550"/>
                    <a:gd name="connsiteY6" fmla="*/ 98584 h 476250"/>
                    <a:gd name="connsiteX7" fmla="*/ 590074 w 590550"/>
                    <a:gd name="connsiteY7" fmla="*/ 440531 h 476250"/>
                    <a:gd name="connsiteX8" fmla="*/ 558641 w 590550"/>
                    <a:gd name="connsiteY8" fmla="*/ 470059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76250">
                      <a:moveTo>
                        <a:pt x="558641" y="470059"/>
                      </a:moveTo>
                      <a:lnTo>
                        <a:pt x="37624" y="470059"/>
                      </a:lnTo>
                      <a:cubicBezTo>
                        <a:pt x="20479" y="470059"/>
                        <a:pt x="7144" y="456724"/>
                        <a:pt x="7144" y="439579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498634" y="7144"/>
                      </a:lnTo>
                      <a:cubicBezTo>
                        <a:pt x="549116" y="7144"/>
                        <a:pt x="590074" y="48101"/>
                        <a:pt x="590074" y="98584"/>
                      </a:cubicBezTo>
                      <a:lnTo>
                        <a:pt x="590074" y="440531"/>
                      </a:lnTo>
                      <a:cubicBezTo>
                        <a:pt x="589121" y="456724"/>
                        <a:pt x="574834" y="470059"/>
                        <a:pt x="558641" y="4700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824C58CA-363A-4131-9F48-CD9109DA0775}"/>
                    </a:ext>
                  </a:extLst>
                </p:cNvPr>
                <p:cNvSpPr/>
                <p:nvPr/>
              </p:nvSpPr>
              <p:spPr>
                <a:xfrm>
                  <a:off x="10095620" y="5083625"/>
                  <a:ext cx="1425867" cy="255925"/>
                </a:xfrm>
                <a:custGeom>
                  <a:avLst/>
                  <a:gdLst>
                    <a:gd name="connsiteX0" fmla="*/ 711994 w 742950"/>
                    <a:gd name="connsiteY0" fmla="*/ 129064 h 133350"/>
                    <a:gd name="connsiteX1" fmla="*/ 37624 w 742950"/>
                    <a:gd name="connsiteY1" fmla="*/ 129064 h 133350"/>
                    <a:gd name="connsiteX2" fmla="*/ 7144 w 742950"/>
                    <a:gd name="connsiteY2" fmla="*/ 98584 h 133350"/>
                    <a:gd name="connsiteX3" fmla="*/ 7144 w 742950"/>
                    <a:gd name="connsiteY3" fmla="*/ 98584 h 133350"/>
                    <a:gd name="connsiteX4" fmla="*/ 98584 w 742950"/>
                    <a:gd name="connsiteY4" fmla="*/ 7144 h 133350"/>
                    <a:gd name="connsiteX5" fmla="*/ 651986 w 742950"/>
                    <a:gd name="connsiteY5" fmla="*/ 7144 h 133350"/>
                    <a:gd name="connsiteX6" fmla="*/ 743426 w 742950"/>
                    <a:gd name="connsiteY6" fmla="*/ 98584 h 133350"/>
                    <a:gd name="connsiteX7" fmla="*/ 743426 w 742950"/>
                    <a:gd name="connsiteY7" fmla="*/ 98584 h 133350"/>
                    <a:gd name="connsiteX8" fmla="*/ 711994 w 742950"/>
                    <a:gd name="connsiteY8" fmla="*/ 129064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33350">
                      <a:moveTo>
                        <a:pt x="711994" y="129064"/>
                      </a:moveTo>
                      <a:lnTo>
                        <a:pt x="37624" y="129064"/>
                      </a:lnTo>
                      <a:cubicBezTo>
                        <a:pt x="20479" y="129064"/>
                        <a:pt x="7144" y="115729"/>
                        <a:pt x="7144" y="98584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651986" y="7144"/>
                      </a:lnTo>
                      <a:cubicBezTo>
                        <a:pt x="702469" y="7144"/>
                        <a:pt x="743426" y="48101"/>
                        <a:pt x="743426" y="98584"/>
                      </a:cubicBezTo>
                      <a:lnTo>
                        <a:pt x="743426" y="98584"/>
                      </a:lnTo>
                      <a:cubicBezTo>
                        <a:pt x="742474" y="115729"/>
                        <a:pt x="729139" y="129064"/>
                        <a:pt x="711994" y="1290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2FCB83A0-745D-4F53-A6F7-6BD0812BDED3}"/>
                    </a:ext>
                  </a:extLst>
                </p:cNvPr>
                <p:cNvSpPr/>
                <p:nvPr/>
              </p:nvSpPr>
              <p:spPr>
                <a:xfrm>
                  <a:off x="10701546" y="441106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6A915D1-D58E-4F89-9062-C6237FAA0035}"/>
                </a:ext>
              </a:extLst>
            </p:cNvPr>
            <p:cNvGrpSpPr/>
            <p:nvPr/>
          </p:nvGrpSpPr>
          <p:grpSpPr>
            <a:xfrm>
              <a:off x="9839517" y="5316702"/>
              <a:ext cx="4551811" cy="712934"/>
              <a:chOff x="2716823" y="4480799"/>
              <a:chExt cx="5838092" cy="91440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2D4D1D9-785B-4EE2-8BD7-77BD9C166806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ABC71DDB-5259-41BF-B989-5E2C4730F039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6211CBB5-DE75-4895-A290-AD939D864AEE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6E551B0-2B51-4BB3-9E21-ECBA9DAB89A7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50" name="Circle: Hollow 49">
                  <a:extLst>
                    <a:ext uri="{FF2B5EF4-FFF2-40B4-BE49-F238E27FC236}">
                      <a16:creationId xmlns:a16="http://schemas.microsoft.com/office/drawing/2014/main" id="{A4AA26B3-E280-4B5B-AAF8-EB547D5560C3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Circle: Hollow 50">
                  <a:extLst>
                    <a:ext uri="{FF2B5EF4-FFF2-40B4-BE49-F238E27FC236}">
                      <a16:creationId xmlns:a16="http://schemas.microsoft.com/office/drawing/2014/main" id="{4268FC43-B6E9-43BB-84C2-DA8E18C47515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Circle: Hollow 51">
                  <a:extLst>
                    <a:ext uri="{FF2B5EF4-FFF2-40B4-BE49-F238E27FC236}">
                      <a16:creationId xmlns:a16="http://schemas.microsoft.com/office/drawing/2014/main" id="{D5E0742F-CF50-4915-8022-B0020B22333E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Circle: Hollow 52">
                  <a:extLst>
                    <a:ext uri="{FF2B5EF4-FFF2-40B4-BE49-F238E27FC236}">
                      <a16:creationId xmlns:a16="http://schemas.microsoft.com/office/drawing/2014/main" id="{6875C3E7-643C-4D1C-B427-C2142BC6C7FD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Circle: Hollow 53">
                  <a:extLst>
                    <a:ext uri="{FF2B5EF4-FFF2-40B4-BE49-F238E27FC236}">
                      <a16:creationId xmlns:a16="http://schemas.microsoft.com/office/drawing/2014/main" id="{3C1A09F3-7D0E-4825-AB10-BBCEDFFA9703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Circle: Hollow 54">
                  <a:extLst>
                    <a:ext uri="{FF2B5EF4-FFF2-40B4-BE49-F238E27FC236}">
                      <a16:creationId xmlns:a16="http://schemas.microsoft.com/office/drawing/2014/main" id="{8E2A8E4C-DBA6-421A-9D0C-F3F9C2639F75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Circle: Hollow 55">
                  <a:extLst>
                    <a:ext uri="{FF2B5EF4-FFF2-40B4-BE49-F238E27FC236}">
                      <a16:creationId xmlns:a16="http://schemas.microsoft.com/office/drawing/2014/main" id="{E4689F14-891A-4395-B39C-0C3B5B9E09A3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aphicFrame>
        <p:nvGraphicFramePr>
          <p:cNvPr id="75" name="Diagram 74">
            <a:extLst>
              <a:ext uri="{FF2B5EF4-FFF2-40B4-BE49-F238E27FC236}">
                <a16:creationId xmlns:a16="http://schemas.microsoft.com/office/drawing/2014/main" id="{AB8E74E0-0A57-4171-A37A-A746710E5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303594"/>
              </p:ext>
            </p:extLst>
          </p:nvPr>
        </p:nvGraphicFramePr>
        <p:xfrm>
          <a:off x="914400" y="1417637"/>
          <a:ext cx="10972800" cy="509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15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sz="4400" b="1" dirty="0">
                <a:solidFill>
                  <a:schemeClr val="accent2"/>
                </a:solidFill>
              </a:rPr>
              <a:t>Consequences</a:t>
            </a:r>
            <a:endParaRPr lang="en-US" sz="4400" dirty="0">
              <a:solidFill>
                <a:schemeClr val="accent2"/>
              </a:solidFill>
            </a:endParaRPr>
          </a:p>
        </p:txBody>
      </p:sp>
      <p:cxnSp>
        <p:nvCxnSpPr>
          <p:cNvPr id="28" name="Elbow Connector 10">
            <a:extLst>
              <a:ext uri="{FF2B5EF4-FFF2-40B4-BE49-F238E27FC236}">
                <a16:creationId xmlns:a16="http://schemas.microsoft.com/office/drawing/2014/main" id="{D44BB36E-CD46-4EB1-9F48-40B66F41CD51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32">
            <a:extLst>
              <a:ext uri="{FF2B5EF4-FFF2-40B4-BE49-F238E27FC236}">
                <a16:creationId xmlns:a16="http://schemas.microsoft.com/office/drawing/2014/main" id="{51FAA86A-2E06-48AB-99BE-FBBF774ED964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38">
            <a:extLst>
              <a:ext uri="{FF2B5EF4-FFF2-40B4-BE49-F238E27FC236}">
                <a16:creationId xmlns:a16="http://schemas.microsoft.com/office/drawing/2014/main" id="{A5DFF2E1-509F-4C97-8096-F4992285935B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">
            <a:extLst>
              <a:ext uri="{FF2B5EF4-FFF2-40B4-BE49-F238E27FC236}">
                <a16:creationId xmlns:a16="http://schemas.microsoft.com/office/drawing/2014/main" id="{94541A03-FC8B-4E1F-8A9E-2FCAF47C8B1D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708647" y="2271244"/>
            <a:chExt cx="3462733" cy="2938275"/>
          </a:xfrm>
        </p:grpSpPr>
        <p:sp>
          <p:nvSpPr>
            <p:cNvPr id="33" name="자유형: 도형 112">
              <a:extLst>
                <a:ext uri="{FF2B5EF4-FFF2-40B4-BE49-F238E27FC236}">
                  <a16:creationId xmlns:a16="http://schemas.microsoft.com/office/drawing/2014/main" id="{76FDB1C4-0E5A-4063-AEEC-8DE961822ED7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자유형: 도형 113">
              <a:extLst>
                <a:ext uri="{FF2B5EF4-FFF2-40B4-BE49-F238E27FC236}">
                  <a16:creationId xmlns:a16="http://schemas.microsoft.com/office/drawing/2014/main" id="{8111823E-856F-45C8-9B6A-E37F6B0973F7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자유형: 도형 114">
              <a:extLst>
                <a:ext uri="{FF2B5EF4-FFF2-40B4-BE49-F238E27FC236}">
                  <a16:creationId xmlns:a16="http://schemas.microsoft.com/office/drawing/2014/main" id="{29C81604-2A21-4787-B631-C3A86B7F7B4D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자유형: 도형 116">
              <a:extLst>
                <a:ext uri="{FF2B5EF4-FFF2-40B4-BE49-F238E27FC236}">
                  <a16:creationId xmlns:a16="http://schemas.microsoft.com/office/drawing/2014/main" id="{4CBF9E65-BF38-4C03-946B-98E3E81E719E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C1CAD0E3-010E-4380-834A-8F8CF04E49E7}"/>
              </a:ext>
            </a:extLst>
          </p:cNvPr>
          <p:cNvSpPr/>
          <p:nvPr/>
        </p:nvSpPr>
        <p:spPr>
          <a:xfrm>
            <a:off x="4816559" y="275141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rapezoid 22">
            <a:extLst>
              <a:ext uri="{FF2B5EF4-FFF2-40B4-BE49-F238E27FC236}">
                <a16:creationId xmlns:a16="http://schemas.microsoft.com/office/drawing/2014/main" id="{1379F2FB-2C9C-4A56-83C0-32A3E7A1416C}"/>
              </a:ext>
            </a:extLst>
          </p:cNvPr>
          <p:cNvSpPr>
            <a:spLocks noChangeAspect="1"/>
          </p:cNvSpPr>
          <p:nvPr/>
        </p:nvSpPr>
        <p:spPr>
          <a:xfrm>
            <a:off x="7353444" y="3868144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950A7A2A-2295-475B-8F9E-E40AB462F5DE}"/>
              </a:ext>
            </a:extLst>
          </p:cNvPr>
          <p:cNvSpPr/>
          <p:nvPr/>
        </p:nvSpPr>
        <p:spPr>
          <a:xfrm>
            <a:off x="4813952" y="4734210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BED30A33-B1A5-4BC3-8382-9BED35938C88}"/>
              </a:ext>
            </a:extLst>
          </p:cNvPr>
          <p:cNvSpPr/>
          <p:nvPr/>
        </p:nvSpPr>
        <p:spPr>
          <a:xfrm rot="2700000">
            <a:off x="5927926" y="3558713"/>
            <a:ext cx="306172" cy="75022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14CD3B-B239-4EEE-80CA-2F16CA8065E2}"/>
              </a:ext>
            </a:extLst>
          </p:cNvPr>
          <p:cNvSpPr/>
          <p:nvPr/>
        </p:nvSpPr>
        <p:spPr>
          <a:xfrm>
            <a:off x="166077" y="1734534"/>
            <a:ext cx="3467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Human </a:t>
            </a:r>
            <a:r>
              <a:rPr lang="en-US" altLang="en-US" sz="2400" dirty="0" err="1"/>
              <a:t>termasuk</a:t>
            </a:r>
            <a:r>
              <a:rPr lang="en-US" altLang="en-US" sz="2400" dirty="0"/>
              <a:t> health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9BF8C-5E5D-4146-944C-0176CCFF9F3A}"/>
              </a:ext>
            </a:extLst>
          </p:cNvPr>
          <p:cNvSpPr/>
          <p:nvPr/>
        </p:nvSpPr>
        <p:spPr>
          <a:xfrm>
            <a:off x="8558453" y="1629217"/>
            <a:ext cx="3423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Financial </a:t>
            </a:r>
            <a:r>
              <a:rPr lang="en-US" altLang="en-US" sz="2400" dirty="0" err="1"/>
              <a:t>termasuk</a:t>
            </a:r>
            <a:r>
              <a:rPr lang="en-US" altLang="en-US" sz="2400" dirty="0"/>
              <a:t> safety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B04C8-EA42-46E4-A0AA-AE2BC2D2DB7C}"/>
              </a:ext>
            </a:extLst>
          </p:cNvPr>
          <p:cNvSpPr/>
          <p:nvPr/>
        </p:nvSpPr>
        <p:spPr>
          <a:xfrm>
            <a:off x="789341" y="5002974"/>
            <a:ext cx="3794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Environment </a:t>
            </a:r>
            <a:r>
              <a:rPr lang="en-US" altLang="en-US" sz="2400" dirty="0" err="1"/>
              <a:t>termasuk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bencana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polusi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072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A8C53-51E0-44FD-97F6-09A30902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600" b="1">
                <a:solidFill>
                  <a:srgbClr val="FFFFFF"/>
                </a:solidFill>
              </a:rPr>
              <a:t>Case 1</a:t>
            </a:r>
          </a:p>
        </p:txBody>
      </p:sp>
      <p:sp>
        <p:nvSpPr>
          <p:cNvPr id="2048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FE4405CE-EBA5-45D6-8447-B4FA1E0198F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AA084110-F213-49DA-A947-88EB3A55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600" b="1">
                <a:solidFill>
                  <a:srgbClr val="FFFFFF"/>
                </a:solidFill>
              </a:rPr>
              <a:t>Case 2</a:t>
            </a:r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2952666E-C044-46C8-AFA8-61AEE6DBB87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6670DA-F705-49FA-AACB-12B9DDF177E4}"/>
              </a:ext>
            </a:extLst>
          </p:cNvPr>
          <p:cNvSpPr/>
          <p:nvPr/>
        </p:nvSpPr>
        <p:spPr>
          <a:xfrm rot="21189387">
            <a:off x="3536398" y="3070297"/>
            <a:ext cx="5301251" cy="2964644"/>
          </a:xfrm>
          <a:custGeom>
            <a:avLst/>
            <a:gdLst>
              <a:gd name="connsiteX0" fmla="*/ 608249 w 5301251"/>
              <a:gd name="connsiteY0" fmla="*/ 0 h 2964644"/>
              <a:gd name="connsiteX1" fmla="*/ 4801690 w 5301251"/>
              <a:gd name="connsiteY1" fmla="*/ 503270 h 2964644"/>
              <a:gd name="connsiteX2" fmla="*/ 4793938 w 5301251"/>
              <a:gd name="connsiteY2" fmla="*/ 525860 h 2964644"/>
              <a:gd name="connsiteX3" fmla="*/ 4797713 w 5301251"/>
              <a:gd name="connsiteY3" fmla="*/ 613080 h 2964644"/>
              <a:gd name="connsiteX4" fmla="*/ 4874835 w 5301251"/>
              <a:gd name="connsiteY4" fmla="*/ 714944 h 2964644"/>
              <a:gd name="connsiteX5" fmla="*/ 5216802 w 5301251"/>
              <a:gd name="connsiteY5" fmla="*/ 915756 h 2964644"/>
              <a:gd name="connsiteX6" fmla="*/ 5291017 w 5301251"/>
              <a:gd name="connsiteY6" fmla="*/ 1088923 h 2964644"/>
              <a:gd name="connsiteX7" fmla="*/ 5288106 w 5301251"/>
              <a:gd name="connsiteY7" fmla="*/ 1106384 h 2964644"/>
              <a:gd name="connsiteX8" fmla="*/ 5082926 w 5301251"/>
              <a:gd name="connsiteY8" fmla="*/ 1253357 h 2964644"/>
              <a:gd name="connsiteX9" fmla="*/ 4724954 w 5301251"/>
              <a:gd name="connsiteY9" fmla="*/ 1208248 h 2964644"/>
              <a:gd name="connsiteX10" fmla="*/ 4544513 w 5301251"/>
              <a:gd name="connsiteY10" fmla="*/ 1301377 h 2964644"/>
              <a:gd name="connsiteX11" fmla="*/ 4541600 w 5301251"/>
              <a:gd name="connsiteY11" fmla="*/ 1516744 h 2964644"/>
              <a:gd name="connsiteX12" fmla="*/ 4772974 w 5301251"/>
              <a:gd name="connsiteY12" fmla="*/ 1822329 h 2964644"/>
              <a:gd name="connsiteX13" fmla="*/ 4772974 w 5301251"/>
              <a:gd name="connsiteY13" fmla="*/ 2021689 h 2964644"/>
              <a:gd name="connsiteX14" fmla="*/ 4764243 w 5301251"/>
              <a:gd name="connsiteY14" fmla="*/ 2031876 h 2964644"/>
              <a:gd name="connsiteX15" fmla="*/ 4513953 w 5301251"/>
              <a:gd name="connsiteY15" fmla="*/ 2081351 h 2964644"/>
              <a:gd name="connsiteX16" fmla="*/ 4204001 w 5301251"/>
              <a:gd name="connsiteY16" fmla="*/ 1906731 h 2964644"/>
              <a:gd name="connsiteX17" fmla="*/ 3991545 w 5301251"/>
              <a:gd name="connsiteY17" fmla="*/ 1937290 h 2964644"/>
              <a:gd name="connsiteX18" fmla="*/ 3923151 w 5301251"/>
              <a:gd name="connsiteY18" fmla="*/ 2129371 h 2964644"/>
              <a:gd name="connsiteX19" fmla="*/ 4023557 w 5301251"/>
              <a:gd name="connsiteY19" fmla="*/ 2516450 h 2964644"/>
              <a:gd name="connsiteX20" fmla="*/ 3966806 w 5301251"/>
              <a:gd name="connsiteY20" fmla="*/ 2661966 h 2964644"/>
              <a:gd name="connsiteX21" fmla="*/ 3864944 w 5301251"/>
              <a:gd name="connsiteY21" fmla="*/ 2714351 h 2964644"/>
              <a:gd name="connsiteX22" fmla="*/ 3712150 w 5301251"/>
              <a:gd name="connsiteY22" fmla="*/ 2672152 h 2964644"/>
              <a:gd name="connsiteX23" fmla="*/ 3472047 w 5301251"/>
              <a:gd name="connsiteY23" fmla="*/ 2368022 h 2964644"/>
              <a:gd name="connsiteX24" fmla="*/ 3162095 w 5301251"/>
              <a:gd name="connsiteY24" fmla="*/ 2341827 h 2964644"/>
              <a:gd name="connsiteX25" fmla="*/ 3121349 w 5301251"/>
              <a:gd name="connsiteY25" fmla="*/ 2423317 h 2964644"/>
              <a:gd name="connsiteX26" fmla="*/ 3066055 w 5301251"/>
              <a:gd name="connsiteY26" fmla="*/ 2823491 h 2964644"/>
              <a:gd name="connsiteX27" fmla="*/ 2961281 w 5301251"/>
              <a:gd name="connsiteY27" fmla="*/ 2964644 h 2964644"/>
              <a:gd name="connsiteX28" fmla="*/ 2785205 w 5301251"/>
              <a:gd name="connsiteY28" fmla="*/ 2964644 h 2964644"/>
              <a:gd name="connsiteX29" fmla="*/ 2708081 w 5301251"/>
              <a:gd name="connsiteY29" fmla="*/ 2856959 h 2964644"/>
              <a:gd name="connsiteX30" fmla="*/ 2598940 w 5301251"/>
              <a:gd name="connsiteY30" fmla="*/ 2471338 h 2964644"/>
              <a:gd name="connsiteX31" fmla="*/ 2469433 w 5301251"/>
              <a:gd name="connsiteY31" fmla="*/ 2357835 h 2964644"/>
              <a:gd name="connsiteX32" fmla="*/ 2390853 w 5301251"/>
              <a:gd name="connsiteY32" fmla="*/ 2349104 h 2964644"/>
              <a:gd name="connsiteX33" fmla="*/ 2256977 w 5301251"/>
              <a:gd name="connsiteY33" fmla="*/ 2423317 h 2964644"/>
              <a:gd name="connsiteX34" fmla="*/ 2223509 w 5301251"/>
              <a:gd name="connsiteY34" fmla="*/ 2480069 h 2964644"/>
              <a:gd name="connsiteX35" fmla="*/ 2040157 w 5301251"/>
              <a:gd name="connsiteY35" fmla="*/ 2790021 h 2964644"/>
              <a:gd name="connsiteX36" fmla="*/ 1901915 w 5301251"/>
              <a:gd name="connsiteY36" fmla="*/ 2846772 h 2964644"/>
              <a:gd name="connsiteX37" fmla="*/ 1789864 w 5301251"/>
              <a:gd name="connsiteY37" fmla="*/ 2808939 h 2964644"/>
              <a:gd name="connsiteX38" fmla="*/ 1714198 w 5301251"/>
              <a:gd name="connsiteY38" fmla="*/ 2667786 h 2964644"/>
              <a:gd name="connsiteX39" fmla="*/ 1762215 w 5301251"/>
              <a:gd name="connsiteY39" fmla="*/ 2270524 h 2964644"/>
              <a:gd name="connsiteX40" fmla="*/ 1653078 w 5301251"/>
              <a:gd name="connsiteY40" fmla="*/ 2085716 h 2964644"/>
              <a:gd name="connsiteX41" fmla="*/ 1450811 w 5301251"/>
              <a:gd name="connsiteY41" fmla="*/ 2095903 h 2964644"/>
              <a:gd name="connsiteX42" fmla="*/ 1167051 w 5301251"/>
              <a:gd name="connsiteY42" fmla="*/ 2311270 h 2964644"/>
              <a:gd name="connsiteX43" fmla="*/ 915305 w 5301251"/>
              <a:gd name="connsiteY43" fmla="*/ 2296718 h 2964644"/>
              <a:gd name="connsiteX44" fmla="*/ 893477 w 5301251"/>
              <a:gd name="connsiteY44" fmla="*/ 2274889 h 2964644"/>
              <a:gd name="connsiteX45" fmla="*/ 871651 w 5301251"/>
              <a:gd name="connsiteY45" fmla="*/ 2100269 h 2964644"/>
              <a:gd name="connsiteX46" fmla="*/ 1060824 w 5301251"/>
              <a:gd name="connsiteY46" fmla="*/ 1762668 h 2964644"/>
              <a:gd name="connsiteX47" fmla="*/ 1092836 w 5301251"/>
              <a:gd name="connsiteY47" fmla="*/ 1659351 h 2964644"/>
              <a:gd name="connsiteX48" fmla="*/ 838181 w 5301251"/>
              <a:gd name="connsiteY48" fmla="*/ 1477455 h 2964644"/>
              <a:gd name="connsiteX49" fmla="*/ 446738 w 5301251"/>
              <a:gd name="connsiteY49" fmla="*/ 1579316 h 2964644"/>
              <a:gd name="connsiteX50" fmla="*/ 321594 w 5301251"/>
              <a:gd name="connsiteY50" fmla="*/ 1537117 h 2964644"/>
              <a:gd name="connsiteX51" fmla="*/ 259021 w 5301251"/>
              <a:gd name="connsiteY51" fmla="*/ 1426522 h 2964644"/>
              <a:gd name="connsiteX52" fmla="*/ 301223 w 5301251"/>
              <a:gd name="connsiteY52" fmla="*/ 1263544 h 2964644"/>
              <a:gd name="connsiteX53" fmla="*/ 590801 w 5301251"/>
              <a:gd name="connsiteY53" fmla="*/ 1033627 h 2964644"/>
              <a:gd name="connsiteX54" fmla="*/ 667926 w 5301251"/>
              <a:gd name="connsiteY54" fmla="*/ 799342 h 2964644"/>
              <a:gd name="connsiteX55" fmla="*/ 512221 w 5301251"/>
              <a:gd name="connsiteY55" fmla="*/ 668376 h 2964644"/>
              <a:gd name="connsiteX56" fmla="*/ 146973 w 5301251"/>
              <a:gd name="connsiteY56" fmla="*/ 618901 h 2964644"/>
              <a:gd name="connsiteX57" fmla="*/ 2910 w 5301251"/>
              <a:gd name="connsiteY57" fmla="*/ 517040 h 2964644"/>
              <a:gd name="connsiteX58" fmla="*/ 0 w 5301251"/>
              <a:gd name="connsiteY58" fmla="*/ 336599 h 2964644"/>
              <a:gd name="connsiteX59" fmla="*/ 106230 w 5301251"/>
              <a:gd name="connsiteY59" fmla="*/ 259472 h 2964644"/>
              <a:gd name="connsiteX60" fmla="*/ 478754 w 5301251"/>
              <a:gd name="connsiteY60" fmla="*/ 154700 h 2964644"/>
              <a:gd name="connsiteX61" fmla="*/ 606809 w 5301251"/>
              <a:gd name="connsiteY61" fmla="*/ 12092 h 296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301251" h="2964644">
                <a:moveTo>
                  <a:pt x="608249" y="0"/>
                </a:moveTo>
                <a:lnTo>
                  <a:pt x="4801690" y="503270"/>
                </a:lnTo>
                <a:lnTo>
                  <a:pt x="4793938" y="525860"/>
                </a:lnTo>
                <a:cubicBezTo>
                  <a:pt x="4790346" y="552599"/>
                  <a:pt x="4791528" y="581794"/>
                  <a:pt x="4797713" y="613080"/>
                </a:cubicBezTo>
                <a:cubicBezTo>
                  <a:pt x="4806441" y="661100"/>
                  <a:pt x="4834091" y="691661"/>
                  <a:pt x="4874835" y="714944"/>
                </a:cubicBezTo>
                <a:cubicBezTo>
                  <a:pt x="4988341" y="781882"/>
                  <a:pt x="5101841" y="848818"/>
                  <a:pt x="5216802" y="915756"/>
                </a:cubicBezTo>
                <a:cubicBezTo>
                  <a:pt x="5301203" y="965234"/>
                  <a:pt x="5314300" y="994336"/>
                  <a:pt x="5291017" y="1088923"/>
                </a:cubicBezTo>
                <a:cubicBezTo>
                  <a:pt x="5289561" y="1094744"/>
                  <a:pt x="5289561" y="1100565"/>
                  <a:pt x="5288106" y="1106384"/>
                </a:cubicBezTo>
                <a:cubicBezTo>
                  <a:pt x="5253180" y="1221345"/>
                  <a:pt x="5213892" y="1278096"/>
                  <a:pt x="5082926" y="1253357"/>
                </a:cubicBezTo>
                <a:cubicBezTo>
                  <a:pt x="4965057" y="1230073"/>
                  <a:pt x="4844278" y="1225710"/>
                  <a:pt x="4724954" y="1208248"/>
                </a:cubicBezTo>
                <a:cubicBezTo>
                  <a:pt x="4640553" y="1196605"/>
                  <a:pt x="4585257" y="1230073"/>
                  <a:pt x="4544513" y="1301377"/>
                </a:cubicBezTo>
                <a:cubicBezTo>
                  <a:pt x="4502311" y="1374136"/>
                  <a:pt x="4483393" y="1442529"/>
                  <a:pt x="4541600" y="1516744"/>
                </a:cubicBezTo>
                <a:cubicBezTo>
                  <a:pt x="4620180" y="1617152"/>
                  <a:pt x="4695849" y="1720469"/>
                  <a:pt x="4772974" y="1822329"/>
                </a:cubicBezTo>
                <a:cubicBezTo>
                  <a:pt x="4837001" y="1905275"/>
                  <a:pt x="4837001" y="1938746"/>
                  <a:pt x="4772974" y="2021689"/>
                </a:cubicBezTo>
                <a:cubicBezTo>
                  <a:pt x="4770064" y="2024599"/>
                  <a:pt x="4767153" y="2028965"/>
                  <a:pt x="4764243" y="2031876"/>
                </a:cubicBezTo>
                <a:cubicBezTo>
                  <a:pt x="4679841" y="2122098"/>
                  <a:pt x="4646374" y="2161386"/>
                  <a:pt x="4513953" y="2081351"/>
                </a:cubicBezTo>
                <a:cubicBezTo>
                  <a:pt x="4412092" y="2020233"/>
                  <a:pt x="4304407" y="1967848"/>
                  <a:pt x="4204001" y="1906731"/>
                </a:cubicBezTo>
                <a:cubicBezTo>
                  <a:pt x="4121055" y="1857256"/>
                  <a:pt x="4057028" y="1886357"/>
                  <a:pt x="3991545" y="1937290"/>
                </a:cubicBezTo>
                <a:cubicBezTo>
                  <a:pt x="3926062" y="1986766"/>
                  <a:pt x="3899868" y="2046428"/>
                  <a:pt x="3923151" y="2129371"/>
                </a:cubicBezTo>
                <a:cubicBezTo>
                  <a:pt x="3959530" y="2257429"/>
                  <a:pt x="3991545" y="2386937"/>
                  <a:pt x="4023557" y="2516450"/>
                </a:cubicBezTo>
                <a:cubicBezTo>
                  <a:pt x="4041023" y="2586296"/>
                  <a:pt x="4026471" y="2624132"/>
                  <a:pt x="3966806" y="2661966"/>
                </a:cubicBezTo>
                <a:cubicBezTo>
                  <a:pt x="3934793" y="2682339"/>
                  <a:pt x="3901323" y="2701257"/>
                  <a:pt x="3864944" y="2714351"/>
                </a:cubicBezTo>
                <a:cubicBezTo>
                  <a:pt x="3800917" y="2737635"/>
                  <a:pt x="3754352" y="2725993"/>
                  <a:pt x="3712150" y="2672152"/>
                </a:cubicBezTo>
                <a:cubicBezTo>
                  <a:pt x="3632115" y="2571747"/>
                  <a:pt x="3552082" y="2469882"/>
                  <a:pt x="3472047" y="2368022"/>
                </a:cubicBezTo>
                <a:cubicBezTo>
                  <a:pt x="3394922" y="2271978"/>
                  <a:pt x="3255228" y="2258885"/>
                  <a:pt x="3162095" y="2341827"/>
                </a:cubicBezTo>
                <a:cubicBezTo>
                  <a:pt x="3137356" y="2363656"/>
                  <a:pt x="3125717" y="2391302"/>
                  <a:pt x="3121349" y="2423317"/>
                </a:cubicBezTo>
                <a:cubicBezTo>
                  <a:pt x="3102433" y="2557194"/>
                  <a:pt x="3080605" y="2689615"/>
                  <a:pt x="3066055" y="2823491"/>
                </a:cubicBezTo>
                <a:cubicBezTo>
                  <a:pt x="3057321" y="2893340"/>
                  <a:pt x="3029674" y="2942815"/>
                  <a:pt x="2961281" y="2964644"/>
                </a:cubicBezTo>
                <a:cubicBezTo>
                  <a:pt x="2903074" y="2964644"/>
                  <a:pt x="2843412" y="2964644"/>
                  <a:pt x="2785205" y="2964644"/>
                </a:cubicBezTo>
                <a:cubicBezTo>
                  <a:pt x="2744458" y="2939905"/>
                  <a:pt x="2721178" y="2903524"/>
                  <a:pt x="2708081" y="2856959"/>
                </a:cubicBezTo>
                <a:cubicBezTo>
                  <a:pt x="2673158" y="2728903"/>
                  <a:pt x="2633866" y="2600848"/>
                  <a:pt x="2598940" y="2471338"/>
                </a:cubicBezTo>
                <a:cubicBezTo>
                  <a:pt x="2580025" y="2402944"/>
                  <a:pt x="2537826" y="2366566"/>
                  <a:pt x="2469433" y="2357835"/>
                </a:cubicBezTo>
                <a:cubicBezTo>
                  <a:pt x="2443238" y="2354924"/>
                  <a:pt x="2417044" y="2350559"/>
                  <a:pt x="2390853" y="2349104"/>
                </a:cubicBezTo>
                <a:cubicBezTo>
                  <a:pt x="2329736" y="2344737"/>
                  <a:pt x="2287537" y="2372387"/>
                  <a:pt x="2256977" y="2423317"/>
                </a:cubicBezTo>
                <a:cubicBezTo>
                  <a:pt x="2245334" y="2442236"/>
                  <a:pt x="2235148" y="2461151"/>
                  <a:pt x="2223509" y="2480069"/>
                </a:cubicBezTo>
                <a:cubicBezTo>
                  <a:pt x="2162389" y="2583385"/>
                  <a:pt x="2102727" y="2688160"/>
                  <a:pt x="2040157" y="2790021"/>
                </a:cubicBezTo>
                <a:cubicBezTo>
                  <a:pt x="2006687" y="2846772"/>
                  <a:pt x="1965940" y="2861325"/>
                  <a:pt x="1901915" y="2846772"/>
                </a:cubicBezTo>
                <a:cubicBezTo>
                  <a:pt x="1862624" y="2838041"/>
                  <a:pt x="1826246" y="2824947"/>
                  <a:pt x="1789864" y="2808939"/>
                </a:cubicBezTo>
                <a:cubicBezTo>
                  <a:pt x="1725837" y="2778379"/>
                  <a:pt x="1705466" y="2739091"/>
                  <a:pt x="1714198" y="2667786"/>
                </a:cubicBezTo>
                <a:cubicBezTo>
                  <a:pt x="1730202" y="2535366"/>
                  <a:pt x="1743300" y="2402945"/>
                  <a:pt x="1762215" y="2270524"/>
                </a:cubicBezTo>
                <a:cubicBezTo>
                  <a:pt x="1775312" y="2177394"/>
                  <a:pt x="1725837" y="2126463"/>
                  <a:pt x="1653078" y="2085716"/>
                </a:cubicBezTo>
                <a:cubicBezTo>
                  <a:pt x="1581777" y="2046428"/>
                  <a:pt x="1517749" y="2040607"/>
                  <a:pt x="1450811" y="2095903"/>
                </a:cubicBezTo>
                <a:cubicBezTo>
                  <a:pt x="1357678" y="2170117"/>
                  <a:pt x="1260181" y="2238511"/>
                  <a:pt x="1167051" y="2311270"/>
                </a:cubicBezTo>
                <a:cubicBezTo>
                  <a:pt x="1072466" y="2385485"/>
                  <a:pt x="1031719" y="2401489"/>
                  <a:pt x="915305" y="2296718"/>
                </a:cubicBezTo>
                <a:cubicBezTo>
                  <a:pt x="908030" y="2289441"/>
                  <a:pt x="900753" y="2282166"/>
                  <a:pt x="893477" y="2274889"/>
                </a:cubicBezTo>
                <a:cubicBezTo>
                  <a:pt x="836726" y="2216682"/>
                  <a:pt x="830905" y="2171573"/>
                  <a:pt x="871651" y="2100269"/>
                </a:cubicBezTo>
                <a:cubicBezTo>
                  <a:pt x="934224" y="1988221"/>
                  <a:pt x="998249" y="1874715"/>
                  <a:pt x="1060824" y="1762668"/>
                </a:cubicBezTo>
                <a:cubicBezTo>
                  <a:pt x="1078284" y="1730655"/>
                  <a:pt x="1097202" y="1698640"/>
                  <a:pt x="1092836" y="1659351"/>
                </a:cubicBezTo>
                <a:cubicBezTo>
                  <a:pt x="1082650" y="1541483"/>
                  <a:pt x="951684" y="1448351"/>
                  <a:pt x="838181" y="1477455"/>
                </a:cubicBezTo>
                <a:cubicBezTo>
                  <a:pt x="707215" y="1510923"/>
                  <a:pt x="576249" y="1544393"/>
                  <a:pt x="446738" y="1579316"/>
                </a:cubicBezTo>
                <a:cubicBezTo>
                  <a:pt x="394353" y="1593869"/>
                  <a:pt x="355064" y="1577861"/>
                  <a:pt x="321594" y="1537117"/>
                </a:cubicBezTo>
                <a:cubicBezTo>
                  <a:pt x="293947" y="1503647"/>
                  <a:pt x="276484" y="1465813"/>
                  <a:pt x="259021" y="1426522"/>
                </a:cubicBezTo>
                <a:cubicBezTo>
                  <a:pt x="229919" y="1358129"/>
                  <a:pt x="243016" y="1308653"/>
                  <a:pt x="301223" y="1263544"/>
                </a:cubicBezTo>
                <a:cubicBezTo>
                  <a:pt x="397263" y="1186419"/>
                  <a:pt x="494759" y="1110749"/>
                  <a:pt x="590801" y="1033627"/>
                </a:cubicBezTo>
                <a:cubicBezTo>
                  <a:pt x="692663" y="955047"/>
                  <a:pt x="701394" y="921577"/>
                  <a:pt x="667926" y="799342"/>
                </a:cubicBezTo>
                <a:cubicBezTo>
                  <a:pt x="644642" y="719310"/>
                  <a:pt x="596623" y="677108"/>
                  <a:pt x="512221" y="668376"/>
                </a:cubicBezTo>
                <a:cubicBezTo>
                  <a:pt x="389987" y="655280"/>
                  <a:pt x="269208" y="631999"/>
                  <a:pt x="146973" y="618901"/>
                </a:cubicBezTo>
                <a:cubicBezTo>
                  <a:pt x="77125" y="611625"/>
                  <a:pt x="27650" y="583978"/>
                  <a:pt x="2910" y="517040"/>
                </a:cubicBezTo>
                <a:cubicBezTo>
                  <a:pt x="0" y="454468"/>
                  <a:pt x="0" y="396258"/>
                  <a:pt x="0" y="336599"/>
                </a:cubicBezTo>
                <a:cubicBezTo>
                  <a:pt x="23284" y="292942"/>
                  <a:pt x="59662" y="271116"/>
                  <a:pt x="106230" y="259472"/>
                </a:cubicBezTo>
                <a:cubicBezTo>
                  <a:pt x="231374" y="226004"/>
                  <a:pt x="353609" y="188171"/>
                  <a:pt x="478754" y="154700"/>
                </a:cubicBezTo>
                <a:cubicBezTo>
                  <a:pt x="554421" y="134330"/>
                  <a:pt x="599533" y="92128"/>
                  <a:pt x="606809" y="12092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ADFDEE-9EAC-466F-AF6B-857D4A4D3FF0}"/>
              </a:ext>
            </a:extLst>
          </p:cNvPr>
          <p:cNvGrpSpPr/>
          <p:nvPr/>
        </p:nvGrpSpPr>
        <p:grpSpPr>
          <a:xfrm>
            <a:off x="3923739" y="1715237"/>
            <a:ext cx="4425067" cy="1355914"/>
            <a:chOff x="3983392" y="1386078"/>
            <a:chExt cx="4425067" cy="135591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FD2A6C-6237-4CD6-B2A3-C05CF0D9A10C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80209A-D825-4309-9B43-0CBEB828984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508B9D-F0E5-4EB4-B724-0EC8E0BE671A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E19D0E-9B4A-4456-A49F-EF8E2ACEAD93}"/>
              </a:ext>
            </a:extLst>
          </p:cNvPr>
          <p:cNvGrpSpPr/>
          <p:nvPr/>
        </p:nvGrpSpPr>
        <p:grpSpPr>
          <a:xfrm>
            <a:off x="7805082" y="2098350"/>
            <a:ext cx="556482" cy="555410"/>
            <a:chOff x="7167947" y="1624190"/>
            <a:chExt cx="2677920" cy="2672764"/>
          </a:xfrm>
          <a:solidFill>
            <a:schemeClr val="accent6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964DF17-7F86-4938-94AE-186FD60E7104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DBA38F7-B2A4-43C1-9197-40C391E9BBF2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E9F9A3-41FF-4E8D-BC50-55362F20C346}"/>
              </a:ext>
            </a:extLst>
          </p:cNvPr>
          <p:cNvSpPr txBox="1"/>
          <p:nvPr/>
        </p:nvSpPr>
        <p:spPr>
          <a:xfrm>
            <a:off x="3934530" y="3377289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4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4F6199B-2971-40BB-8935-905F573F8B7C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9380C-D701-430A-82D5-D18760DC350D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5B59AA-DF2A-432B-AE13-FAE5C0512D64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D7D1009-0F39-4A7A-95B2-2B67C9CB6E10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bg1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0F2F5C7-8ECC-4ECC-B610-75D1A1BB1324}"/>
                </a:ext>
              </a:extLst>
            </p:cNvPr>
            <p:cNvGrpSpPr/>
            <p:nvPr/>
          </p:nvGrpSpPr>
          <p:grpSpPr>
            <a:xfrm>
              <a:off x="3702492" y="4093022"/>
              <a:ext cx="845489" cy="843861"/>
              <a:chOff x="7167947" y="1624190"/>
              <a:chExt cx="2677920" cy="2672764"/>
            </a:xfrm>
            <a:solidFill>
              <a:schemeClr val="bg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58C613A-08EF-4669-BD65-FDD56CEFBE29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0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981185-B17A-411A-817A-411B329380BA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FC220B3-0098-4205-A625-3CCC838CD0D1}"/>
              </a:ext>
            </a:extLst>
          </p:cNvPr>
          <p:cNvSpPr txBox="1"/>
          <p:nvPr/>
        </p:nvSpPr>
        <p:spPr>
          <a:xfrm>
            <a:off x="4370758" y="1836863"/>
            <a:ext cx="637840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bg1"/>
                </a:solidFill>
              </a:rPr>
              <a:t> </a:t>
            </a:r>
            <a:r>
              <a:rPr lang="en-GB" altLang="en-US" sz="2800" dirty="0" err="1">
                <a:solidFill>
                  <a:schemeClr val="bg1"/>
                </a:solidFill>
              </a:rPr>
              <a:t>Kegiatan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identifikasi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faktor-faktor</a:t>
            </a:r>
            <a:r>
              <a:rPr lang="en-GB" altLang="en-US" sz="2800" dirty="0">
                <a:solidFill>
                  <a:schemeClr val="bg1"/>
                </a:solidFill>
              </a:rPr>
              <a:t> yang </a:t>
            </a:r>
            <a:r>
              <a:rPr lang="en-GB" altLang="en-US" sz="2800" dirty="0" err="1">
                <a:solidFill>
                  <a:schemeClr val="bg1"/>
                </a:solidFill>
              </a:rPr>
              <a:t>mempengaruhi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kualitas</a:t>
            </a:r>
            <a:r>
              <a:rPr lang="en-GB" altLang="en-US" sz="2800" dirty="0">
                <a:solidFill>
                  <a:schemeClr val="bg1"/>
                </a:solidFill>
              </a:rPr>
              <a:t> dan </a:t>
            </a:r>
            <a:r>
              <a:rPr lang="en-GB" altLang="en-US" sz="2800" dirty="0" err="1">
                <a:solidFill>
                  <a:schemeClr val="bg1"/>
                </a:solidFill>
              </a:rPr>
              <a:t>kuantitas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dari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probabilitas</a:t>
            </a:r>
            <a:r>
              <a:rPr lang="en-GB" altLang="en-US" sz="2800" dirty="0">
                <a:solidFill>
                  <a:schemeClr val="bg1"/>
                </a:solidFill>
              </a:rPr>
              <a:t> dan </a:t>
            </a:r>
            <a:r>
              <a:rPr lang="en-GB" altLang="en-US" sz="2800" dirty="0" err="1">
                <a:solidFill>
                  <a:schemeClr val="bg1"/>
                </a:solidFill>
              </a:rPr>
              <a:t>konsekuensi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dari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suatu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sistem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operasi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ataupun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kegiatan</a:t>
            </a:r>
            <a:endParaRPr lang="en-GB" altLang="en-US" sz="28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800" dirty="0" err="1">
                <a:solidFill>
                  <a:schemeClr val="bg1"/>
                </a:solidFill>
              </a:rPr>
              <a:t>Sebagai</a:t>
            </a:r>
            <a:r>
              <a:rPr lang="en-GB" altLang="en-US" sz="2800" dirty="0">
                <a:solidFill>
                  <a:schemeClr val="bg1"/>
                </a:solidFill>
              </a:rPr>
              <a:t> input data </a:t>
            </a:r>
            <a:r>
              <a:rPr lang="en-GB" altLang="en-US" sz="2800" dirty="0" err="1">
                <a:solidFill>
                  <a:schemeClr val="bg1"/>
                </a:solidFill>
              </a:rPr>
              <a:t>untuk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melakukan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perhitungan</a:t>
            </a:r>
            <a:r>
              <a:rPr lang="en-GB" altLang="en-US" sz="2800" dirty="0">
                <a:solidFill>
                  <a:schemeClr val="bg1"/>
                </a:solidFill>
              </a:rPr>
              <a:t> level of risk pada </a:t>
            </a:r>
            <a:r>
              <a:rPr lang="en-GB" altLang="en-US" sz="2800" dirty="0" err="1">
                <a:solidFill>
                  <a:schemeClr val="bg1"/>
                </a:solidFill>
              </a:rPr>
              <a:t>tahap</a:t>
            </a:r>
            <a:r>
              <a:rPr lang="en-GB" altLang="en-US" sz="2800" dirty="0">
                <a:solidFill>
                  <a:schemeClr val="bg1"/>
                </a:solidFill>
              </a:rPr>
              <a:t> risk assessment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3F2DEB-2A68-4124-9779-9F76084F904D}"/>
              </a:ext>
            </a:extLst>
          </p:cNvPr>
          <p:cNvSpPr txBox="1"/>
          <p:nvPr/>
        </p:nvSpPr>
        <p:spPr>
          <a:xfrm>
            <a:off x="2398573" y="966042"/>
            <a:ext cx="3280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solidFill>
                  <a:schemeClr val="bg1"/>
                </a:solidFill>
              </a:rPr>
              <a:t>IDENTIFIKASI  RISIKO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469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4F6199B-2971-40BB-8935-905F573F8B7C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9380C-D701-430A-82D5-D18760DC350D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5B59AA-DF2A-432B-AE13-FAE5C0512D64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D7D1009-0F39-4A7A-95B2-2B67C9CB6E10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bg1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0F2F5C7-8ECC-4ECC-B610-75D1A1BB1324}"/>
                </a:ext>
              </a:extLst>
            </p:cNvPr>
            <p:cNvGrpSpPr/>
            <p:nvPr/>
          </p:nvGrpSpPr>
          <p:grpSpPr>
            <a:xfrm>
              <a:off x="3702492" y="4093022"/>
              <a:ext cx="845489" cy="843861"/>
              <a:chOff x="7167947" y="1624190"/>
              <a:chExt cx="2677920" cy="2672764"/>
            </a:xfrm>
            <a:solidFill>
              <a:schemeClr val="bg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58C613A-08EF-4669-BD65-FDD56CEFBE29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0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981185-B17A-411A-817A-411B329380BA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FC220B3-0098-4205-A625-3CCC838CD0D1}"/>
              </a:ext>
            </a:extLst>
          </p:cNvPr>
          <p:cNvSpPr txBox="1"/>
          <p:nvPr/>
        </p:nvSpPr>
        <p:spPr>
          <a:xfrm>
            <a:off x="4370759" y="2726705"/>
            <a:ext cx="63784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Teridentifikasinya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faktor-faktor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alt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Teridentifikasinya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faktor-faktor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alt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consequences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3F2DEB-2A68-4124-9779-9F76084F904D}"/>
              </a:ext>
            </a:extLst>
          </p:cNvPr>
          <p:cNvSpPr txBox="1"/>
          <p:nvPr/>
        </p:nvSpPr>
        <p:spPr>
          <a:xfrm>
            <a:off x="2380422" y="1248082"/>
            <a:ext cx="328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b="1" dirty="0">
                <a:solidFill>
                  <a:schemeClr val="bg1"/>
                </a:solidFill>
              </a:rPr>
              <a:t>TUJUAN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697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altLang="en-US" sz="4400" dirty="0">
                <a:solidFill>
                  <a:schemeClr val="tx1"/>
                </a:solidFill>
              </a:rPr>
              <a:t>EFEKTIFITAS </a:t>
            </a:r>
            <a:r>
              <a:rPr lang="en-GB" altLang="en-US" sz="4400" dirty="0">
                <a:solidFill>
                  <a:schemeClr val="accent2">
                    <a:lumMod val="75000"/>
                  </a:schemeClr>
                </a:solidFill>
              </a:rPr>
              <a:t>IDENTIFIKASI RISIKO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8" name="Elbow Connector 10">
            <a:extLst>
              <a:ext uri="{FF2B5EF4-FFF2-40B4-BE49-F238E27FC236}">
                <a16:creationId xmlns:a16="http://schemas.microsoft.com/office/drawing/2014/main" id="{D44BB36E-CD46-4EB1-9F48-40B66F41CD51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32">
            <a:extLst>
              <a:ext uri="{FF2B5EF4-FFF2-40B4-BE49-F238E27FC236}">
                <a16:creationId xmlns:a16="http://schemas.microsoft.com/office/drawing/2014/main" id="{51FAA86A-2E06-48AB-99BE-FBBF774ED964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38">
            <a:extLst>
              <a:ext uri="{FF2B5EF4-FFF2-40B4-BE49-F238E27FC236}">
                <a16:creationId xmlns:a16="http://schemas.microsoft.com/office/drawing/2014/main" id="{A5DFF2E1-509F-4C97-8096-F4992285935B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">
            <a:extLst>
              <a:ext uri="{FF2B5EF4-FFF2-40B4-BE49-F238E27FC236}">
                <a16:creationId xmlns:a16="http://schemas.microsoft.com/office/drawing/2014/main" id="{94541A03-FC8B-4E1F-8A9E-2FCAF47C8B1D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708647" y="2271244"/>
            <a:chExt cx="3462733" cy="2938275"/>
          </a:xfrm>
        </p:grpSpPr>
        <p:sp>
          <p:nvSpPr>
            <p:cNvPr id="33" name="자유형: 도형 112">
              <a:extLst>
                <a:ext uri="{FF2B5EF4-FFF2-40B4-BE49-F238E27FC236}">
                  <a16:creationId xmlns:a16="http://schemas.microsoft.com/office/drawing/2014/main" id="{76FDB1C4-0E5A-4063-AEEC-8DE961822ED7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자유형: 도형 113">
              <a:extLst>
                <a:ext uri="{FF2B5EF4-FFF2-40B4-BE49-F238E27FC236}">
                  <a16:creationId xmlns:a16="http://schemas.microsoft.com/office/drawing/2014/main" id="{8111823E-856F-45C8-9B6A-E37F6B0973F7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자유형: 도형 114">
              <a:extLst>
                <a:ext uri="{FF2B5EF4-FFF2-40B4-BE49-F238E27FC236}">
                  <a16:creationId xmlns:a16="http://schemas.microsoft.com/office/drawing/2014/main" id="{29C81604-2A21-4787-B631-C3A86B7F7B4D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자유형: 도형 116">
              <a:extLst>
                <a:ext uri="{FF2B5EF4-FFF2-40B4-BE49-F238E27FC236}">
                  <a16:creationId xmlns:a16="http://schemas.microsoft.com/office/drawing/2014/main" id="{4CBF9E65-BF38-4C03-946B-98E3E81E719E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C1CAD0E3-010E-4380-834A-8F8CF04E49E7}"/>
              </a:ext>
            </a:extLst>
          </p:cNvPr>
          <p:cNvSpPr/>
          <p:nvPr/>
        </p:nvSpPr>
        <p:spPr>
          <a:xfrm>
            <a:off x="4816559" y="275141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rapezoid 22">
            <a:extLst>
              <a:ext uri="{FF2B5EF4-FFF2-40B4-BE49-F238E27FC236}">
                <a16:creationId xmlns:a16="http://schemas.microsoft.com/office/drawing/2014/main" id="{1379F2FB-2C9C-4A56-83C0-32A3E7A1416C}"/>
              </a:ext>
            </a:extLst>
          </p:cNvPr>
          <p:cNvSpPr>
            <a:spLocks noChangeAspect="1"/>
          </p:cNvSpPr>
          <p:nvPr/>
        </p:nvSpPr>
        <p:spPr>
          <a:xfrm>
            <a:off x="7353444" y="3868144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950A7A2A-2295-475B-8F9E-E40AB462F5DE}"/>
              </a:ext>
            </a:extLst>
          </p:cNvPr>
          <p:cNvSpPr/>
          <p:nvPr/>
        </p:nvSpPr>
        <p:spPr>
          <a:xfrm>
            <a:off x="4813952" y="4734210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BED30A33-B1A5-4BC3-8382-9BED35938C88}"/>
              </a:ext>
            </a:extLst>
          </p:cNvPr>
          <p:cNvSpPr/>
          <p:nvPr/>
        </p:nvSpPr>
        <p:spPr>
          <a:xfrm rot="2700000">
            <a:off x="5927926" y="3558713"/>
            <a:ext cx="306172" cy="75022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14CD3B-B239-4EEE-80CA-2F16CA8065E2}"/>
              </a:ext>
            </a:extLst>
          </p:cNvPr>
          <p:cNvSpPr/>
          <p:nvPr/>
        </p:nvSpPr>
        <p:spPr>
          <a:xfrm>
            <a:off x="185855" y="1477358"/>
            <a:ext cx="3467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en-US" sz="2000" dirty="0" err="1"/>
              <a:t>Pengetahuan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tentang</a:t>
            </a:r>
            <a:r>
              <a:rPr lang="en-GB" altLang="en-US" sz="2000" dirty="0"/>
              <a:t> </a:t>
            </a:r>
            <a:r>
              <a:rPr lang="en-GB" altLang="en-US" sz="2000" dirty="0" err="1"/>
              <a:t>susbstansi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risiko</a:t>
            </a:r>
            <a:r>
              <a:rPr lang="en-GB" altLang="en-US" sz="2000" dirty="0"/>
              <a:t> yang </a:t>
            </a:r>
            <a:r>
              <a:rPr lang="en-GB" altLang="en-US" sz="2000" dirty="0" err="1"/>
              <a:t>akan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diidentifikasi</a:t>
            </a:r>
            <a:endParaRPr lang="en-US" alt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9BF8C-5E5D-4146-944C-0176CCFF9F3A}"/>
              </a:ext>
            </a:extLst>
          </p:cNvPr>
          <p:cNvSpPr/>
          <p:nvPr/>
        </p:nvSpPr>
        <p:spPr>
          <a:xfrm>
            <a:off x="8472795" y="1520031"/>
            <a:ext cx="3423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 err="1"/>
              <a:t>Skenario</a:t>
            </a:r>
            <a:r>
              <a:rPr lang="en-GB" altLang="en-US" sz="2000" dirty="0"/>
              <a:t> </a:t>
            </a:r>
            <a:r>
              <a:rPr lang="en-GB" altLang="en-US" sz="2000" dirty="0" err="1"/>
              <a:t>kemungkinan-kemungkinan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dampak</a:t>
            </a:r>
            <a:r>
              <a:rPr lang="en-GB" altLang="en-US" sz="2000" dirty="0"/>
              <a:t> yang </a:t>
            </a:r>
            <a:r>
              <a:rPr lang="en-GB" altLang="en-US" sz="2000" dirty="0" err="1"/>
              <a:t>akan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terjadi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dari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suatu</a:t>
            </a:r>
            <a:r>
              <a:rPr lang="en-GB" altLang="en-US" sz="2000" dirty="0"/>
              <a:t> proses </a:t>
            </a:r>
            <a:r>
              <a:rPr lang="en-GB" altLang="en-US" sz="2000" dirty="0" err="1"/>
              <a:t>atau</a:t>
            </a:r>
            <a:r>
              <a:rPr lang="en-GB" altLang="en-US" sz="2000" dirty="0"/>
              <a:t> </a:t>
            </a:r>
            <a:r>
              <a:rPr lang="en-GB" altLang="en-US" sz="2000" dirty="0" err="1"/>
              <a:t>sistem</a:t>
            </a:r>
            <a:r>
              <a:rPr lang="en-GB" altLang="en-US" sz="2000" dirty="0"/>
              <a:t> </a:t>
            </a:r>
            <a:r>
              <a:rPr lang="en-GB" altLang="en-US" sz="2000" dirty="0" err="1"/>
              <a:t>kegiatan</a:t>
            </a:r>
            <a:endParaRPr lang="en-US" alt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B04C8-EA42-46E4-A0AA-AE2BC2D2DB7C}"/>
              </a:ext>
            </a:extLst>
          </p:cNvPr>
          <p:cNvSpPr/>
          <p:nvPr/>
        </p:nvSpPr>
        <p:spPr>
          <a:xfrm>
            <a:off x="559705" y="5055965"/>
            <a:ext cx="3336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000" dirty="0" err="1"/>
              <a:t>Kerangka</a:t>
            </a:r>
            <a:r>
              <a:rPr lang="en-GB" altLang="en-US" sz="2000" dirty="0"/>
              <a:t> </a:t>
            </a:r>
            <a:r>
              <a:rPr lang="en-GB" altLang="en-US" sz="2000" dirty="0" err="1"/>
              <a:t>berpikir</a:t>
            </a:r>
            <a:r>
              <a:rPr lang="en-GB" altLang="en-US" sz="2000" dirty="0"/>
              <a:t> yang </a:t>
            </a:r>
            <a:r>
              <a:rPr lang="en-GB" altLang="en-US" sz="2000" dirty="0" err="1"/>
              <a:t>lojik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4883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97137A-C426-407E-B78D-6824EB0CAD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>
                <a:solidFill>
                  <a:schemeClr val="tx1"/>
                </a:solidFill>
              </a:rPr>
              <a:t>Faktor-Faktor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Penentu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Ruang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Lingkup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Risiko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7F11C2-83EE-4FCA-8940-F153FABFA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22305"/>
              </p:ext>
            </p:extLst>
          </p:nvPr>
        </p:nvGraphicFramePr>
        <p:xfrm>
          <a:off x="323529" y="1262743"/>
          <a:ext cx="11601452" cy="55704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95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6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Faktor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Penentu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Ruang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Lingkup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Risiko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Tujuan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734">
                <a:tc>
                  <a:txBody>
                    <a:bodyPr/>
                    <a:lstStyle/>
                    <a:p>
                      <a:pPr marL="166688" marR="0" lvl="0" indent="-166688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GB" sz="1800"/>
                        <a:t>1. Misi, goal dan kebijakan umum  organisasi / perusahaan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/>
                        <a:t>Untuk mengetahui jenis dan besar risiko yang dapat menghambat pencapaian tujuan perusahaan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2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GB" sz="1800"/>
                        <a:t>2. Ruang lingkup kegiatan organisasi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/>
                        <a:t>Untuk mengetahui seberapa besar cakupan dampak yang akan terjadi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2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GB" sz="1800"/>
                        <a:t>3. Struktur organisasi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/>
                        <a:t>Untuk mengetahui mekanisme birokrasi yang perlu ditempuh untuk pengumpulan data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734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GB" sz="1800"/>
                        <a:t>4. Pola hubungan kerja antar unit kegiatan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/>
                        <a:t>Untuk mengetahui mekanisme terjadinya dampak dan besaran dampak yang mungkin terjadi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734">
                <a:tc>
                  <a:txBody>
                    <a:bodyPr/>
                    <a:lstStyle/>
                    <a:p>
                      <a:pPr marL="166688" marR="0" lvl="0" indent="-166688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GB" sz="1800"/>
                        <a:t>5. Pola hubungan antara organisasi secara umum dengan pihak luar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/>
                        <a:t>Untuk mengetahui seberapa besar tanggung jawab yang mesti dipikul oleh perusahaan dan atau pihak luar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82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GB" sz="1800"/>
                        <a:t>6. Ruang lingkup kegiatan organisasi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/>
                        <a:t>Untuk mengetahui seberapa besar cakupan dampak yang akan terjadi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7734">
                <a:tc>
                  <a:txBody>
                    <a:bodyPr/>
                    <a:lstStyle/>
                    <a:p>
                      <a:pPr marL="166688" marR="0" lvl="0" indent="-166688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GB" sz="1800"/>
                        <a:t>7. Pola hubungan antara unit-unit didalam perusahaan dengan pihak luar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/>
                        <a:t>Untuk mengetahui secara tepat peran unit-unit perusahaan dalam proses terjadinya dampak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823">
                <a:tc>
                  <a:txBody>
                    <a:bodyPr/>
                    <a:lstStyle/>
                    <a:p>
                      <a:pPr marL="166688" marR="0" lvl="0" indent="-166688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GB" sz="1800"/>
                        <a:t>8. Kompleksitas proses kegiatan pada unit produksi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 err="1"/>
                        <a:t>Untuk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menentukan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fokus</a:t>
                      </a:r>
                      <a:r>
                        <a:rPr lang="en-GB" sz="1800" dirty="0"/>
                        <a:t> dan </a:t>
                      </a:r>
                      <a:r>
                        <a:rPr lang="en-GB" sz="1800" dirty="0" err="1"/>
                        <a:t>metode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identifikasi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risiko</a:t>
                      </a:r>
                      <a:r>
                        <a:rPr lang="en-GB" sz="1800" dirty="0"/>
                        <a:t> yang </a:t>
                      </a:r>
                      <a:r>
                        <a:rPr lang="en-GB" sz="1800" dirty="0" err="1"/>
                        <a:t>akan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digunakan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48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F383D3-B28F-4A48-A1A9-007DAAD02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1"/>
                </a:solidFill>
              </a:rPr>
              <a:t>METODE </a:t>
            </a:r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IDENTIFIKASI RISIKO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2077DA-69F3-43AC-B230-DFF2BA0C3B46}"/>
              </a:ext>
            </a:extLst>
          </p:cNvPr>
          <p:cNvGraphicFramePr/>
          <p:nvPr/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8BE0829-569F-4613-91C7-0DE9C87D6F68}"/>
              </a:ext>
            </a:extLst>
          </p:cNvPr>
          <p:cNvSpPr/>
          <p:nvPr/>
        </p:nvSpPr>
        <p:spPr>
          <a:xfrm rot="10382003">
            <a:off x="8344762" y="4274544"/>
            <a:ext cx="5301251" cy="2964644"/>
          </a:xfrm>
          <a:custGeom>
            <a:avLst/>
            <a:gdLst>
              <a:gd name="connsiteX0" fmla="*/ 608249 w 5301251"/>
              <a:gd name="connsiteY0" fmla="*/ 0 h 2964644"/>
              <a:gd name="connsiteX1" fmla="*/ 4801690 w 5301251"/>
              <a:gd name="connsiteY1" fmla="*/ 503270 h 2964644"/>
              <a:gd name="connsiteX2" fmla="*/ 4793938 w 5301251"/>
              <a:gd name="connsiteY2" fmla="*/ 525860 h 2964644"/>
              <a:gd name="connsiteX3" fmla="*/ 4797713 w 5301251"/>
              <a:gd name="connsiteY3" fmla="*/ 613080 h 2964644"/>
              <a:gd name="connsiteX4" fmla="*/ 4874835 w 5301251"/>
              <a:gd name="connsiteY4" fmla="*/ 714944 h 2964644"/>
              <a:gd name="connsiteX5" fmla="*/ 5216802 w 5301251"/>
              <a:gd name="connsiteY5" fmla="*/ 915756 h 2964644"/>
              <a:gd name="connsiteX6" fmla="*/ 5291017 w 5301251"/>
              <a:gd name="connsiteY6" fmla="*/ 1088923 h 2964644"/>
              <a:gd name="connsiteX7" fmla="*/ 5288106 w 5301251"/>
              <a:gd name="connsiteY7" fmla="*/ 1106384 h 2964644"/>
              <a:gd name="connsiteX8" fmla="*/ 5082926 w 5301251"/>
              <a:gd name="connsiteY8" fmla="*/ 1253357 h 2964644"/>
              <a:gd name="connsiteX9" fmla="*/ 4724954 w 5301251"/>
              <a:gd name="connsiteY9" fmla="*/ 1208248 h 2964644"/>
              <a:gd name="connsiteX10" fmla="*/ 4544513 w 5301251"/>
              <a:gd name="connsiteY10" fmla="*/ 1301377 h 2964644"/>
              <a:gd name="connsiteX11" fmla="*/ 4541600 w 5301251"/>
              <a:gd name="connsiteY11" fmla="*/ 1516744 h 2964644"/>
              <a:gd name="connsiteX12" fmla="*/ 4772974 w 5301251"/>
              <a:gd name="connsiteY12" fmla="*/ 1822329 h 2964644"/>
              <a:gd name="connsiteX13" fmla="*/ 4772974 w 5301251"/>
              <a:gd name="connsiteY13" fmla="*/ 2021689 h 2964644"/>
              <a:gd name="connsiteX14" fmla="*/ 4764243 w 5301251"/>
              <a:gd name="connsiteY14" fmla="*/ 2031876 h 2964644"/>
              <a:gd name="connsiteX15" fmla="*/ 4513953 w 5301251"/>
              <a:gd name="connsiteY15" fmla="*/ 2081351 h 2964644"/>
              <a:gd name="connsiteX16" fmla="*/ 4204001 w 5301251"/>
              <a:gd name="connsiteY16" fmla="*/ 1906731 h 2964644"/>
              <a:gd name="connsiteX17" fmla="*/ 3991545 w 5301251"/>
              <a:gd name="connsiteY17" fmla="*/ 1937290 h 2964644"/>
              <a:gd name="connsiteX18" fmla="*/ 3923151 w 5301251"/>
              <a:gd name="connsiteY18" fmla="*/ 2129371 h 2964644"/>
              <a:gd name="connsiteX19" fmla="*/ 4023557 w 5301251"/>
              <a:gd name="connsiteY19" fmla="*/ 2516450 h 2964644"/>
              <a:gd name="connsiteX20" fmla="*/ 3966806 w 5301251"/>
              <a:gd name="connsiteY20" fmla="*/ 2661966 h 2964644"/>
              <a:gd name="connsiteX21" fmla="*/ 3864944 w 5301251"/>
              <a:gd name="connsiteY21" fmla="*/ 2714351 h 2964644"/>
              <a:gd name="connsiteX22" fmla="*/ 3712150 w 5301251"/>
              <a:gd name="connsiteY22" fmla="*/ 2672152 h 2964644"/>
              <a:gd name="connsiteX23" fmla="*/ 3472047 w 5301251"/>
              <a:gd name="connsiteY23" fmla="*/ 2368022 h 2964644"/>
              <a:gd name="connsiteX24" fmla="*/ 3162095 w 5301251"/>
              <a:gd name="connsiteY24" fmla="*/ 2341827 h 2964644"/>
              <a:gd name="connsiteX25" fmla="*/ 3121349 w 5301251"/>
              <a:gd name="connsiteY25" fmla="*/ 2423317 h 2964644"/>
              <a:gd name="connsiteX26" fmla="*/ 3066055 w 5301251"/>
              <a:gd name="connsiteY26" fmla="*/ 2823491 h 2964644"/>
              <a:gd name="connsiteX27" fmla="*/ 2961281 w 5301251"/>
              <a:gd name="connsiteY27" fmla="*/ 2964644 h 2964644"/>
              <a:gd name="connsiteX28" fmla="*/ 2785205 w 5301251"/>
              <a:gd name="connsiteY28" fmla="*/ 2964644 h 2964644"/>
              <a:gd name="connsiteX29" fmla="*/ 2708081 w 5301251"/>
              <a:gd name="connsiteY29" fmla="*/ 2856959 h 2964644"/>
              <a:gd name="connsiteX30" fmla="*/ 2598940 w 5301251"/>
              <a:gd name="connsiteY30" fmla="*/ 2471338 h 2964644"/>
              <a:gd name="connsiteX31" fmla="*/ 2469433 w 5301251"/>
              <a:gd name="connsiteY31" fmla="*/ 2357835 h 2964644"/>
              <a:gd name="connsiteX32" fmla="*/ 2390853 w 5301251"/>
              <a:gd name="connsiteY32" fmla="*/ 2349104 h 2964644"/>
              <a:gd name="connsiteX33" fmla="*/ 2256977 w 5301251"/>
              <a:gd name="connsiteY33" fmla="*/ 2423317 h 2964644"/>
              <a:gd name="connsiteX34" fmla="*/ 2223509 w 5301251"/>
              <a:gd name="connsiteY34" fmla="*/ 2480069 h 2964644"/>
              <a:gd name="connsiteX35" fmla="*/ 2040157 w 5301251"/>
              <a:gd name="connsiteY35" fmla="*/ 2790021 h 2964644"/>
              <a:gd name="connsiteX36" fmla="*/ 1901915 w 5301251"/>
              <a:gd name="connsiteY36" fmla="*/ 2846772 h 2964644"/>
              <a:gd name="connsiteX37" fmla="*/ 1789864 w 5301251"/>
              <a:gd name="connsiteY37" fmla="*/ 2808939 h 2964644"/>
              <a:gd name="connsiteX38" fmla="*/ 1714198 w 5301251"/>
              <a:gd name="connsiteY38" fmla="*/ 2667786 h 2964644"/>
              <a:gd name="connsiteX39" fmla="*/ 1762215 w 5301251"/>
              <a:gd name="connsiteY39" fmla="*/ 2270524 h 2964644"/>
              <a:gd name="connsiteX40" fmla="*/ 1653078 w 5301251"/>
              <a:gd name="connsiteY40" fmla="*/ 2085716 h 2964644"/>
              <a:gd name="connsiteX41" fmla="*/ 1450811 w 5301251"/>
              <a:gd name="connsiteY41" fmla="*/ 2095903 h 2964644"/>
              <a:gd name="connsiteX42" fmla="*/ 1167051 w 5301251"/>
              <a:gd name="connsiteY42" fmla="*/ 2311270 h 2964644"/>
              <a:gd name="connsiteX43" fmla="*/ 915305 w 5301251"/>
              <a:gd name="connsiteY43" fmla="*/ 2296718 h 2964644"/>
              <a:gd name="connsiteX44" fmla="*/ 893477 w 5301251"/>
              <a:gd name="connsiteY44" fmla="*/ 2274889 h 2964644"/>
              <a:gd name="connsiteX45" fmla="*/ 871651 w 5301251"/>
              <a:gd name="connsiteY45" fmla="*/ 2100269 h 2964644"/>
              <a:gd name="connsiteX46" fmla="*/ 1060824 w 5301251"/>
              <a:gd name="connsiteY46" fmla="*/ 1762668 h 2964644"/>
              <a:gd name="connsiteX47" fmla="*/ 1092836 w 5301251"/>
              <a:gd name="connsiteY47" fmla="*/ 1659351 h 2964644"/>
              <a:gd name="connsiteX48" fmla="*/ 838181 w 5301251"/>
              <a:gd name="connsiteY48" fmla="*/ 1477455 h 2964644"/>
              <a:gd name="connsiteX49" fmla="*/ 446738 w 5301251"/>
              <a:gd name="connsiteY49" fmla="*/ 1579316 h 2964644"/>
              <a:gd name="connsiteX50" fmla="*/ 321594 w 5301251"/>
              <a:gd name="connsiteY50" fmla="*/ 1537117 h 2964644"/>
              <a:gd name="connsiteX51" fmla="*/ 259021 w 5301251"/>
              <a:gd name="connsiteY51" fmla="*/ 1426522 h 2964644"/>
              <a:gd name="connsiteX52" fmla="*/ 301223 w 5301251"/>
              <a:gd name="connsiteY52" fmla="*/ 1263544 h 2964644"/>
              <a:gd name="connsiteX53" fmla="*/ 590801 w 5301251"/>
              <a:gd name="connsiteY53" fmla="*/ 1033627 h 2964644"/>
              <a:gd name="connsiteX54" fmla="*/ 667926 w 5301251"/>
              <a:gd name="connsiteY54" fmla="*/ 799342 h 2964644"/>
              <a:gd name="connsiteX55" fmla="*/ 512221 w 5301251"/>
              <a:gd name="connsiteY55" fmla="*/ 668376 h 2964644"/>
              <a:gd name="connsiteX56" fmla="*/ 146973 w 5301251"/>
              <a:gd name="connsiteY56" fmla="*/ 618901 h 2964644"/>
              <a:gd name="connsiteX57" fmla="*/ 2910 w 5301251"/>
              <a:gd name="connsiteY57" fmla="*/ 517040 h 2964644"/>
              <a:gd name="connsiteX58" fmla="*/ 0 w 5301251"/>
              <a:gd name="connsiteY58" fmla="*/ 336599 h 2964644"/>
              <a:gd name="connsiteX59" fmla="*/ 106230 w 5301251"/>
              <a:gd name="connsiteY59" fmla="*/ 259472 h 2964644"/>
              <a:gd name="connsiteX60" fmla="*/ 478754 w 5301251"/>
              <a:gd name="connsiteY60" fmla="*/ 154700 h 2964644"/>
              <a:gd name="connsiteX61" fmla="*/ 606809 w 5301251"/>
              <a:gd name="connsiteY61" fmla="*/ 12092 h 296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301251" h="2964644">
                <a:moveTo>
                  <a:pt x="608249" y="0"/>
                </a:moveTo>
                <a:lnTo>
                  <a:pt x="4801690" y="503270"/>
                </a:lnTo>
                <a:lnTo>
                  <a:pt x="4793938" y="525860"/>
                </a:lnTo>
                <a:cubicBezTo>
                  <a:pt x="4790346" y="552599"/>
                  <a:pt x="4791528" y="581794"/>
                  <a:pt x="4797713" y="613080"/>
                </a:cubicBezTo>
                <a:cubicBezTo>
                  <a:pt x="4806441" y="661100"/>
                  <a:pt x="4834091" y="691661"/>
                  <a:pt x="4874835" y="714944"/>
                </a:cubicBezTo>
                <a:cubicBezTo>
                  <a:pt x="4988341" y="781882"/>
                  <a:pt x="5101841" y="848818"/>
                  <a:pt x="5216802" y="915756"/>
                </a:cubicBezTo>
                <a:cubicBezTo>
                  <a:pt x="5301203" y="965234"/>
                  <a:pt x="5314300" y="994336"/>
                  <a:pt x="5291017" y="1088923"/>
                </a:cubicBezTo>
                <a:cubicBezTo>
                  <a:pt x="5289561" y="1094744"/>
                  <a:pt x="5289561" y="1100565"/>
                  <a:pt x="5288106" y="1106384"/>
                </a:cubicBezTo>
                <a:cubicBezTo>
                  <a:pt x="5253180" y="1221345"/>
                  <a:pt x="5213892" y="1278096"/>
                  <a:pt x="5082926" y="1253357"/>
                </a:cubicBezTo>
                <a:cubicBezTo>
                  <a:pt x="4965057" y="1230073"/>
                  <a:pt x="4844278" y="1225710"/>
                  <a:pt x="4724954" y="1208248"/>
                </a:cubicBezTo>
                <a:cubicBezTo>
                  <a:pt x="4640553" y="1196605"/>
                  <a:pt x="4585257" y="1230073"/>
                  <a:pt x="4544513" y="1301377"/>
                </a:cubicBezTo>
                <a:cubicBezTo>
                  <a:pt x="4502311" y="1374136"/>
                  <a:pt x="4483393" y="1442529"/>
                  <a:pt x="4541600" y="1516744"/>
                </a:cubicBezTo>
                <a:cubicBezTo>
                  <a:pt x="4620180" y="1617152"/>
                  <a:pt x="4695849" y="1720469"/>
                  <a:pt x="4772974" y="1822329"/>
                </a:cubicBezTo>
                <a:cubicBezTo>
                  <a:pt x="4837001" y="1905275"/>
                  <a:pt x="4837001" y="1938746"/>
                  <a:pt x="4772974" y="2021689"/>
                </a:cubicBezTo>
                <a:cubicBezTo>
                  <a:pt x="4770064" y="2024599"/>
                  <a:pt x="4767153" y="2028965"/>
                  <a:pt x="4764243" y="2031876"/>
                </a:cubicBezTo>
                <a:cubicBezTo>
                  <a:pt x="4679841" y="2122098"/>
                  <a:pt x="4646374" y="2161386"/>
                  <a:pt x="4513953" y="2081351"/>
                </a:cubicBezTo>
                <a:cubicBezTo>
                  <a:pt x="4412092" y="2020233"/>
                  <a:pt x="4304407" y="1967848"/>
                  <a:pt x="4204001" y="1906731"/>
                </a:cubicBezTo>
                <a:cubicBezTo>
                  <a:pt x="4121055" y="1857256"/>
                  <a:pt x="4057028" y="1886357"/>
                  <a:pt x="3991545" y="1937290"/>
                </a:cubicBezTo>
                <a:cubicBezTo>
                  <a:pt x="3926062" y="1986766"/>
                  <a:pt x="3899868" y="2046428"/>
                  <a:pt x="3923151" y="2129371"/>
                </a:cubicBezTo>
                <a:cubicBezTo>
                  <a:pt x="3959530" y="2257429"/>
                  <a:pt x="3991545" y="2386937"/>
                  <a:pt x="4023557" y="2516450"/>
                </a:cubicBezTo>
                <a:cubicBezTo>
                  <a:pt x="4041023" y="2586296"/>
                  <a:pt x="4026471" y="2624132"/>
                  <a:pt x="3966806" y="2661966"/>
                </a:cubicBezTo>
                <a:cubicBezTo>
                  <a:pt x="3934793" y="2682339"/>
                  <a:pt x="3901323" y="2701257"/>
                  <a:pt x="3864944" y="2714351"/>
                </a:cubicBezTo>
                <a:cubicBezTo>
                  <a:pt x="3800917" y="2737635"/>
                  <a:pt x="3754352" y="2725993"/>
                  <a:pt x="3712150" y="2672152"/>
                </a:cubicBezTo>
                <a:cubicBezTo>
                  <a:pt x="3632115" y="2571747"/>
                  <a:pt x="3552082" y="2469882"/>
                  <a:pt x="3472047" y="2368022"/>
                </a:cubicBezTo>
                <a:cubicBezTo>
                  <a:pt x="3394922" y="2271978"/>
                  <a:pt x="3255228" y="2258885"/>
                  <a:pt x="3162095" y="2341827"/>
                </a:cubicBezTo>
                <a:cubicBezTo>
                  <a:pt x="3137356" y="2363656"/>
                  <a:pt x="3125717" y="2391302"/>
                  <a:pt x="3121349" y="2423317"/>
                </a:cubicBezTo>
                <a:cubicBezTo>
                  <a:pt x="3102433" y="2557194"/>
                  <a:pt x="3080605" y="2689615"/>
                  <a:pt x="3066055" y="2823491"/>
                </a:cubicBezTo>
                <a:cubicBezTo>
                  <a:pt x="3057321" y="2893340"/>
                  <a:pt x="3029674" y="2942815"/>
                  <a:pt x="2961281" y="2964644"/>
                </a:cubicBezTo>
                <a:cubicBezTo>
                  <a:pt x="2903074" y="2964644"/>
                  <a:pt x="2843412" y="2964644"/>
                  <a:pt x="2785205" y="2964644"/>
                </a:cubicBezTo>
                <a:cubicBezTo>
                  <a:pt x="2744458" y="2939905"/>
                  <a:pt x="2721178" y="2903524"/>
                  <a:pt x="2708081" y="2856959"/>
                </a:cubicBezTo>
                <a:cubicBezTo>
                  <a:pt x="2673158" y="2728903"/>
                  <a:pt x="2633866" y="2600848"/>
                  <a:pt x="2598940" y="2471338"/>
                </a:cubicBezTo>
                <a:cubicBezTo>
                  <a:pt x="2580025" y="2402944"/>
                  <a:pt x="2537826" y="2366566"/>
                  <a:pt x="2469433" y="2357835"/>
                </a:cubicBezTo>
                <a:cubicBezTo>
                  <a:pt x="2443238" y="2354924"/>
                  <a:pt x="2417044" y="2350559"/>
                  <a:pt x="2390853" y="2349104"/>
                </a:cubicBezTo>
                <a:cubicBezTo>
                  <a:pt x="2329736" y="2344737"/>
                  <a:pt x="2287537" y="2372387"/>
                  <a:pt x="2256977" y="2423317"/>
                </a:cubicBezTo>
                <a:cubicBezTo>
                  <a:pt x="2245334" y="2442236"/>
                  <a:pt x="2235148" y="2461151"/>
                  <a:pt x="2223509" y="2480069"/>
                </a:cubicBezTo>
                <a:cubicBezTo>
                  <a:pt x="2162389" y="2583385"/>
                  <a:pt x="2102727" y="2688160"/>
                  <a:pt x="2040157" y="2790021"/>
                </a:cubicBezTo>
                <a:cubicBezTo>
                  <a:pt x="2006687" y="2846772"/>
                  <a:pt x="1965940" y="2861325"/>
                  <a:pt x="1901915" y="2846772"/>
                </a:cubicBezTo>
                <a:cubicBezTo>
                  <a:pt x="1862624" y="2838041"/>
                  <a:pt x="1826246" y="2824947"/>
                  <a:pt x="1789864" y="2808939"/>
                </a:cubicBezTo>
                <a:cubicBezTo>
                  <a:pt x="1725837" y="2778379"/>
                  <a:pt x="1705466" y="2739091"/>
                  <a:pt x="1714198" y="2667786"/>
                </a:cubicBezTo>
                <a:cubicBezTo>
                  <a:pt x="1730202" y="2535366"/>
                  <a:pt x="1743300" y="2402945"/>
                  <a:pt x="1762215" y="2270524"/>
                </a:cubicBezTo>
                <a:cubicBezTo>
                  <a:pt x="1775312" y="2177394"/>
                  <a:pt x="1725837" y="2126463"/>
                  <a:pt x="1653078" y="2085716"/>
                </a:cubicBezTo>
                <a:cubicBezTo>
                  <a:pt x="1581777" y="2046428"/>
                  <a:pt x="1517749" y="2040607"/>
                  <a:pt x="1450811" y="2095903"/>
                </a:cubicBezTo>
                <a:cubicBezTo>
                  <a:pt x="1357678" y="2170117"/>
                  <a:pt x="1260181" y="2238511"/>
                  <a:pt x="1167051" y="2311270"/>
                </a:cubicBezTo>
                <a:cubicBezTo>
                  <a:pt x="1072466" y="2385485"/>
                  <a:pt x="1031719" y="2401489"/>
                  <a:pt x="915305" y="2296718"/>
                </a:cubicBezTo>
                <a:cubicBezTo>
                  <a:pt x="908030" y="2289441"/>
                  <a:pt x="900753" y="2282166"/>
                  <a:pt x="893477" y="2274889"/>
                </a:cubicBezTo>
                <a:cubicBezTo>
                  <a:pt x="836726" y="2216682"/>
                  <a:pt x="830905" y="2171573"/>
                  <a:pt x="871651" y="2100269"/>
                </a:cubicBezTo>
                <a:cubicBezTo>
                  <a:pt x="934224" y="1988221"/>
                  <a:pt x="998249" y="1874715"/>
                  <a:pt x="1060824" y="1762668"/>
                </a:cubicBezTo>
                <a:cubicBezTo>
                  <a:pt x="1078284" y="1730655"/>
                  <a:pt x="1097202" y="1698640"/>
                  <a:pt x="1092836" y="1659351"/>
                </a:cubicBezTo>
                <a:cubicBezTo>
                  <a:pt x="1082650" y="1541483"/>
                  <a:pt x="951684" y="1448351"/>
                  <a:pt x="838181" y="1477455"/>
                </a:cubicBezTo>
                <a:cubicBezTo>
                  <a:pt x="707215" y="1510923"/>
                  <a:pt x="576249" y="1544393"/>
                  <a:pt x="446738" y="1579316"/>
                </a:cubicBezTo>
                <a:cubicBezTo>
                  <a:pt x="394353" y="1593869"/>
                  <a:pt x="355064" y="1577861"/>
                  <a:pt x="321594" y="1537117"/>
                </a:cubicBezTo>
                <a:cubicBezTo>
                  <a:pt x="293947" y="1503647"/>
                  <a:pt x="276484" y="1465813"/>
                  <a:pt x="259021" y="1426522"/>
                </a:cubicBezTo>
                <a:cubicBezTo>
                  <a:pt x="229919" y="1358129"/>
                  <a:pt x="243016" y="1308653"/>
                  <a:pt x="301223" y="1263544"/>
                </a:cubicBezTo>
                <a:cubicBezTo>
                  <a:pt x="397263" y="1186419"/>
                  <a:pt x="494759" y="1110749"/>
                  <a:pt x="590801" y="1033627"/>
                </a:cubicBezTo>
                <a:cubicBezTo>
                  <a:pt x="692663" y="955047"/>
                  <a:pt x="701394" y="921577"/>
                  <a:pt x="667926" y="799342"/>
                </a:cubicBezTo>
                <a:cubicBezTo>
                  <a:pt x="644642" y="719310"/>
                  <a:pt x="596623" y="677108"/>
                  <a:pt x="512221" y="668376"/>
                </a:cubicBezTo>
                <a:cubicBezTo>
                  <a:pt x="389987" y="655280"/>
                  <a:pt x="269208" y="631999"/>
                  <a:pt x="146973" y="618901"/>
                </a:cubicBezTo>
                <a:cubicBezTo>
                  <a:pt x="77125" y="611625"/>
                  <a:pt x="27650" y="583978"/>
                  <a:pt x="2910" y="517040"/>
                </a:cubicBezTo>
                <a:cubicBezTo>
                  <a:pt x="0" y="454468"/>
                  <a:pt x="0" y="396258"/>
                  <a:pt x="0" y="336599"/>
                </a:cubicBezTo>
                <a:cubicBezTo>
                  <a:pt x="23284" y="292942"/>
                  <a:pt x="59662" y="271116"/>
                  <a:pt x="106230" y="259472"/>
                </a:cubicBezTo>
                <a:cubicBezTo>
                  <a:pt x="231374" y="226004"/>
                  <a:pt x="353609" y="188171"/>
                  <a:pt x="478754" y="154700"/>
                </a:cubicBezTo>
                <a:cubicBezTo>
                  <a:pt x="554421" y="134330"/>
                  <a:pt x="599533" y="92128"/>
                  <a:pt x="606809" y="12092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6905A1D-53F2-48B7-BD6D-54064A270B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517612"/>
            <a:ext cx="6021825" cy="460228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sz="2400" dirty="0" err="1">
                <a:solidFill>
                  <a:srgbClr val="000000"/>
                </a:solidFill>
              </a:rPr>
              <a:t>Tahap-tahap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kegiatan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dalam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satu</a:t>
            </a:r>
            <a:r>
              <a:rPr lang="en-GB" altLang="en-US" sz="2400" dirty="0">
                <a:solidFill>
                  <a:srgbClr val="000000"/>
                </a:solidFill>
              </a:rPr>
              <a:t> unit </a:t>
            </a:r>
            <a:r>
              <a:rPr lang="en-GB" altLang="en-US" sz="2400" dirty="0" err="1">
                <a:solidFill>
                  <a:srgbClr val="000000"/>
                </a:solidFill>
              </a:rPr>
              <a:t>produksi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400" dirty="0" err="1">
                <a:solidFill>
                  <a:srgbClr val="000000"/>
                </a:solidFill>
              </a:rPr>
              <a:t>Rincian</a:t>
            </a:r>
            <a:r>
              <a:rPr lang="en-GB" altLang="en-US" sz="2400" dirty="0">
                <a:solidFill>
                  <a:srgbClr val="000000"/>
                </a:solidFill>
              </a:rPr>
              <a:t> proses </a:t>
            </a:r>
            <a:r>
              <a:rPr lang="en-GB" altLang="en-US" sz="2400" dirty="0" err="1">
                <a:solidFill>
                  <a:srgbClr val="000000"/>
                </a:solidFill>
              </a:rPr>
              <a:t>kegiatan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400" dirty="0" err="1">
                <a:solidFill>
                  <a:srgbClr val="000000"/>
                </a:solidFill>
              </a:rPr>
              <a:t>Sumber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daya</a:t>
            </a:r>
            <a:r>
              <a:rPr lang="en-GB" altLang="en-US" sz="2400" dirty="0">
                <a:solidFill>
                  <a:srgbClr val="000000"/>
                </a:solidFill>
              </a:rPr>
              <a:t> yang </a:t>
            </a:r>
            <a:r>
              <a:rPr lang="en-GB" altLang="en-US" sz="2400" dirty="0" err="1">
                <a:solidFill>
                  <a:srgbClr val="000000"/>
                </a:solidFill>
              </a:rPr>
              <a:t>terlibat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dalam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setiap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tahapan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kegiatan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400" dirty="0">
                <a:solidFill>
                  <a:srgbClr val="000000"/>
                </a:solidFill>
              </a:rPr>
              <a:t>Hasil </a:t>
            </a:r>
            <a:r>
              <a:rPr lang="en-GB" altLang="en-US" sz="2400" dirty="0" err="1">
                <a:solidFill>
                  <a:srgbClr val="000000"/>
                </a:solidFill>
              </a:rPr>
              <a:t>kegiatan</a:t>
            </a:r>
            <a:r>
              <a:rPr lang="en-GB" altLang="en-US" sz="2400" dirty="0">
                <a:solidFill>
                  <a:srgbClr val="000000"/>
                </a:solidFill>
              </a:rPr>
              <a:t> yang </a:t>
            </a:r>
            <a:r>
              <a:rPr lang="en-GB" altLang="en-US" sz="2400" dirty="0" err="1">
                <a:solidFill>
                  <a:srgbClr val="000000"/>
                </a:solidFill>
              </a:rPr>
              <a:t>berpotensi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menyebabkan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terjadinya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dampak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400" dirty="0" err="1">
                <a:solidFill>
                  <a:srgbClr val="000000"/>
                </a:solidFill>
              </a:rPr>
              <a:t>Konsekuensi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atau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dampak</a:t>
            </a:r>
            <a:r>
              <a:rPr lang="en-GB" altLang="en-US" sz="2400" dirty="0">
                <a:solidFill>
                  <a:srgbClr val="000000"/>
                </a:solidFill>
              </a:rPr>
              <a:t> yang </a:t>
            </a:r>
            <a:r>
              <a:rPr lang="en-GB" altLang="en-US" sz="2400" dirty="0" err="1">
                <a:solidFill>
                  <a:srgbClr val="000000"/>
                </a:solidFill>
              </a:rPr>
              <a:t>mungkin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terjadi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400" dirty="0" err="1">
                <a:solidFill>
                  <a:srgbClr val="000000"/>
                </a:solidFill>
              </a:rPr>
              <a:t>Mekanisme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terjadinya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dampak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3" name="Picture 12292" descr="A close up of a logo&#10;&#10;Description automatically generated">
            <a:extLst>
              <a:ext uri="{FF2B5EF4-FFF2-40B4-BE49-F238E27FC236}">
                <a16:creationId xmlns:a16="http://schemas.microsoft.com/office/drawing/2014/main" id="{9D4DA3D8-7412-44FA-B598-CBB12133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66" r="12914" b="-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DBDF8DF7-7E7A-429A-A151-ABAE4F51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9600" b="1" dirty="0">
                <a:solidFill>
                  <a:schemeClr val="accent2">
                    <a:lumMod val="75000"/>
                  </a:schemeClr>
                </a:solidFill>
              </a:rPr>
              <a:t>Data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7D713284-7AE6-4497-A1A2-22384C8AC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879546"/>
              </p:ext>
            </p:extLst>
          </p:nvPr>
        </p:nvGraphicFramePr>
        <p:xfrm>
          <a:off x="3331029" y="1905000"/>
          <a:ext cx="8534400" cy="4480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9961">
                <a:tc>
                  <a:txBody>
                    <a:bodyPr/>
                    <a:lstStyle/>
                    <a:p>
                      <a:r>
                        <a:rPr lang="en-GB" sz="2400" kern="1200" dirty="0" err="1"/>
                        <a:t>Tahap-tahap</a:t>
                      </a:r>
                      <a:r>
                        <a:rPr lang="en-GB" sz="2400" kern="1200" dirty="0"/>
                        <a:t> </a:t>
                      </a:r>
                      <a:r>
                        <a:rPr lang="en-GB" sz="2400" kern="1200" dirty="0" err="1"/>
                        <a:t>kegiatan</a:t>
                      </a:r>
                      <a:r>
                        <a:rPr lang="en-GB" sz="2400" kern="1200" dirty="0"/>
                        <a:t> </a:t>
                      </a:r>
                      <a:r>
                        <a:rPr lang="en-GB" sz="2400" kern="1200" dirty="0" err="1"/>
                        <a:t>dalam</a:t>
                      </a:r>
                      <a:r>
                        <a:rPr lang="en-GB" sz="2400" kern="1200" dirty="0"/>
                        <a:t> </a:t>
                      </a:r>
                      <a:r>
                        <a:rPr lang="en-GB" sz="2400" kern="1200" dirty="0" err="1"/>
                        <a:t>satu</a:t>
                      </a:r>
                      <a:r>
                        <a:rPr lang="en-GB" sz="2400" kern="1200" dirty="0"/>
                        <a:t> unit </a:t>
                      </a:r>
                      <a:r>
                        <a:rPr lang="en-GB" sz="2400" kern="1200" dirty="0" err="1"/>
                        <a:t>produksi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400" kern="1200"/>
                        <a:t>Berisikan daftar tahapan kegiatan yang ada atau terlibat dalam satu unit produksi yang akan diidentifikasi risikonya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964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GB" sz="2400"/>
                        <a:t>Rincian proses kegiatan</a:t>
                      </a:r>
                      <a:endParaRPr lang="en-US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 err="1"/>
                        <a:t>Berisikan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penjelasan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tentang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rincian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kegiatan</a:t>
                      </a:r>
                      <a:r>
                        <a:rPr lang="en-GB" sz="2400" dirty="0"/>
                        <a:t> yang </a:t>
                      </a:r>
                      <a:r>
                        <a:rPr lang="en-GB" sz="2400" dirty="0" err="1"/>
                        <a:t>dilakukan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untuk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masing-masing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tahapan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kegiatan</a:t>
                      </a:r>
                      <a:r>
                        <a:rPr lang="en-GB" sz="2400" dirty="0"/>
                        <a:t>, yang </a:t>
                      </a:r>
                      <a:r>
                        <a:rPr lang="en-GB" sz="2400" dirty="0" err="1"/>
                        <a:t>dapat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menggambarkan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faktor-faktor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penyebab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terjadinya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dampak</a:t>
                      </a:r>
                      <a:r>
                        <a:rPr lang="en-GB" sz="2400" dirty="0"/>
                        <a:t>.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CDDDE32-EFDE-4C7B-A704-A273131B41CF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6600" b="1" dirty="0" err="1">
                <a:solidFill>
                  <a:schemeClr val="bg1"/>
                </a:solidFill>
              </a:rPr>
              <a:t>Penjelasan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0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EF3B9C7B-3CF3-4BE0-A32C-315D708593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394534"/>
              </p:ext>
            </p:extLst>
          </p:nvPr>
        </p:nvGraphicFramePr>
        <p:xfrm>
          <a:off x="593271" y="571500"/>
          <a:ext cx="11005457" cy="5715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02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3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GB" sz="1800" dirty="0" err="1"/>
                        <a:t>Sumber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daya</a:t>
                      </a:r>
                      <a:r>
                        <a:rPr lang="en-GB" sz="1800" dirty="0"/>
                        <a:t> yang </a:t>
                      </a:r>
                      <a:r>
                        <a:rPr lang="en-GB" sz="1800" dirty="0" err="1"/>
                        <a:t>terlibat</a:t>
                      </a:r>
                      <a:r>
                        <a:rPr lang="en-GB" sz="1800" dirty="0"/>
                        <a:t> </a:t>
                      </a:r>
                      <a:endParaRPr lang="en-US" sz="1800" dirty="0"/>
                    </a:p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/>
                        <a:t>      (input resources)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/>
                        <a:t>Penjelasan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mengenai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seluruh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sumber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daya</a:t>
                      </a:r>
                      <a:r>
                        <a:rPr lang="en-GB" sz="1800" dirty="0"/>
                        <a:t> yang </a:t>
                      </a:r>
                      <a:r>
                        <a:rPr lang="en-GB" sz="1800" dirty="0" err="1"/>
                        <a:t>terlibat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sebagai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faktor</a:t>
                      </a:r>
                      <a:r>
                        <a:rPr lang="en-GB" sz="1800" dirty="0"/>
                        <a:t> input pada </a:t>
                      </a:r>
                      <a:r>
                        <a:rPr lang="en-GB" sz="1800" dirty="0" err="1"/>
                        <a:t>suatu</a:t>
                      </a:r>
                      <a:r>
                        <a:rPr lang="en-GB" sz="1800" dirty="0"/>
                        <a:t> unit </a:t>
                      </a:r>
                      <a:r>
                        <a:rPr lang="en-GB" sz="1800" dirty="0" err="1"/>
                        <a:t>produksi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antara</a:t>
                      </a:r>
                      <a:r>
                        <a:rPr lang="en-GB" sz="1800" dirty="0"/>
                        <a:t> lain :</a:t>
                      </a:r>
                      <a:endParaRPr lang="en-US" sz="18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a. </a:t>
                      </a:r>
                      <a:r>
                        <a:rPr lang="en-GB" sz="1800" dirty="0" err="1"/>
                        <a:t>Manusia</a:t>
                      </a:r>
                      <a:r>
                        <a:rPr lang="en-GB" sz="1800" dirty="0"/>
                        <a:t>/</a:t>
                      </a:r>
                      <a:r>
                        <a:rPr lang="en-GB" sz="1800" dirty="0" err="1"/>
                        <a:t>pekerja</a:t>
                      </a:r>
                      <a:endParaRPr lang="en-US" sz="1800" dirty="0"/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/>
                        <a:t>Job position</a:t>
                      </a:r>
                      <a:endParaRPr lang="en-US" sz="1800" dirty="0"/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/>
                        <a:t>Task characteristic/description</a:t>
                      </a:r>
                      <a:endParaRPr lang="en-US" sz="1800" dirty="0"/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/>
                        <a:t>Work duration, etc</a:t>
                      </a:r>
                      <a:endParaRPr lang="en-US" sz="18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800" dirty="0"/>
                        <a:t>b. </a:t>
                      </a:r>
                      <a:r>
                        <a:rPr lang="en-GB" sz="1800" dirty="0" err="1"/>
                        <a:t>Peralatan</a:t>
                      </a:r>
                      <a:endParaRPr lang="en-US" sz="1800" dirty="0"/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 err="1"/>
                        <a:t>Komponen</a:t>
                      </a:r>
                      <a:endParaRPr lang="en-US" sz="1800" dirty="0"/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 err="1"/>
                        <a:t>Mekanisme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kerja</a:t>
                      </a:r>
                      <a:endParaRPr lang="en-US" sz="18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800" dirty="0"/>
                        <a:t>c. </a:t>
                      </a:r>
                      <a:r>
                        <a:rPr lang="en-GB" sz="1800" dirty="0" err="1"/>
                        <a:t>Bahan</a:t>
                      </a:r>
                      <a:endParaRPr lang="en-US" sz="1800" dirty="0"/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 err="1"/>
                        <a:t>Jumlah</a:t>
                      </a:r>
                      <a:endParaRPr lang="en-US" sz="1800" dirty="0"/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 err="1"/>
                        <a:t>Karakteristik</a:t>
                      </a:r>
                      <a:endParaRPr lang="en-US" sz="18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800" dirty="0"/>
                        <a:t>d. </a:t>
                      </a:r>
                      <a:r>
                        <a:rPr lang="en-GB" sz="1800" dirty="0" err="1"/>
                        <a:t>Pengorganisasian</a:t>
                      </a:r>
                      <a:endParaRPr lang="en-US" sz="1800" dirty="0"/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/>
                        <a:t>SOP</a:t>
                      </a:r>
                      <a:endParaRPr lang="en-US" sz="1800" dirty="0"/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/>
                        <a:t>Training</a:t>
                      </a:r>
                      <a:endParaRPr lang="en-US" sz="1800" dirty="0"/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 err="1"/>
                        <a:t>Pengawasan</a:t>
                      </a:r>
                      <a:endParaRPr lang="en-US" sz="18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800" dirty="0"/>
                        <a:t>e. </a:t>
                      </a:r>
                      <a:r>
                        <a:rPr lang="en-GB" sz="1800" dirty="0" err="1"/>
                        <a:t>Alat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penunjang</a:t>
                      </a:r>
                      <a:endParaRPr lang="en-US" sz="1800" dirty="0"/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/>
                        <a:t>APD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6464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591</Words>
  <Application>Microsoft Office PowerPoint</Application>
  <PresentationFormat>Widescreen</PresentationFormat>
  <Paragraphs>115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Aharoni</vt:lpstr>
      <vt:lpstr>Arial</vt:lpstr>
      <vt:lpstr>Calibri</vt:lpstr>
      <vt:lpstr>Symbol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1</vt:lpstr>
      <vt:lpstr>Case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Sutrani Rachmawati</dc:creator>
  <cp:lastModifiedBy>Sutrani Rachmawati</cp:lastModifiedBy>
  <cp:revision>1</cp:revision>
  <dcterms:created xsi:type="dcterms:W3CDTF">2020-10-05T16:49:49Z</dcterms:created>
  <dcterms:modified xsi:type="dcterms:W3CDTF">2020-10-05T16:51:22Z</dcterms:modified>
</cp:coreProperties>
</file>