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4" r:id="rId1"/>
  </p:sldMasterIdLst>
  <p:notesMasterIdLst>
    <p:notesMasterId r:id="rId36"/>
  </p:notesMasterIdLst>
  <p:sldIdLst>
    <p:sldId id="289" r:id="rId2"/>
    <p:sldId id="290" r:id="rId3"/>
    <p:sldId id="257" r:id="rId4"/>
    <p:sldId id="258" r:id="rId5"/>
    <p:sldId id="259" r:id="rId6"/>
    <p:sldId id="260" r:id="rId7"/>
    <p:sldId id="265" r:id="rId8"/>
    <p:sldId id="292" r:id="rId9"/>
    <p:sldId id="293" r:id="rId10"/>
    <p:sldId id="264" r:id="rId11"/>
    <p:sldId id="277" r:id="rId12"/>
    <p:sldId id="297" r:id="rId13"/>
    <p:sldId id="294" r:id="rId14"/>
    <p:sldId id="266" r:id="rId15"/>
    <p:sldId id="295" r:id="rId16"/>
    <p:sldId id="267" r:id="rId17"/>
    <p:sldId id="270" r:id="rId18"/>
    <p:sldId id="272" r:id="rId19"/>
    <p:sldId id="273" r:id="rId20"/>
    <p:sldId id="268" r:id="rId21"/>
    <p:sldId id="280" r:id="rId22"/>
    <p:sldId id="281" r:id="rId23"/>
    <p:sldId id="296" r:id="rId24"/>
    <p:sldId id="269" r:id="rId25"/>
    <p:sldId id="282" r:id="rId26"/>
    <p:sldId id="283" r:id="rId27"/>
    <p:sldId id="284" r:id="rId28"/>
    <p:sldId id="285" r:id="rId29"/>
    <p:sldId id="274" r:id="rId30"/>
    <p:sldId id="275" r:id="rId31"/>
    <p:sldId id="287" r:id="rId32"/>
    <p:sldId id="298" r:id="rId33"/>
    <p:sldId id="288" r:id="rId34"/>
    <p:sldId id="291" r:id="rId35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9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87" autoAdjust="0"/>
    <p:restoredTop sz="94807" autoAdjust="0"/>
  </p:normalViewPr>
  <p:slideViewPr>
    <p:cSldViewPr snapToGrid="0" snapToObjects="1">
      <p:cViewPr varScale="1">
        <p:scale>
          <a:sx n="101" d="100"/>
          <a:sy n="101" d="100"/>
        </p:scale>
        <p:origin x="-1304" y="-96"/>
      </p:cViewPr>
      <p:guideLst>
        <p:guide orient="horz" pos="1800"/>
        <p:guide pos="29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C433AF-CB88-9847-A281-B22EF21817A4}" type="doc">
      <dgm:prSet loTypeId="urn:microsoft.com/office/officeart/2005/8/layout/hProcess9" loCatId="" qsTypeId="urn:microsoft.com/office/officeart/2005/8/quickstyle/simple4" qsCatId="simple" csTypeId="urn:microsoft.com/office/officeart/2005/8/colors/colorful1" csCatId="colorful" phldr="1"/>
      <dgm:spPr/>
    </dgm:pt>
    <dgm:pt modelId="{D14A281A-9B01-7E46-9CB7-63FCCF29C888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Underweight :</a:t>
          </a:r>
        </a:p>
        <a:p>
          <a:r>
            <a:rPr lang="en-US" dirty="0" err="1">
              <a:solidFill>
                <a:srgbClr val="000000"/>
              </a:solidFill>
            </a:rPr>
            <a:t>berat</a:t>
          </a:r>
          <a:r>
            <a:rPr lang="en-US" dirty="0">
              <a:solidFill>
                <a:srgbClr val="000000"/>
              </a:solidFill>
            </a:rPr>
            <a:t> </a:t>
          </a:r>
          <a:r>
            <a:rPr lang="en-US" dirty="0" err="1">
              <a:solidFill>
                <a:srgbClr val="000000"/>
              </a:solidFill>
            </a:rPr>
            <a:t>badan</a:t>
          </a:r>
          <a:r>
            <a:rPr lang="en-US" dirty="0">
              <a:solidFill>
                <a:srgbClr val="000000"/>
              </a:solidFill>
            </a:rPr>
            <a:t> </a:t>
          </a:r>
          <a:r>
            <a:rPr lang="en-US" dirty="0" err="1">
              <a:solidFill>
                <a:srgbClr val="000000"/>
              </a:solidFill>
            </a:rPr>
            <a:t>kurang</a:t>
          </a:r>
          <a:r>
            <a:rPr lang="en-US" dirty="0">
              <a:solidFill>
                <a:srgbClr val="000000"/>
              </a:solidFill>
            </a:rPr>
            <a:t>, </a:t>
          </a:r>
          <a:r>
            <a:rPr lang="en-US" dirty="0" err="1">
              <a:solidFill>
                <a:srgbClr val="000000"/>
              </a:solidFill>
            </a:rPr>
            <a:t>kekurangan</a:t>
          </a:r>
          <a:r>
            <a:rPr lang="en-US" dirty="0">
              <a:solidFill>
                <a:srgbClr val="000000"/>
              </a:solidFill>
            </a:rPr>
            <a:t> </a:t>
          </a:r>
          <a:r>
            <a:rPr lang="en-US" dirty="0" err="1">
              <a:solidFill>
                <a:srgbClr val="000000"/>
              </a:solidFill>
            </a:rPr>
            <a:t>nutrisi</a:t>
          </a:r>
          <a:r>
            <a:rPr lang="en-US" dirty="0">
              <a:solidFill>
                <a:srgbClr val="000000"/>
              </a:solidFill>
            </a:rPr>
            <a:t> </a:t>
          </a:r>
          <a:r>
            <a:rPr lang="en-US" dirty="0" err="1">
              <a:solidFill>
                <a:srgbClr val="000000"/>
              </a:solidFill>
            </a:rPr>
            <a:t>jangka</a:t>
          </a:r>
          <a:r>
            <a:rPr lang="en-US" dirty="0">
              <a:solidFill>
                <a:srgbClr val="000000"/>
              </a:solidFill>
            </a:rPr>
            <a:t> </a:t>
          </a:r>
          <a:r>
            <a:rPr lang="en-US" dirty="0" err="1">
              <a:solidFill>
                <a:srgbClr val="000000"/>
              </a:solidFill>
            </a:rPr>
            <a:t>pendek</a:t>
          </a:r>
          <a:endParaRPr lang="en-US" dirty="0">
            <a:solidFill>
              <a:srgbClr val="000000"/>
            </a:solidFill>
          </a:endParaRPr>
        </a:p>
      </dgm:t>
    </dgm:pt>
    <dgm:pt modelId="{420762BA-6EA7-554B-A167-6F4FC29B1BD3}" type="parTrans" cxnId="{3A5FDF65-0063-0744-B2F9-B61C27212DE5}">
      <dgm:prSet/>
      <dgm:spPr/>
      <dgm:t>
        <a:bodyPr/>
        <a:lstStyle/>
        <a:p>
          <a:endParaRPr lang="en-US"/>
        </a:p>
      </dgm:t>
    </dgm:pt>
    <dgm:pt modelId="{6FE0B621-421F-C043-AF3B-56973F7BE9EA}" type="sibTrans" cxnId="{3A5FDF65-0063-0744-B2F9-B61C27212DE5}">
      <dgm:prSet/>
      <dgm:spPr/>
      <dgm:t>
        <a:bodyPr/>
        <a:lstStyle/>
        <a:p>
          <a:endParaRPr lang="en-US"/>
        </a:p>
      </dgm:t>
    </dgm:pt>
    <dgm:pt modelId="{34AABEF6-752F-EE4C-9A79-EC8E91A96A98}">
      <dgm:prSet phldrT="[Text]"/>
      <dgm:spPr/>
      <dgm:t>
        <a:bodyPr/>
        <a:lstStyle/>
        <a:p>
          <a:r>
            <a:rPr lang="en-US" dirty="0"/>
            <a:t>Stunting: </a:t>
          </a:r>
        </a:p>
        <a:p>
          <a:r>
            <a:rPr lang="en-US" dirty="0" err="1"/>
            <a:t>keterlambatan</a:t>
          </a:r>
          <a:r>
            <a:rPr lang="en-US" dirty="0"/>
            <a:t> </a:t>
          </a:r>
          <a:r>
            <a:rPr lang="en-US" dirty="0" err="1"/>
            <a:t>pertumbuhan</a:t>
          </a:r>
          <a:r>
            <a:rPr lang="en-US" dirty="0"/>
            <a:t>, </a:t>
          </a:r>
        </a:p>
        <a:p>
          <a:r>
            <a:rPr lang="en-US" dirty="0" err="1"/>
            <a:t>akibat</a:t>
          </a:r>
          <a:r>
            <a:rPr lang="en-US" dirty="0"/>
            <a:t> </a:t>
          </a:r>
          <a:r>
            <a:rPr lang="en-US" dirty="0" err="1"/>
            <a:t>kekurangan</a:t>
          </a:r>
          <a:r>
            <a:rPr lang="en-US" dirty="0"/>
            <a:t> </a:t>
          </a:r>
          <a:r>
            <a:rPr lang="en-US" dirty="0" err="1"/>
            <a:t>nutrisi</a:t>
          </a:r>
          <a:r>
            <a:rPr lang="en-US" dirty="0"/>
            <a:t> </a:t>
          </a:r>
          <a:r>
            <a:rPr lang="en-US" dirty="0" err="1"/>
            <a:t>jangka</a:t>
          </a:r>
          <a:r>
            <a:rPr lang="en-US" dirty="0"/>
            <a:t> </a:t>
          </a:r>
          <a:r>
            <a:rPr lang="en-US" dirty="0" err="1"/>
            <a:t>panjang</a:t>
          </a:r>
          <a:r>
            <a:rPr lang="en-US" dirty="0"/>
            <a:t> </a:t>
          </a:r>
        </a:p>
      </dgm:t>
    </dgm:pt>
    <dgm:pt modelId="{DD05E785-2091-A743-AF8E-9E63EE185FBF}" type="parTrans" cxnId="{82833FF1-5106-1B4D-98B7-724D8CEBBE23}">
      <dgm:prSet/>
      <dgm:spPr/>
      <dgm:t>
        <a:bodyPr/>
        <a:lstStyle/>
        <a:p>
          <a:endParaRPr lang="en-US"/>
        </a:p>
      </dgm:t>
    </dgm:pt>
    <dgm:pt modelId="{D81B2719-D36C-4E4E-9502-553D0922D9C0}" type="sibTrans" cxnId="{82833FF1-5106-1B4D-98B7-724D8CEBBE23}">
      <dgm:prSet/>
      <dgm:spPr/>
      <dgm:t>
        <a:bodyPr/>
        <a:lstStyle/>
        <a:p>
          <a:endParaRPr lang="en-US"/>
        </a:p>
      </dgm:t>
    </dgm:pt>
    <dgm:pt modelId="{16A2AA07-7894-1740-B93C-53CEBC2AFC60}">
      <dgm:prSet phldrT="[Text]"/>
      <dgm:spPr/>
      <dgm:t>
        <a:bodyPr/>
        <a:lstStyle/>
        <a:p>
          <a:r>
            <a:rPr lang="en-US" dirty="0"/>
            <a:t>Wasting: </a:t>
          </a:r>
        </a:p>
        <a:p>
          <a:r>
            <a:rPr lang="en-US" dirty="0" err="1"/>
            <a:t>kekurangan</a:t>
          </a:r>
          <a:r>
            <a:rPr lang="en-US" dirty="0"/>
            <a:t> </a:t>
          </a:r>
          <a:r>
            <a:rPr lang="en-US" dirty="0" err="1"/>
            <a:t>gizi</a:t>
          </a:r>
          <a:r>
            <a:rPr lang="en-US" dirty="0"/>
            <a:t> </a:t>
          </a:r>
          <a:r>
            <a:rPr lang="en-US" dirty="0" err="1"/>
            <a:t>akut</a:t>
          </a:r>
          <a:r>
            <a:rPr lang="en-US" dirty="0"/>
            <a:t> </a:t>
          </a:r>
          <a:r>
            <a:rPr lang="en-US" dirty="0" err="1"/>
            <a:t>karena</a:t>
          </a:r>
          <a:r>
            <a:rPr lang="en-US" dirty="0"/>
            <a:t> </a:t>
          </a:r>
          <a:r>
            <a:rPr lang="en-US" dirty="0" err="1"/>
            <a:t>adanya</a:t>
          </a:r>
          <a:r>
            <a:rPr lang="en-US" dirty="0"/>
            <a:t> </a:t>
          </a:r>
          <a:r>
            <a:rPr lang="en-US" dirty="0" err="1"/>
            <a:t>infeksi</a:t>
          </a:r>
          <a:r>
            <a:rPr lang="en-US" dirty="0"/>
            <a:t> yang </a:t>
          </a:r>
          <a:r>
            <a:rPr lang="en-US" dirty="0" err="1"/>
            <a:t>berulang</a:t>
          </a:r>
          <a:endParaRPr lang="en-US" dirty="0"/>
        </a:p>
      </dgm:t>
    </dgm:pt>
    <dgm:pt modelId="{59A8CFFF-9686-0444-886B-7991B6049D90}" type="parTrans" cxnId="{E27C5414-2E87-484B-A63D-986DB7AB66C6}">
      <dgm:prSet/>
      <dgm:spPr/>
      <dgm:t>
        <a:bodyPr/>
        <a:lstStyle/>
        <a:p>
          <a:endParaRPr lang="en-US"/>
        </a:p>
      </dgm:t>
    </dgm:pt>
    <dgm:pt modelId="{7C1316D2-F143-2041-92E4-0EBE2B46A5B5}" type="sibTrans" cxnId="{E27C5414-2E87-484B-A63D-986DB7AB66C6}">
      <dgm:prSet/>
      <dgm:spPr/>
      <dgm:t>
        <a:bodyPr/>
        <a:lstStyle/>
        <a:p>
          <a:endParaRPr lang="en-US"/>
        </a:p>
      </dgm:t>
    </dgm:pt>
    <dgm:pt modelId="{31221A4B-7B57-1142-913C-142EE3DD3C62}" type="pres">
      <dgm:prSet presAssocID="{75C433AF-CB88-9847-A281-B22EF21817A4}" presName="CompostProcess" presStyleCnt="0">
        <dgm:presLayoutVars>
          <dgm:dir/>
          <dgm:resizeHandles val="exact"/>
        </dgm:presLayoutVars>
      </dgm:prSet>
      <dgm:spPr/>
    </dgm:pt>
    <dgm:pt modelId="{EBCCA544-E629-6245-AC93-ED3D5282E1C5}" type="pres">
      <dgm:prSet presAssocID="{75C433AF-CB88-9847-A281-B22EF21817A4}" presName="arrow" presStyleLbl="bgShp" presStyleIdx="0" presStyleCnt="1"/>
      <dgm:spPr/>
    </dgm:pt>
    <dgm:pt modelId="{891AD81B-6928-CA4A-B65B-54CC3CCE1DC5}" type="pres">
      <dgm:prSet presAssocID="{75C433AF-CB88-9847-A281-B22EF21817A4}" presName="linearProcess" presStyleCnt="0"/>
      <dgm:spPr/>
    </dgm:pt>
    <dgm:pt modelId="{5EC857C8-B6CF-574D-8032-C927920747DB}" type="pres">
      <dgm:prSet presAssocID="{D14A281A-9B01-7E46-9CB7-63FCCF29C888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CB80AE-5549-5944-BECC-5FF30FBDA635}" type="pres">
      <dgm:prSet presAssocID="{6FE0B621-421F-C043-AF3B-56973F7BE9EA}" presName="sibTrans" presStyleCnt="0"/>
      <dgm:spPr/>
    </dgm:pt>
    <dgm:pt modelId="{270936B9-CF44-0B4A-9454-E6C495419903}" type="pres">
      <dgm:prSet presAssocID="{34AABEF6-752F-EE4C-9A79-EC8E91A96A98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BAD732-B488-8E44-8EDD-6B09DD06C4F3}" type="pres">
      <dgm:prSet presAssocID="{D81B2719-D36C-4E4E-9502-553D0922D9C0}" presName="sibTrans" presStyleCnt="0"/>
      <dgm:spPr/>
    </dgm:pt>
    <dgm:pt modelId="{39FADCE6-0084-FC4D-A5ED-2F4CCDD1B6C0}" type="pres">
      <dgm:prSet presAssocID="{16A2AA07-7894-1740-B93C-53CEBC2AFC60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057578-CCE6-054A-9BFB-1BDD7DF3C4A9}" type="presOf" srcId="{75C433AF-CB88-9847-A281-B22EF21817A4}" destId="{31221A4B-7B57-1142-913C-142EE3DD3C62}" srcOrd="0" destOrd="0" presId="urn:microsoft.com/office/officeart/2005/8/layout/hProcess9"/>
    <dgm:cxn modelId="{82833FF1-5106-1B4D-98B7-724D8CEBBE23}" srcId="{75C433AF-CB88-9847-A281-B22EF21817A4}" destId="{34AABEF6-752F-EE4C-9A79-EC8E91A96A98}" srcOrd="1" destOrd="0" parTransId="{DD05E785-2091-A743-AF8E-9E63EE185FBF}" sibTransId="{D81B2719-D36C-4E4E-9502-553D0922D9C0}"/>
    <dgm:cxn modelId="{D8519865-B904-744F-89EA-5E5E14B8D662}" type="presOf" srcId="{D14A281A-9B01-7E46-9CB7-63FCCF29C888}" destId="{5EC857C8-B6CF-574D-8032-C927920747DB}" srcOrd="0" destOrd="0" presId="urn:microsoft.com/office/officeart/2005/8/layout/hProcess9"/>
    <dgm:cxn modelId="{1DE9E17A-4C5C-C144-A5FA-518D4424CD54}" type="presOf" srcId="{16A2AA07-7894-1740-B93C-53CEBC2AFC60}" destId="{39FADCE6-0084-FC4D-A5ED-2F4CCDD1B6C0}" srcOrd="0" destOrd="0" presId="urn:microsoft.com/office/officeart/2005/8/layout/hProcess9"/>
    <dgm:cxn modelId="{AC4A4A06-D1F7-CA4C-A59B-871114DEE968}" type="presOf" srcId="{34AABEF6-752F-EE4C-9A79-EC8E91A96A98}" destId="{270936B9-CF44-0B4A-9454-E6C495419903}" srcOrd="0" destOrd="0" presId="urn:microsoft.com/office/officeart/2005/8/layout/hProcess9"/>
    <dgm:cxn modelId="{3A5FDF65-0063-0744-B2F9-B61C27212DE5}" srcId="{75C433AF-CB88-9847-A281-B22EF21817A4}" destId="{D14A281A-9B01-7E46-9CB7-63FCCF29C888}" srcOrd="0" destOrd="0" parTransId="{420762BA-6EA7-554B-A167-6F4FC29B1BD3}" sibTransId="{6FE0B621-421F-C043-AF3B-56973F7BE9EA}"/>
    <dgm:cxn modelId="{E27C5414-2E87-484B-A63D-986DB7AB66C6}" srcId="{75C433AF-CB88-9847-A281-B22EF21817A4}" destId="{16A2AA07-7894-1740-B93C-53CEBC2AFC60}" srcOrd="2" destOrd="0" parTransId="{59A8CFFF-9686-0444-886B-7991B6049D90}" sibTransId="{7C1316D2-F143-2041-92E4-0EBE2B46A5B5}"/>
    <dgm:cxn modelId="{EDC2AC46-888E-304E-A187-326A19113DB2}" type="presParOf" srcId="{31221A4B-7B57-1142-913C-142EE3DD3C62}" destId="{EBCCA544-E629-6245-AC93-ED3D5282E1C5}" srcOrd="0" destOrd="0" presId="urn:microsoft.com/office/officeart/2005/8/layout/hProcess9"/>
    <dgm:cxn modelId="{BD481627-189A-9A49-BD51-B9B9782F7484}" type="presParOf" srcId="{31221A4B-7B57-1142-913C-142EE3DD3C62}" destId="{891AD81B-6928-CA4A-B65B-54CC3CCE1DC5}" srcOrd="1" destOrd="0" presId="urn:microsoft.com/office/officeart/2005/8/layout/hProcess9"/>
    <dgm:cxn modelId="{56DA2829-ED95-3441-B973-58A482DDE3EC}" type="presParOf" srcId="{891AD81B-6928-CA4A-B65B-54CC3CCE1DC5}" destId="{5EC857C8-B6CF-574D-8032-C927920747DB}" srcOrd="0" destOrd="0" presId="urn:microsoft.com/office/officeart/2005/8/layout/hProcess9"/>
    <dgm:cxn modelId="{EE843535-FF72-B040-AF75-3612535EE6FC}" type="presParOf" srcId="{891AD81B-6928-CA4A-B65B-54CC3CCE1DC5}" destId="{10CB80AE-5549-5944-BECC-5FF30FBDA635}" srcOrd="1" destOrd="0" presId="urn:microsoft.com/office/officeart/2005/8/layout/hProcess9"/>
    <dgm:cxn modelId="{D984F453-462B-D847-AB9C-86ACF12BD6F9}" type="presParOf" srcId="{891AD81B-6928-CA4A-B65B-54CC3CCE1DC5}" destId="{270936B9-CF44-0B4A-9454-E6C495419903}" srcOrd="2" destOrd="0" presId="urn:microsoft.com/office/officeart/2005/8/layout/hProcess9"/>
    <dgm:cxn modelId="{F31EA20F-299C-7546-82B1-B15556188DBD}" type="presParOf" srcId="{891AD81B-6928-CA4A-B65B-54CC3CCE1DC5}" destId="{23BAD732-B488-8E44-8EDD-6B09DD06C4F3}" srcOrd="3" destOrd="0" presId="urn:microsoft.com/office/officeart/2005/8/layout/hProcess9"/>
    <dgm:cxn modelId="{637E8A3D-69EB-6E4D-8C1A-C874DA620E65}" type="presParOf" srcId="{891AD81B-6928-CA4A-B65B-54CC3CCE1DC5}" destId="{39FADCE6-0084-FC4D-A5ED-2F4CCDD1B6C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F9C381-56D3-3047-92B8-4FBA641C7AFB}" type="doc">
      <dgm:prSet loTypeId="urn:microsoft.com/office/officeart/2005/8/layout/hierarchy2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5401F56-E7CF-1540-906A-1244947D1B7E}">
      <dgm:prSet phldrT="[Text]" custT="1"/>
      <dgm:spPr/>
      <dgm:t>
        <a:bodyPr/>
        <a:lstStyle/>
        <a:p>
          <a:r>
            <a:rPr lang="en-US" sz="1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Vitamin &amp; Mineral</a:t>
          </a:r>
        </a:p>
      </dgm:t>
    </dgm:pt>
    <dgm:pt modelId="{21E18113-47E9-154F-86C7-E08662E87526}" type="parTrans" cxnId="{087FA113-147B-C54C-8061-DE16691F8AB2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B9E8257-BDB1-7548-93E8-76181363913A}" type="sibTrans" cxnId="{087FA113-147B-C54C-8061-DE16691F8AB2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01AF9E-3341-1D46-B08C-30E339109E73}">
      <dgm:prSet phldrT="[Text]" custT="1"/>
      <dgm:spPr/>
      <dgm:t>
        <a:bodyPr/>
        <a:lstStyle/>
        <a:p>
          <a:pPr algn="ctr"/>
          <a:r>
            <a:rPr lang="en-U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Vitamin</a:t>
          </a:r>
        </a:p>
        <a:p>
          <a:pPr algn="just"/>
          <a:r>
            <a:rPr lang="en-US" sz="20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berperan</a:t>
          </a:r>
          <a:r>
            <a: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sebagai</a:t>
          </a:r>
          <a:r>
            <a: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koenzim</a:t>
          </a:r>
          <a:r>
            <a: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.</a:t>
          </a:r>
        </a:p>
      </dgm:t>
    </dgm:pt>
    <dgm:pt modelId="{406F3816-3BA5-2C43-BF61-B7154A743F82}" type="parTrans" cxnId="{5D579BAB-4DFB-0644-89DD-06B924270B92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0123B3D-6657-244E-A1EA-97499F798F52}" type="sibTrans" cxnId="{5D579BAB-4DFB-0644-89DD-06B924270B92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65DEF02-8897-7F4E-8000-A01A31D4363A}">
      <dgm:prSet phldrT="[Text]" custT="1"/>
      <dgm:spPr/>
      <dgm:t>
        <a:bodyPr/>
        <a:lstStyle/>
        <a:p>
          <a:r>
            <a:rPr lang="en-US" sz="2000" b="1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Larut</a:t>
          </a:r>
          <a:r>
            <a:rPr lang="en-U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Lemak </a:t>
          </a:r>
        </a:p>
        <a:p>
          <a:r>
            <a: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A, D, E, K </a:t>
          </a:r>
        </a:p>
      </dgm:t>
    </dgm:pt>
    <dgm:pt modelId="{39F93C92-54FD-E64C-BA11-65ADA10A5048}" type="parTrans" cxnId="{46669FB4-DF3B-7E41-A1C5-2CBEA2800D51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523C7E7-75DF-F548-A7BF-9A7F38D11F48}" type="sibTrans" cxnId="{46669FB4-DF3B-7E41-A1C5-2CBEA2800D51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BEB55B5-9CF3-E942-9EA6-1049B2B46B58}">
      <dgm:prSet phldrT="[Text]" custT="1"/>
      <dgm:spPr/>
      <dgm:t>
        <a:bodyPr/>
        <a:lstStyle/>
        <a:p>
          <a:r>
            <a:rPr lang="en-US" sz="1800" b="1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Larut</a:t>
          </a:r>
          <a:r>
            <a:rPr lang="en-US" sz="1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Air</a:t>
          </a:r>
          <a:endParaRPr lang="en-US" sz="18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8 vitamin B </a:t>
          </a:r>
          <a:r>
            <a:rPr lang="en-US" sz="18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kompleks</a:t>
          </a:r>
          <a:r>
            <a: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&amp; vitamin C</a:t>
          </a:r>
        </a:p>
      </dgm:t>
    </dgm:pt>
    <dgm:pt modelId="{AA7D21AF-C90C-534B-A893-15EC25D627F5}" type="parTrans" cxnId="{2054E3FB-3FC3-E743-9578-B84C8D9B0100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DFC776A-11B9-8947-8F4F-3037F418AFC7}" type="sibTrans" cxnId="{2054E3FB-3FC3-E743-9578-B84C8D9B0100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AEFE9E1-0B9B-8D4F-83FB-408270801539}">
      <dgm:prSet phldrT="[Text]" custT="1"/>
      <dgm:spPr/>
      <dgm:t>
        <a:bodyPr/>
        <a:lstStyle/>
        <a:p>
          <a:r>
            <a:rPr lang="en-US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Mineral</a:t>
          </a:r>
        </a:p>
        <a:p>
          <a:r>
            <a:rPr lang="id-ID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senyawa anorganik di dalam tubuh sebagai ion (atom bermuatan) atau sebagai bagian dari molekul kompleks.</a:t>
          </a:r>
          <a:r>
            <a: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009A7E3F-5F4C-A14E-AE65-87159E4C8D01}" type="parTrans" cxnId="{30C154EA-D425-AF4B-9315-7C6803B2B5CB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B1F58A2-F777-1F45-B946-AF7BC8FB708D}" type="sibTrans" cxnId="{30C154EA-D425-AF4B-9315-7C6803B2B5CB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C7D9E53-E333-E046-8956-14A856365608}">
      <dgm:prSet phldrT="[Text]" custT="1"/>
      <dgm:spPr/>
      <dgm:t>
        <a:bodyPr/>
        <a:lstStyle/>
        <a:p>
          <a:r>
            <a:rPr lang="en-U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17 mineral</a:t>
          </a:r>
          <a:r>
            <a: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r>
            <a:rPr lang="en-US" sz="20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besi</a:t>
          </a:r>
          <a:r>
            <a: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0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kalsium</a:t>
          </a:r>
          <a:r>
            <a: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, Iodine, zinc, </a:t>
          </a:r>
          <a:r>
            <a:rPr lang="en-US" sz="20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fluor</a:t>
          </a:r>
          <a:r>
            <a: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, Mn, </a:t>
          </a:r>
          <a:r>
            <a:rPr lang="en-US" sz="20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dll</a:t>
          </a:r>
          <a:r>
            <a: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  </a:t>
          </a:r>
        </a:p>
      </dgm:t>
    </dgm:pt>
    <dgm:pt modelId="{6278A1DC-E97E-1D47-AD23-FBF1D1F9A8A2}" type="parTrans" cxnId="{107AF332-4BBC-F144-8E15-A5482EA199D4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6225E35-5238-AE49-A9C7-16171D3594C4}" type="sibTrans" cxnId="{107AF332-4BBC-F144-8E15-A5482EA199D4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5D5D901-09F2-D349-955A-78F04CF5F1AE}" type="pres">
      <dgm:prSet presAssocID="{5CF9C381-56D3-3047-92B8-4FBA641C7AF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60ECEEE-6DE9-6D45-9321-658620DCBCDF}" type="pres">
      <dgm:prSet presAssocID="{95401F56-E7CF-1540-906A-1244947D1B7E}" presName="root1" presStyleCnt="0"/>
      <dgm:spPr/>
    </dgm:pt>
    <dgm:pt modelId="{DAC977FE-E742-A74E-81F3-EB2B3FD28E63}" type="pres">
      <dgm:prSet presAssocID="{95401F56-E7CF-1540-906A-1244947D1B7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19FFE2-9F31-B246-8B68-AEB344E4DDDC}" type="pres">
      <dgm:prSet presAssocID="{95401F56-E7CF-1540-906A-1244947D1B7E}" presName="level2hierChild" presStyleCnt="0"/>
      <dgm:spPr/>
    </dgm:pt>
    <dgm:pt modelId="{3399D12B-6510-194F-9E00-4457E940A930}" type="pres">
      <dgm:prSet presAssocID="{406F3816-3BA5-2C43-BF61-B7154A743F82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B36D608D-1466-5C4F-AA44-8D24EFAA0DD3}" type="pres">
      <dgm:prSet presAssocID="{406F3816-3BA5-2C43-BF61-B7154A743F82}" presName="connTx" presStyleLbl="parChTrans1D2" presStyleIdx="0" presStyleCnt="2"/>
      <dgm:spPr/>
      <dgm:t>
        <a:bodyPr/>
        <a:lstStyle/>
        <a:p>
          <a:endParaRPr lang="en-US"/>
        </a:p>
      </dgm:t>
    </dgm:pt>
    <dgm:pt modelId="{4930BB80-725C-4A47-804A-50E06E8A8FA9}" type="pres">
      <dgm:prSet presAssocID="{A001AF9E-3341-1D46-B08C-30E339109E73}" presName="root2" presStyleCnt="0"/>
      <dgm:spPr/>
    </dgm:pt>
    <dgm:pt modelId="{9FF3479E-F542-E148-8478-DB32969A9B3D}" type="pres">
      <dgm:prSet presAssocID="{A001AF9E-3341-1D46-B08C-30E339109E73}" presName="LevelTwoTextNode" presStyleLbl="node2" presStyleIdx="0" presStyleCnt="2" custScaleY="975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C42E1E-1EAF-1145-B4C2-60750FBF3FD3}" type="pres">
      <dgm:prSet presAssocID="{A001AF9E-3341-1D46-B08C-30E339109E73}" presName="level3hierChild" presStyleCnt="0"/>
      <dgm:spPr/>
    </dgm:pt>
    <dgm:pt modelId="{C3051846-F9F5-4241-BECE-4CDFF232DE06}" type="pres">
      <dgm:prSet presAssocID="{39F93C92-54FD-E64C-BA11-65ADA10A5048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5FA8CE8B-CF58-E94E-9447-B7441736E1AB}" type="pres">
      <dgm:prSet presAssocID="{39F93C92-54FD-E64C-BA11-65ADA10A5048}" presName="connTx" presStyleLbl="parChTrans1D3" presStyleIdx="0" presStyleCnt="3"/>
      <dgm:spPr/>
      <dgm:t>
        <a:bodyPr/>
        <a:lstStyle/>
        <a:p>
          <a:endParaRPr lang="en-US"/>
        </a:p>
      </dgm:t>
    </dgm:pt>
    <dgm:pt modelId="{5C71C640-0E51-D84F-8F61-2CED58578793}" type="pres">
      <dgm:prSet presAssocID="{A65DEF02-8897-7F4E-8000-A01A31D4363A}" presName="root2" presStyleCnt="0"/>
      <dgm:spPr/>
    </dgm:pt>
    <dgm:pt modelId="{074AC852-C78C-FC42-901F-6D495C5FE840}" type="pres">
      <dgm:prSet presAssocID="{A65DEF02-8897-7F4E-8000-A01A31D4363A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27D751-DA53-6546-9D65-0C3FD0036D9D}" type="pres">
      <dgm:prSet presAssocID="{A65DEF02-8897-7F4E-8000-A01A31D4363A}" presName="level3hierChild" presStyleCnt="0"/>
      <dgm:spPr/>
    </dgm:pt>
    <dgm:pt modelId="{13406EF3-07D4-EC43-B643-C5C72525C30A}" type="pres">
      <dgm:prSet presAssocID="{AA7D21AF-C90C-534B-A893-15EC25D627F5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971CDC7F-B6AA-1946-866F-777F59EC730E}" type="pres">
      <dgm:prSet presAssocID="{AA7D21AF-C90C-534B-A893-15EC25D627F5}" presName="connTx" presStyleLbl="parChTrans1D3" presStyleIdx="1" presStyleCnt="3"/>
      <dgm:spPr/>
      <dgm:t>
        <a:bodyPr/>
        <a:lstStyle/>
        <a:p>
          <a:endParaRPr lang="en-US"/>
        </a:p>
      </dgm:t>
    </dgm:pt>
    <dgm:pt modelId="{22A238DA-A043-9341-9CCB-DF895F52BBB5}" type="pres">
      <dgm:prSet presAssocID="{BBEB55B5-9CF3-E942-9EA6-1049B2B46B58}" presName="root2" presStyleCnt="0"/>
      <dgm:spPr/>
    </dgm:pt>
    <dgm:pt modelId="{16C32C70-DA94-5046-9437-65151A5522DC}" type="pres">
      <dgm:prSet presAssocID="{BBEB55B5-9CF3-E942-9EA6-1049B2B46B58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4F2272-090D-C04C-85E7-809B6CDA2A92}" type="pres">
      <dgm:prSet presAssocID="{BBEB55B5-9CF3-E942-9EA6-1049B2B46B58}" presName="level3hierChild" presStyleCnt="0"/>
      <dgm:spPr/>
    </dgm:pt>
    <dgm:pt modelId="{6E504165-226E-B841-B681-ADBD835B3B72}" type="pres">
      <dgm:prSet presAssocID="{009A7E3F-5F4C-A14E-AE65-87159E4C8D01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70A61756-D30A-874B-A94E-DA026F974F3B}" type="pres">
      <dgm:prSet presAssocID="{009A7E3F-5F4C-A14E-AE65-87159E4C8D01}" presName="connTx" presStyleLbl="parChTrans1D2" presStyleIdx="1" presStyleCnt="2"/>
      <dgm:spPr/>
      <dgm:t>
        <a:bodyPr/>
        <a:lstStyle/>
        <a:p>
          <a:endParaRPr lang="en-US"/>
        </a:p>
      </dgm:t>
    </dgm:pt>
    <dgm:pt modelId="{09ABB25D-D039-F74E-9853-08EBE66AF0A5}" type="pres">
      <dgm:prSet presAssocID="{AAEFE9E1-0B9B-8D4F-83FB-408270801539}" presName="root2" presStyleCnt="0"/>
      <dgm:spPr/>
    </dgm:pt>
    <dgm:pt modelId="{4CB3BEBA-E769-8D40-90A8-E5463738AF01}" type="pres">
      <dgm:prSet presAssocID="{AAEFE9E1-0B9B-8D4F-83FB-408270801539}" presName="LevelTwoTextNode" presStyleLbl="node2" presStyleIdx="1" presStyleCnt="2" custScaleY="159442" custLinFactNeighborY="-4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FAFF0F-DE72-C449-9762-7BB86E68C2FF}" type="pres">
      <dgm:prSet presAssocID="{AAEFE9E1-0B9B-8D4F-83FB-408270801539}" presName="level3hierChild" presStyleCnt="0"/>
      <dgm:spPr/>
    </dgm:pt>
    <dgm:pt modelId="{6E7FEA48-614D-694E-9374-C8461AC4CBA6}" type="pres">
      <dgm:prSet presAssocID="{6278A1DC-E97E-1D47-AD23-FBF1D1F9A8A2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20B11B3D-F8A9-C547-AA52-2A465259F5CE}" type="pres">
      <dgm:prSet presAssocID="{6278A1DC-E97E-1D47-AD23-FBF1D1F9A8A2}" presName="connTx" presStyleLbl="parChTrans1D3" presStyleIdx="2" presStyleCnt="3"/>
      <dgm:spPr/>
      <dgm:t>
        <a:bodyPr/>
        <a:lstStyle/>
        <a:p>
          <a:endParaRPr lang="en-US"/>
        </a:p>
      </dgm:t>
    </dgm:pt>
    <dgm:pt modelId="{40293FE4-3A09-6544-86AE-D669D86E923F}" type="pres">
      <dgm:prSet presAssocID="{3C7D9E53-E333-E046-8956-14A856365608}" presName="root2" presStyleCnt="0"/>
      <dgm:spPr/>
    </dgm:pt>
    <dgm:pt modelId="{8F393EA5-C6D1-254E-B00B-46EC0991CC13}" type="pres">
      <dgm:prSet presAssocID="{3C7D9E53-E333-E046-8956-14A856365608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9B2CBE-8C55-D044-BAAB-965D959BA059}" type="pres">
      <dgm:prSet presAssocID="{3C7D9E53-E333-E046-8956-14A856365608}" presName="level3hierChild" presStyleCnt="0"/>
      <dgm:spPr/>
    </dgm:pt>
  </dgm:ptLst>
  <dgm:cxnLst>
    <dgm:cxn modelId="{697FF25D-5331-334B-8AE3-5CF7B6031144}" type="presOf" srcId="{AA7D21AF-C90C-534B-A893-15EC25D627F5}" destId="{13406EF3-07D4-EC43-B643-C5C72525C30A}" srcOrd="0" destOrd="0" presId="urn:microsoft.com/office/officeart/2005/8/layout/hierarchy2"/>
    <dgm:cxn modelId="{0998AE3D-B73D-5C41-AA72-CCD4DD165FBC}" type="presOf" srcId="{5CF9C381-56D3-3047-92B8-4FBA641C7AFB}" destId="{C5D5D901-09F2-D349-955A-78F04CF5F1AE}" srcOrd="0" destOrd="0" presId="urn:microsoft.com/office/officeart/2005/8/layout/hierarchy2"/>
    <dgm:cxn modelId="{107AF332-4BBC-F144-8E15-A5482EA199D4}" srcId="{AAEFE9E1-0B9B-8D4F-83FB-408270801539}" destId="{3C7D9E53-E333-E046-8956-14A856365608}" srcOrd="0" destOrd="0" parTransId="{6278A1DC-E97E-1D47-AD23-FBF1D1F9A8A2}" sibTransId="{F6225E35-5238-AE49-A9C7-16171D3594C4}"/>
    <dgm:cxn modelId="{42925ABD-5738-EB4B-8975-B0137F0529B9}" type="presOf" srcId="{406F3816-3BA5-2C43-BF61-B7154A743F82}" destId="{B36D608D-1466-5C4F-AA44-8D24EFAA0DD3}" srcOrd="1" destOrd="0" presId="urn:microsoft.com/office/officeart/2005/8/layout/hierarchy2"/>
    <dgm:cxn modelId="{347094AD-7ED8-4345-B352-B75F5AEF228D}" type="presOf" srcId="{009A7E3F-5F4C-A14E-AE65-87159E4C8D01}" destId="{6E504165-226E-B841-B681-ADBD835B3B72}" srcOrd="0" destOrd="0" presId="urn:microsoft.com/office/officeart/2005/8/layout/hierarchy2"/>
    <dgm:cxn modelId="{46669FB4-DF3B-7E41-A1C5-2CBEA2800D51}" srcId="{A001AF9E-3341-1D46-B08C-30E339109E73}" destId="{A65DEF02-8897-7F4E-8000-A01A31D4363A}" srcOrd="0" destOrd="0" parTransId="{39F93C92-54FD-E64C-BA11-65ADA10A5048}" sibTransId="{1523C7E7-75DF-F548-A7BF-9A7F38D11F48}"/>
    <dgm:cxn modelId="{45C37AC9-CB6A-FD4F-AD98-501B552D4700}" type="presOf" srcId="{39F93C92-54FD-E64C-BA11-65ADA10A5048}" destId="{C3051846-F9F5-4241-BECE-4CDFF232DE06}" srcOrd="0" destOrd="0" presId="urn:microsoft.com/office/officeart/2005/8/layout/hierarchy2"/>
    <dgm:cxn modelId="{C9893F58-8EDB-6F44-8047-EBD0905CD564}" type="presOf" srcId="{AAEFE9E1-0B9B-8D4F-83FB-408270801539}" destId="{4CB3BEBA-E769-8D40-90A8-E5463738AF01}" srcOrd="0" destOrd="0" presId="urn:microsoft.com/office/officeart/2005/8/layout/hierarchy2"/>
    <dgm:cxn modelId="{4DC16E7C-5F41-A049-8526-82F79901EE31}" type="presOf" srcId="{3C7D9E53-E333-E046-8956-14A856365608}" destId="{8F393EA5-C6D1-254E-B00B-46EC0991CC13}" srcOrd="0" destOrd="0" presId="urn:microsoft.com/office/officeart/2005/8/layout/hierarchy2"/>
    <dgm:cxn modelId="{6F97B3D2-4459-5441-B470-0CCCDFC958AB}" type="presOf" srcId="{A001AF9E-3341-1D46-B08C-30E339109E73}" destId="{9FF3479E-F542-E148-8478-DB32969A9B3D}" srcOrd="0" destOrd="0" presId="urn:microsoft.com/office/officeart/2005/8/layout/hierarchy2"/>
    <dgm:cxn modelId="{30C154EA-D425-AF4B-9315-7C6803B2B5CB}" srcId="{95401F56-E7CF-1540-906A-1244947D1B7E}" destId="{AAEFE9E1-0B9B-8D4F-83FB-408270801539}" srcOrd="1" destOrd="0" parTransId="{009A7E3F-5F4C-A14E-AE65-87159E4C8D01}" sibTransId="{4B1F58A2-F777-1F45-B946-AF7BC8FB708D}"/>
    <dgm:cxn modelId="{341FA41E-B520-7B40-AE82-CFDD4AF2299F}" type="presOf" srcId="{009A7E3F-5F4C-A14E-AE65-87159E4C8D01}" destId="{70A61756-D30A-874B-A94E-DA026F974F3B}" srcOrd="1" destOrd="0" presId="urn:microsoft.com/office/officeart/2005/8/layout/hierarchy2"/>
    <dgm:cxn modelId="{5818F2DB-9A97-844C-8D76-9A25BAABEBD3}" type="presOf" srcId="{6278A1DC-E97E-1D47-AD23-FBF1D1F9A8A2}" destId="{20B11B3D-F8A9-C547-AA52-2A465259F5CE}" srcOrd="1" destOrd="0" presId="urn:microsoft.com/office/officeart/2005/8/layout/hierarchy2"/>
    <dgm:cxn modelId="{36C5CD04-2B28-F940-BD9F-7EF1D5F07C9F}" type="presOf" srcId="{AA7D21AF-C90C-534B-A893-15EC25D627F5}" destId="{971CDC7F-B6AA-1946-866F-777F59EC730E}" srcOrd="1" destOrd="0" presId="urn:microsoft.com/office/officeart/2005/8/layout/hierarchy2"/>
    <dgm:cxn modelId="{087FA113-147B-C54C-8061-DE16691F8AB2}" srcId="{5CF9C381-56D3-3047-92B8-4FBA641C7AFB}" destId="{95401F56-E7CF-1540-906A-1244947D1B7E}" srcOrd="0" destOrd="0" parTransId="{21E18113-47E9-154F-86C7-E08662E87526}" sibTransId="{FB9E8257-BDB1-7548-93E8-76181363913A}"/>
    <dgm:cxn modelId="{2054E3FB-3FC3-E743-9578-B84C8D9B0100}" srcId="{A001AF9E-3341-1D46-B08C-30E339109E73}" destId="{BBEB55B5-9CF3-E942-9EA6-1049B2B46B58}" srcOrd="1" destOrd="0" parTransId="{AA7D21AF-C90C-534B-A893-15EC25D627F5}" sibTransId="{5DFC776A-11B9-8947-8F4F-3037F418AFC7}"/>
    <dgm:cxn modelId="{74157981-5955-4847-9BB2-84B80564C7D0}" type="presOf" srcId="{406F3816-3BA5-2C43-BF61-B7154A743F82}" destId="{3399D12B-6510-194F-9E00-4457E940A930}" srcOrd="0" destOrd="0" presId="urn:microsoft.com/office/officeart/2005/8/layout/hierarchy2"/>
    <dgm:cxn modelId="{5F22D039-FA44-244A-8A2B-BF7EA9D7E87D}" type="presOf" srcId="{95401F56-E7CF-1540-906A-1244947D1B7E}" destId="{DAC977FE-E742-A74E-81F3-EB2B3FD28E63}" srcOrd="0" destOrd="0" presId="urn:microsoft.com/office/officeart/2005/8/layout/hierarchy2"/>
    <dgm:cxn modelId="{E6935631-0C75-F94D-A106-79C452DA488F}" type="presOf" srcId="{39F93C92-54FD-E64C-BA11-65ADA10A5048}" destId="{5FA8CE8B-CF58-E94E-9447-B7441736E1AB}" srcOrd="1" destOrd="0" presId="urn:microsoft.com/office/officeart/2005/8/layout/hierarchy2"/>
    <dgm:cxn modelId="{0AA7D196-76EE-1D4A-87A6-9CC93A01A2FB}" type="presOf" srcId="{BBEB55B5-9CF3-E942-9EA6-1049B2B46B58}" destId="{16C32C70-DA94-5046-9437-65151A5522DC}" srcOrd="0" destOrd="0" presId="urn:microsoft.com/office/officeart/2005/8/layout/hierarchy2"/>
    <dgm:cxn modelId="{5D579BAB-4DFB-0644-89DD-06B924270B92}" srcId="{95401F56-E7CF-1540-906A-1244947D1B7E}" destId="{A001AF9E-3341-1D46-B08C-30E339109E73}" srcOrd="0" destOrd="0" parTransId="{406F3816-3BA5-2C43-BF61-B7154A743F82}" sibTransId="{90123B3D-6657-244E-A1EA-97499F798F52}"/>
    <dgm:cxn modelId="{D2362ABE-251E-5B45-9280-2BE52D7196B3}" type="presOf" srcId="{A65DEF02-8897-7F4E-8000-A01A31D4363A}" destId="{074AC852-C78C-FC42-901F-6D495C5FE840}" srcOrd="0" destOrd="0" presId="urn:microsoft.com/office/officeart/2005/8/layout/hierarchy2"/>
    <dgm:cxn modelId="{4ACAC4A0-40AA-A24A-9166-C9694DE1F495}" type="presOf" srcId="{6278A1DC-E97E-1D47-AD23-FBF1D1F9A8A2}" destId="{6E7FEA48-614D-694E-9374-C8461AC4CBA6}" srcOrd="0" destOrd="0" presId="urn:microsoft.com/office/officeart/2005/8/layout/hierarchy2"/>
    <dgm:cxn modelId="{9127BEE6-5C37-B142-82C9-614633228D2C}" type="presParOf" srcId="{C5D5D901-09F2-D349-955A-78F04CF5F1AE}" destId="{860ECEEE-6DE9-6D45-9321-658620DCBCDF}" srcOrd="0" destOrd="0" presId="urn:microsoft.com/office/officeart/2005/8/layout/hierarchy2"/>
    <dgm:cxn modelId="{22E80B84-B412-3B4F-AF8A-6544E5151B52}" type="presParOf" srcId="{860ECEEE-6DE9-6D45-9321-658620DCBCDF}" destId="{DAC977FE-E742-A74E-81F3-EB2B3FD28E63}" srcOrd="0" destOrd="0" presId="urn:microsoft.com/office/officeart/2005/8/layout/hierarchy2"/>
    <dgm:cxn modelId="{CEE0AA8F-6E27-1C42-B2C3-29A838DA9F9B}" type="presParOf" srcId="{860ECEEE-6DE9-6D45-9321-658620DCBCDF}" destId="{CA19FFE2-9F31-B246-8B68-AEB344E4DDDC}" srcOrd="1" destOrd="0" presId="urn:microsoft.com/office/officeart/2005/8/layout/hierarchy2"/>
    <dgm:cxn modelId="{1DD05207-D4B0-264B-B6AD-01EA43C18F1A}" type="presParOf" srcId="{CA19FFE2-9F31-B246-8B68-AEB344E4DDDC}" destId="{3399D12B-6510-194F-9E00-4457E940A930}" srcOrd="0" destOrd="0" presId="urn:microsoft.com/office/officeart/2005/8/layout/hierarchy2"/>
    <dgm:cxn modelId="{F0A28856-F5A1-E04A-B732-F3F521F37C65}" type="presParOf" srcId="{3399D12B-6510-194F-9E00-4457E940A930}" destId="{B36D608D-1466-5C4F-AA44-8D24EFAA0DD3}" srcOrd="0" destOrd="0" presId="urn:microsoft.com/office/officeart/2005/8/layout/hierarchy2"/>
    <dgm:cxn modelId="{2AC6C211-9719-5848-A137-B4EDB0949BC1}" type="presParOf" srcId="{CA19FFE2-9F31-B246-8B68-AEB344E4DDDC}" destId="{4930BB80-725C-4A47-804A-50E06E8A8FA9}" srcOrd="1" destOrd="0" presId="urn:microsoft.com/office/officeart/2005/8/layout/hierarchy2"/>
    <dgm:cxn modelId="{B219221F-544C-8646-A0C4-494580C35087}" type="presParOf" srcId="{4930BB80-725C-4A47-804A-50E06E8A8FA9}" destId="{9FF3479E-F542-E148-8478-DB32969A9B3D}" srcOrd="0" destOrd="0" presId="urn:microsoft.com/office/officeart/2005/8/layout/hierarchy2"/>
    <dgm:cxn modelId="{5D3AF439-3E95-2F4B-9284-60069DD4625E}" type="presParOf" srcId="{4930BB80-725C-4A47-804A-50E06E8A8FA9}" destId="{AAC42E1E-1EAF-1145-B4C2-60750FBF3FD3}" srcOrd="1" destOrd="0" presId="urn:microsoft.com/office/officeart/2005/8/layout/hierarchy2"/>
    <dgm:cxn modelId="{0D4FBBF4-43DF-134B-B039-3C89A4AB2293}" type="presParOf" srcId="{AAC42E1E-1EAF-1145-B4C2-60750FBF3FD3}" destId="{C3051846-F9F5-4241-BECE-4CDFF232DE06}" srcOrd="0" destOrd="0" presId="urn:microsoft.com/office/officeart/2005/8/layout/hierarchy2"/>
    <dgm:cxn modelId="{C0E72218-0E8A-934A-A5FB-CF4B3ED5DADF}" type="presParOf" srcId="{C3051846-F9F5-4241-BECE-4CDFF232DE06}" destId="{5FA8CE8B-CF58-E94E-9447-B7441736E1AB}" srcOrd="0" destOrd="0" presId="urn:microsoft.com/office/officeart/2005/8/layout/hierarchy2"/>
    <dgm:cxn modelId="{BF094B57-B2D6-864E-9F15-53004AA628B5}" type="presParOf" srcId="{AAC42E1E-1EAF-1145-B4C2-60750FBF3FD3}" destId="{5C71C640-0E51-D84F-8F61-2CED58578793}" srcOrd="1" destOrd="0" presId="urn:microsoft.com/office/officeart/2005/8/layout/hierarchy2"/>
    <dgm:cxn modelId="{47B58042-5F8C-5747-8DB7-645077E5C2F1}" type="presParOf" srcId="{5C71C640-0E51-D84F-8F61-2CED58578793}" destId="{074AC852-C78C-FC42-901F-6D495C5FE840}" srcOrd="0" destOrd="0" presId="urn:microsoft.com/office/officeart/2005/8/layout/hierarchy2"/>
    <dgm:cxn modelId="{47CC3F5E-372C-FF47-9ED3-6A1B9A9BFF0F}" type="presParOf" srcId="{5C71C640-0E51-D84F-8F61-2CED58578793}" destId="{6627D751-DA53-6546-9D65-0C3FD0036D9D}" srcOrd="1" destOrd="0" presId="urn:microsoft.com/office/officeart/2005/8/layout/hierarchy2"/>
    <dgm:cxn modelId="{3F524808-2085-8946-AA5A-D31904B671D7}" type="presParOf" srcId="{AAC42E1E-1EAF-1145-B4C2-60750FBF3FD3}" destId="{13406EF3-07D4-EC43-B643-C5C72525C30A}" srcOrd="2" destOrd="0" presId="urn:microsoft.com/office/officeart/2005/8/layout/hierarchy2"/>
    <dgm:cxn modelId="{ACBF0B2D-03F0-E846-A9D5-8E20F05671FB}" type="presParOf" srcId="{13406EF3-07D4-EC43-B643-C5C72525C30A}" destId="{971CDC7F-B6AA-1946-866F-777F59EC730E}" srcOrd="0" destOrd="0" presId="urn:microsoft.com/office/officeart/2005/8/layout/hierarchy2"/>
    <dgm:cxn modelId="{B3AFA2CF-4033-EE4A-9821-7D621343B7AB}" type="presParOf" srcId="{AAC42E1E-1EAF-1145-B4C2-60750FBF3FD3}" destId="{22A238DA-A043-9341-9CCB-DF895F52BBB5}" srcOrd="3" destOrd="0" presId="urn:microsoft.com/office/officeart/2005/8/layout/hierarchy2"/>
    <dgm:cxn modelId="{61EE5799-1CD9-AC48-975C-D0062D6ECE32}" type="presParOf" srcId="{22A238DA-A043-9341-9CCB-DF895F52BBB5}" destId="{16C32C70-DA94-5046-9437-65151A5522DC}" srcOrd="0" destOrd="0" presId="urn:microsoft.com/office/officeart/2005/8/layout/hierarchy2"/>
    <dgm:cxn modelId="{F37AC39D-A672-4D43-BA3A-2D918DE289BC}" type="presParOf" srcId="{22A238DA-A043-9341-9CCB-DF895F52BBB5}" destId="{E74F2272-090D-C04C-85E7-809B6CDA2A92}" srcOrd="1" destOrd="0" presId="urn:microsoft.com/office/officeart/2005/8/layout/hierarchy2"/>
    <dgm:cxn modelId="{1CFC8680-6925-F342-BFE5-17C17A83C922}" type="presParOf" srcId="{CA19FFE2-9F31-B246-8B68-AEB344E4DDDC}" destId="{6E504165-226E-B841-B681-ADBD835B3B72}" srcOrd="2" destOrd="0" presId="urn:microsoft.com/office/officeart/2005/8/layout/hierarchy2"/>
    <dgm:cxn modelId="{3FD79164-FBC7-FD4E-84FD-C3B30B345870}" type="presParOf" srcId="{6E504165-226E-B841-B681-ADBD835B3B72}" destId="{70A61756-D30A-874B-A94E-DA026F974F3B}" srcOrd="0" destOrd="0" presId="urn:microsoft.com/office/officeart/2005/8/layout/hierarchy2"/>
    <dgm:cxn modelId="{35756E87-A2F8-3849-BE8D-44E0244CDEA9}" type="presParOf" srcId="{CA19FFE2-9F31-B246-8B68-AEB344E4DDDC}" destId="{09ABB25D-D039-F74E-9853-08EBE66AF0A5}" srcOrd="3" destOrd="0" presId="urn:microsoft.com/office/officeart/2005/8/layout/hierarchy2"/>
    <dgm:cxn modelId="{F993C074-9861-3449-881B-09E318D90231}" type="presParOf" srcId="{09ABB25D-D039-F74E-9853-08EBE66AF0A5}" destId="{4CB3BEBA-E769-8D40-90A8-E5463738AF01}" srcOrd="0" destOrd="0" presId="urn:microsoft.com/office/officeart/2005/8/layout/hierarchy2"/>
    <dgm:cxn modelId="{0D25029F-1420-A341-9BC6-FFD10550C31C}" type="presParOf" srcId="{09ABB25D-D039-F74E-9853-08EBE66AF0A5}" destId="{30FAFF0F-DE72-C449-9762-7BB86E68C2FF}" srcOrd="1" destOrd="0" presId="urn:microsoft.com/office/officeart/2005/8/layout/hierarchy2"/>
    <dgm:cxn modelId="{CEBCA9F7-3D4D-584B-85DA-3944192AE1DE}" type="presParOf" srcId="{30FAFF0F-DE72-C449-9762-7BB86E68C2FF}" destId="{6E7FEA48-614D-694E-9374-C8461AC4CBA6}" srcOrd="0" destOrd="0" presId="urn:microsoft.com/office/officeart/2005/8/layout/hierarchy2"/>
    <dgm:cxn modelId="{DD6C5CCC-32BA-EB48-BA75-C20BD16411A6}" type="presParOf" srcId="{6E7FEA48-614D-694E-9374-C8461AC4CBA6}" destId="{20B11B3D-F8A9-C547-AA52-2A465259F5CE}" srcOrd="0" destOrd="0" presId="urn:microsoft.com/office/officeart/2005/8/layout/hierarchy2"/>
    <dgm:cxn modelId="{EF998B34-8D15-EA48-BAA7-E40DA8A59D68}" type="presParOf" srcId="{30FAFF0F-DE72-C449-9762-7BB86E68C2FF}" destId="{40293FE4-3A09-6544-86AE-D669D86E923F}" srcOrd="1" destOrd="0" presId="urn:microsoft.com/office/officeart/2005/8/layout/hierarchy2"/>
    <dgm:cxn modelId="{5294205E-4A32-B045-B1CD-4F7889B9F03D}" type="presParOf" srcId="{40293FE4-3A09-6544-86AE-D669D86E923F}" destId="{8F393EA5-C6D1-254E-B00B-46EC0991CC13}" srcOrd="0" destOrd="0" presId="urn:microsoft.com/office/officeart/2005/8/layout/hierarchy2"/>
    <dgm:cxn modelId="{4A97A835-74BF-D949-B76D-B4AC1BF58ECB}" type="presParOf" srcId="{40293FE4-3A09-6544-86AE-D669D86E923F}" destId="{529B2CBE-8C55-D044-BAAB-965D959BA05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EC50A4-374D-4D58-9A34-7A2E9982136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2F3370-859C-4A32-91EA-50DC6B9618FB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2017</a:t>
          </a:r>
        </a:p>
      </dgm:t>
    </dgm:pt>
    <dgm:pt modelId="{BD866268-86AB-40C9-BF6A-E61E563D14FF}" type="parTrans" cxnId="{EA10D4AB-4095-403B-BA36-8D6765134CFC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6C113EA-C2FB-4630-A907-4CDFC94303BB}" type="sibTrans" cxnId="{EA10D4AB-4095-403B-BA36-8D6765134CFC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C13A8DD-F1C5-45D9-817B-F08B2CC8B5A3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Jumlah</a:t>
          </a:r>
          <a:r>
            <a: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KLB </a:t>
          </a:r>
          <a:r>
            <a:rPr lang="en-US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keracunan</a:t>
          </a:r>
          <a:r>
            <a: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pangan</a:t>
          </a:r>
          <a:r>
            <a: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: 163 </a:t>
          </a:r>
          <a:r>
            <a:rPr lang="en-US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kejadian</a:t>
          </a:r>
          <a:endParaRPr lang="en-US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8868188-0458-4CED-9FD0-02B60C5523EA}" type="parTrans" cxnId="{4A033813-D55A-4255-80C4-4DE770CF0E6C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6F986E9-413C-4CC1-85EC-1F38360B088E}" type="sibTrans" cxnId="{4A033813-D55A-4255-80C4-4DE770CF0E6C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49CF75B-B946-461F-A731-86679353A90C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Wilayah </a:t>
          </a:r>
          <a:r>
            <a:rPr lang="en-US" dirty="0" err="1">
              <a:latin typeface="Calibri" panose="020F0502020204030204" pitchFamily="34" charset="0"/>
              <a:cs typeface="Calibri" panose="020F0502020204030204" pitchFamily="34" charset="0"/>
            </a:rPr>
            <a:t>Terdampak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E1025F-3186-429A-866E-62DE69B62426}" type="parTrans" cxnId="{0B5F454D-0DFB-4B05-A20A-CF58BAC8C1C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3D00A2E-6837-4D40-9E9B-980BCC78F2AF}" type="sibTrans" cxnId="{0B5F454D-0DFB-4B05-A20A-CF58BAC8C1C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C679A8D-F1CA-433A-A429-139156FD6EE8}">
      <dgm:prSet phldrT="[Text]"/>
      <dgm:spPr/>
      <dgm:t>
        <a:bodyPr/>
        <a:lstStyle/>
        <a:p>
          <a:r>
            <a:rPr lang="en-ID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Jawa</a:t>
          </a:r>
          <a:r>
            <a:rPr lang="en-ID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Barat: 25 </a:t>
          </a:r>
          <a:r>
            <a:rPr lang="en-ID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kejadian</a:t>
          </a:r>
          <a:endParaRPr lang="en-US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D868798-F2B8-4BA3-B723-79A57811B9C2}" type="parTrans" cxnId="{F9EA4529-3B95-403B-A755-E58B07F05E6B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9F6FF4C-BAD4-4CC0-8933-C9CABE4D6E72}" type="sibTrans" cxnId="{F9EA4529-3B95-403B-A755-E58B07F05E6B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7577F4A-8485-4BB1-85A6-4F25D053300A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7132 </a:t>
          </a:r>
          <a:r>
            <a:rPr lang="en-US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kasus</a:t>
          </a:r>
          <a:r>
            <a: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C</a:t>
          </a:r>
        </a:p>
      </dgm:t>
    </dgm:pt>
    <dgm:pt modelId="{0033028A-7EC6-47AE-BF2A-E39E27185179}" type="parTrans" cxnId="{FCF5ECD6-B28A-46F6-8311-BC082B7E5C00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D817A39-5CAF-464F-A01E-5699EF5443DD}" type="sibTrans" cxnId="{FCF5ECD6-B28A-46F6-8311-BC082B7E5C00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D568FA8-D788-42B3-B4F0-D559A95C5229}">
      <dgm:prSet phldrT="[Text]"/>
      <dgm:spPr/>
      <dgm:t>
        <a:bodyPr/>
        <a:lstStyle/>
        <a:p>
          <a:r>
            <a:rPr lang="en-US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Case Fatality Rate</a:t>
          </a:r>
          <a:r>
            <a: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= 0,1%</a:t>
          </a:r>
        </a:p>
      </dgm:t>
    </dgm:pt>
    <dgm:pt modelId="{54A88602-E997-42A9-86D6-835FA91525FE}" type="parTrans" cxnId="{4A6ACB2A-B776-4531-B57D-5FD1D91D3F1F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7E29C9F-B389-4174-8859-6CA9167DA2F0}" type="sibTrans" cxnId="{4A6ACB2A-B776-4531-B57D-5FD1D91D3F1F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AD60291-50EC-4073-AE6F-2E3B45C8A506}">
      <dgm:prSet phldrT="[Text]"/>
      <dgm:spPr/>
      <dgm:t>
        <a:bodyPr/>
        <a:lstStyle/>
        <a:p>
          <a:r>
            <a:rPr lang="en-ID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Jawa</a:t>
          </a:r>
          <a:r>
            <a:rPr lang="en-ID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Tengah: 17 </a:t>
          </a:r>
          <a:r>
            <a:rPr lang="en-ID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kejadian</a:t>
          </a:r>
          <a:endParaRPr lang="en-US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37FFAEE-E51A-4501-B4F6-7C84C36136B7}" type="parTrans" cxnId="{A7157895-B2B0-4777-B54F-A51CD05C73E0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B62F94-5808-4BF2-A88E-64DEA2F89655}" type="sibTrans" cxnId="{A7157895-B2B0-4777-B54F-A51CD05C73E0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9F5EA22-3340-4C60-A070-645625F6BA01}">
      <dgm:prSet phldrT="[Text]"/>
      <dgm:spPr/>
      <dgm:t>
        <a:bodyPr/>
        <a:lstStyle/>
        <a:p>
          <a:r>
            <a:rPr lang="en-ID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Jawa</a:t>
          </a:r>
          <a:r>
            <a:rPr lang="en-ID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Timur: 14 </a:t>
          </a:r>
          <a:r>
            <a:rPr lang="en-ID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kejadian</a:t>
          </a:r>
          <a:endParaRPr lang="en-US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379D6C-E7D5-49CA-B33C-CD0577510D8D}" type="parTrans" cxnId="{05ABB1F3-5CCA-4F34-A8E8-C6410D759BBA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A2BF253-3DC0-4C3D-AEAA-84A20FD244F9}" type="sibTrans" cxnId="{05ABB1F3-5CCA-4F34-A8E8-C6410D759BBA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E43BC28-E657-41AB-902A-B52D01CD70A0}">
      <dgm:prSet phldrT="[Text]"/>
      <dgm:spPr/>
      <dgm:t>
        <a:bodyPr/>
        <a:lstStyle/>
        <a:p>
          <a:r>
            <a:rPr lang="en-ID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Bali: 13 </a:t>
          </a:r>
          <a:r>
            <a:rPr lang="en-ID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kejadian</a:t>
          </a:r>
          <a:endParaRPr lang="en-US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BBB11CD-D73A-40B7-8B0A-D79FCCAF147C}" type="parTrans" cxnId="{EBE2E872-3594-4C87-8C51-76218C9A83B4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916A899-2E5A-40F1-972A-7646554050DD}" type="sibTrans" cxnId="{EBE2E872-3594-4C87-8C51-76218C9A83B4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480F5D4-E3CC-4AEF-94AA-626579AFD71D}">
      <dgm:prSet phldrT="[Text]"/>
      <dgm:spPr/>
      <dgm:t>
        <a:bodyPr/>
        <a:lstStyle/>
        <a:p>
          <a:r>
            <a:rPr lang="en-ID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NTB: 12 </a:t>
          </a:r>
          <a:r>
            <a:rPr lang="en-ID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kejadian</a:t>
          </a:r>
          <a:endParaRPr lang="en-US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84F96D8-11F9-48FC-B0FC-BA442139FD1D}" type="parTrans" cxnId="{1D72A22B-BFFE-43B2-8ECE-3CBC1EB91D5D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123F5E-DB4F-4A17-AE71-DB6AE520C739}" type="sibTrans" cxnId="{1D72A22B-BFFE-43B2-8ECE-3CBC1EB91D5D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801034-973B-4957-B209-096E96109D96}" type="pres">
      <dgm:prSet presAssocID="{73EC50A4-374D-4D58-9A34-7A2E9982136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0E3443-C0CB-44B1-A8F8-E39F5CCCA050}" type="pres">
      <dgm:prSet presAssocID="{FA2F3370-859C-4A32-91EA-50DC6B9618FB}" presName="linNode" presStyleCnt="0"/>
      <dgm:spPr/>
    </dgm:pt>
    <dgm:pt modelId="{77D2534E-28DD-484A-90DD-5D853B845CF6}" type="pres">
      <dgm:prSet presAssocID="{FA2F3370-859C-4A32-91EA-50DC6B9618FB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AB905F-394B-427D-A289-350662F5B2A5}" type="pres">
      <dgm:prSet presAssocID="{FA2F3370-859C-4A32-91EA-50DC6B9618FB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DB8545-FE26-4225-BDE1-85D8B26B53E4}" type="pres">
      <dgm:prSet presAssocID="{96C113EA-C2FB-4630-A907-4CDFC94303BB}" presName="sp" presStyleCnt="0"/>
      <dgm:spPr/>
    </dgm:pt>
    <dgm:pt modelId="{77C738C0-2AB2-48FD-B8F3-FAD2B1C62B70}" type="pres">
      <dgm:prSet presAssocID="{349CF75B-B946-461F-A731-86679353A90C}" presName="linNode" presStyleCnt="0"/>
      <dgm:spPr/>
    </dgm:pt>
    <dgm:pt modelId="{C0170E3C-4018-4D85-A075-0C3BC860F044}" type="pres">
      <dgm:prSet presAssocID="{349CF75B-B946-461F-A731-86679353A90C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903171-E20B-44ED-850D-A5DD9BC8C1E8}" type="pres">
      <dgm:prSet presAssocID="{349CF75B-B946-461F-A731-86679353A90C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CF0CB9-A229-4FFA-A531-93205518615A}" type="presOf" srcId="{89F5EA22-3340-4C60-A070-645625F6BA01}" destId="{92903171-E20B-44ED-850D-A5DD9BC8C1E8}" srcOrd="0" destOrd="2" presId="urn:microsoft.com/office/officeart/2005/8/layout/vList5"/>
    <dgm:cxn modelId="{EA10D4AB-4095-403B-BA36-8D6765134CFC}" srcId="{73EC50A4-374D-4D58-9A34-7A2E99821366}" destId="{FA2F3370-859C-4A32-91EA-50DC6B9618FB}" srcOrd="0" destOrd="0" parTransId="{BD866268-86AB-40C9-BF6A-E61E563D14FF}" sibTransId="{96C113EA-C2FB-4630-A907-4CDFC94303BB}"/>
    <dgm:cxn modelId="{41BFB149-B348-4AF2-B498-BC1D1FA9DAAC}" type="presOf" srcId="{8D568FA8-D788-42B3-B4F0-D559A95C5229}" destId="{89AB905F-394B-427D-A289-350662F5B2A5}" srcOrd="0" destOrd="2" presId="urn:microsoft.com/office/officeart/2005/8/layout/vList5"/>
    <dgm:cxn modelId="{EBE2E872-3594-4C87-8C51-76218C9A83B4}" srcId="{349CF75B-B946-461F-A731-86679353A90C}" destId="{8E43BC28-E657-41AB-902A-B52D01CD70A0}" srcOrd="3" destOrd="0" parTransId="{5BBB11CD-D73A-40B7-8B0A-D79FCCAF147C}" sibTransId="{0916A899-2E5A-40F1-972A-7646554050DD}"/>
    <dgm:cxn modelId="{F9EA4529-3B95-403B-A755-E58B07F05E6B}" srcId="{349CF75B-B946-461F-A731-86679353A90C}" destId="{0C679A8D-F1CA-433A-A429-139156FD6EE8}" srcOrd="0" destOrd="0" parTransId="{FD868798-F2B8-4BA3-B723-79A57811B9C2}" sibTransId="{D9F6FF4C-BAD4-4CC0-8933-C9CABE4D6E72}"/>
    <dgm:cxn modelId="{2A2C297E-7B74-4BBE-80FB-9C7129CBFB1F}" type="presOf" srcId="{73EC50A4-374D-4D58-9A34-7A2E99821366}" destId="{66801034-973B-4957-B209-096E96109D96}" srcOrd="0" destOrd="0" presId="urn:microsoft.com/office/officeart/2005/8/layout/vList5"/>
    <dgm:cxn modelId="{F3B53939-2125-406A-89DB-6139A52CB65D}" type="presOf" srcId="{8E43BC28-E657-41AB-902A-B52D01CD70A0}" destId="{92903171-E20B-44ED-850D-A5DD9BC8C1E8}" srcOrd="0" destOrd="3" presId="urn:microsoft.com/office/officeart/2005/8/layout/vList5"/>
    <dgm:cxn modelId="{B010230A-D379-406C-A584-3BA3FBD16D79}" type="presOf" srcId="{C7577F4A-8485-4BB1-85A6-4F25D053300A}" destId="{89AB905F-394B-427D-A289-350662F5B2A5}" srcOrd="0" destOrd="1" presId="urn:microsoft.com/office/officeart/2005/8/layout/vList5"/>
    <dgm:cxn modelId="{4A033813-D55A-4255-80C4-4DE770CF0E6C}" srcId="{FA2F3370-859C-4A32-91EA-50DC6B9618FB}" destId="{AC13A8DD-F1C5-45D9-817B-F08B2CC8B5A3}" srcOrd="0" destOrd="0" parTransId="{B8868188-0458-4CED-9FD0-02B60C5523EA}" sibTransId="{46F986E9-413C-4CC1-85EC-1F38360B088E}"/>
    <dgm:cxn modelId="{0B5F454D-0DFB-4B05-A20A-CF58BAC8C1C6}" srcId="{73EC50A4-374D-4D58-9A34-7A2E99821366}" destId="{349CF75B-B946-461F-A731-86679353A90C}" srcOrd="1" destOrd="0" parTransId="{2BE1025F-3186-429A-866E-62DE69B62426}" sibTransId="{A3D00A2E-6837-4D40-9E9B-980BCC78F2AF}"/>
    <dgm:cxn modelId="{142FB68A-CF5D-407D-AFC0-3BFE73C24B1E}" type="presOf" srcId="{AAD60291-50EC-4073-AE6F-2E3B45C8A506}" destId="{92903171-E20B-44ED-850D-A5DD9BC8C1E8}" srcOrd="0" destOrd="1" presId="urn:microsoft.com/office/officeart/2005/8/layout/vList5"/>
    <dgm:cxn modelId="{05ABB1F3-5CCA-4F34-A8E8-C6410D759BBA}" srcId="{349CF75B-B946-461F-A731-86679353A90C}" destId="{89F5EA22-3340-4C60-A070-645625F6BA01}" srcOrd="2" destOrd="0" parTransId="{A0379D6C-E7D5-49CA-B33C-CD0577510D8D}" sibTransId="{2A2BF253-3DC0-4C3D-AEAA-84A20FD244F9}"/>
    <dgm:cxn modelId="{716D7C5B-97E8-43DD-B620-AFC83919784D}" type="presOf" srcId="{6480F5D4-E3CC-4AEF-94AA-626579AFD71D}" destId="{92903171-E20B-44ED-850D-A5DD9BC8C1E8}" srcOrd="0" destOrd="4" presId="urn:microsoft.com/office/officeart/2005/8/layout/vList5"/>
    <dgm:cxn modelId="{EDCBEB73-5B84-4EB6-99A5-B0D0DDD247EB}" type="presOf" srcId="{AC13A8DD-F1C5-45D9-817B-F08B2CC8B5A3}" destId="{89AB905F-394B-427D-A289-350662F5B2A5}" srcOrd="0" destOrd="0" presId="urn:microsoft.com/office/officeart/2005/8/layout/vList5"/>
    <dgm:cxn modelId="{61B9189A-D26A-4A9D-ADD6-056A84E697BF}" type="presOf" srcId="{0C679A8D-F1CA-433A-A429-139156FD6EE8}" destId="{92903171-E20B-44ED-850D-A5DD9BC8C1E8}" srcOrd="0" destOrd="0" presId="urn:microsoft.com/office/officeart/2005/8/layout/vList5"/>
    <dgm:cxn modelId="{4A6ACB2A-B776-4531-B57D-5FD1D91D3F1F}" srcId="{FA2F3370-859C-4A32-91EA-50DC6B9618FB}" destId="{8D568FA8-D788-42B3-B4F0-D559A95C5229}" srcOrd="2" destOrd="0" parTransId="{54A88602-E997-42A9-86D6-835FA91525FE}" sibTransId="{07E29C9F-B389-4174-8859-6CA9167DA2F0}"/>
    <dgm:cxn modelId="{0AED76D6-F2A3-44C4-9AA1-D976D156EA0D}" type="presOf" srcId="{349CF75B-B946-461F-A731-86679353A90C}" destId="{C0170E3C-4018-4D85-A075-0C3BC860F044}" srcOrd="0" destOrd="0" presId="urn:microsoft.com/office/officeart/2005/8/layout/vList5"/>
    <dgm:cxn modelId="{1D72A22B-BFFE-43B2-8ECE-3CBC1EB91D5D}" srcId="{349CF75B-B946-461F-A731-86679353A90C}" destId="{6480F5D4-E3CC-4AEF-94AA-626579AFD71D}" srcOrd="4" destOrd="0" parTransId="{C84F96D8-11F9-48FC-B0FC-BA442139FD1D}" sibTransId="{A2123F5E-DB4F-4A17-AE71-DB6AE520C739}"/>
    <dgm:cxn modelId="{A7157895-B2B0-4777-B54F-A51CD05C73E0}" srcId="{349CF75B-B946-461F-A731-86679353A90C}" destId="{AAD60291-50EC-4073-AE6F-2E3B45C8A506}" srcOrd="1" destOrd="0" parTransId="{B37FFAEE-E51A-4501-B4F6-7C84C36136B7}" sibTransId="{B1B62F94-5808-4BF2-A88E-64DEA2F89655}"/>
    <dgm:cxn modelId="{FCF5ECD6-B28A-46F6-8311-BC082B7E5C00}" srcId="{FA2F3370-859C-4A32-91EA-50DC6B9618FB}" destId="{C7577F4A-8485-4BB1-85A6-4F25D053300A}" srcOrd="1" destOrd="0" parTransId="{0033028A-7EC6-47AE-BF2A-E39E27185179}" sibTransId="{1D817A39-5CAF-464F-A01E-5699EF5443DD}"/>
    <dgm:cxn modelId="{520ECB3B-3158-405E-8957-3F162A62F0A9}" type="presOf" srcId="{FA2F3370-859C-4A32-91EA-50DC6B9618FB}" destId="{77D2534E-28DD-484A-90DD-5D853B845CF6}" srcOrd="0" destOrd="0" presId="urn:microsoft.com/office/officeart/2005/8/layout/vList5"/>
    <dgm:cxn modelId="{A1556E6F-D7F4-4FE0-B0A9-E860AEC37D8B}" type="presParOf" srcId="{66801034-973B-4957-B209-096E96109D96}" destId="{090E3443-C0CB-44B1-A8F8-E39F5CCCA050}" srcOrd="0" destOrd="0" presId="urn:microsoft.com/office/officeart/2005/8/layout/vList5"/>
    <dgm:cxn modelId="{DD863322-431B-4CB2-A7C6-101019FE9AD9}" type="presParOf" srcId="{090E3443-C0CB-44B1-A8F8-E39F5CCCA050}" destId="{77D2534E-28DD-484A-90DD-5D853B845CF6}" srcOrd="0" destOrd="0" presId="urn:microsoft.com/office/officeart/2005/8/layout/vList5"/>
    <dgm:cxn modelId="{EBF532C3-A1EF-4816-97D0-37F21DB11D26}" type="presParOf" srcId="{090E3443-C0CB-44B1-A8F8-E39F5CCCA050}" destId="{89AB905F-394B-427D-A289-350662F5B2A5}" srcOrd="1" destOrd="0" presId="urn:microsoft.com/office/officeart/2005/8/layout/vList5"/>
    <dgm:cxn modelId="{5C29A2B8-0680-44E8-BBFE-744F3357E900}" type="presParOf" srcId="{66801034-973B-4957-B209-096E96109D96}" destId="{15DB8545-FE26-4225-BDE1-85D8B26B53E4}" srcOrd="1" destOrd="0" presId="urn:microsoft.com/office/officeart/2005/8/layout/vList5"/>
    <dgm:cxn modelId="{851ABA4D-5A57-4825-BCF8-54F08BC17FC0}" type="presParOf" srcId="{66801034-973B-4957-B209-096E96109D96}" destId="{77C738C0-2AB2-48FD-B8F3-FAD2B1C62B70}" srcOrd="2" destOrd="0" presId="urn:microsoft.com/office/officeart/2005/8/layout/vList5"/>
    <dgm:cxn modelId="{5B3BB0F4-A642-450C-AD4E-C2DE389A9EC9}" type="presParOf" srcId="{77C738C0-2AB2-48FD-B8F3-FAD2B1C62B70}" destId="{C0170E3C-4018-4D85-A075-0C3BC860F044}" srcOrd="0" destOrd="0" presId="urn:microsoft.com/office/officeart/2005/8/layout/vList5"/>
    <dgm:cxn modelId="{59C5C335-1E09-41CE-B9EE-E33CB19791BF}" type="presParOf" srcId="{77C738C0-2AB2-48FD-B8F3-FAD2B1C62B70}" destId="{92903171-E20B-44ED-850D-A5DD9BC8C1E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31CDA0-F50E-974B-B91D-B20C3DDDDB1E}" type="doc">
      <dgm:prSet loTypeId="urn:microsoft.com/office/officeart/2005/8/layout/lProcess1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13EF455-BD67-4740-9FA7-3446C3CA6864}">
      <dgm:prSet phldrT="[Text]"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</a:rPr>
            <a:t>            1. </a:t>
          </a:r>
          <a:r>
            <a:rPr lang="en-US" sz="2000" dirty="0" err="1">
              <a:solidFill>
                <a:schemeClr val="tx1"/>
              </a:solidFill>
            </a:rPr>
            <a:t>Deteksi</a:t>
          </a:r>
          <a:r>
            <a:rPr lang="en-US" sz="2000" dirty="0">
              <a:solidFill>
                <a:schemeClr val="tx1"/>
              </a:solidFill>
            </a:rPr>
            <a:t> KLB/</a:t>
          </a:r>
          <a:r>
            <a:rPr lang="en-US" sz="2000" dirty="0" err="1">
              <a:solidFill>
                <a:schemeClr val="tx1"/>
              </a:solidFill>
            </a:rPr>
            <a:t>wabah</a:t>
          </a:r>
          <a:r>
            <a:rPr lang="en-US" sz="2000" dirty="0">
              <a:solidFill>
                <a:schemeClr val="tx1"/>
              </a:solidFill>
            </a:rPr>
            <a:t> </a:t>
          </a:r>
        </a:p>
      </dgm:t>
    </dgm:pt>
    <dgm:pt modelId="{98FE7949-7B79-484B-BE68-D47793C32869}" type="parTrans" cxnId="{59F89BFC-3B5D-A447-A191-2676C8FB28B3}">
      <dgm:prSet/>
      <dgm:spPr/>
      <dgm:t>
        <a:bodyPr/>
        <a:lstStyle/>
        <a:p>
          <a:endParaRPr lang="en-US"/>
        </a:p>
      </dgm:t>
    </dgm:pt>
    <dgm:pt modelId="{FE684BD2-C794-5F4A-B052-10BDFC67FB18}" type="sibTrans" cxnId="{59F89BFC-3B5D-A447-A191-2676C8FB28B3}">
      <dgm:prSet/>
      <dgm:spPr/>
      <dgm:t>
        <a:bodyPr/>
        <a:lstStyle/>
        <a:p>
          <a:endParaRPr lang="en-US"/>
        </a:p>
      </dgm:t>
    </dgm:pt>
    <dgm:pt modelId="{CFE2D8B9-E276-884D-978D-B43846CDD522}">
      <dgm:prSet phldrT="[Text]" custT="1"/>
      <dgm:spPr/>
      <dgm:t>
        <a:bodyPr/>
        <a:lstStyle/>
        <a:p>
          <a:pPr algn="l"/>
          <a:r>
            <a:rPr lang="en-US" sz="2000" dirty="0"/>
            <a:t>              2. </a:t>
          </a:r>
          <a:r>
            <a:rPr lang="en-US" sz="2000" dirty="0" err="1"/>
            <a:t>Tentukan</a:t>
          </a:r>
          <a:r>
            <a:rPr lang="en-US" sz="2000" dirty="0"/>
            <a:t> </a:t>
          </a:r>
          <a:r>
            <a:rPr lang="en-US" sz="2000" dirty="0" err="1"/>
            <a:t>definisi</a:t>
          </a:r>
          <a:r>
            <a:rPr lang="en-US" sz="2000" dirty="0"/>
            <a:t> </a:t>
          </a:r>
        </a:p>
        <a:p>
          <a:pPr algn="l"/>
          <a:r>
            <a:rPr lang="en-US" sz="2000" dirty="0"/>
            <a:t>              </a:t>
          </a:r>
          <a:r>
            <a:rPr lang="en-US" sz="2000" dirty="0" err="1"/>
            <a:t>kasus</a:t>
          </a:r>
          <a:r>
            <a:rPr lang="en-US" sz="2000" dirty="0"/>
            <a:t> &amp; </a:t>
          </a:r>
          <a:r>
            <a:rPr lang="en-US" sz="2000" dirty="0" err="1"/>
            <a:t>temukan</a:t>
          </a:r>
          <a:r>
            <a:rPr lang="en-US" sz="2000" dirty="0"/>
            <a:t> </a:t>
          </a:r>
          <a:r>
            <a:rPr lang="en-US" sz="2000" dirty="0" err="1"/>
            <a:t>kasus</a:t>
          </a:r>
          <a:endParaRPr lang="en-US" sz="2000" dirty="0"/>
        </a:p>
      </dgm:t>
    </dgm:pt>
    <dgm:pt modelId="{EF1A9D70-B56D-AF4F-A776-3C78ECCD871E}" type="parTrans" cxnId="{FCADB7E0-B4BE-574D-9255-36A0B064A473}">
      <dgm:prSet/>
      <dgm:spPr/>
      <dgm:t>
        <a:bodyPr/>
        <a:lstStyle/>
        <a:p>
          <a:endParaRPr lang="en-US"/>
        </a:p>
      </dgm:t>
    </dgm:pt>
    <dgm:pt modelId="{73140FC3-D9D1-3A4A-BF32-148B783DCC0D}" type="sibTrans" cxnId="{FCADB7E0-B4BE-574D-9255-36A0B064A473}">
      <dgm:prSet/>
      <dgm:spPr/>
      <dgm:t>
        <a:bodyPr/>
        <a:lstStyle/>
        <a:p>
          <a:endParaRPr lang="en-US"/>
        </a:p>
      </dgm:t>
    </dgm:pt>
    <dgm:pt modelId="{A7A83C8B-E92E-C94F-B37D-120E75EEE828}">
      <dgm:prSet phldrT="[Text]" custT="1"/>
      <dgm:spPr/>
      <dgm:t>
        <a:bodyPr/>
        <a:lstStyle/>
        <a:p>
          <a:r>
            <a:rPr lang="en-US" sz="2000" dirty="0"/>
            <a:t>           3. </a:t>
          </a:r>
          <a:r>
            <a:rPr lang="en-US" sz="2000" dirty="0" err="1"/>
            <a:t>Kembangkan</a:t>
          </a:r>
          <a:r>
            <a:rPr lang="en-US" sz="2000" dirty="0"/>
            <a:t> </a:t>
          </a:r>
          <a:r>
            <a:rPr lang="en-US" sz="2000" dirty="0" err="1"/>
            <a:t>hipotesis</a:t>
          </a:r>
          <a:endParaRPr lang="en-US" sz="2000" dirty="0"/>
        </a:p>
      </dgm:t>
    </dgm:pt>
    <dgm:pt modelId="{8CC36A43-CC30-D046-985A-21FA48202885}" type="parTrans" cxnId="{BBF042A2-99E5-764E-B385-65CAF019D54D}">
      <dgm:prSet/>
      <dgm:spPr/>
      <dgm:t>
        <a:bodyPr/>
        <a:lstStyle/>
        <a:p>
          <a:endParaRPr lang="en-US"/>
        </a:p>
      </dgm:t>
    </dgm:pt>
    <dgm:pt modelId="{27861720-0033-F941-AFA0-FEEACB476AE8}" type="sibTrans" cxnId="{BBF042A2-99E5-764E-B385-65CAF019D54D}">
      <dgm:prSet/>
      <dgm:spPr/>
      <dgm:t>
        <a:bodyPr/>
        <a:lstStyle/>
        <a:p>
          <a:endParaRPr lang="en-US"/>
        </a:p>
      </dgm:t>
    </dgm:pt>
    <dgm:pt modelId="{8F258F64-D19E-1F43-B3CE-FB4DBF6ABA5D}">
      <dgm:prSet phldrT="[Text]" custT="1"/>
      <dgm:spPr/>
      <dgm:t>
        <a:bodyPr/>
        <a:lstStyle/>
        <a:p>
          <a:r>
            <a:rPr lang="en-US" sz="2000" dirty="0">
              <a:solidFill>
                <a:srgbClr val="000000"/>
              </a:solidFill>
            </a:rPr>
            <a:t>                       4. </a:t>
          </a:r>
          <a:r>
            <a:rPr lang="en-US" sz="2000" dirty="0" err="1">
              <a:solidFill>
                <a:srgbClr val="000000"/>
              </a:solidFill>
            </a:rPr>
            <a:t>Uji</a:t>
          </a:r>
          <a:r>
            <a:rPr lang="en-US" sz="2000" dirty="0">
              <a:solidFill>
                <a:srgbClr val="000000"/>
              </a:solidFill>
            </a:rPr>
            <a:t> </a:t>
          </a:r>
          <a:r>
            <a:rPr lang="en-US" sz="2000" dirty="0" err="1">
              <a:solidFill>
                <a:srgbClr val="000000"/>
              </a:solidFill>
            </a:rPr>
            <a:t>hipotesis</a:t>
          </a:r>
          <a:r>
            <a:rPr lang="en-US" sz="2000" dirty="0">
              <a:solidFill>
                <a:srgbClr val="000000"/>
              </a:solidFill>
            </a:rPr>
            <a:t>:    </a:t>
          </a:r>
        </a:p>
        <a:p>
          <a:r>
            <a:rPr lang="en-US" sz="2000" dirty="0">
              <a:solidFill>
                <a:srgbClr val="000000"/>
              </a:solidFill>
            </a:rPr>
            <a:t>       </a:t>
          </a:r>
          <a:r>
            <a:rPr lang="en-US" sz="2000" dirty="0" err="1">
              <a:solidFill>
                <a:srgbClr val="000000"/>
              </a:solidFill>
            </a:rPr>
            <a:t>epidemiologi</a:t>
          </a:r>
          <a:r>
            <a:rPr lang="en-US" sz="2000" dirty="0">
              <a:solidFill>
                <a:srgbClr val="000000"/>
              </a:solidFill>
            </a:rPr>
            <a:t> &amp; </a:t>
          </a:r>
          <a:r>
            <a:rPr lang="en-US" sz="2000" dirty="0" err="1">
              <a:solidFill>
                <a:srgbClr val="000000"/>
              </a:solidFill>
            </a:rPr>
            <a:t>uji</a:t>
          </a:r>
          <a:r>
            <a:rPr lang="en-US" sz="2000" dirty="0">
              <a:solidFill>
                <a:srgbClr val="000000"/>
              </a:solidFill>
            </a:rPr>
            <a:t> </a:t>
          </a:r>
          <a:r>
            <a:rPr lang="en-US" sz="2000" dirty="0" err="1">
              <a:solidFill>
                <a:srgbClr val="000000"/>
              </a:solidFill>
            </a:rPr>
            <a:t>pangan</a:t>
          </a:r>
          <a:endParaRPr lang="en-US" sz="2000" dirty="0">
            <a:solidFill>
              <a:srgbClr val="000000"/>
            </a:solidFill>
          </a:endParaRPr>
        </a:p>
      </dgm:t>
    </dgm:pt>
    <dgm:pt modelId="{9E88CE81-F2ED-3246-B717-7EC74D2C6EF5}" type="parTrans" cxnId="{61926F1B-9FBB-ED42-AE76-B99159EBB522}">
      <dgm:prSet/>
      <dgm:spPr/>
      <dgm:t>
        <a:bodyPr/>
        <a:lstStyle/>
        <a:p>
          <a:endParaRPr lang="en-US"/>
        </a:p>
      </dgm:t>
    </dgm:pt>
    <dgm:pt modelId="{66F17A0C-A29D-D84A-AFD4-0D54B52CD099}" type="sibTrans" cxnId="{61926F1B-9FBB-ED42-AE76-B99159EBB522}">
      <dgm:prSet/>
      <dgm:spPr/>
      <dgm:t>
        <a:bodyPr/>
        <a:lstStyle/>
        <a:p>
          <a:endParaRPr lang="en-US"/>
        </a:p>
      </dgm:t>
    </dgm:pt>
    <dgm:pt modelId="{E19A2E74-5099-354A-94D6-C87F9EE6FE93}">
      <dgm:prSet phldrT="[Text]" custT="1"/>
      <dgm:spPr/>
      <dgm:t>
        <a:bodyPr/>
        <a:lstStyle/>
        <a:p>
          <a:r>
            <a:rPr lang="en-US" sz="2000" dirty="0"/>
            <a:t>                      5. </a:t>
          </a:r>
          <a:r>
            <a:rPr lang="en-US" sz="2000" dirty="0" err="1"/>
            <a:t>Temukan</a:t>
          </a:r>
          <a:r>
            <a:rPr lang="en-US" sz="2000" dirty="0"/>
            <a:t>   </a:t>
          </a:r>
        </a:p>
        <a:p>
          <a:r>
            <a:rPr lang="en-US" sz="2000" dirty="0"/>
            <a:t>  </a:t>
          </a:r>
          <a:r>
            <a:rPr lang="en-US" sz="2000" dirty="0" err="1"/>
            <a:t>sumber</a:t>
          </a:r>
          <a:r>
            <a:rPr lang="en-US" sz="2000" dirty="0"/>
            <a:t> </a:t>
          </a:r>
          <a:r>
            <a:rPr lang="en-US" sz="2000" dirty="0" err="1"/>
            <a:t>kontaminasi</a:t>
          </a:r>
          <a:r>
            <a:rPr lang="en-US" sz="2000" dirty="0"/>
            <a:t> </a:t>
          </a:r>
          <a:r>
            <a:rPr lang="en-US" sz="2000" dirty="0" err="1"/>
            <a:t>pangan</a:t>
          </a:r>
          <a:r>
            <a:rPr lang="en-US" sz="2000" dirty="0"/>
            <a:t>   </a:t>
          </a:r>
        </a:p>
      </dgm:t>
    </dgm:pt>
    <dgm:pt modelId="{5960066B-5618-D14C-8843-9DE656727B3A}" type="parTrans" cxnId="{88C137ED-A874-6240-AF83-83A2A1C56D6D}">
      <dgm:prSet/>
      <dgm:spPr/>
      <dgm:t>
        <a:bodyPr/>
        <a:lstStyle/>
        <a:p>
          <a:endParaRPr lang="en-US"/>
        </a:p>
      </dgm:t>
    </dgm:pt>
    <dgm:pt modelId="{A6538C7C-1271-9940-8807-19BB21AD23AC}" type="sibTrans" cxnId="{88C137ED-A874-6240-AF83-83A2A1C56D6D}">
      <dgm:prSet/>
      <dgm:spPr/>
      <dgm:t>
        <a:bodyPr/>
        <a:lstStyle/>
        <a:p>
          <a:endParaRPr lang="en-US"/>
        </a:p>
      </dgm:t>
    </dgm:pt>
    <dgm:pt modelId="{790D7A5E-66A1-FA4D-9747-6A2E0DA63B17}">
      <dgm:prSet phldrT="[Text]" custT="1"/>
      <dgm:spPr/>
      <dgm:t>
        <a:bodyPr/>
        <a:lstStyle/>
        <a:p>
          <a:r>
            <a:rPr lang="en-US" sz="2000" dirty="0"/>
            <a:t>                         6. </a:t>
          </a:r>
          <a:r>
            <a:rPr lang="en-US" sz="2000" dirty="0" err="1"/>
            <a:t>Pengendalian</a:t>
          </a:r>
          <a:endParaRPr lang="en-US" sz="2000" dirty="0"/>
        </a:p>
        <a:p>
          <a:r>
            <a:rPr lang="en-US" sz="2000" dirty="0"/>
            <a:t>                   KLB/</a:t>
          </a:r>
          <a:r>
            <a:rPr lang="en-US" sz="2000" dirty="0" err="1"/>
            <a:t>wabah</a:t>
          </a:r>
          <a:endParaRPr lang="en-US" sz="2000" dirty="0"/>
        </a:p>
      </dgm:t>
    </dgm:pt>
    <dgm:pt modelId="{CC0A8D83-1403-114A-9983-A6277D2F5A65}" type="parTrans" cxnId="{43D1EC77-E7B1-FD41-9781-61C607BA13A1}">
      <dgm:prSet/>
      <dgm:spPr/>
      <dgm:t>
        <a:bodyPr/>
        <a:lstStyle/>
        <a:p>
          <a:endParaRPr lang="en-US"/>
        </a:p>
      </dgm:t>
    </dgm:pt>
    <dgm:pt modelId="{6673E3B7-55E2-ED42-8EED-F214007A5230}" type="sibTrans" cxnId="{43D1EC77-E7B1-FD41-9781-61C607BA13A1}">
      <dgm:prSet/>
      <dgm:spPr/>
      <dgm:t>
        <a:bodyPr/>
        <a:lstStyle/>
        <a:p>
          <a:endParaRPr lang="en-US"/>
        </a:p>
      </dgm:t>
    </dgm:pt>
    <dgm:pt modelId="{BE350466-D0A2-1848-A2DD-25EBD4BD0FFA}" type="pres">
      <dgm:prSet presAssocID="{B631CDA0-F50E-974B-B91D-B20C3DDDDB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9BBB11-91A5-B242-91A5-C7FB83C8EA25}" type="pres">
      <dgm:prSet presAssocID="{D13EF455-BD67-4740-9FA7-3446C3CA6864}" presName="vertFlow" presStyleCnt="0"/>
      <dgm:spPr/>
    </dgm:pt>
    <dgm:pt modelId="{CBAC89D0-41D8-044F-8AC5-C0D51B30FE83}" type="pres">
      <dgm:prSet presAssocID="{D13EF455-BD67-4740-9FA7-3446C3CA6864}" presName="header" presStyleLbl="node1" presStyleIdx="0" presStyleCnt="2"/>
      <dgm:spPr/>
      <dgm:t>
        <a:bodyPr/>
        <a:lstStyle/>
        <a:p>
          <a:endParaRPr lang="en-US"/>
        </a:p>
      </dgm:t>
    </dgm:pt>
    <dgm:pt modelId="{418EF520-C7D0-3F47-A73D-2E75AF205F0C}" type="pres">
      <dgm:prSet presAssocID="{EF1A9D70-B56D-AF4F-A776-3C78ECCD871E}" presName="parTrans" presStyleLbl="sibTrans2D1" presStyleIdx="0" presStyleCnt="4"/>
      <dgm:spPr/>
      <dgm:t>
        <a:bodyPr/>
        <a:lstStyle/>
        <a:p>
          <a:endParaRPr lang="en-US"/>
        </a:p>
      </dgm:t>
    </dgm:pt>
    <dgm:pt modelId="{9F4055DA-7240-3E4A-8AAA-4074B0B87766}" type="pres">
      <dgm:prSet presAssocID="{CFE2D8B9-E276-884D-978D-B43846CDD522}" presName="child" presStyleLbl="alignAccFollow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65E5F0-7DEE-9644-9C81-88C1DA303D23}" type="pres">
      <dgm:prSet presAssocID="{73140FC3-D9D1-3A4A-BF32-148B783DCC0D}" presName="sibTrans" presStyleLbl="sibTrans2D1" presStyleIdx="1" presStyleCnt="4"/>
      <dgm:spPr/>
      <dgm:t>
        <a:bodyPr/>
        <a:lstStyle/>
        <a:p>
          <a:endParaRPr lang="en-US"/>
        </a:p>
      </dgm:t>
    </dgm:pt>
    <dgm:pt modelId="{B6CDABBF-CD84-2B41-9098-F4714C3E7832}" type="pres">
      <dgm:prSet presAssocID="{A7A83C8B-E92E-C94F-B37D-120E75EEE828}" presName="child" presStyleLbl="alignAccFollow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3A6360-4602-264F-9D2E-D8A0038009A7}" type="pres">
      <dgm:prSet presAssocID="{D13EF455-BD67-4740-9FA7-3446C3CA6864}" presName="hSp" presStyleCnt="0"/>
      <dgm:spPr/>
    </dgm:pt>
    <dgm:pt modelId="{53673E8A-F0E1-444E-B5E5-7886A5116E92}" type="pres">
      <dgm:prSet presAssocID="{8F258F64-D19E-1F43-B3CE-FB4DBF6ABA5D}" presName="vertFlow" presStyleCnt="0"/>
      <dgm:spPr/>
    </dgm:pt>
    <dgm:pt modelId="{C230F96F-36C9-1742-BD0A-8090DCD7DC36}" type="pres">
      <dgm:prSet presAssocID="{8F258F64-D19E-1F43-B3CE-FB4DBF6ABA5D}" presName="header" presStyleLbl="node1" presStyleIdx="1" presStyleCnt="2"/>
      <dgm:spPr/>
      <dgm:t>
        <a:bodyPr/>
        <a:lstStyle/>
        <a:p>
          <a:endParaRPr lang="en-US"/>
        </a:p>
      </dgm:t>
    </dgm:pt>
    <dgm:pt modelId="{0F02A6AF-46BA-BF4B-8DD6-0B6BD73A0A03}" type="pres">
      <dgm:prSet presAssocID="{5960066B-5618-D14C-8843-9DE656727B3A}" presName="parTrans" presStyleLbl="sibTrans2D1" presStyleIdx="2" presStyleCnt="4"/>
      <dgm:spPr/>
      <dgm:t>
        <a:bodyPr/>
        <a:lstStyle/>
        <a:p>
          <a:endParaRPr lang="en-US"/>
        </a:p>
      </dgm:t>
    </dgm:pt>
    <dgm:pt modelId="{0A5FF30D-B6B7-9244-BDD6-610F42627F6F}" type="pres">
      <dgm:prSet presAssocID="{E19A2E74-5099-354A-94D6-C87F9EE6FE93}" presName="child" presStyleLbl="alignAccFollow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5AA4F0-C171-4840-B4BC-FCD8D3923291}" type="pres">
      <dgm:prSet presAssocID="{A6538C7C-1271-9940-8807-19BB21AD23AC}" presName="sibTrans" presStyleLbl="sibTrans2D1" presStyleIdx="3" presStyleCnt="4"/>
      <dgm:spPr/>
      <dgm:t>
        <a:bodyPr/>
        <a:lstStyle/>
        <a:p>
          <a:endParaRPr lang="en-US"/>
        </a:p>
      </dgm:t>
    </dgm:pt>
    <dgm:pt modelId="{DFE8E8E5-3DCD-9049-9505-CDD2E5103586}" type="pres">
      <dgm:prSet presAssocID="{790D7A5E-66A1-FA4D-9747-6A2E0DA63B17}" presName="child" presStyleLbl="alignAccFollow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926F1B-9FBB-ED42-AE76-B99159EBB522}" srcId="{B631CDA0-F50E-974B-B91D-B20C3DDDDB1E}" destId="{8F258F64-D19E-1F43-B3CE-FB4DBF6ABA5D}" srcOrd="1" destOrd="0" parTransId="{9E88CE81-F2ED-3246-B717-7EC74D2C6EF5}" sibTransId="{66F17A0C-A29D-D84A-AFD4-0D54B52CD099}"/>
    <dgm:cxn modelId="{554974C4-CBF4-7D4D-8176-4238C5EAB811}" type="presOf" srcId="{D13EF455-BD67-4740-9FA7-3446C3CA6864}" destId="{CBAC89D0-41D8-044F-8AC5-C0D51B30FE83}" srcOrd="0" destOrd="0" presId="urn:microsoft.com/office/officeart/2005/8/layout/lProcess1"/>
    <dgm:cxn modelId="{59F89BFC-3B5D-A447-A191-2676C8FB28B3}" srcId="{B631CDA0-F50E-974B-B91D-B20C3DDDDB1E}" destId="{D13EF455-BD67-4740-9FA7-3446C3CA6864}" srcOrd="0" destOrd="0" parTransId="{98FE7949-7B79-484B-BE68-D47793C32869}" sibTransId="{FE684BD2-C794-5F4A-B052-10BDFC67FB18}"/>
    <dgm:cxn modelId="{BBF042A2-99E5-764E-B385-65CAF019D54D}" srcId="{D13EF455-BD67-4740-9FA7-3446C3CA6864}" destId="{A7A83C8B-E92E-C94F-B37D-120E75EEE828}" srcOrd="1" destOrd="0" parTransId="{8CC36A43-CC30-D046-985A-21FA48202885}" sibTransId="{27861720-0033-F941-AFA0-FEEACB476AE8}"/>
    <dgm:cxn modelId="{AE0EB118-CE0C-B942-9A4D-D2D8B0140D0E}" type="presOf" srcId="{A6538C7C-1271-9940-8807-19BB21AD23AC}" destId="{7C5AA4F0-C171-4840-B4BC-FCD8D3923291}" srcOrd="0" destOrd="0" presId="urn:microsoft.com/office/officeart/2005/8/layout/lProcess1"/>
    <dgm:cxn modelId="{8436A1BF-873A-3C46-B2B2-EF6E7F5A2672}" type="presOf" srcId="{8F258F64-D19E-1F43-B3CE-FB4DBF6ABA5D}" destId="{C230F96F-36C9-1742-BD0A-8090DCD7DC36}" srcOrd="0" destOrd="0" presId="urn:microsoft.com/office/officeart/2005/8/layout/lProcess1"/>
    <dgm:cxn modelId="{90FB167F-0A1D-8B41-A960-BF8F27545D58}" type="presOf" srcId="{E19A2E74-5099-354A-94D6-C87F9EE6FE93}" destId="{0A5FF30D-B6B7-9244-BDD6-610F42627F6F}" srcOrd="0" destOrd="0" presId="urn:microsoft.com/office/officeart/2005/8/layout/lProcess1"/>
    <dgm:cxn modelId="{F28C6DC4-71C5-7746-8D11-1D1471158315}" type="presOf" srcId="{790D7A5E-66A1-FA4D-9747-6A2E0DA63B17}" destId="{DFE8E8E5-3DCD-9049-9505-CDD2E5103586}" srcOrd="0" destOrd="0" presId="urn:microsoft.com/office/officeart/2005/8/layout/lProcess1"/>
    <dgm:cxn modelId="{750B2CE5-F731-D44B-A789-97DAF5AEC25F}" type="presOf" srcId="{5960066B-5618-D14C-8843-9DE656727B3A}" destId="{0F02A6AF-46BA-BF4B-8DD6-0B6BD73A0A03}" srcOrd="0" destOrd="0" presId="urn:microsoft.com/office/officeart/2005/8/layout/lProcess1"/>
    <dgm:cxn modelId="{88C137ED-A874-6240-AF83-83A2A1C56D6D}" srcId="{8F258F64-D19E-1F43-B3CE-FB4DBF6ABA5D}" destId="{E19A2E74-5099-354A-94D6-C87F9EE6FE93}" srcOrd="0" destOrd="0" parTransId="{5960066B-5618-D14C-8843-9DE656727B3A}" sibTransId="{A6538C7C-1271-9940-8807-19BB21AD23AC}"/>
    <dgm:cxn modelId="{C7FB50B1-0391-8846-850A-51A42BA45CE8}" type="presOf" srcId="{73140FC3-D9D1-3A4A-BF32-148B783DCC0D}" destId="{5E65E5F0-7DEE-9644-9C81-88C1DA303D23}" srcOrd="0" destOrd="0" presId="urn:microsoft.com/office/officeart/2005/8/layout/lProcess1"/>
    <dgm:cxn modelId="{ADC5E58D-7D91-5C45-88A9-C1EAA56F0439}" type="presOf" srcId="{B631CDA0-F50E-974B-B91D-B20C3DDDDB1E}" destId="{BE350466-D0A2-1848-A2DD-25EBD4BD0FFA}" srcOrd="0" destOrd="0" presId="urn:microsoft.com/office/officeart/2005/8/layout/lProcess1"/>
    <dgm:cxn modelId="{43D1EC77-E7B1-FD41-9781-61C607BA13A1}" srcId="{8F258F64-D19E-1F43-B3CE-FB4DBF6ABA5D}" destId="{790D7A5E-66A1-FA4D-9747-6A2E0DA63B17}" srcOrd="1" destOrd="0" parTransId="{CC0A8D83-1403-114A-9983-A6277D2F5A65}" sibTransId="{6673E3B7-55E2-ED42-8EED-F214007A5230}"/>
    <dgm:cxn modelId="{AB281755-6B1E-AB47-8EAE-DDCDE22AA6C3}" type="presOf" srcId="{CFE2D8B9-E276-884D-978D-B43846CDD522}" destId="{9F4055DA-7240-3E4A-8AAA-4074B0B87766}" srcOrd="0" destOrd="0" presId="urn:microsoft.com/office/officeart/2005/8/layout/lProcess1"/>
    <dgm:cxn modelId="{0943F345-A931-A042-AB33-6C16D9FD6F62}" type="presOf" srcId="{A7A83C8B-E92E-C94F-B37D-120E75EEE828}" destId="{B6CDABBF-CD84-2B41-9098-F4714C3E7832}" srcOrd="0" destOrd="0" presId="urn:microsoft.com/office/officeart/2005/8/layout/lProcess1"/>
    <dgm:cxn modelId="{FCADB7E0-B4BE-574D-9255-36A0B064A473}" srcId="{D13EF455-BD67-4740-9FA7-3446C3CA6864}" destId="{CFE2D8B9-E276-884D-978D-B43846CDD522}" srcOrd="0" destOrd="0" parTransId="{EF1A9D70-B56D-AF4F-A776-3C78ECCD871E}" sibTransId="{73140FC3-D9D1-3A4A-BF32-148B783DCC0D}"/>
    <dgm:cxn modelId="{A13A0B00-A445-284C-AA58-E9D2D5D5BAAF}" type="presOf" srcId="{EF1A9D70-B56D-AF4F-A776-3C78ECCD871E}" destId="{418EF520-C7D0-3F47-A73D-2E75AF205F0C}" srcOrd="0" destOrd="0" presId="urn:microsoft.com/office/officeart/2005/8/layout/lProcess1"/>
    <dgm:cxn modelId="{961ACE59-001E-4E44-B7DE-4CBB2BC6109F}" type="presParOf" srcId="{BE350466-D0A2-1848-A2DD-25EBD4BD0FFA}" destId="{8A9BBB11-91A5-B242-91A5-C7FB83C8EA25}" srcOrd="0" destOrd="0" presId="urn:microsoft.com/office/officeart/2005/8/layout/lProcess1"/>
    <dgm:cxn modelId="{59F1602C-4C6A-CB42-9F04-0C11B62256AE}" type="presParOf" srcId="{8A9BBB11-91A5-B242-91A5-C7FB83C8EA25}" destId="{CBAC89D0-41D8-044F-8AC5-C0D51B30FE83}" srcOrd="0" destOrd="0" presId="urn:microsoft.com/office/officeart/2005/8/layout/lProcess1"/>
    <dgm:cxn modelId="{B7211AAD-0FB2-2B4A-9ACB-A6EC50D51355}" type="presParOf" srcId="{8A9BBB11-91A5-B242-91A5-C7FB83C8EA25}" destId="{418EF520-C7D0-3F47-A73D-2E75AF205F0C}" srcOrd="1" destOrd="0" presId="urn:microsoft.com/office/officeart/2005/8/layout/lProcess1"/>
    <dgm:cxn modelId="{C7FE2FCA-46CD-8D4B-98BD-DF77D8F06903}" type="presParOf" srcId="{8A9BBB11-91A5-B242-91A5-C7FB83C8EA25}" destId="{9F4055DA-7240-3E4A-8AAA-4074B0B87766}" srcOrd="2" destOrd="0" presId="urn:microsoft.com/office/officeart/2005/8/layout/lProcess1"/>
    <dgm:cxn modelId="{C53468F5-A565-AE48-B938-9CB03144C0FC}" type="presParOf" srcId="{8A9BBB11-91A5-B242-91A5-C7FB83C8EA25}" destId="{5E65E5F0-7DEE-9644-9C81-88C1DA303D23}" srcOrd="3" destOrd="0" presId="urn:microsoft.com/office/officeart/2005/8/layout/lProcess1"/>
    <dgm:cxn modelId="{DD6B1481-F19E-574A-A97D-AF09C23CEEE1}" type="presParOf" srcId="{8A9BBB11-91A5-B242-91A5-C7FB83C8EA25}" destId="{B6CDABBF-CD84-2B41-9098-F4714C3E7832}" srcOrd="4" destOrd="0" presId="urn:microsoft.com/office/officeart/2005/8/layout/lProcess1"/>
    <dgm:cxn modelId="{2E5059FB-9381-354A-B2C7-41E1105D0709}" type="presParOf" srcId="{BE350466-D0A2-1848-A2DD-25EBD4BD0FFA}" destId="{2B3A6360-4602-264F-9D2E-D8A0038009A7}" srcOrd="1" destOrd="0" presId="urn:microsoft.com/office/officeart/2005/8/layout/lProcess1"/>
    <dgm:cxn modelId="{A9004DE1-4858-0543-82B5-860CFAB33875}" type="presParOf" srcId="{BE350466-D0A2-1848-A2DD-25EBD4BD0FFA}" destId="{53673E8A-F0E1-444E-B5E5-7886A5116E92}" srcOrd="2" destOrd="0" presId="urn:microsoft.com/office/officeart/2005/8/layout/lProcess1"/>
    <dgm:cxn modelId="{768AAA52-08CC-0445-AD2F-5E101971C2DA}" type="presParOf" srcId="{53673E8A-F0E1-444E-B5E5-7886A5116E92}" destId="{C230F96F-36C9-1742-BD0A-8090DCD7DC36}" srcOrd="0" destOrd="0" presId="urn:microsoft.com/office/officeart/2005/8/layout/lProcess1"/>
    <dgm:cxn modelId="{B9611016-C02F-3F40-90D7-0C46DB5A4CFD}" type="presParOf" srcId="{53673E8A-F0E1-444E-B5E5-7886A5116E92}" destId="{0F02A6AF-46BA-BF4B-8DD6-0B6BD73A0A03}" srcOrd="1" destOrd="0" presId="urn:microsoft.com/office/officeart/2005/8/layout/lProcess1"/>
    <dgm:cxn modelId="{4DF2465B-BB63-9147-BC79-CD97F934ABD0}" type="presParOf" srcId="{53673E8A-F0E1-444E-B5E5-7886A5116E92}" destId="{0A5FF30D-B6B7-9244-BDD6-610F42627F6F}" srcOrd="2" destOrd="0" presId="urn:microsoft.com/office/officeart/2005/8/layout/lProcess1"/>
    <dgm:cxn modelId="{23AFADE1-820B-494E-B645-641F45DBBD6D}" type="presParOf" srcId="{53673E8A-F0E1-444E-B5E5-7886A5116E92}" destId="{7C5AA4F0-C171-4840-B4BC-FCD8D3923291}" srcOrd="3" destOrd="0" presId="urn:microsoft.com/office/officeart/2005/8/layout/lProcess1"/>
    <dgm:cxn modelId="{9AF8598E-4721-794C-97D7-CCCB8E78C7EC}" type="presParOf" srcId="{53673E8A-F0E1-444E-B5E5-7886A5116E92}" destId="{DFE8E8E5-3DCD-9049-9505-CDD2E5103586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2607F9-D602-924E-8079-BA223C7D8865}" type="doc">
      <dgm:prSet loTypeId="urn:microsoft.com/office/officeart/2005/8/layout/StepDown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ED0C8E-122C-6E40-B00F-F3408463BE17}">
      <dgm:prSet phldrT="[Text]" custT="1"/>
      <dgm:spPr/>
      <dgm:t>
        <a:bodyPr/>
        <a:lstStyle/>
        <a:p>
          <a:r>
            <a:rPr lang="en-US" sz="1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Global</a:t>
          </a:r>
          <a:r>
            <a: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: WHO, FAO, CODEX</a:t>
          </a:r>
        </a:p>
      </dgm:t>
    </dgm:pt>
    <dgm:pt modelId="{581B9B77-6E23-EE41-94E7-5AAB93DC0162}" type="parTrans" cxnId="{E2B495B5-52C4-C640-BB2A-7103FA4A1E52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1B53DA5-D42B-394F-A84A-9FA9183A87F8}" type="sibTrans" cxnId="{E2B495B5-52C4-C640-BB2A-7103FA4A1E52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9838101-0B65-1942-A7EC-847B27F6324E}">
      <dgm:prSet phldrT="[Text]" custT="1"/>
      <dgm:spPr/>
      <dgm:t>
        <a:bodyPr/>
        <a:lstStyle/>
        <a:p>
          <a:r>
            <a:rPr lang="en-US" sz="1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Federal</a:t>
          </a:r>
          <a:r>
            <a: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:</a:t>
          </a:r>
        </a:p>
        <a:p>
          <a:r>
            <a: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USA: FDA, US EPA, CDC</a:t>
          </a:r>
        </a:p>
        <a:p>
          <a:r>
            <a: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Indonesia: BPOM</a:t>
          </a:r>
        </a:p>
      </dgm:t>
    </dgm:pt>
    <dgm:pt modelId="{D2E8DEC5-B3C9-FE43-B759-F2E93C56BDD2}" type="parTrans" cxnId="{AC27714C-58C1-DE46-9A4B-16FB83394E3E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145036-B295-0C46-AD3B-C0117F69394C}" type="sibTrans" cxnId="{AC27714C-58C1-DE46-9A4B-16FB83394E3E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E0729B8-D4CB-F84B-92EA-7964FB25B74B}">
      <dgm:prSet phldrT="[Text]" custT="1"/>
      <dgm:spPr/>
      <dgm:t>
        <a:bodyPr/>
        <a:lstStyle/>
        <a:p>
          <a:r>
            <a:rPr lang="en-US" sz="18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Dinas</a:t>
          </a:r>
          <a:r>
            <a: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Kesehatan</a:t>
          </a:r>
          <a:endParaRPr lang="en-US" sz="18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21BE8CA-1231-1A4C-A2FC-D7613B1BA93F}" type="parTrans" cxnId="{80A50B4D-3AA2-F646-BA5B-339CCD17C323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95009A-0FE3-9A4B-8C07-68816D09CD5E}" type="sibTrans" cxnId="{80A50B4D-3AA2-F646-BA5B-339CCD17C323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1214E7D-E4AD-DD4E-8BCE-B7B37E53F092}">
      <dgm:prSet phldrT="[Text]" custT="1"/>
      <dgm:spPr/>
      <dgm:t>
        <a:bodyPr/>
        <a:lstStyle/>
        <a:p>
          <a:r>
            <a:rPr lang="en-US" sz="18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Badan</a:t>
          </a:r>
          <a:r>
            <a: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perlindungan</a:t>
          </a:r>
          <a:r>
            <a: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konsumen</a:t>
          </a:r>
          <a:endParaRPr lang="en-US" sz="18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68E15E-DB73-394A-B830-245A484E9774}" type="parTrans" cxnId="{BC5544E3-2550-994B-8CAB-723917A26E90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5B9EDB4-7B5E-0548-B50E-5ECE37AFF1B8}" type="sibTrans" cxnId="{BC5544E3-2550-994B-8CAB-723917A26E90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40930FF-D8CB-814A-A09B-23ECFC53A7EE}" type="pres">
      <dgm:prSet presAssocID="{012607F9-D602-924E-8079-BA223C7D886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0CB4DF9-A578-D048-AD0D-7D6C8B09E8F3}" type="pres">
      <dgm:prSet presAssocID="{F0ED0C8E-122C-6E40-B00F-F3408463BE17}" presName="composite" presStyleCnt="0"/>
      <dgm:spPr/>
    </dgm:pt>
    <dgm:pt modelId="{69F760FD-030E-1549-BAE8-C728C3547C9C}" type="pres">
      <dgm:prSet presAssocID="{F0ED0C8E-122C-6E40-B00F-F3408463BE17}" presName="bentUpArrow1" presStyleLbl="alignImgPlace1" presStyleIdx="0" presStyleCnt="3"/>
      <dgm:spPr/>
    </dgm:pt>
    <dgm:pt modelId="{2DC45BA4-8AEC-CC48-8C3C-1AF83A242562}" type="pres">
      <dgm:prSet presAssocID="{F0ED0C8E-122C-6E40-B00F-F3408463BE17}" presName="ParentText" presStyleLbl="node1" presStyleIdx="0" presStyleCnt="4" custScaleX="24817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DDD70E-A5E5-604E-B3EF-081168DB0ABB}" type="pres">
      <dgm:prSet presAssocID="{F0ED0C8E-122C-6E40-B00F-F3408463BE17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1DB06E48-3A30-AA4F-B8CE-9E4FA5F54201}" type="pres">
      <dgm:prSet presAssocID="{01B53DA5-D42B-394F-A84A-9FA9183A87F8}" presName="sibTrans" presStyleCnt="0"/>
      <dgm:spPr/>
    </dgm:pt>
    <dgm:pt modelId="{6F135381-A348-5B46-8A62-96BFF9FC9B01}" type="pres">
      <dgm:prSet presAssocID="{49838101-0B65-1942-A7EC-847B27F6324E}" presName="composite" presStyleCnt="0"/>
      <dgm:spPr/>
    </dgm:pt>
    <dgm:pt modelId="{627C1F35-9BFB-744A-95FC-0DB56617CE61}" type="pres">
      <dgm:prSet presAssocID="{49838101-0B65-1942-A7EC-847B27F6324E}" presName="bentUpArrow1" presStyleLbl="alignImgPlace1" presStyleIdx="1" presStyleCnt="3"/>
      <dgm:spPr/>
    </dgm:pt>
    <dgm:pt modelId="{D1373230-3E93-D249-A33F-B60A2C937F5E}" type="pres">
      <dgm:prSet presAssocID="{49838101-0B65-1942-A7EC-847B27F6324E}" presName="ParentText" presStyleLbl="node1" presStyleIdx="1" presStyleCnt="4" custScaleX="301106" custLinFactNeighborX="45131" custLinFactNeighborY="-153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031DEA-830F-6A4D-8A8A-86AF01677157}" type="pres">
      <dgm:prSet presAssocID="{49838101-0B65-1942-A7EC-847B27F6324E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C7D921E-3CB3-714B-A9C0-8B4655E429AA}" type="pres">
      <dgm:prSet presAssocID="{F0145036-B295-0C46-AD3B-C0117F69394C}" presName="sibTrans" presStyleCnt="0"/>
      <dgm:spPr/>
    </dgm:pt>
    <dgm:pt modelId="{2B3B90B2-453D-3B43-A86B-8CF47F9D517F}" type="pres">
      <dgm:prSet presAssocID="{0E0729B8-D4CB-F84B-92EA-7964FB25B74B}" presName="composite" presStyleCnt="0"/>
      <dgm:spPr/>
    </dgm:pt>
    <dgm:pt modelId="{C308C80A-2F04-3745-87EC-1160C02A544F}" type="pres">
      <dgm:prSet presAssocID="{0E0729B8-D4CB-F84B-92EA-7964FB25B74B}" presName="bentUpArrow1" presStyleLbl="alignImgPlace1" presStyleIdx="2" presStyleCnt="3"/>
      <dgm:spPr/>
    </dgm:pt>
    <dgm:pt modelId="{FD35EA45-B7C3-A547-B234-72656E3E1CC3}" type="pres">
      <dgm:prSet presAssocID="{0E0729B8-D4CB-F84B-92EA-7964FB25B74B}" presName="ParentText" presStyleLbl="node1" presStyleIdx="2" presStyleCnt="4" custScaleX="239773" custLinFactNeighborX="52879" custLinFactNeighborY="447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0C1F5B-83BF-6E4C-B754-5DBC10420D28}" type="pres">
      <dgm:prSet presAssocID="{0E0729B8-D4CB-F84B-92EA-7964FB25B74B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66E7DB0D-EC1B-9B4D-95E3-E05BD48F0B89}" type="pres">
      <dgm:prSet presAssocID="{6295009A-0FE3-9A4B-8C07-68816D09CD5E}" presName="sibTrans" presStyleCnt="0"/>
      <dgm:spPr/>
    </dgm:pt>
    <dgm:pt modelId="{D74D5248-A94E-4D40-B7C2-8461227C8CD1}" type="pres">
      <dgm:prSet presAssocID="{A1214E7D-E4AD-DD4E-8BCE-B7B37E53F092}" presName="composite" presStyleCnt="0"/>
      <dgm:spPr/>
    </dgm:pt>
    <dgm:pt modelId="{B75947B0-ABFD-154B-89CF-310FDA38E7EE}" type="pres">
      <dgm:prSet presAssocID="{A1214E7D-E4AD-DD4E-8BCE-B7B37E53F092}" presName="ParentText" presStyleLbl="node1" presStyleIdx="3" presStyleCnt="4" custScaleX="224881" custLinFactNeighborX="22209" custLinFactNeighborY="255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5544E3-2550-994B-8CAB-723917A26E90}" srcId="{012607F9-D602-924E-8079-BA223C7D8865}" destId="{A1214E7D-E4AD-DD4E-8BCE-B7B37E53F092}" srcOrd="3" destOrd="0" parTransId="{3768E15E-DB73-394A-B830-245A484E9774}" sibTransId="{D5B9EDB4-7B5E-0548-B50E-5ECE37AFF1B8}"/>
    <dgm:cxn modelId="{AC27714C-58C1-DE46-9A4B-16FB83394E3E}" srcId="{012607F9-D602-924E-8079-BA223C7D8865}" destId="{49838101-0B65-1942-A7EC-847B27F6324E}" srcOrd="1" destOrd="0" parTransId="{D2E8DEC5-B3C9-FE43-B759-F2E93C56BDD2}" sibTransId="{F0145036-B295-0C46-AD3B-C0117F69394C}"/>
    <dgm:cxn modelId="{CC7AB86D-908F-B84E-9D70-DE1995EEB915}" type="presOf" srcId="{F0ED0C8E-122C-6E40-B00F-F3408463BE17}" destId="{2DC45BA4-8AEC-CC48-8C3C-1AF83A242562}" srcOrd="0" destOrd="0" presId="urn:microsoft.com/office/officeart/2005/8/layout/StepDownProcess"/>
    <dgm:cxn modelId="{1C63E707-4543-9F45-8A84-DFA1D6A251F4}" type="presOf" srcId="{0E0729B8-D4CB-F84B-92EA-7964FB25B74B}" destId="{FD35EA45-B7C3-A547-B234-72656E3E1CC3}" srcOrd="0" destOrd="0" presId="urn:microsoft.com/office/officeart/2005/8/layout/StepDownProcess"/>
    <dgm:cxn modelId="{D6D71968-4CCE-3F4A-8174-214739C28C66}" type="presOf" srcId="{49838101-0B65-1942-A7EC-847B27F6324E}" destId="{D1373230-3E93-D249-A33F-B60A2C937F5E}" srcOrd="0" destOrd="0" presId="urn:microsoft.com/office/officeart/2005/8/layout/StepDownProcess"/>
    <dgm:cxn modelId="{A2E829D5-8995-FC46-B6AC-5B95B236421D}" type="presOf" srcId="{012607F9-D602-924E-8079-BA223C7D8865}" destId="{640930FF-D8CB-814A-A09B-23ECFC53A7EE}" srcOrd="0" destOrd="0" presId="urn:microsoft.com/office/officeart/2005/8/layout/StepDownProcess"/>
    <dgm:cxn modelId="{80A50B4D-3AA2-F646-BA5B-339CCD17C323}" srcId="{012607F9-D602-924E-8079-BA223C7D8865}" destId="{0E0729B8-D4CB-F84B-92EA-7964FB25B74B}" srcOrd="2" destOrd="0" parTransId="{D21BE8CA-1231-1A4C-A2FC-D7613B1BA93F}" sibTransId="{6295009A-0FE3-9A4B-8C07-68816D09CD5E}"/>
    <dgm:cxn modelId="{761CDF9C-2B3F-8743-AE53-8EF89ED20517}" type="presOf" srcId="{A1214E7D-E4AD-DD4E-8BCE-B7B37E53F092}" destId="{B75947B0-ABFD-154B-89CF-310FDA38E7EE}" srcOrd="0" destOrd="0" presId="urn:microsoft.com/office/officeart/2005/8/layout/StepDownProcess"/>
    <dgm:cxn modelId="{E2B495B5-52C4-C640-BB2A-7103FA4A1E52}" srcId="{012607F9-D602-924E-8079-BA223C7D8865}" destId="{F0ED0C8E-122C-6E40-B00F-F3408463BE17}" srcOrd="0" destOrd="0" parTransId="{581B9B77-6E23-EE41-94E7-5AAB93DC0162}" sibTransId="{01B53DA5-D42B-394F-A84A-9FA9183A87F8}"/>
    <dgm:cxn modelId="{6B3968A5-B48E-B249-BDB9-78B204981583}" type="presParOf" srcId="{640930FF-D8CB-814A-A09B-23ECFC53A7EE}" destId="{00CB4DF9-A578-D048-AD0D-7D6C8B09E8F3}" srcOrd="0" destOrd="0" presId="urn:microsoft.com/office/officeart/2005/8/layout/StepDownProcess"/>
    <dgm:cxn modelId="{BFC9F62E-0434-D546-BFB3-3AD13BE3C32F}" type="presParOf" srcId="{00CB4DF9-A578-D048-AD0D-7D6C8B09E8F3}" destId="{69F760FD-030E-1549-BAE8-C728C3547C9C}" srcOrd="0" destOrd="0" presId="urn:microsoft.com/office/officeart/2005/8/layout/StepDownProcess"/>
    <dgm:cxn modelId="{7631E2F9-884E-2F40-BF7A-9FB19957B187}" type="presParOf" srcId="{00CB4DF9-A578-D048-AD0D-7D6C8B09E8F3}" destId="{2DC45BA4-8AEC-CC48-8C3C-1AF83A242562}" srcOrd="1" destOrd="0" presId="urn:microsoft.com/office/officeart/2005/8/layout/StepDownProcess"/>
    <dgm:cxn modelId="{05DCF11E-5624-394C-A301-ABE726FE9543}" type="presParOf" srcId="{00CB4DF9-A578-D048-AD0D-7D6C8B09E8F3}" destId="{6BDDD70E-A5E5-604E-B3EF-081168DB0ABB}" srcOrd="2" destOrd="0" presId="urn:microsoft.com/office/officeart/2005/8/layout/StepDownProcess"/>
    <dgm:cxn modelId="{324272F7-8B87-6148-9289-95B5A985388B}" type="presParOf" srcId="{640930FF-D8CB-814A-A09B-23ECFC53A7EE}" destId="{1DB06E48-3A30-AA4F-B8CE-9E4FA5F54201}" srcOrd="1" destOrd="0" presId="urn:microsoft.com/office/officeart/2005/8/layout/StepDownProcess"/>
    <dgm:cxn modelId="{0FFF107B-2068-FD4B-99D2-D00476935B4E}" type="presParOf" srcId="{640930FF-D8CB-814A-A09B-23ECFC53A7EE}" destId="{6F135381-A348-5B46-8A62-96BFF9FC9B01}" srcOrd="2" destOrd="0" presId="urn:microsoft.com/office/officeart/2005/8/layout/StepDownProcess"/>
    <dgm:cxn modelId="{19DD264A-A10F-CB43-8188-4D9F3CA5A1F5}" type="presParOf" srcId="{6F135381-A348-5B46-8A62-96BFF9FC9B01}" destId="{627C1F35-9BFB-744A-95FC-0DB56617CE61}" srcOrd="0" destOrd="0" presId="urn:microsoft.com/office/officeart/2005/8/layout/StepDownProcess"/>
    <dgm:cxn modelId="{84B591F6-1EB5-0342-AC3B-1F2585F2ABC5}" type="presParOf" srcId="{6F135381-A348-5B46-8A62-96BFF9FC9B01}" destId="{D1373230-3E93-D249-A33F-B60A2C937F5E}" srcOrd="1" destOrd="0" presId="urn:microsoft.com/office/officeart/2005/8/layout/StepDownProcess"/>
    <dgm:cxn modelId="{5BFBB70D-AE87-034D-A87F-21F66368AAFC}" type="presParOf" srcId="{6F135381-A348-5B46-8A62-96BFF9FC9B01}" destId="{89031DEA-830F-6A4D-8A8A-86AF01677157}" srcOrd="2" destOrd="0" presId="urn:microsoft.com/office/officeart/2005/8/layout/StepDownProcess"/>
    <dgm:cxn modelId="{D9756AE7-53F6-0344-97BE-32B928D74BB0}" type="presParOf" srcId="{640930FF-D8CB-814A-A09B-23ECFC53A7EE}" destId="{6C7D921E-3CB3-714B-A9C0-8B4655E429AA}" srcOrd="3" destOrd="0" presId="urn:microsoft.com/office/officeart/2005/8/layout/StepDownProcess"/>
    <dgm:cxn modelId="{F2FE2487-062F-D742-AC30-B8B2A770B5E3}" type="presParOf" srcId="{640930FF-D8CB-814A-A09B-23ECFC53A7EE}" destId="{2B3B90B2-453D-3B43-A86B-8CF47F9D517F}" srcOrd="4" destOrd="0" presId="urn:microsoft.com/office/officeart/2005/8/layout/StepDownProcess"/>
    <dgm:cxn modelId="{62DA5FB8-F154-0044-B4C9-497C6B580C84}" type="presParOf" srcId="{2B3B90B2-453D-3B43-A86B-8CF47F9D517F}" destId="{C308C80A-2F04-3745-87EC-1160C02A544F}" srcOrd="0" destOrd="0" presId="urn:microsoft.com/office/officeart/2005/8/layout/StepDownProcess"/>
    <dgm:cxn modelId="{698523F3-0352-0A4A-8ACF-F09EFF019587}" type="presParOf" srcId="{2B3B90B2-453D-3B43-A86B-8CF47F9D517F}" destId="{FD35EA45-B7C3-A547-B234-72656E3E1CC3}" srcOrd="1" destOrd="0" presId="urn:microsoft.com/office/officeart/2005/8/layout/StepDownProcess"/>
    <dgm:cxn modelId="{2BF3D873-4D51-7E4F-B083-0B3AE025B2E9}" type="presParOf" srcId="{2B3B90B2-453D-3B43-A86B-8CF47F9D517F}" destId="{560C1F5B-83BF-6E4C-B754-5DBC10420D28}" srcOrd="2" destOrd="0" presId="urn:microsoft.com/office/officeart/2005/8/layout/StepDownProcess"/>
    <dgm:cxn modelId="{75E2DF3F-210E-9D40-94B5-6B2C0908735E}" type="presParOf" srcId="{640930FF-D8CB-814A-A09B-23ECFC53A7EE}" destId="{66E7DB0D-EC1B-9B4D-95E3-E05BD48F0B89}" srcOrd="5" destOrd="0" presId="urn:microsoft.com/office/officeart/2005/8/layout/StepDownProcess"/>
    <dgm:cxn modelId="{5F69294B-49DE-C54A-883B-2886BDCB9306}" type="presParOf" srcId="{640930FF-D8CB-814A-A09B-23ECFC53A7EE}" destId="{D74D5248-A94E-4D40-B7C2-8461227C8CD1}" srcOrd="6" destOrd="0" presId="urn:microsoft.com/office/officeart/2005/8/layout/StepDownProcess"/>
    <dgm:cxn modelId="{58D8A9DA-829D-1941-9BA6-7567365DEF76}" type="presParOf" srcId="{D74D5248-A94E-4D40-B7C2-8461227C8CD1}" destId="{B75947B0-ABFD-154B-89CF-310FDA38E7EE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69BA5F-CD1A-4243-97BC-9AB4A061CB4D}" type="doc">
      <dgm:prSet loTypeId="urn:microsoft.com/office/officeart/2005/8/layout/vProcess5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C1D35D0-529C-234F-AEDE-CFE046A87145}">
      <dgm:prSet phldrT="[Text]" custT="1"/>
      <dgm:spPr/>
      <dgm:t>
        <a:bodyPr/>
        <a:lstStyle/>
        <a:p>
          <a:r>
            <a:rPr lang="en-US" sz="3600">
              <a:latin typeface="Calibri" panose="020F0502020204030204" pitchFamily="34" charset="0"/>
              <a:cs typeface="Calibri" panose="020F0502020204030204" pitchFamily="34" charset="0"/>
            </a:rPr>
            <a:t>1. Fase pre klinik</a:t>
          </a:r>
          <a:endParaRPr lang="en-US" sz="3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C005DD4-C256-2F44-8980-8D052519CA0B}" type="parTrans" cxnId="{5CFC3F1D-E02C-584C-9BA2-E68275FFB5C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6943B27-0257-2E4B-81D9-E074955BB880}" type="sibTrans" cxnId="{5CFC3F1D-E02C-584C-9BA2-E68275FFB5CC}">
      <dgm:prSet custT="1"/>
      <dgm:spPr/>
      <dgm:t>
        <a:bodyPr/>
        <a:lstStyle/>
        <a:p>
          <a:endParaRPr lang="en-US" sz="2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7EE4588-D220-6342-8DED-AF00BE95D837}">
      <dgm:prSet phldrT="[Text]" custT="1"/>
      <dgm:spPr/>
      <dgm:t>
        <a:bodyPr/>
        <a:lstStyle/>
        <a:p>
          <a:r>
            <a:rPr lang="en-US" sz="3600">
              <a:latin typeface="Calibri" panose="020F0502020204030204" pitchFamily="34" charset="0"/>
              <a:cs typeface="Calibri" panose="020F0502020204030204" pitchFamily="34" charset="0"/>
            </a:rPr>
            <a:t>2. Fase 1</a:t>
          </a:r>
          <a:endParaRPr lang="en-US" sz="3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8373941-B82A-0045-B474-9A18389C546B}" type="parTrans" cxnId="{46BC32E2-58EF-B246-8532-D529D453B972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36BE46C-0A8C-1444-8FC5-2E3ED987D9D0}" type="sibTrans" cxnId="{46BC32E2-58EF-B246-8532-D529D453B972}">
      <dgm:prSet custT="1"/>
      <dgm:spPr/>
      <dgm:t>
        <a:bodyPr/>
        <a:lstStyle/>
        <a:p>
          <a:endParaRPr lang="en-US" sz="2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30DA1C3-C073-CC4D-92C6-B4537248D797}">
      <dgm:prSet phldrT="[Text]" custT="1"/>
      <dgm:spPr/>
      <dgm:t>
        <a:bodyPr/>
        <a:lstStyle/>
        <a:p>
          <a:r>
            <a:rPr lang="en-US" sz="3600">
              <a:latin typeface="Calibri" panose="020F0502020204030204" pitchFamily="34" charset="0"/>
              <a:cs typeface="Calibri" panose="020F0502020204030204" pitchFamily="34" charset="0"/>
            </a:rPr>
            <a:t>3. Fase 2</a:t>
          </a:r>
          <a:endParaRPr lang="en-US" sz="3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38276AC-FAC3-8C41-8227-F8214C0D5641}" type="parTrans" cxnId="{9D193AEA-2354-9048-B507-1EE58EAB34B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446B355-0FE4-3040-B5B9-9206FA8AFE6C}" type="sibTrans" cxnId="{9D193AEA-2354-9048-B507-1EE58EAB34B0}">
      <dgm:prSet custT="1"/>
      <dgm:spPr/>
      <dgm:t>
        <a:bodyPr/>
        <a:lstStyle/>
        <a:p>
          <a:endParaRPr lang="en-US" sz="2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00210D9-BDFB-1A4C-A269-6E2292DD18C5}">
      <dgm:prSet phldrT="[Text]"/>
      <dgm:spPr/>
      <dgm:t>
        <a:bodyPr/>
        <a:lstStyle/>
        <a:p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50D55F2-1697-D04D-9EAA-754333454C26}" type="parTrans" cxnId="{F46811B5-6BBF-0040-AB69-7CD8F8EAD4ED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74D58D-9379-7541-B28B-7AAF0DEBA887}" type="sibTrans" cxnId="{F46811B5-6BBF-0040-AB69-7CD8F8EAD4ED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B0DD0A6-05F1-4545-8DBB-E063A5DE50B9}">
      <dgm:prSet phldrT="[Text]" custT="1"/>
      <dgm:spPr/>
      <dgm:t>
        <a:bodyPr/>
        <a:lstStyle/>
        <a:p>
          <a:r>
            <a:rPr lang="en-US" sz="3600" dirty="0">
              <a:latin typeface="Calibri" panose="020F0502020204030204" pitchFamily="34" charset="0"/>
              <a:cs typeface="Calibri" panose="020F0502020204030204" pitchFamily="34" charset="0"/>
            </a:rPr>
            <a:t>4. </a:t>
          </a:r>
          <a:r>
            <a:rPr lang="en-US" sz="3600" dirty="0" err="1">
              <a:latin typeface="Calibri" panose="020F0502020204030204" pitchFamily="34" charset="0"/>
              <a:cs typeface="Calibri" panose="020F0502020204030204" pitchFamily="34" charset="0"/>
            </a:rPr>
            <a:t>Fase</a:t>
          </a:r>
          <a:r>
            <a:rPr lang="en-US" sz="3600" dirty="0">
              <a:latin typeface="Calibri" panose="020F0502020204030204" pitchFamily="34" charset="0"/>
              <a:cs typeface="Calibri" panose="020F0502020204030204" pitchFamily="34" charset="0"/>
            </a:rPr>
            <a:t> 3</a:t>
          </a:r>
        </a:p>
      </dgm:t>
    </dgm:pt>
    <dgm:pt modelId="{40B47125-D031-654F-A118-71DA12A307A5}" type="parTrans" cxnId="{4D5241F2-219D-464A-AFC9-64178BD795F7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72A1F3C-7DF6-EF4E-95A5-048FDBF8457F}" type="sibTrans" cxnId="{4D5241F2-219D-464A-AFC9-64178BD795F7}">
      <dgm:prSet custT="1"/>
      <dgm:spPr/>
      <dgm:t>
        <a:bodyPr/>
        <a:lstStyle/>
        <a:p>
          <a:endParaRPr lang="en-US" sz="2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FD53B1B-31A8-F14A-8024-CEA934C7933D}">
      <dgm:prSet phldrT="[Text]" custT="1"/>
      <dgm:spPr/>
      <dgm:t>
        <a:bodyPr/>
        <a:lstStyle/>
        <a:p>
          <a:r>
            <a:rPr lang="en-US" sz="3600">
              <a:latin typeface="Calibri" panose="020F0502020204030204" pitchFamily="34" charset="0"/>
              <a:cs typeface="Calibri" panose="020F0502020204030204" pitchFamily="34" charset="0"/>
            </a:rPr>
            <a:t>5. Fase 4</a:t>
          </a:r>
          <a:endParaRPr lang="en-US" sz="3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A09006F-F3A3-5745-8F10-FE619EC539A9}" type="parTrans" cxnId="{BFD2B6BB-40C9-4741-9BCD-8E3E0CB6563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ED4F0B6-0DDD-9441-BB3A-75A2197A8657}" type="sibTrans" cxnId="{BFD2B6BB-40C9-4741-9BCD-8E3E0CB6563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80DB3E1-E9A9-D843-903A-502124D1C9A8}" type="pres">
      <dgm:prSet presAssocID="{7469BA5F-CD1A-4243-97BC-9AB4A061CB4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A5FB61-434B-054F-8A3E-5FA1C76D180B}" type="pres">
      <dgm:prSet presAssocID="{7469BA5F-CD1A-4243-97BC-9AB4A061CB4D}" presName="dummyMaxCanvas" presStyleCnt="0">
        <dgm:presLayoutVars/>
      </dgm:prSet>
      <dgm:spPr/>
    </dgm:pt>
    <dgm:pt modelId="{F7154D44-1339-CA43-8DDB-4299AF9A61D0}" type="pres">
      <dgm:prSet presAssocID="{7469BA5F-CD1A-4243-97BC-9AB4A061CB4D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F90A42-8D5A-7648-8B6A-C942C9B0FEDD}" type="pres">
      <dgm:prSet presAssocID="{7469BA5F-CD1A-4243-97BC-9AB4A061CB4D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B6CDDC-A399-9F4C-85B7-4DF3ADB9E172}" type="pres">
      <dgm:prSet presAssocID="{7469BA5F-CD1A-4243-97BC-9AB4A061CB4D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FD3D06-BEF2-7F4A-A6FF-795853782B79}" type="pres">
      <dgm:prSet presAssocID="{7469BA5F-CD1A-4243-97BC-9AB4A061CB4D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046F33-6A91-E440-95EF-7BE2393DEB3A}" type="pres">
      <dgm:prSet presAssocID="{7469BA5F-CD1A-4243-97BC-9AB4A061CB4D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B3CEF4-4183-A34A-9ED9-B1F8098C37F0}" type="pres">
      <dgm:prSet presAssocID="{7469BA5F-CD1A-4243-97BC-9AB4A061CB4D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48E59D-B586-1048-98B0-E708F043A955}" type="pres">
      <dgm:prSet presAssocID="{7469BA5F-CD1A-4243-97BC-9AB4A061CB4D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C9D6A-98C7-2D45-9076-F7A1BF02F7EC}" type="pres">
      <dgm:prSet presAssocID="{7469BA5F-CD1A-4243-97BC-9AB4A061CB4D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043C26-CF03-9441-82B3-DF77B006D4F6}" type="pres">
      <dgm:prSet presAssocID="{7469BA5F-CD1A-4243-97BC-9AB4A061CB4D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F60EE9-CE77-B345-9610-66697A31FFD9}" type="pres">
      <dgm:prSet presAssocID="{7469BA5F-CD1A-4243-97BC-9AB4A061CB4D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F92568-B2F2-2940-8A3B-4899B6F724DE}" type="pres">
      <dgm:prSet presAssocID="{7469BA5F-CD1A-4243-97BC-9AB4A061CB4D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DE5450-1A53-B64D-8619-501F962A5636}" type="pres">
      <dgm:prSet presAssocID="{7469BA5F-CD1A-4243-97BC-9AB4A061CB4D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085234-A203-8947-96A0-4023A0F84939}" type="pres">
      <dgm:prSet presAssocID="{7469BA5F-CD1A-4243-97BC-9AB4A061CB4D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2F7769-87C4-2C46-B612-8700AADB570C}" type="pres">
      <dgm:prSet presAssocID="{7469BA5F-CD1A-4243-97BC-9AB4A061CB4D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F0F011-BDE7-4843-A92E-32D73BF64305}" type="presOf" srcId="{7469BA5F-CD1A-4243-97BC-9AB4A061CB4D}" destId="{580DB3E1-E9A9-D843-903A-502124D1C9A8}" srcOrd="0" destOrd="0" presId="urn:microsoft.com/office/officeart/2005/8/layout/vProcess5"/>
    <dgm:cxn modelId="{5CFC3F1D-E02C-584C-9BA2-E68275FFB5CC}" srcId="{7469BA5F-CD1A-4243-97BC-9AB4A061CB4D}" destId="{8C1D35D0-529C-234F-AEDE-CFE046A87145}" srcOrd="0" destOrd="0" parTransId="{DC005DD4-C256-2F44-8980-8D052519CA0B}" sibTransId="{D6943B27-0257-2E4B-81D9-E074955BB880}"/>
    <dgm:cxn modelId="{B806F203-C06E-EB44-8FC4-DD5ACB5ABBBB}" type="presOf" srcId="{B36BE46C-0A8C-1444-8FC5-2E3ED987D9D0}" destId="{5E48E59D-B586-1048-98B0-E708F043A955}" srcOrd="0" destOrd="0" presId="urn:microsoft.com/office/officeart/2005/8/layout/vProcess5"/>
    <dgm:cxn modelId="{166BB449-E7B8-C64B-8CBC-B1B66BAD12E7}" type="presOf" srcId="{9446B355-0FE4-3040-B5B9-9206FA8AFE6C}" destId="{68DC9D6A-98C7-2D45-9076-F7A1BF02F7EC}" srcOrd="0" destOrd="0" presId="urn:microsoft.com/office/officeart/2005/8/layout/vProcess5"/>
    <dgm:cxn modelId="{8FF5D7AE-2B08-E642-97F8-45BD5D9B4DDD}" type="presOf" srcId="{97EE4588-D220-6342-8DED-AF00BE95D837}" destId="{F0F92568-B2F2-2940-8A3B-4899B6F724DE}" srcOrd="1" destOrd="0" presId="urn:microsoft.com/office/officeart/2005/8/layout/vProcess5"/>
    <dgm:cxn modelId="{F8DDC860-372E-E544-9C8F-F420A6C079BE}" type="presOf" srcId="{8C1D35D0-529C-234F-AEDE-CFE046A87145}" destId="{F7154D44-1339-CA43-8DDB-4299AF9A61D0}" srcOrd="0" destOrd="0" presId="urn:microsoft.com/office/officeart/2005/8/layout/vProcess5"/>
    <dgm:cxn modelId="{46BC32E2-58EF-B246-8532-D529D453B972}" srcId="{7469BA5F-CD1A-4243-97BC-9AB4A061CB4D}" destId="{97EE4588-D220-6342-8DED-AF00BE95D837}" srcOrd="1" destOrd="0" parTransId="{58373941-B82A-0045-B474-9A18389C546B}" sibTransId="{B36BE46C-0A8C-1444-8FC5-2E3ED987D9D0}"/>
    <dgm:cxn modelId="{A6870E67-929C-584B-A558-B14BD911AAE3}" type="presOf" srcId="{830DA1C3-C073-CC4D-92C6-B4537248D797}" destId="{A3DE5450-1A53-B64D-8619-501F962A5636}" srcOrd="1" destOrd="0" presId="urn:microsoft.com/office/officeart/2005/8/layout/vProcess5"/>
    <dgm:cxn modelId="{202D1969-6EC9-6C40-973A-1EE3AE497CB4}" type="presOf" srcId="{97EE4588-D220-6342-8DED-AF00BE95D837}" destId="{AEF90A42-8D5A-7648-8B6A-C942C9B0FEDD}" srcOrd="0" destOrd="0" presId="urn:microsoft.com/office/officeart/2005/8/layout/vProcess5"/>
    <dgm:cxn modelId="{35E327AF-EE64-C445-9D36-00DAF13804F9}" type="presOf" srcId="{AFD53B1B-31A8-F14A-8024-CEA934C7933D}" destId="{0F2F7769-87C4-2C46-B612-8700AADB570C}" srcOrd="1" destOrd="0" presId="urn:microsoft.com/office/officeart/2005/8/layout/vProcess5"/>
    <dgm:cxn modelId="{799C943D-C66A-0041-AA1E-3B7B26532574}" type="presOf" srcId="{D6943B27-0257-2E4B-81D9-E074955BB880}" destId="{CDB3CEF4-4183-A34A-9ED9-B1F8098C37F0}" srcOrd="0" destOrd="0" presId="urn:microsoft.com/office/officeart/2005/8/layout/vProcess5"/>
    <dgm:cxn modelId="{351C96CF-8CBC-2F48-B986-2CC72229AF46}" type="presOf" srcId="{8C1D35D0-529C-234F-AEDE-CFE046A87145}" destId="{4AF60EE9-CE77-B345-9610-66697A31FFD9}" srcOrd="1" destOrd="0" presId="urn:microsoft.com/office/officeart/2005/8/layout/vProcess5"/>
    <dgm:cxn modelId="{517AE0F8-EC2F-A841-AA1E-B63AD0D80078}" type="presOf" srcId="{830DA1C3-C073-CC4D-92C6-B4537248D797}" destId="{13B6CDDC-A399-9F4C-85B7-4DF3ADB9E172}" srcOrd="0" destOrd="0" presId="urn:microsoft.com/office/officeart/2005/8/layout/vProcess5"/>
    <dgm:cxn modelId="{F46811B5-6BBF-0040-AB69-7CD8F8EAD4ED}" srcId="{7469BA5F-CD1A-4243-97BC-9AB4A061CB4D}" destId="{000210D9-BDFB-1A4C-A269-6E2292DD18C5}" srcOrd="5" destOrd="0" parTransId="{650D55F2-1697-D04D-9EAA-754333454C26}" sibTransId="{6674D58D-9379-7541-B28B-7AAF0DEBA887}"/>
    <dgm:cxn modelId="{6A1FE811-CF00-CF43-8001-1C52E25D7956}" type="presOf" srcId="{AB0DD0A6-05F1-4545-8DBB-E063A5DE50B9}" destId="{16085234-A203-8947-96A0-4023A0F84939}" srcOrd="1" destOrd="0" presId="urn:microsoft.com/office/officeart/2005/8/layout/vProcess5"/>
    <dgm:cxn modelId="{9D193AEA-2354-9048-B507-1EE58EAB34B0}" srcId="{7469BA5F-CD1A-4243-97BC-9AB4A061CB4D}" destId="{830DA1C3-C073-CC4D-92C6-B4537248D797}" srcOrd="2" destOrd="0" parTransId="{138276AC-FAC3-8C41-8227-F8214C0D5641}" sibTransId="{9446B355-0FE4-3040-B5B9-9206FA8AFE6C}"/>
    <dgm:cxn modelId="{BFD2B6BB-40C9-4741-9BCD-8E3E0CB65635}" srcId="{7469BA5F-CD1A-4243-97BC-9AB4A061CB4D}" destId="{AFD53B1B-31A8-F14A-8024-CEA934C7933D}" srcOrd="4" destOrd="0" parTransId="{5A09006F-F3A3-5745-8F10-FE619EC539A9}" sibTransId="{8ED4F0B6-0DDD-9441-BB3A-75A2197A8657}"/>
    <dgm:cxn modelId="{8AF4BF77-EECA-9545-9832-FBB8BF18457D}" type="presOf" srcId="{AFD53B1B-31A8-F14A-8024-CEA934C7933D}" destId="{58046F33-6A91-E440-95EF-7BE2393DEB3A}" srcOrd="0" destOrd="0" presId="urn:microsoft.com/office/officeart/2005/8/layout/vProcess5"/>
    <dgm:cxn modelId="{A0AD5BCF-8208-F847-A3EC-8C481F6FA246}" type="presOf" srcId="{AB0DD0A6-05F1-4545-8DBB-E063A5DE50B9}" destId="{87FD3D06-BEF2-7F4A-A6FF-795853782B79}" srcOrd="0" destOrd="0" presId="urn:microsoft.com/office/officeart/2005/8/layout/vProcess5"/>
    <dgm:cxn modelId="{4D5241F2-219D-464A-AFC9-64178BD795F7}" srcId="{7469BA5F-CD1A-4243-97BC-9AB4A061CB4D}" destId="{AB0DD0A6-05F1-4545-8DBB-E063A5DE50B9}" srcOrd="3" destOrd="0" parTransId="{40B47125-D031-654F-A118-71DA12A307A5}" sibTransId="{E72A1F3C-7DF6-EF4E-95A5-048FDBF8457F}"/>
    <dgm:cxn modelId="{6A720E76-8CAB-0543-BD73-0DBB6723ADC3}" type="presOf" srcId="{E72A1F3C-7DF6-EF4E-95A5-048FDBF8457F}" destId="{00043C26-CF03-9441-82B3-DF77B006D4F6}" srcOrd="0" destOrd="0" presId="urn:microsoft.com/office/officeart/2005/8/layout/vProcess5"/>
    <dgm:cxn modelId="{230EC91C-38B0-CE4E-9D5B-15106D15BE60}" type="presParOf" srcId="{580DB3E1-E9A9-D843-903A-502124D1C9A8}" destId="{0AA5FB61-434B-054F-8A3E-5FA1C76D180B}" srcOrd="0" destOrd="0" presId="urn:microsoft.com/office/officeart/2005/8/layout/vProcess5"/>
    <dgm:cxn modelId="{D79B83FE-7B98-5949-83F1-7A4482C26A03}" type="presParOf" srcId="{580DB3E1-E9A9-D843-903A-502124D1C9A8}" destId="{F7154D44-1339-CA43-8DDB-4299AF9A61D0}" srcOrd="1" destOrd="0" presId="urn:microsoft.com/office/officeart/2005/8/layout/vProcess5"/>
    <dgm:cxn modelId="{5BB6C7B5-750D-2A47-9236-0535D425A209}" type="presParOf" srcId="{580DB3E1-E9A9-D843-903A-502124D1C9A8}" destId="{AEF90A42-8D5A-7648-8B6A-C942C9B0FEDD}" srcOrd="2" destOrd="0" presId="urn:microsoft.com/office/officeart/2005/8/layout/vProcess5"/>
    <dgm:cxn modelId="{E245F34A-6439-FE42-A60E-88EDD34D4621}" type="presParOf" srcId="{580DB3E1-E9A9-D843-903A-502124D1C9A8}" destId="{13B6CDDC-A399-9F4C-85B7-4DF3ADB9E172}" srcOrd="3" destOrd="0" presId="urn:microsoft.com/office/officeart/2005/8/layout/vProcess5"/>
    <dgm:cxn modelId="{635A4AD5-1EE2-1541-80EE-7B4754A507B6}" type="presParOf" srcId="{580DB3E1-E9A9-D843-903A-502124D1C9A8}" destId="{87FD3D06-BEF2-7F4A-A6FF-795853782B79}" srcOrd="4" destOrd="0" presId="urn:microsoft.com/office/officeart/2005/8/layout/vProcess5"/>
    <dgm:cxn modelId="{BEB50729-6FEA-F946-BCBC-F07023064755}" type="presParOf" srcId="{580DB3E1-E9A9-D843-903A-502124D1C9A8}" destId="{58046F33-6A91-E440-95EF-7BE2393DEB3A}" srcOrd="5" destOrd="0" presId="urn:microsoft.com/office/officeart/2005/8/layout/vProcess5"/>
    <dgm:cxn modelId="{ADFAFF5E-E1F2-4A4F-B65E-C148462C121F}" type="presParOf" srcId="{580DB3E1-E9A9-D843-903A-502124D1C9A8}" destId="{CDB3CEF4-4183-A34A-9ED9-B1F8098C37F0}" srcOrd="6" destOrd="0" presId="urn:microsoft.com/office/officeart/2005/8/layout/vProcess5"/>
    <dgm:cxn modelId="{D1C62EF3-D259-284A-8B2E-6945AE1070BC}" type="presParOf" srcId="{580DB3E1-E9A9-D843-903A-502124D1C9A8}" destId="{5E48E59D-B586-1048-98B0-E708F043A955}" srcOrd="7" destOrd="0" presId="urn:microsoft.com/office/officeart/2005/8/layout/vProcess5"/>
    <dgm:cxn modelId="{66DA0D34-A46F-F747-B869-F5C85B15EDBB}" type="presParOf" srcId="{580DB3E1-E9A9-D843-903A-502124D1C9A8}" destId="{68DC9D6A-98C7-2D45-9076-F7A1BF02F7EC}" srcOrd="8" destOrd="0" presId="urn:microsoft.com/office/officeart/2005/8/layout/vProcess5"/>
    <dgm:cxn modelId="{77DE565A-3C8C-AC43-B62B-BC907DE9DEA3}" type="presParOf" srcId="{580DB3E1-E9A9-D843-903A-502124D1C9A8}" destId="{00043C26-CF03-9441-82B3-DF77B006D4F6}" srcOrd="9" destOrd="0" presId="urn:microsoft.com/office/officeart/2005/8/layout/vProcess5"/>
    <dgm:cxn modelId="{0ACC1A52-1310-5F41-A478-3564768E0D04}" type="presParOf" srcId="{580DB3E1-E9A9-D843-903A-502124D1C9A8}" destId="{4AF60EE9-CE77-B345-9610-66697A31FFD9}" srcOrd="10" destOrd="0" presId="urn:microsoft.com/office/officeart/2005/8/layout/vProcess5"/>
    <dgm:cxn modelId="{D19D6807-8984-D44E-B68D-47BE771D75DA}" type="presParOf" srcId="{580DB3E1-E9A9-D843-903A-502124D1C9A8}" destId="{F0F92568-B2F2-2940-8A3B-4899B6F724DE}" srcOrd="11" destOrd="0" presId="urn:microsoft.com/office/officeart/2005/8/layout/vProcess5"/>
    <dgm:cxn modelId="{378A0841-C559-9540-8F30-1ECCDD3F2A85}" type="presParOf" srcId="{580DB3E1-E9A9-D843-903A-502124D1C9A8}" destId="{A3DE5450-1A53-B64D-8619-501F962A5636}" srcOrd="12" destOrd="0" presId="urn:microsoft.com/office/officeart/2005/8/layout/vProcess5"/>
    <dgm:cxn modelId="{DE0DA132-2E0E-0943-BA2E-0C3D69649BCC}" type="presParOf" srcId="{580DB3E1-E9A9-D843-903A-502124D1C9A8}" destId="{16085234-A203-8947-96A0-4023A0F84939}" srcOrd="13" destOrd="0" presId="urn:microsoft.com/office/officeart/2005/8/layout/vProcess5"/>
    <dgm:cxn modelId="{4773315B-AF4F-1046-896F-B74CA3ED739C}" type="presParOf" srcId="{580DB3E1-E9A9-D843-903A-502124D1C9A8}" destId="{0F2F7769-87C4-2C46-B612-8700AADB570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BD8F87A-8D41-4D47-A716-DA5A9E012C92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501A117-069D-45F2-A8B2-FE41E212C3F1}">
      <dgm:prSet phldrT="[Text]" custT="1"/>
      <dgm:spPr/>
      <dgm:t>
        <a:bodyPr/>
        <a:lstStyle/>
        <a:p>
          <a:r>
            <a:rPr lang="en-US" sz="3200" b="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Kosmetik</a:t>
          </a:r>
          <a:r>
            <a:rPr 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1D31D252-3E5B-4101-A8D4-DD778F3576A8}" type="parTrans" cxnId="{DBE34F83-BBBE-4025-9371-426B6400E3CB}">
      <dgm:prSet/>
      <dgm:spPr/>
      <dgm:t>
        <a:bodyPr/>
        <a:lstStyle/>
        <a:p>
          <a:endParaRPr lang="en-US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7190614-6D47-49E6-A97C-D9CF830761B7}" type="sibTrans" cxnId="{DBE34F83-BBBE-4025-9371-426B6400E3CB}">
      <dgm:prSet/>
      <dgm:spPr/>
      <dgm:t>
        <a:bodyPr/>
        <a:lstStyle/>
        <a:p>
          <a:endParaRPr lang="en-US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06B5DB-0520-45CE-9478-F851769D407E}">
      <dgm:prSet phldrT="[Text]" custT="1"/>
      <dgm:spPr/>
      <dgm:t>
        <a:bodyPr/>
        <a:lstStyle/>
        <a:p>
          <a:r>
            <a:rPr lang="en-US" sz="3200" b="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Peralatan</a:t>
          </a:r>
          <a:r>
            <a:rPr 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b="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medis</a:t>
          </a:r>
          <a:endParaRPr lang="en-US" sz="3200" b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96AF713-7EA9-444A-8F2E-702016ACDD4E}" type="parTrans" cxnId="{11404312-766A-410E-BD4C-3CC90F31C178}">
      <dgm:prSet/>
      <dgm:spPr/>
      <dgm:t>
        <a:bodyPr/>
        <a:lstStyle/>
        <a:p>
          <a:endParaRPr lang="en-US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1CE0ACE-4A72-4765-83F9-2D30B339CB03}" type="sibTrans" cxnId="{11404312-766A-410E-BD4C-3CC90F31C178}">
      <dgm:prSet/>
      <dgm:spPr/>
      <dgm:t>
        <a:bodyPr/>
        <a:lstStyle/>
        <a:p>
          <a:endParaRPr lang="en-US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396D271-168E-4498-AC07-3C1A0F48B530}">
      <dgm:prSet phldrT="[Text]" custT="1"/>
      <dgm:spPr/>
      <dgm:t>
        <a:bodyPr/>
        <a:lstStyle/>
        <a:p>
          <a:r>
            <a:rPr lang="en-US" sz="3200" b="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Produk</a:t>
          </a:r>
          <a:r>
            <a:rPr 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b="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biologis</a:t>
          </a:r>
          <a:r>
            <a:rPr 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(</a:t>
          </a:r>
          <a:r>
            <a:rPr lang="en-US" sz="3200" b="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pasokan</a:t>
          </a:r>
          <a:r>
            <a:rPr 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b="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darah</a:t>
          </a:r>
          <a:r>
            <a:rPr 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)</a:t>
          </a:r>
        </a:p>
      </dgm:t>
    </dgm:pt>
    <dgm:pt modelId="{F6ABB957-9ABF-4173-A5AB-F38A1EC3A0A8}" type="parTrans" cxnId="{0C23A4AB-767D-467B-A999-86E70DF4A2B5}">
      <dgm:prSet/>
      <dgm:spPr/>
      <dgm:t>
        <a:bodyPr/>
        <a:lstStyle/>
        <a:p>
          <a:endParaRPr lang="en-US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F6CA43B-4F6E-4BD3-BED2-B9D0AF8FCB33}" type="sibTrans" cxnId="{0C23A4AB-767D-467B-A999-86E70DF4A2B5}">
      <dgm:prSet/>
      <dgm:spPr/>
      <dgm:t>
        <a:bodyPr/>
        <a:lstStyle/>
        <a:p>
          <a:endParaRPr lang="en-US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DCAFC52-8B3F-4D64-BCC0-A6E6DF409173}">
      <dgm:prSet phldrT="[Text]" custT="1"/>
      <dgm:spPr/>
      <dgm:t>
        <a:bodyPr/>
        <a:lstStyle/>
        <a:p>
          <a:r>
            <a:rPr lang="en-US" sz="3200" b="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Produk</a:t>
          </a:r>
          <a:r>
            <a:rPr 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b="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tembakau</a:t>
          </a:r>
          <a:endParaRPr lang="en-US" sz="3200" b="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F7CFBBD-8D50-4527-B618-B33FC347168A}" type="parTrans" cxnId="{C84AE33B-C3D5-4F7C-AE66-BF1AB4B67317}">
      <dgm:prSet/>
      <dgm:spPr/>
      <dgm:t>
        <a:bodyPr/>
        <a:lstStyle/>
        <a:p>
          <a:endParaRPr lang="en-US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E094E9-4FF5-4C24-819F-69C122725957}" type="sibTrans" cxnId="{C84AE33B-C3D5-4F7C-AE66-BF1AB4B67317}">
      <dgm:prSet/>
      <dgm:spPr/>
      <dgm:t>
        <a:bodyPr/>
        <a:lstStyle/>
        <a:p>
          <a:endParaRPr lang="en-US" sz="2400" b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49F189-A7A5-41E8-A074-CD34FBECB77B}" type="pres">
      <dgm:prSet presAssocID="{5BD8F87A-8D41-4D47-A716-DA5A9E012C9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5438E8-E1D2-4763-B9A8-23AD0C4E3AF2}" type="pres">
      <dgm:prSet presAssocID="{1501A117-069D-45F2-A8B2-FE41E212C3F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C7155D-87EA-4FA1-B85C-2C302409ED4B}" type="pres">
      <dgm:prSet presAssocID="{D7190614-6D47-49E6-A97C-D9CF830761B7}" presName="sibTrans" presStyleCnt="0"/>
      <dgm:spPr/>
    </dgm:pt>
    <dgm:pt modelId="{27B69A27-BF8A-4DEB-A1C2-6EBBD9F3797D}" type="pres">
      <dgm:prSet presAssocID="{F706B5DB-0520-45CE-9478-F851769D407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1B2B40-E9E8-4184-9927-5F6DD9969F1B}" type="pres">
      <dgm:prSet presAssocID="{81CE0ACE-4A72-4765-83F9-2D30B339CB03}" presName="sibTrans" presStyleCnt="0"/>
      <dgm:spPr/>
    </dgm:pt>
    <dgm:pt modelId="{C49E7E27-FCBB-4CA2-9B4B-1C4DC125F9BF}" type="pres">
      <dgm:prSet presAssocID="{9396D271-168E-4498-AC07-3C1A0F48B53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6D7412-66E1-407B-B970-65161D5F3B43}" type="pres">
      <dgm:prSet presAssocID="{AF6CA43B-4F6E-4BD3-BED2-B9D0AF8FCB33}" presName="sibTrans" presStyleCnt="0"/>
      <dgm:spPr/>
    </dgm:pt>
    <dgm:pt modelId="{0784D502-B489-4FDF-B13E-9659D75F375C}" type="pres">
      <dgm:prSet presAssocID="{FDCAFC52-8B3F-4D64-BCC0-A6E6DF40917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6BBE2B-B81E-4110-94D8-DD8D933FAC67}" type="presOf" srcId="{9396D271-168E-4498-AC07-3C1A0F48B530}" destId="{C49E7E27-FCBB-4CA2-9B4B-1C4DC125F9BF}" srcOrd="0" destOrd="0" presId="urn:microsoft.com/office/officeart/2005/8/layout/default"/>
    <dgm:cxn modelId="{0C23A4AB-767D-467B-A999-86E70DF4A2B5}" srcId="{5BD8F87A-8D41-4D47-A716-DA5A9E012C92}" destId="{9396D271-168E-4498-AC07-3C1A0F48B530}" srcOrd="2" destOrd="0" parTransId="{F6ABB957-9ABF-4173-A5AB-F38A1EC3A0A8}" sibTransId="{AF6CA43B-4F6E-4BD3-BED2-B9D0AF8FCB33}"/>
    <dgm:cxn modelId="{83E984C3-FF4E-40E3-9C46-484A037E96DF}" type="presOf" srcId="{5BD8F87A-8D41-4D47-A716-DA5A9E012C92}" destId="{6D49F189-A7A5-41E8-A074-CD34FBECB77B}" srcOrd="0" destOrd="0" presId="urn:microsoft.com/office/officeart/2005/8/layout/default"/>
    <dgm:cxn modelId="{0D812876-4BDA-4037-8EB9-2679068C3F7E}" type="presOf" srcId="{1501A117-069D-45F2-A8B2-FE41E212C3F1}" destId="{BB5438E8-E1D2-4763-B9A8-23AD0C4E3AF2}" srcOrd="0" destOrd="0" presId="urn:microsoft.com/office/officeart/2005/8/layout/default"/>
    <dgm:cxn modelId="{352DF216-7966-4455-8ED1-8B92A88FA5E4}" type="presOf" srcId="{F706B5DB-0520-45CE-9478-F851769D407E}" destId="{27B69A27-BF8A-4DEB-A1C2-6EBBD9F3797D}" srcOrd="0" destOrd="0" presId="urn:microsoft.com/office/officeart/2005/8/layout/default"/>
    <dgm:cxn modelId="{DBE34F83-BBBE-4025-9371-426B6400E3CB}" srcId="{5BD8F87A-8D41-4D47-A716-DA5A9E012C92}" destId="{1501A117-069D-45F2-A8B2-FE41E212C3F1}" srcOrd="0" destOrd="0" parTransId="{1D31D252-3E5B-4101-A8D4-DD778F3576A8}" sibTransId="{D7190614-6D47-49E6-A97C-D9CF830761B7}"/>
    <dgm:cxn modelId="{C84AE33B-C3D5-4F7C-AE66-BF1AB4B67317}" srcId="{5BD8F87A-8D41-4D47-A716-DA5A9E012C92}" destId="{FDCAFC52-8B3F-4D64-BCC0-A6E6DF409173}" srcOrd="3" destOrd="0" parTransId="{BF7CFBBD-8D50-4527-B618-B33FC347168A}" sibTransId="{E0E094E9-4FF5-4C24-819F-69C122725957}"/>
    <dgm:cxn modelId="{11404312-766A-410E-BD4C-3CC90F31C178}" srcId="{5BD8F87A-8D41-4D47-A716-DA5A9E012C92}" destId="{F706B5DB-0520-45CE-9478-F851769D407E}" srcOrd="1" destOrd="0" parTransId="{D96AF713-7EA9-444A-8F2E-702016ACDD4E}" sibTransId="{81CE0ACE-4A72-4765-83F9-2D30B339CB03}"/>
    <dgm:cxn modelId="{D64FE3F4-AD86-4A58-BF1F-AEF2BF92CF1C}" type="presOf" srcId="{FDCAFC52-8B3F-4D64-BCC0-A6E6DF409173}" destId="{0784D502-B489-4FDF-B13E-9659D75F375C}" srcOrd="0" destOrd="0" presId="urn:microsoft.com/office/officeart/2005/8/layout/default"/>
    <dgm:cxn modelId="{7938DAC7-5C7A-4052-A541-B419C032FE25}" type="presParOf" srcId="{6D49F189-A7A5-41E8-A074-CD34FBECB77B}" destId="{BB5438E8-E1D2-4763-B9A8-23AD0C4E3AF2}" srcOrd="0" destOrd="0" presId="urn:microsoft.com/office/officeart/2005/8/layout/default"/>
    <dgm:cxn modelId="{75BE6864-6647-4809-9BEC-B6BC45F3D70A}" type="presParOf" srcId="{6D49F189-A7A5-41E8-A074-CD34FBECB77B}" destId="{4FC7155D-87EA-4FA1-B85C-2C302409ED4B}" srcOrd="1" destOrd="0" presId="urn:microsoft.com/office/officeart/2005/8/layout/default"/>
    <dgm:cxn modelId="{18827920-1486-41F5-8E7A-9EE08DC2D1E1}" type="presParOf" srcId="{6D49F189-A7A5-41E8-A074-CD34FBECB77B}" destId="{27B69A27-BF8A-4DEB-A1C2-6EBBD9F3797D}" srcOrd="2" destOrd="0" presId="urn:microsoft.com/office/officeart/2005/8/layout/default"/>
    <dgm:cxn modelId="{0831874C-3D48-47D2-814A-9E643E23B10A}" type="presParOf" srcId="{6D49F189-A7A5-41E8-A074-CD34FBECB77B}" destId="{D71B2B40-E9E8-4184-9927-5F6DD9969F1B}" srcOrd="3" destOrd="0" presId="urn:microsoft.com/office/officeart/2005/8/layout/default"/>
    <dgm:cxn modelId="{E1634B02-1D8C-4E6F-852B-545185AEE31D}" type="presParOf" srcId="{6D49F189-A7A5-41E8-A074-CD34FBECB77B}" destId="{C49E7E27-FCBB-4CA2-9B4B-1C4DC125F9BF}" srcOrd="4" destOrd="0" presId="urn:microsoft.com/office/officeart/2005/8/layout/default"/>
    <dgm:cxn modelId="{4DD466BE-18F7-4294-90F2-D26DD4D38234}" type="presParOf" srcId="{6D49F189-A7A5-41E8-A074-CD34FBECB77B}" destId="{4E6D7412-66E1-407B-B970-65161D5F3B43}" srcOrd="5" destOrd="0" presId="urn:microsoft.com/office/officeart/2005/8/layout/default"/>
    <dgm:cxn modelId="{9E2D5C45-D7A4-4C5E-9E5B-7D8038E9D4AE}" type="presParOf" srcId="{6D49F189-A7A5-41E8-A074-CD34FBECB77B}" destId="{0784D502-B489-4FDF-B13E-9659D75F375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CA544-E629-6245-AC93-ED3D5282E1C5}">
      <dsp:nvSpPr>
        <dsp:cNvPr id="0" name=""/>
        <dsp:cNvSpPr/>
      </dsp:nvSpPr>
      <dsp:spPr>
        <a:xfrm>
          <a:off x="641926" y="0"/>
          <a:ext cx="7275166" cy="3509065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C857C8-B6CF-574D-8032-C927920747DB}">
      <dsp:nvSpPr>
        <dsp:cNvPr id="0" name=""/>
        <dsp:cNvSpPr/>
      </dsp:nvSpPr>
      <dsp:spPr>
        <a:xfrm>
          <a:off x="9194" y="1052719"/>
          <a:ext cx="2754934" cy="140362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>
              <a:solidFill>
                <a:srgbClr val="000000"/>
              </a:solidFill>
            </a:rPr>
            <a:t>Underweight :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>
              <a:solidFill>
                <a:srgbClr val="000000"/>
              </a:solidFill>
            </a:rPr>
            <a:t>berat</a:t>
          </a:r>
          <a:r>
            <a:rPr lang="en-US" sz="1500" kern="1200" dirty="0">
              <a:solidFill>
                <a:srgbClr val="000000"/>
              </a:solidFill>
            </a:rPr>
            <a:t> </a:t>
          </a:r>
          <a:r>
            <a:rPr lang="en-US" sz="1500" kern="1200" dirty="0" err="1">
              <a:solidFill>
                <a:srgbClr val="000000"/>
              </a:solidFill>
            </a:rPr>
            <a:t>badan</a:t>
          </a:r>
          <a:r>
            <a:rPr lang="en-US" sz="1500" kern="1200" dirty="0">
              <a:solidFill>
                <a:srgbClr val="000000"/>
              </a:solidFill>
            </a:rPr>
            <a:t> </a:t>
          </a:r>
          <a:r>
            <a:rPr lang="en-US" sz="1500" kern="1200" dirty="0" err="1">
              <a:solidFill>
                <a:srgbClr val="000000"/>
              </a:solidFill>
            </a:rPr>
            <a:t>kurang</a:t>
          </a:r>
          <a:r>
            <a:rPr lang="en-US" sz="1500" kern="1200" dirty="0">
              <a:solidFill>
                <a:srgbClr val="000000"/>
              </a:solidFill>
            </a:rPr>
            <a:t>, </a:t>
          </a:r>
          <a:r>
            <a:rPr lang="en-US" sz="1500" kern="1200" dirty="0" err="1">
              <a:solidFill>
                <a:srgbClr val="000000"/>
              </a:solidFill>
            </a:rPr>
            <a:t>kekurangan</a:t>
          </a:r>
          <a:r>
            <a:rPr lang="en-US" sz="1500" kern="1200" dirty="0">
              <a:solidFill>
                <a:srgbClr val="000000"/>
              </a:solidFill>
            </a:rPr>
            <a:t> </a:t>
          </a:r>
          <a:r>
            <a:rPr lang="en-US" sz="1500" kern="1200" dirty="0" err="1">
              <a:solidFill>
                <a:srgbClr val="000000"/>
              </a:solidFill>
            </a:rPr>
            <a:t>nutrisi</a:t>
          </a:r>
          <a:r>
            <a:rPr lang="en-US" sz="1500" kern="1200" dirty="0">
              <a:solidFill>
                <a:srgbClr val="000000"/>
              </a:solidFill>
            </a:rPr>
            <a:t> </a:t>
          </a:r>
          <a:r>
            <a:rPr lang="en-US" sz="1500" kern="1200" dirty="0" err="1">
              <a:solidFill>
                <a:srgbClr val="000000"/>
              </a:solidFill>
            </a:rPr>
            <a:t>jangka</a:t>
          </a:r>
          <a:r>
            <a:rPr lang="en-US" sz="1500" kern="1200" dirty="0">
              <a:solidFill>
                <a:srgbClr val="000000"/>
              </a:solidFill>
            </a:rPr>
            <a:t> </a:t>
          </a:r>
          <a:r>
            <a:rPr lang="en-US" sz="1500" kern="1200" dirty="0" err="1">
              <a:solidFill>
                <a:srgbClr val="000000"/>
              </a:solidFill>
            </a:rPr>
            <a:t>pendek</a:t>
          </a:r>
          <a:endParaRPr lang="en-US" sz="1500" kern="1200" dirty="0">
            <a:solidFill>
              <a:srgbClr val="000000"/>
            </a:solidFill>
          </a:endParaRPr>
        </a:p>
      </dsp:txBody>
      <dsp:txXfrm>
        <a:off x="77713" y="1121238"/>
        <a:ext cx="2617896" cy="1266588"/>
      </dsp:txXfrm>
    </dsp:sp>
    <dsp:sp modelId="{270936B9-CF44-0B4A-9454-E6C495419903}">
      <dsp:nvSpPr>
        <dsp:cNvPr id="0" name=""/>
        <dsp:cNvSpPr/>
      </dsp:nvSpPr>
      <dsp:spPr>
        <a:xfrm>
          <a:off x="2902042" y="1052719"/>
          <a:ext cx="2754934" cy="140362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Stunting: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/>
            <a:t>keterlambatan</a:t>
          </a:r>
          <a:r>
            <a:rPr lang="en-US" sz="1500" kern="1200" dirty="0"/>
            <a:t> </a:t>
          </a:r>
          <a:r>
            <a:rPr lang="en-US" sz="1500" kern="1200" dirty="0" err="1"/>
            <a:t>pertumbuhan</a:t>
          </a:r>
          <a:r>
            <a:rPr lang="en-US" sz="1500" kern="1200" dirty="0"/>
            <a:t>,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/>
            <a:t>akibat</a:t>
          </a:r>
          <a:r>
            <a:rPr lang="en-US" sz="1500" kern="1200" dirty="0"/>
            <a:t> </a:t>
          </a:r>
          <a:r>
            <a:rPr lang="en-US" sz="1500" kern="1200" dirty="0" err="1"/>
            <a:t>kekurangan</a:t>
          </a:r>
          <a:r>
            <a:rPr lang="en-US" sz="1500" kern="1200" dirty="0"/>
            <a:t> </a:t>
          </a:r>
          <a:r>
            <a:rPr lang="en-US" sz="1500" kern="1200" dirty="0" err="1"/>
            <a:t>nutrisi</a:t>
          </a:r>
          <a:r>
            <a:rPr lang="en-US" sz="1500" kern="1200" dirty="0"/>
            <a:t> </a:t>
          </a:r>
          <a:r>
            <a:rPr lang="en-US" sz="1500" kern="1200" dirty="0" err="1"/>
            <a:t>jangka</a:t>
          </a:r>
          <a:r>
            <a:rPr lang="en-US" sz="1500" kern="1200" dirty="0"/>
            <a:t> </a:t>
          </a:r>
          <a:r>
            <a:rPr lang="en-US" sz="1500" kern="1200" dirty="0" err="1"/>
            <a:t>panjang</a:t>
          </a:r>
          <a:r>
            <a:rPr lang="en-US" sz="1500" kern="1200" dirty="0"/>
            <a:t> </a:t>
          </a:r>
        </a:p>
      </dsp:txBody>
      <dsp:txXfrm>
        <a:off x="2970561" y="1121238"/>
        <a:ext cx="2617896" cy="1266588"/>
      </dsp:txXfrm>
    </dsp:sp>
    <dsp:sp modelId="{39FADCE6-0084-FC4D-A5ED-2F4CCDD1B6C0}">
      <dsp:nvSpPr>
        <dsp:cNvPr id="0" name=""/>
        <dsp:cNvSpPr/>
      </dsp:nvSpPr>
      <dsp:spPr>
        <a:xfrm>
          <a:off x="5794890" y="1052719"/>
          <a:ext cx="2754934" cy="140362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Wasting: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/>
            <a:t>kekurangan</a:t>
          </a:r>
          <a:r>
            <a:rPr lang="en-US" sz="1500" kern="1200" dirty="0"/>
            <a:t> </a:t>
          </a:r>
          <a:r>
            <a:rPr lang="en-US" sz="1500" kern="1200" dirty="0" err="1"/>
            <a:t>gizi</a:t>
          </a:r>
          <a:r>
            <a:rPr lang="en-US" sz="1500" kern="1200" dirty="0"/>
            <a:t> </a:t>
          </a:r>
          <a:r>
            <a:rPr lang="en-US" sz="1500" kern="1200" dirty="0" err="1"/>
            <a:t>akut</a:t>
          </a:r>
          <a:r>
            <a:rPr lang="en-US" sz="1500" kern="1200" dirty="0"/>
            <a:t> </a:t>
          </a:r>
          <a:r>
            <a:rPr lang="en-US" sz="1500" kern="1200" dirty="0" err="1"/>
            <a:t>karena</a:t>
          </a:r>
          <a:r>
            <a:rPr lang="en-US" sz="1500" kern="1200" dirty="0"/>
            <a:t> </a:t>
          </a:r>
          <a:r>
            <a:rPr lang="en-US" sz="1500" kern="1200" dirty="0" err="1"/>
            <a:t>adanya</a:t>
          </a:r>
          <a:r>
            <a:rPr lang="en-US" sz="1500" kern="1200" dirty="0"/>
            <a:t> </a:t>
          </a:r>
          <a:r>
            <a:rPr lang="en-US" sz="1500" kern="1200" dirty="0" err="1"/>
            <a:t>infeksi</a:t>
          </a:r>
          <a:r>
            <a:rPr lang="en-US" sz="1500" kern="1200" dirty="0"/>
            <a:t> yang </a:t>
          </a:r>
          <a:r>
            <a:rPr lang="en-US" sz="1500" kern="1200" dirty="0" err="1"/>
            <a:t>berulang</a:t>
          </a:r>
          <a:endParaRPr lang="en-US" sz="1500" kern="1200" dirty="0"/>
        </a:p>
      </dsp:txBody>
      <dsp:txXfrm>
        <a:off x="5863409" y="1121238"/>
        <a:ext cx="2617896" cy="12665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C977FE-E742-A74E-81F3-EB2B3FD28E63}">
      <dsp:nvSpPr>
        <dsp:cNvPr id="0" name=""/>
        <dsp:cNvSpPr/>
      </dsp:nvSpPr>
      <dsp:spPr>
        <a:xfrm>
          <a:off x="62107" y="1799269"/>
          <a:ext cx="2256013" cy="1128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Vitamin &amp; Mineral</a:t>
          </a:r>
        </a:p>
      </dsp:txBody>
      <dsp:txXfrm>
        <a:off x="95145" y="1832307"/>
        <a:ext cx="2189937" cy="1061930"/>
      </dsp:txXfrm>
    </dsp:sp>
    <dsp:sp modelId="{3399D12B-6510-194F-9E00-4457E940A930}">
      <dsp:nvSpPr>
        <dsp:cNvPr id="0" name=""/>
        <dsp:cNvSpPr/>
      </dsp:nvSpPr>
      <dsp:spPr>
        <a:xfrm rot="18490905">
          <a:off x="2039409" y="1764540"/>
          <a:ext cx="1459829" cy="49960"/>
        </a:xfrm>
        <a:custGeom>
          <a:avLst/>
          <a:gdLst/>
          <a:ahLst/>
          <a:cxnLst/>
          <a:rect l="0" t="0" r="0" b="0"/>
          <a:pathLst>
            <a:path>
              <a:moveTo>
                <a:pt x="0" y="24980"/>
              </a:moveTo>
              <a:lnTo>
                <a:pt x="1459829" y="2498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732828" y="1753025"/>
        <a:ext cx="72991" cy="72991"/>
      </dsp:txXfrm>
    </dsp:sp>
    <dsp:sp modelId="{9FF3479E-F542-E148-8478-DB32969A9B3D}">
      <dsp:nvSpPr>
        <dsp:cNvPr id="0" name=""/>
        <dsp:cNvSpPr/>
      </dsp:nvSpPr>
      <dsp:spPr>
        <a:xfrm>
          <a:off x="3220526" y="665707"/>
          <a:ext cx="2256013" cy="11001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Vitamin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berperan</a:t>
          </a:r>
          <a:r>
            <a:rPr lang="en-US" sz="2000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kern="12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sebagai</a:t>
          </a:r>
          <a:r>
            <a:rPr lang="en-US" sz="2000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kern="12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koenzim</a:t>
          </a:r>
          <a:r>
            <a:rPr lang="en-US" sz="2000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.</a:t>
          </a:r>
        </a:p>
      </dsp:txBody>
      <dsp:txXfrm>
        <a:off x="3252747" y="697928"/>
        <a:ext cx="2191571" cy="1035680"/>
      </dsp:txXfrm>
    </dsp:sp>
    <dsp:sp modelId="{C3051846-F9F5-4241-BECE-4CDFF232DE06}">
      <dsp:nvSpPr>
        <dsp:cNvPr id="0" name=""/>
        <dsp:cNvSpPr/>
      </dsp:nvSpPr>
      <dsp:spPr>
        <a:xfrm rot="19457599">
          <a:off x="5372085" y="866486"/>
          <a:ext cx="1111315" cy="49960"/>
        </a:xfrm>
        <a:custGeom>
          <a:avLst/>
          <a:gdLst/>
          <a:ahLst/>
          <a:cxnLst/>
          <a:rect l="0" t="0" r="0" b="0"/>
          <a:pathLst>
            <a:path>
              <a:moveTo>
                <a:pt x="0" y="24980"/>
              </a:moveTo>
              <a:lnTo>
                <a:pt x="1111315" y="2498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899960" y="863683"/>
        <a:ext cx="55565" cy="55565"/>
      </dsp:txXfrm>
    </dsp:sp>
    <dsp:sp modelId="{074AC852-C78C-FC42-901F-6D495C5FE840}">
      <dsp:nvSpPr>
        <dsp:cNvPr id="0" name=""/>
        <dsp:cNvSpPr/>
      </dsp:nvSpPr>
      <dsp:spPr>
        <a:xfrm>
          <a:off x="6378945" y="3161"/>
          <a:ext cx="2256013" cy="1128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Larut</a:t>
          </a:r>
          <a:r>
            <a:rPr lang="en-US" sz="2000" b="1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Lemak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A, D, E, K </a:t>
          </a:r>
        </a:p>
      </dsp:txBody>
      <dsp:txXfrm>
        <a:off x="6411983" y="36199"/>
        <a:ext cx="2189937" cy="1061930"/>
      </dsp:txXfrm>
    </dsp:sp>
    <dsp:sp modelId="{13406EF3-07D4-EC43-B643-C5C72525C30A}">
      <dsp:nvSpPr>
        <dsp:cNvPr id="0" name=""/>
        <dsp:cNvSpPr/>
      </dsp:nvSpPr>
      <dsp:spPr>
        <a:xfrm rot="2142401">
          <a:off x="5372085" y="1515090"/>
          <a:ext cx="1111315" cy="49960"/>
        </a:xfrm>
        <a:custGeom>
          <a:avLst/>
          <a:gdLst/>
          <a:ahLst/>
          <a:cxnLst/>
          <a:rect l="0" t="0" r="0" b="0"/>
          <a:pathLst>
            <a:path>
              <a:moveTo>
                <a:pt x="0" y="24980"/>
              </a:moveTo>
              <a:lnTo>
                <a:pt x="1111315" y="2498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899960" y="1512287"/>
        <a:ext cx="55565" cy="55565"/>
      </dsp:txXfrm>
    </dsp:sp>
    <dsp:sp modelId="{16C32C70-DA94-5046-9437-65151A5522DC}">
      <dsp:nvSpPr>
        <dsp:cNvPr id="0" name=""/>
        <dsp:cNvSpPr/>
      </dsp:nvSpPr>
      <dsp:spPr>
        <a:xfrm>
          <a:off x="6378945" y="1300369"/>
          <a:ext cx="2256013" cy="1128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Larut</a:t>
          </a:r>
          <a:r>
            <a:rPr lang="en-US" sz="1800" b="1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Air</a:t>
          </a:r>
          <a:endParaRPr lang="en-US" sz="1800" kern="12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8 vitamin B </a:t>
          </a:r>
          <a:r>
            <a:rPr lang="en-US" sz="1800" kern="12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kompleks</a:t>
          </a:r>
          <a:r>
            <a:rPr lang="en-US" sz="1800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&amp; vitamin C</a:t>
          </a:r>
        </a:p>
      </dsp:txBody>
      <dsp:txXfrm>
        <a:off x="6411983" y="1333407"/>
        <a:ext cx="2189937" cy="1061930"/>
      </dsp:txXfrm>
    </dsp:sp>
    <dsp:sp modelId="{6E504165-226E-B841-B681-ADBD835B3B72}">
      <dsp:nvSpPr>
        <dsp:cNvPr id="0" name=""/>
        <dsp:cNvSpPr/>
      </dsp:nvSpPr>
      <dsp:spPr>
        <a:xfrm rot="2369708">
          <a:off x="2184621" y="2710170"/>
          <a:ext cx="1169405" cy="49960"/>
        </a:xfrm>
        <a:custGeom>
          <a:avLst/>
          <a:gdLst/>
          <a:ahLst/>
          <a:cxnLst/>
          <a:rect l="0" t="0" r="0" b="0"/>
          <a:pathLst>
            <a:path>
              <a:moveTo>
                <a:pt x="0" y="24980"/>
              </a:moveTo>
              <a:lnTo>
                <a:pt x="1169405" y="2498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740088" y="2705916"/>
        <a:ext cx="58470" cy="58470"/>
      </dsp:txXfrm>
    </dsp:sp>
    <dsp:sp modelId="{4CB3BEBA-E769-8D40-90A8-E5463738AF01}">
      <dsp:nvSpPr>
        <dsp:cNvPr id="0" name=""/>
        <dsp:cNvSpPr/>
      </dsp:nvSpPr>
      <dsp:spPr>
        <a:xfrm>
          <a:off x="3220526" y="2207771"/>
          <a:ext cx="2256013" cy="17985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Mineral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senyawa anorganik di dalam tubuh sebagai ion (atom bermuatan) atau sebagai bagian dari molekul kompleks.</a:t>
          </a:r>
          <a:r>
            <a:rPr lang="en-US" sz="1600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3273203" y="2260448"/>
        <a:ext cx="2150659" cy="1693162"/>
      </dsp:txXfrm>
    </dsp:sp>
    <dsp:sp modelId="{6E7FEA48-614D-694E-9374-C8461AC4CBA6}">
      <dsp:nvSpPr>
        <dsp:cNvPr id="0" name=""/>
        <dsp:cNvSpPr/>
      </dsp:nvSpPr>
      <dsp:spPr>
        <a:xfrm rot="207559">
          <a:off x="5475716" y="3109324"/>
          <a:ext cx="904052" cy="49960"/>
        </a:xfrm>
        <a:custGeom>
          <a:avLst/>
          <a:gdLst/>
          <a:ahLst/>
          <a:cxnLst/>
          <a:rect l="0" t="0" r="0" b="0"/>
          <a:pathLst>
            <a:path>
              <a:moveTo>
                <a:pt x="0" y="24980"/>
              </a:moveTo>
              <a:lnTo>
                <a:pt x="904052" y="2498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905141" y="3111703"/>
        <a:ext cx="45202" cy="45202"/>
      </dsp:txXfrm>
    </dsp:sp>
    <dsp:sp modelId="{8F393EA5-C6D1-254E-B00B-46EC0991CC13}">
      <dsp:nvSpPr>
        <dsp:cNvPr id="0" name=""/>
        <dsp:cNvSpPr/>
      </dsp:nvSpPr>
      <dsp:spPr>
        <a:xfrm>
          <a:off x="6378945" y="2597576"/>
          <a:ext cx="2256013" cy="1128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17 mineral</a:t>
          </a:r>
          <a:r>
            <a:rPr lang="en-US" sz="2000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besi</a:t>
          </a:r>
          <a:r>
            <a:rPr lang="en-US" sz="2000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000" kern="12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kalsium</a:t>
          </a:r>
          <a:r>
            <a:rPr lang="en-US" sz="2000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, Iodine, zinc, </a:t>
          </a:r>
          <a:r>
            <a:rPr lang="en-US" sz="2000" kern="12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fluor</a:t>
          </a:r>
          <a:r>
            <a:rPr lang="en-US" sz="2000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, Mn, </a:t>
          </a:r>
          <a:r>
            <a:rPr lang="en-US" sz="2000" kern="12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dll</a:t>
          </a:r>
          <a:r>
            <a:rPr lang="en-US" sz="2000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  </a:t>
          </a:r>
        </a:p>
      </dsp:txBody>
      <dsp:txXfrm>
        <a:off x="6411983" y="2630614"/>
        <a:ext cx="2189937" cy="10619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B905F-394B-427D-A289-350662F5B2A5}">
      <dsp:nvSpPr>
        <dsp:cNvPr id="0" name=""/>
        <dsp:cNvSpPr/>
      </dsp:nvSpPr>
      <dsp:spPr>
        <a:xfrm rot="5400000">
          <a:off x="4803171" y="-1642227"/>
          <a:ext cx="1585912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Jumlah</a:t>
          </a:r>
          <a:r>
            <a:rPr lang="en-US" sz="17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KLB </a:t>
          </a:r>
          <a:r>
            <a:rPr lang="en-US" sz="17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keracunan</a:t>
          </a:r>
          <a:r>
            <a:rPr lang="en-US" sz="17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7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pangan</a:t>
          </a:r>
          <a:r>
            <a:rPr lang="en-US" sz="17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: 163 </a:t>
          </a:r>
          <a:r>
            <a:rPr lang="en-US" sz="17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kejadian</a:t>
          </a:r>
          <a:endParaRPr lang="en-US" sz="17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7132 </a:t>
          </a:r>
          <a:r>
            <a:rPr lang="en-US" sz="17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kasus</a:t>
          </a:r>
          <a:r>
            <a:rPr lang="en-US" sz="17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C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i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Case Fatality Rate</a:t>
          </a:r>
          <a:r>
            <a:rPr lang="en-US" sz="17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= 0,1%</a:t>
          </a:r>
        </a:p>
      </dsp:txBody>
      <dsp:txXfrm rot="-5400000">
        <a:off x="2962655" y="275707"/>
        <a:ext cx="5189526" cy="1431076"/>
      </dsp:txXfrm>
    </dsp:sp>
    <dsp:sp modelId="{77D2534E-28DD-484A-90DD-5D853B845CF6}">
      <dsp:nvSpPr>
        <dsp:cNvPr id="0" name=""/>
        <dsp:cNvSpPr/>
      </dsp:nvSpPr>
      <dsp:spPr>
        <a:xfrm>
          <a:off x="0" y="49"/>
          <a:ext cx="2962656" cy="19823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latin typeface="Calibri" panose="020F0502020204030204" pitchFamily="34" charset="0"/>
              <a:cs typeface="Calibri" panose="020F0502020204030204" pitchFamily="34" charset="0"/>
            </a:rPr>
            <a:t>2017</a:t>
          </a:r>
        </a:p>
      </dsp:txBody>
      <dsp:txXfrm>
        <a:off x="96772" y="96821"/>
        <a:ext cx="2769112" cy="1788846"/>
      </dsp:txXfrm>
    </dsp:sp>
    <dsp:sp modelId="{92903171-E20B-44ED-850D-A5DD9BC8C1E8}">
      <dsp:nvSpPr>
        <dsp:cNvPr id="0" name=""/>
        <dsp:cNvSpPr/>
      </dsp:nvSpPr>
      <dsp:spPr>
        <a:xfrm rot="5400000">
          <a:off x="4803171" y="439283"/>
          <a:ext cx="1585912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7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Jawa</a:t>
          </a:r>
          <a:r>
            <a:rPr lang="en-ID" sz="17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Barat: 25 </a:t>
          </a:r>
          <a:r>
            <a:rPr lang="en-ID" sz="17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kejadian</a:t>
          </a:r>
          <a:endParaRPr lang="en-US" sz="17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7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Jawa</a:t>
          </a:r>
          <a:r>
            <a:rPr lang="en-ID" sz="17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Tengah: 17 </a:t>
          </a:r>
          <a:r>
            <a:rPr lang="en-ID" sz="17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kejadian</a:t>
          </a:r>
          <a:endParaRPr lang="en-US" sz="17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7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Jawa</a:t>
          </a:r>
          <a:r>
            <a:rPr lang="en-ID" sz="17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Timur: 14 </a:t>
          </a:r>
          <a:r>
            <a:rPr lang="en-ID" sz="17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kejadian</a:t>
          </a:r>
          <a:endParaRPr lang="en-US" sz="17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7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Bali: 13 </a:t>
          </a:r>
          <a:r>
            <a:rPr lang="en-ID" sz="17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kejadian</a:t>
          </a:r>
          <a:endParaRPr lang="en-US" sz="17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D" sz="17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NTB: 12 </a:t>
          </a:r>
          <a:r>
            <a:rPr lang="en-ID" sz="17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kejadian</a:t>
          </a:r>
          <a:endParaRPr lang="en-US" sz="17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962655" y="2357217"/>
        <a:ext cx="5189526" cy="1431076"/>
      </dsp:txXfrm>
    </dsp:sp>
    <dsp:sp modelId="{C0170E3C-4018-4D85-A075-0C3BC860F044}">
      <dsp:nvSpPr>
        <dsp:cNvPr id="0" name=""/>
        <dsp:cNvSpPr/>
      </dsp:nvSpPr>
      <dsp:spPr>
        <a:xfrm>
          <a:off x="0" y="2081559"/>
          <a:ext cx="2962656" cy="19823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latin typeface="Calibri" panose="020F0502020204030204" pitchFamily="34" charset="0"/>
              <a:cs typeface="Calibri" panose="020F0502020204030204" pitchFamily="34" charset="0"/>
            </a:rPr>
            <a:t>Wilayah </a:t>
          </a:r>
          <a:r>
            <a:rPr lang="en-US" sz="4000" kern="1200" dirty="0" err="1">
              <a:latin typeface="Calibri" panose="020F0502020204030204" pitchFamily="34" charset="0"/>
              <a:cs typeface="Calibri" panose="020F0502020204030204" pitchFamily="34" charset="0"/>
            </a:rPr>
            <a:t>Terdampak</a:t>
          </a:r>
          <a:endParaRPr lang="en-US" sz="4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6772" y="2178331"/>
        <a:ext cx="2769112" cy="17888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C89D0-41D8-044F-8AC5-C0D51B30FE83}">
      <dsp:nvSpPr>
        <dsp:cNvPr id="0" name=""/>
        <dsp:cNvSpPr/>
      </dsp:nvSpPr>
      <dsp:spPr>
        <a:xfrm>
          <a:off x="4127" y="255190"/>
          <a:ext cx="3841749" cy="9604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</a:rPr>
            <a:t>            1. </a:t>
          </a:r>
          <a:r>
            <a:rPr lang="en-US" sz="2000" kern="1200" dirty="0" err="1">
              <a:solidFill>
                <a:schemeClr val="tx1"/>
              </a:solidFill>
            </a:rPr>
            <a:t>Deteksi</a:t>
          </a:r>
          <a:r>
            <a:rPr lang="en-US" sz="2000" kern="1200" dirty="0">
              <a:solidFill>
                <a:schemeClr val="tx1"/>
              </a:solidFill>
            </a:rPr>
            <a:t> KLB/</a:t>
          </a:r>
          <a:r>
            <a:rPr lang="en-US" sz="2000" kern="1200" dirty="0" err="1">
              <a:solidFill>
                <a:schemeClr val="tx1"/>
              </a:solidFill>
            </a:rPr>
            <a:t>wabah</a:t>
          </a:r>
          <a:r>
            <a:rPr lang="en-US" sz="2000" kern="1200" dirty="0">
              <a:solidFill>
                <a:schemeClr val="tx1"/>
              </a:solidFill>
            </a:rPr>
            <a:t> </a:t>
          </a:r>
        </a:p>
      </dsp:txBody>
      <dsp:txXfrm>
        <a:off x="32257" y="283320"/>
        <a:ext cx="3785489" cy="904177"/>
      </dsp:txXfrm>
    </dsp:sp>
    <dsp:sp modelId="{418EF520-C7D0-3F47-A73D-2E75AF205F0C}">
      <dsp:nvSpPr>
        <dsp:cNvPr id="0" name=""/>
        <dsp:cNvSpPr/>
      </dsp:nvSpPr>
      <dsp:spPr>
        <a:xfrm rot="5400000">
          <a:off x="1840964" y="1299666"/>
          <a:ext cx="168076" cy="16807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4055DA-7240-3E4A-8AAA-4074B0B87766}">
      <dsp:nvSpPr>
        <dsp:cNvPr id="0" name=""/>
        <dsp:cNvSpPr/>
      </dsp:nvSpPr>
      <dsp:spPr>
        <a:xfrm>
          <a:off x="4127" y="1551781"/>
          <a:ext cx="3841749" cy="96043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              2. </a:t>
          </a:r>
          <a:r>
            <a:rPr lang="en-US" sz="2000" kern="1200" dirty="0" err="1"/>
            <a:t>Tentukan</a:t>
          </a:r>
          <a:r>
            <a:rPr lang="en-US" sz="2000" kern="1200" dirty="0"/>
            <a:t> </a:t>
          </a:r>
          <a:r>
            <a:rPr lang="en-US" sz="2000" kern="1200" dirty="0" err="1"/>
            <a:t>definisi</a:t>
          </a:r>
          <a:r>
            <a:rPr lang="en-US" sz="2000" kern="1200" dirty="0"/>
            <a:t>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              </a:t>
          </a:r>
          <a:r>
            <a:rPr lang="en-US" sz="2000" kern="1200" dirty="0" err="1"/>
            <a:t>kasus</a:t>
          </a:r>
          <a:r>
            <a:rPr lang="en-US" sz="2000" kern="1200" dirty="0"/>
            <a:t> &amp; </a:t>
          </a:r>
          <a:r>
            <a:rPr lang="en-US" sz="2000" kern="1200" dirty="0" err="1"/>
            <a:t>temukan</a:t>
          </a:r>
          <a:r>
            <a:rPr lang="en-US" sz="2000" kern="1200" dirty="0"/>
            <a:t> </a:t>
          </a:r>
          <a:r>
            <a:rPr lang="en-US" sz="2000" kern="1200" dirty="0" err="1"/>
            <a:t>kasus</a:t>
          </a:r>
          <a:endParaRPr lang="en-US" sz="2000" kern="1200" dirty="0"/>
        </a:p>
      </dsp:txBody>
      <dsp:txXfrm>
        <a:off x="32257" y="1579911"/>
        <a:ext cx="3785489" cy="904177"/>
      </dsp:txXfrm>
    </dsp:sp>
    <dsp:sp modelId="{5E65E5F0-7DEE-9644-9C81-88C1DA303D23}">
      <dsp:nvSpPr>
        <dsp:cNvPr id="0" name=""/>
        <dsp:cNvSpPr/>
      </dsp:nvSpPr>
      <dsp:spPr>
        <a:xfrm rot="5400000">
          <a:off x="1840964" y="2596257"/>
          <a:ext cx="168076" cy="16807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CDABBF-CD84-2B41-9098-F4714C3E7832}">
      <dsp:nvSpPr>
        <dsp:cNvPr id="0" name=""/>
        <dsp:cNvSpPr/>
      </dsp:nvSpPr>
      <dsp:spPr>
        <a:xfrm>
          <a:off x="4127" y="2848371"/>
          <a:ext cx="3841749" cy="96043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           3. </a:t>
          </a:r>
          <a:r>
            <a:rPr lang="en-US" sz="2000" kern="1200" dirty="0" err="1"/>
            <a:t>Kembangkan</a:t>
          </a:r>
          <a:r>
            <a:rPr lang="en-US" sz="2000" kern="1200" dirty="0"/>
            <a:t> </a:t>
          </a:r>
          <a:r>
            <a:rPr lang="en-US" sz="2000" kern="1200" dirty="0" err="1"/>
            <a:t>hipotesis</a:t>
          </a:r>
          <a:endParaRPr lang="en-US" sz="2000" kern="1200" dirty="0"/>
        </a:p>
      </dsp:txBody>
      <dsp:txXfrm>
        <a:off x="32257" y="2876501"/>
        <a:ext cx="3785489" cy="904177"/>
      </dsp:txXfrm>
    </dsp:sp>
    <dsp:sp modelId="{C230F96F-36C9-1742-BD0A-8090DCD7DC36}">
      <dsp:nvSpPr>
        <dsp:cNvPr id="0" name=""/>
        <dsp:cNvSpPr/>
      </dsp:nvSpPr>
      <dsp:spPr>
        <a:xfrm>
          <a:off x="4383722" y="255190"/>
          <a:ext cx="3841749" cy="9604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rgbClr val="000000"/>
              </a:solidFill>
            </a:rPr>
            <a:t>                       4. </a:t>
          </a:r>
          <a:r>
            <a:rPr lang="en-US" sz="2000" kern="1200" dirty="0" err="1">
              <a:solidFill>
                <a:srgbClr val="000000"/>
              </a:solidFill>
            </a:rPr>
            <a:t>Uji</a:t>
          </a:r>
          <a:r>
            <a:rPr lang="en-US" sz="2000" kern="1200" dirty="0">
              <a:solidFill>
                <a:srgbClr val="000000"/>
              </a:solidFill>
            </a:rPr>
            <a:t> </a:t>
          </a:r>
          <a:r>
            <a:rPr lang="en-US" sz="2000" kern="1200" dirty="0" err="1">
              <a:solidFill>
                <a:srgbClr val="000000"/>
              </a:solidFill>
            </a:rPr>
            <a:t>hipotesis</a:t>
          </a:r>
          <a:r>
            <a:rPr lang="en-US" sz="2000" kern="1200" dirty="0">
              <a:solidFill>
                <a:srgbClr val="000000"/>
              </a:solidFill>
            </a:rPr>
            <a:t>:  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rgbClr val="000000"/>
              </a:solidFill>
            </a:rPr>
            <a:t>       </a:t>
          </a:r>
          <a:r>
            <a:rPr lang="en-US" sz="2000" kern="1200" dirty="0" err="1">
              <a:solidFill>
                <a:srgbClr val="000000"/>
              </a:solidFill>
            </a:rPr>
            <a:t>epidemiologi</a:t>
          </a:r>
          <a:r>
            <a:rPr lang="en-US" sz="2000" kern="1200" dirty="0">
              <a:solidFill>
                <a:srgbClr val="000000"/>
              </a:solidFill>
            </a:rPr>
            <a:t> &amp; </a:t>
          </a:r>
          <a:r>
            <a:rPr lang="en-US" sz="2000" kern="1200" dirty="0" err="1">
              <a:solidFill>
                <a:srgbClr val="000000"/>
              </a:solidFill>
            </a:rPr>
            <a:t>uji</a:t>
          </a:r>
          <a:r>
            <a:rPr lang="en-US" sz="2000" kern="1200" dirty="0">
              <a:solidFill>
                <a:srgbClr val="000000"/>
              </a:solidFill>
            </a:rPr>
            <a:t> </a:t>
          </a:r>
          <a:r>
            <a:rPr lang="en-US" sz="2000" kern="1200" dirty="0" err="1">
              <a:solidFill>
                <a:srgbClr val="000000"/>
              </a:solidFill>
            </a:rPr>
            <a:t>pangan</a:t>
          </a:r>
          <a:endParaRPr lang="en-US" sz="2000" kern="1200" dirty="0">
            <a:solidFill>
              <a:srgbClr val="000000"/>
            </a:solidFill>
          </a:endParaRPr>
        </a:p>
      </dsp:txBody>
      <dsp:txXfrm>
        <a:off x="4411852" y="283320"/>
        <a:ext cx="3785489" cy="904177"/>
      </dsp:txXfrm>
    </dsp:sp>
    <dsp:sp modelId="{0F02A6AF-46BA-BF4B-8DD6-0B6BD73A0A03}">
      <dsp:nvSpPr>
        <dsp:cNvPr id="0" name=""/>
        <dsp:cNvSpPr/>
      </dsp:nvSpPr>
      <dsp:spPr>
        <a:xfrm rot="5400000">
          <a:off x="6220559" y="1299666"/>
          <a:ext cx="168076" cy="16807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5FF30D-B6B7-9244-BDD6-610F42627F6F}">
      <dsp:nvSpPr>
        <dsp:cNvPr id="0" name=""/>
        <dsp:cNvSpPr/>
      </dsp:nvSpPr>
      <dsp:spPr>
        <a:xfrm>
          <a:off x="4383722" y="1551781"/>
          <a:ext cx="3841749" cy="96043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                      5. </a:t>
          </a:r>
          <a:r>
            <a:rPr lang="en-US" sz="2000" kern="1200" dirty="0" err="1"/>
            <a:t>Temukan</a:t>
          </a:r>
          <a:r>
            <a:rPr lang="en-US" sz="2000" kern="1200" dirty="0"/>
            <a:t> 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  </a:t>
          </a:r>
          <a:r>
            <a:rPr lang="en-US" sz="2000" kern="1200" dirty="0" err="1"/>
            <a:t>sumber</a:t>
          </a:r>
          <a:r>
            <a:rPr lang="en-US" sz="2000" kern="1200" dirty="0"/>
            <a:t> </a:t>
          </a:r>
          <a:r>
            <a:rPr lang="en-US" sz="2000" kern="1200" dirty="0" err="1"/>
            <a:t>kontaminasi</a:t>
          </a:r>
          <a:r>
            <a:rPr lang="en-US" sz="2000" kern="1200" dirty="0"/>
            <a:t> </a:t>
          </a:r>
          <a:r>
            <a:rPr lang="en-US" sz="2000" kern="1200" dirty="0" err="1"/>
            <a:t>pangan</a:t>
          </a:r>
          <a:r>
            <a:rPr lang="en-US" sz="2000" kern="1200" dirty="0"/>
            <a:t>   </a:t>
          </a:r>
        </a:p>
      </dsp:txBody>
      <dsp:txXfrm>
        <a:off x="4411852" y="1579911"/>
        <a:ext cx="3785489" cy="904177"/>
      </dsp:txXfrm>
    </dsp:sp>
    <dsp:sp modelId="{7C5AA4F0-C171-4840-B4BC-FCD8D3923291}">
      <dsp:nvSpPr>
        <dsp:cNvPr id="0" name=""/>
        <dsp:cNvSpPr/>
      </dsp:nvSpPr>
      <dsp:spPr>
        <a:xfrm rot="5400000">
          <a:off x="6220559" y="2596257"/>
          <a:ext cx="168076" cy="16807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E8E8E5-3DCD-9049-9505-CDD2E5103586}">
      <dsp:nvSpPr>
        <dsp:cNvPr id="0" name=""/>
        <dsp:cNvSpPr/>
      </dsp:nvSpPr>
      <dsp:spPr>
        <a:xfrm>
          <a:off x="4383722" y="2848371"/>
          <a:ext cx="3841749" cy="96043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                         6. </a:t>
          </a:r>
          <a:r>
            <a:rPr lang="en-US" sz="2000" kern="1200" dirty="0" err="1"/>
            <a:t>Pengendalian</a:t>
          </a:r>
          <a:endParaRPr lang="en-US" sz="20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                   KLB/</a:t>
          </a:r>
          <a:r>
            <a:rPr lang="en-US" sz="2000" kern="1200" dirty="0" err="1"/>
            <a:t>wabah</a:t>
          </a:r>
          <a:endParaRPr lang="en-US" sz="2000" kern="1200" dirty="0"/>
        </a:p>
      </dsp:txBody>
      <dsp:txXfrm>
        <a:off x="4411852" y="2876501"/>
        <a:ext cx="3785489" cy="9041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760FD-030E-1549-BAE8-C728C3547C9C}">
      <dsp:nvSpPr>
        <dsp:cNvPr id="0" name=""/>
        <dsp:cNvSpPr/>
      </dsp:nvSpPr>
      <dsp:spPr>
        <a:xfrm rot="5400000">
          <a:off x="1471268" y="888273"/>
          <a:ext cx="780097" cy="88811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DC45BA4-8AEC-CC48-8C3C-1AF83A242562}">
      <dsp:nvSpPr>
        <dsp:cNvPr id="0" name=""/>
        <dsp:cNvSpPr/>
      </dsp:nvSpPr>
      <dsp:spPr>
        <a:xfrm>
          <a:off x="291654" y="23520"/>
          <a:ext cx="3259096" cy="91921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Global</a:t>
          </a:r>
          <a:r>
            <a:rPr lang="en-US" sz="1800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: WHO, FAO, CODEX</a:t>
          </a:r>
        </a:p>
      </dsp:txBody>
      <dsp:txXfrm>
        <a:off x="336534" y="68400"/>
        <a:ext cx="3169336" cy="829454"/>
      </dsp:txXfrm>
    </dsp:sp>
    <dsp:sp modelId="{6BDDD70E-A5E5-604E-B3EF-081168DB0ABB}">
      <dsp:nvSpPr>
        <dsp:cNvPr id="0" name=""/>
        <dsp:cNvSpPr/>
      </dsp:nvSpPr>
      <dsp:spPr>
        <a:xfrm>
          <a:off x="2577814" y="111188"/>
          <a:ext cx="955114" cy="742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7C1F35-9BFB-744A-95FC-0DB56617CE61}">
      <dsp:nvSpPr>
        <dsp:cNvPr id="0" name=""/>
        <dsp:cNvSpPr/>
      </dsp:nvSpPr>
      <dsp:spPr>
        <a:xfrm rot="5400000">
          <a:off x="3383185" y="1920855"/>
          <a:ext cx="780097" cy="88811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1373230-3E93-D249-A33F-B60A2C937F5E}">
      <dsp:nvSpPr>
        <dsp:cNvPr id="0" name=""/>
        <dsp:cNvSpPr/>
      </dsp:nvSpPr>
      <dsp:spPr>
        <a:xfrm>
          <a:off x="2448691" y="1041991"/>
          <a:ext cx="3954199" cy="91921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Federal</a:t>
          </a:r>
          <a:r>
            <a:rPr lang="en-US" sz="1800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USA: FDA, US EPA, CDC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Indonesia: BPOM</a:t>
          </a:r>
        </a:p>
      </dsp:txBody>
      <dsp:txXfrm>
        <a:off x="2493571" y="1086871"/>
        <a:ext cx="3864439" cy="829454"/>
      </dsp:txXfrm>
    </dsp:sp>
    <dsp:sp modelId="{89031DEA-830F-6A4D-8A8A-86AF01677157}">
      <dsp:nvSpPr>
        <dsp:cNvPr id="0" name=""/>
        <dsp:cNvSpPr/>
      </dsp:nvSpPr>
      <dsp:spPr>
        <a:xfrm>
          <a:off x="4489732" y="1143769"/>
          <a:ext cx="955114" cy="742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08C80A-2F04-3745-87EC-1160C02A544F}">
      <dsp:nvSpPr>
        <dsp:cNvPr id="0" name=""/>
        <dsp:cNvSpPr/>
      </dsp:nvSpPr>
      <dsp:spPr>
        <a:xfrm rot="5400000">
          <a:off x="4544831" y="2953437"/>
          <a:ext cx="780097" cy="88811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D35EA45-B7C3-A547-B234-72656E3E1CC3}">
      <dsp:nvSpPr>
        <dsp:cNvPr id="0" name=""/>
        <dsp:cNvSpPr/>
      </dsp:nvSpPr>
      <dsp:spPr>
        <a:xfrm>
          <a:off x="4114806" y="2129781"/>
          <a:ext cx="3148758" cy="91921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Dinas</a:t>
          </a:r>
          <a:r>
            <a:rPr lang="en-US" sz="1800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Kesehatan</a:t>
          </a:r>
          <a:endParaRPr lang="en-US" sz="1800" kern="12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159686" y="2174661"/>
        <a:ext cx="3058998" cy="829454"/>
      </dsp:txXfrm>
    </dsp:sp>
    <dsp:sp modelId="{560C1F5B-83BF-6E4C-B754-5DBC10420D28}">
      <dsp:nvSpPr>
        <dsp:cNvPr id="0" name=""/>
        <dsp:cNvSpPr/>
      </dsp:nvSpPr>
      <dsp:spPr>
        <a:xfrm>
          <a:off x="5651378" y="2176351"/>
          <a:ext cx="955114" cy="742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5947B0-ABFD-154B-89CF-310FDA38E7EE}">
      <dsp:nvSpPr>
        <dsp:cNvPr id="0" name=""/>
        <dsp:cNvSpPr/>
      </dsp:nvSpPr>
      <dsp:spPr>
        <a:xfrm>
          <a:off x="5276406" y="3144785"/>
          <a:ext cx="2953193" cy="91921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Badan</a:t>
          </a:r>
          <a:r>
            <a:rPr lang="en-US" sz="1800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perlindungan</a:t>
          </a:r>
          <a:r>
            <a:rPr lang="en-US" sz="1800" kern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konsumen</a:t>
          </a:r>
          <a:endParaRPr lang="en-US" sz="1800" kern="12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321286" y="3189665"/>
        <a:ext cx="2863433" cy="8294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54D44-1339-CA43-8DDB-4299AF9A61D0}">
      <dsp:nvSpPr>
        <dsp:cNvPr id="0" name=""/>
        <dsp:cNvSpPr/>
      </dsp:nvSpPr>
      <dsp:spPr>
        <a:xfrm>
          <a:off x="0" y="0"/>
          <a:ext cx="6336792" cy="731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>
              <a:latin typeface="Calibri" panose="020F0502020204030204" pitchFamily="34" charset="0"/>
              <a:cs typeface="Calibri" panose="020F0502020204030204" pitchFamily="34" charset="0"/>
            </a:rPr>
            <a:t>1. Fase pre klinik</a:t>
          </a:r>
          <a:endParaRPr lang="en-US" sz="3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425" y="21425"/>
        <a:ext cx="5461837" cy="688670"/>
      </dsp:txXfrm>
    </dsp:sp>
    <dsp:sp modelId="{AEF90A42-8D5A-7648-8B6A-C942C9B0FEDD}">
      <dsp:nvSpPr>
        <dsp:cNvPr id="0" name=""/>
        <dsp:cNvSpPr/>
      </dsp:nvSpPr>
      <dsp:spPr>
        <a:xfrm>
          <a:off x="473202" y="833120"/>
          <a:ext cx="6336792" cy="731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4944472"/>
                <a:satOff val="527"/>
                <a:lumOff val="-3921"/>
                <a:alphaOff val="0"/>
                <a:shade val="70000"/>
                <a:satMod val="150000"/>
              </a:schemeClr>
            </a:gs>
            <a:gs pos="34000">
              <a:schemeClr val="accent3">
                <a:hueOff val="4944472"/>
                <a:satOff val="527"/>
                <a:lumOff val="-3921"/>
                <a:alphaOff val="0"/>
                <a:shade val="70000"/>
                <a:satMod val="140000"/>
              </a:schemeClr>
            </a:gs>
            <a:gs pos="70000">
              <a:schemeClr val="accent3">
                <a:hueOff val="4944472"/>
                <a:satOff val="527"/>
                <a:lumOff val="-3921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4944472"/>
                <a:satOff val="527"/>
                <a:lumOff val="-3921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>
              <a:latin typeface="Calibri" panose="020F0502020204030204" pitchFamily="34" charset="0"/>
              <a:cs typeface="Calibri" panose="020F0502020204030204" pitchFamily="34" charset="0"/>
            </a:rPr>
            <a:t>2. Fase 1</a:t>
          </a:r>
          <a:endParaRPr lang="en-US" sz="3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4627" y="854545"/>
        <a:ext cx="5345251" cy="688669"/>
      </dsp:txXfrm>
    </dsp:sp>
    <dsp:sp modelId="{13B6CDDC-A399-9F4C-85B7-4DF3ADB9E172}">
      <dsp:nvSpPr>
        <dsp:cNvPr id="0" name=""/>
        <dsp:cNvSpPr/>
      </dsp:nvSpPr>
      <dsp:spPr>
        <a:xfrm>
          <a:off x="946404" y="1666240"/>
          <a:ext cx="6336792" cy="731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9888944"/>
                <a:satOff val="1055"/>
                <a:lumOff val="-7842"/>
                <a:alphaOff val="0"/>
                <a:shade val="70000"/>
                <a:satMod val="150000"/>
              </a:schemeClr>
            </a:gs>
            <a:gs pos="34000">
              <a:schemeClr val="accent3">
                <a:hueOff val="9888944"/>
                <a:satOff val="1055"/>
                <a:lumOff val="-7842"/>
                <a:alphaOff val="0"/>
                <a:shade val="70000"/>
                <a:satMod val="140000"/>
              </a:schemeClr>
            </a:gs>
            <a:gs pos="70000">
              <a:schemeClr val="accent3">
                <a:hueOff val="9888944"/>
                <a:satOff val="1055"/>
                <a:lumOff val="-7842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9888944"/>
                <a:satOff val="1055"/>
                <a:lumOff val="-7842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>
              <a:latin typeface="Calibri" panose="020F0502020204030204" pitchFamily="34" charset="0"/>
              <a:cs typeface="Calibri" panose="020F0502020204030204" pitchFamily="34" charset="0"/>
            </a:rPr>
            <a:t>3. Fase 2</a:t>
          </a:r>
          <a:endParaRPr lang="en-US" sz="3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67829" y="1687665"/>
        <a:ext cx="5345252" cy="688669"/>
      </dsp:txXfrm>
    </dsp:sp>
    <dsp:sp modelId="{87FD3D06-BEF2-7F4A-A6FF-795853782B79}">
      <dsp:nvSpPr>
        <dsp:cNvPr id="0" name=""/>
        <dsp:cNvSpPr/>
      </dsp:nvSpPr>
      <dsp:spPr>
        <a:xfrm>
          <a:off x="1419605" y="2499360"/>
          <a:ext cx="6336792" cy="731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4833416"/>
                <a:satOff val="1582"/>
                <a:lumOff val="-11762"/>
                <a:alphaOff val="0"/>
                <a:shade val="70000"/>
                <a:satMod val="150000"/>
              </a:schemeClr>
            </a:gs>
            <a:gs pos="34000">
              <a:schemeClr val="accent3">
                <a:hueOff val="14833416"/>
                <a:satOff val="1582"/>
                <a:lumOff val="-11762"/>
                <a:alphaOff val="0"/>
                <a:shade val="70000"/>
                <a:satMod val="140000"/>
              </a:schemeClr>
            </a:gs>
            <a:gs pos="70000">
              <a:schemeClr val="accent3">
                <a:hueOff val="14833416"/>
                <a:satOff val="1582"/>
                <a:lumOff val="-11762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14833416"/>
                <a:satOff val="1582"/>
                <a:lumOff val="-11762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>
              <a:latin typeface="Calibri" panose="020F0502020204030204" pitchFamily="34" charset="0"/>
              <a:cs typeface="Calibri" panose="020F0502020204030204" pitchFamily="34" charset="0"/>
            </a:rPr>
            <a:t>4. </a:t>
          </a:r>
          <a:r>
            <a:rPr lang="en-US" sz="3600" kern="1200" dirty="0" err="1">
              <a:latin typeface="Calibri" panose="020F0502020204030204" pitchFamily="34" charset="0"/>
              <a:cs typeface="Calibri" panose="020F0502020204030204" pitchFamily="34" charset="0"/>
            </a:rPr>
            <a:t>Fase</a:t>
          </a:r>
          <a:r>
            <a:rPr lang="en-US" sz="3600" kern="1200" dirty="0">
              <a:latin typeface="Calibri" panose="020F0502020204030204" pitchFamily="34" charset="0"/>
              <a:cs typeface="Calibri" panose="020F0502020204030204" pitchFamily="34" charset="0"/>
            </a:rPr>
            <a:t> 3</a:t>
          </a:r>
        </a:p>
      </dsp:txBody>
      <dsp:txXfrm>
        <a:off x="1441030" y="2520785"/>
        <a:ext cx="5345251" cy="688669"/>
      </dsp:txXfrm>
    </dsp:sp>
    <dsp:sp modelId="{58046F33-6A91-E440-95EF-7BE2393DEB3A}">
      <dsp:nvSpPr>
        <dsp:cNvPr id="0" name=""/>
        <dsp:cNvSpPr/>
      </dsp:nvSpPr>
      <dsp:spPr>
        <a:xfrm>
          <a:off x="1892808" y="3332480"/>
          <a:ext cx="6336792" cy="731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9777888"/>
                <a:satOff val="2109"/>
                <a:lumOff val="-15683"/>
                <a:alphaOff val="0"/>
                <a:shade val="70000"/>
                <a:satMod val="150000"/>
              </a:schemeClr>
            </a:gs>
            <a:gs pos="34000">
              <a:schemeClr val="accent3">
                <a:hueOff val="19777888"/>
                <a:satOff val="2109"/>
                <a:lumOff val="-15683"/>
                <a:alphaOff val="0"/>
                <a:shade val="70000"/>
                <a:satMod val="140000"/>
              </a:schemeClr>
            </a:gs>
            <a:gs pos="70000">
              <a:schemeClr val="accent3">
                <a:hueOff val="19777888"/>
                <a:satOff val="2109"/>
                <a:lumOff val="-15683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19777888"/>
                <a:satOff val="2109"/>
                <a:lumOff val="-15683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>
              <a:latin typeface="Calibri" panose="020F0502020204030204" pitchFamily="34" charset="0"/>
              <a:cs typeface="Calibri" panose="020F0502020204030204" pitchFamily="34" charset="0"/>
            </a:rPr>
            <a:t>5. Fase 4</a:t>
          </a:r>
          <a:endParaRPr lang="en-US" sz="3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914233" y="3353905"/>
        <a:ext cx="5345251" cy="688669"/>
      </dsp:txXfrm>
    </dsp:sp>
    <dsp:sp modelId="{CDB3CEF4-4183-A34A-9ED9-B1F8098C37F0}">
      <dsp:nvSpPr>
        <dsp:cNvPr id="0" name=""/>
        <dsp:cNvSpPr/>
      </dsp:nvSpPr>
      <dsp:spPr>
        <a:xfrm>
          <a:off x="5861304" y="53441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968289" y="534416"/>
        <a:ext cx="261518" cy="357805"/>
      </dsp:txXfrm>
    </dsp:sp>
    <dsp:sp modelId="{5E48E59D-B586-1048-98B0-E708F043A955}">
      <dsp:nvSpPr>
        <dsp:cNvPr id="0" name=""/>
        <dsp:cNvSpPr/>
      </dsp:nvSpPr>
      <dsp:spPr>
        <a:xfrm>
          <a:off x="6334506" y="136753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6868251"/>
            <a:satOff val="-18155"/>
            <a:lumOff val="-1411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6868251"/>
              <a:satOff val="-18155"/>
              <a:lumOff val="-141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441491" y="1367536"/>
        <a:ext cx="261518" cy="357805"/>
      </dsp:txXfrm>
    </dsp:sp>
    <dsp:sp modelId="{68DC9D6A-98C7-2D45-9076-F7A1BF02F7EC}">
      <dsp:nvSpPr>
        <dsp:cNvPr id="0" name=""/>
        <dsp:cNvSpPr/>
      </dsp:nvSpPr>
      <dsp:spPr>
        <a:xfrm>
          <a:off x="6807708" y="2188464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3736502"/>
            <a:satOff val="-36310"/>
            <a:lumOff val="-2822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3736502"/>
              <a:satOff val="-36310"/>
              <a:lumOff val="-282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914693" y="2188464"/>
        <a:ext cx="261518" cy="357805"/>
      </dsp:txXfrm>
    </dsp:sp>
    <dsp:sp modelId="{00043C26-CF03-9441-82B3-DF77B006D4F6}">
      <dsp:nvSpPr>
        <dsp:cNvPr id="0" name=""/>
        <dsp:cNvSpPr/>
      </dsp:nvSpPr>
      <dsp:spPr>
        <a:xfrm>
          <a:off x="7280909" y="3029712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20604752"/>
            <a:satOff val="-54465"/>
            <a:lumOff val="-4233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20604752"/>
              <a:satOff val="-54465"/>
              <a:lumOff val="-423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387894" y="3029712"/>
        <a:ext cx="261518" cy="35780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438E8-E1D2-4763-B9A8-23AD0C4E3AF2}">
      <dsp:nvSpPr>
        <dsp:cNvPr id="0" name=""/>
        <dsp:cNvSpPr/>
      </dsp:nvSpPr>
      <dsp:spPr>
        <a:xfrm>
          <a:off x="1203422" y="1808"/>
          <a:ext cx="2842408" cy="17054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Kosmetik</a:t>
          </a:r>
          <a:r>
            <a:rPr lang="en-US" sz="3200" b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1203422" y="1808"/>
        <a:ext cx="2842408" cy="1705445"/>
      </dsp:txXfrm>
    </dsp:sp>
    <dsp:sp modelId="{27B69A27-BF8A-4DEB-A1C2-6EBBD9F3797D}">
      <dsp:nvSpPr>
        <dsp:cNvPr id="0" name=""/>
        <dsp:cNvSpPr/>
      </dsp:nvSpPr>
      <dsp:spPr>
        <a:xfrm>
          <a:off x="4330072" y="1808"/>
          <a:ext cx="2842408" cy="1705445"/>
        </a:xfrm>
        <a:prstGeom prst="rect">
          <a:avLst/>
        </a:prstGeom>
        <a:solidFill>
          <a:schemeClr val="accent2">
            <a:hueOff val="-387055"/>
            <a:satOff val="8385"/>
            <a:lumOff val="-8432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Peralatan</a:t>
          </a:r>
          <a:r>
            <a:rPr lang="en-US" sz="3200" b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b="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medis</a:t>
          </a:r>
          <a:endParaRPr lang="en-US" sz="3200" b="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330072" y="1808"/>
        <a:ext cx="2842408" cy="1705445"/>
      </dsp:txXfrm>
    </dsp:sp>
    <dsp:sp modelId="{C49E7E27-FCBB-4CA2-9B4B-1C4DC125F9BF}">
      <dsp:nvSpPr>
        <dsp:cNvPr id="0" name=""/>
        <dsp:cNvSpPr/>
      </dsp:nvSpPr>
      <dsp:spPr>
        <a:xfrm>
          <a:off x="1203422" y="1991494"/>
          <a:ext cx="2842408" cy="1705445"/>
        </a:xfrm>
        <a:prstGeom prst="rect">
          <a:avLst/>
        </a:prstGeom>
        <a:solidFill>
          <a:schemeClr val="accent2">
            <a:hueOff val="-774110"/>
            <a:satOff val="16770"/>
            <a:lumOff val="-16864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Produk</a:t>
          </a:r>
          <a:r>
            <a:rPr lang="en-US" sz="3200" b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b="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biologis</a:t>
          </a:r>
          <a:r>
            <a:rPr lang="en-US" sz="3200" b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(</a:t>
          </a:r>
          <a:r>
            <a:rPr lang="en-US" sz="3200" b="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pasokan</a:t>
          </a:r>
          <a:r>
            <a:rPr lang="en-US" sz="3200" b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b="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darah</a:t>
          </a:r>
          <a:r>
            <a:rPr lang="en-US" sz="3200" b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)</a:t>
          </a:r>
        </a:p>
      </dsp:txBody>
      <dsp:txXfrm>
        <a:off x="1203422" y="1991494"/>
        <a:ext cx="2842408" cy="1705445"/>
      </dsp:txXfrm>
    </dsp:sp>
    <dsp:sp modelId="{0784D502-B489-4FDF-B13E-9659D75F375C}">
      <dsp:nvSpPr>
        <dsp:cNvPr id="0" name=""/>
        <dsp:cNvSpPr/>
      </dsp:nvSpPr>
      <dsp:spPr>
        <a:xfrm>
          <a:off x="4330072" y="1991494"/>
          <a:ext cx="2842408" cy="1705445"/>
        </a:xfrm>
        <a:prstGeom prst="rect">
          <a:avLst/>
        </a:prstGeom>
        <a:solidFill>
          <a:schemeClr val="accent2">
            <a:hueOff val="-1161165"/>
            <a:satOff val="25155"/>
            <a:lumOff val="-25296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Produk</a:t>
          </a:r>
          <a:r>
            <a:rPr lang="en-US" sz="3200" b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b="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tembakau</a:t>
          </a:r>
          <a:endParaRPr lang="en-US" sz="3200" b="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330072" y="1991494"/>
        <a:ext cx="2842408" cy="1705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133BA-275F-7949-B4EF-456BCE181257}" type="datetimeFigureOut">
              <a:rPr lang="en-US" smtClean="0"/>
              <a:t>02/11/20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40A76-9214-6848-8236-355E36CEC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65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(https://</a:t>
            </a:r>
            <a:r>
              <a:rPr lang="en-US" sz="1200" dirty="0" err="1"/>
              <a:t>www.who.int</a:t>
            </a:r>
            <a:r>
              <a:rPr lang="en-US" sz="1200" dirty="0"/>
              <a:t>/nutrition/topics/malnutrition/en/)</a:t>
            </a:r>
          </a:p>
          <a:p>
            <a:r>
              <a:rPr lang="en-US" dirty="0"/>
              <a:t>https://</a:t>
            </a:r>
            <a:r>
              <a:rPr lang="en-US" dirty="0" err="1"/>
              <a:t>www.shutterstock.com</a:t>
            </a:r>
            <a:r>
              <a:rPr lang="en-US" dirty="0"/>
              <a:t>/image-vector/vector-overweight-obese-unhappy-man-shocked-1335929819</a:t>
            </a:r>
          </a:p>
          <a:p>
            <a:r>
              <a:rPr lang="en-US" dirty="0"/>
              <a:t>(UNICEF,</a:t>
            </a:r>
            <a:r>
              <a:rPr lang="en-US" baseline="0" dirty="0"/>
              <a:t> No date): https://www.unicef.org/media/files/vmd.pdf</a:t>
            </a:r>
          </a:p>
          <a:p>
            <a:r>
              <a:rPr lang="en-US" dirty="0"/>
              <a:t>https://www.freepik.com/vectors/character. Character vector created by </a:t>
            </a:r>
            <a:r>
              <a:rPr lang="en-US" dirty="0" err="1"/>
              <a:t>brgfx</a:t>
            </a:r>
            <a:r>
              <a:rPr lang="en-US" dirty="0"/>
              <a:t> - www.freepik.com</a:t>
            </a:r>
          </a:p>
          <a:p>
            <a:r>
              <a:rPr lang="en-US" dirty="0"/>
              <a:t>https://www.cdc.gov/foodsafety/people-at-risk-food-poisoning.html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40A76-9214-6848-8236-355E36CEC9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21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40A76-9214-6848-8236-355E36CEC9F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9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40A76-9214-6848-8236-355E36CEC9F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35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40A76-9214-6848-8236-355E36CEC9F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97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www.who.int</a:t>
            </a:r>
            <a:r>
              <a:rPr lang="en-US" dirty="0"/>
              <a:t>/nutrition/topics/world-food-day-2019-malnutrition-world-health-crisis/en/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40A76-9214-6848-8236-355E36CEC9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09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Human nutrition, 2008 The </a:t>
            </a:r>
            <a:r>
              <a:rPr lang="en-US" dirty="0" err="1"/>
              <a:t>Mc</a:t>
            </a:r>
            <a:r>
              <a:rPr lang="en-US" baseline="0" dirty="0"/>
              <a:t> </a:t>
            </a:r>
            <a:r>
              <a:rPr lang="en-US" baseline="0" dirty="0" err="1"/>
              <a:t>Graw</a:t>
            </a:r>
            <a:r>
              <a:rPr lang="en-US" baseline="0" dirty="0"/>
              <a:t> Hill Companies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40A76-9214-6848-8236-355E36CEC9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9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40A76-9214-6848-8236-355E36CEC9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33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40A76-9214-6848-8236-355E36CEC9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88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40A76-9214-6848-8236-355E36CEC9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61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www.cdc.gov</a:t>
            </a:r>
            <a:r>
              <a:rPr lang="en-US" dirty="0"/>
              <a:t>/</a:t>
            </a:r>
            <a:r>
              <a:rPr lang="en-US" dirty="0" err="1"/>
              <a:t>foodsafety</a:t>
            </a:r>
            <a:r>
              <a:rPr lang="en-US" dirty="0"/>
              <a:t>/outbreaks/investigating-outbreaks/investigations/</a:t>
            </a:r>
            <a:r>
              <a:rPr lang="en-US" dirty="0" err="1"/>
              <a:t>index.html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40A76-9214-6848-8236-355E36CEC9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63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40A76-9214-6848-8236-355E36CEC9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99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40A76-9214-6848-8236-355E36CEC9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29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848600" cy="1606021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21000"/>
            <a:ext cx="6400800" cy="14605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B3B4-9D72-B04A-80A0-52CE4FF1FA48}" type="datetimeFigureOut">
              <a:rPr lang="en-US" smtClean="0"/>
              <a:t>02/11/20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832100"/>
            <a:ext cx="7848600" cy="1323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B3B4-9D72-B04A-80A0-52CE4FF1FA48}" type="datetimeFigureOut">
              <a:rPr lang="en-US" smtClean="0"/>
              <a:t>02/11/20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6D9A-3238-854F-A74B-D32DC22F6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08000"/>
            <a:ext cx="2057400" cy="48895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8000"/>
            <a:ext cx="6019800" cy="488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B3B4-9D72-B04A-80A0-52CE4FF1FA48}" type="datetimeFigureOut">
              <a:rPr lang="en-US" smtClean="0"/>
              <a:t>02/11/20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6D9A-3238-854F-A74B-D32DC22F6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B3B4-9D72-B04A-80A0-52CE4FF1FA48}" type="datetimeFigureOut">
              <a:rPr lang="en-US" smtClean="0"/>
              <a:t>02/11/20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6D9A-3238-854F-A74B-D32DC22F6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68500"/>
            <a:ext cx="7772400" cy="1833563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5720"/>
            <a:ext cx="7772400" cy="1250156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B3B4-9D72-B04A-80A0-52CE4FF1FA48}" type="datetimeFigureOut">
              <a:rPr lang="en-US" smtClean="0"/>
              <a:t>02/11/20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6D9A-3238-854F-A74B-D32DC22F6DB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3832860"/>
            <a:ext cx="7848600" cy="1323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94460"/>
            <a:ext cx="4038600" cy="39319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94460"/>
            <a:ext cx="4038600" cy="39319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B3B4-9D72-B04A-80A0-52CE4FF1FA48}" type="datetimeFigureOut">
              <a:rPr lang="en-US" smtClean="0"/>
              <a:t>02/11/20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6D9A-3238-854F-A74B-D32DC22F6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7000"/>
            <a:ext cx="3931920" cy="533135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32000"/>
            <a:ext cx="3931920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397000"/>
            <a:ext cx="3931920" cy="533135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032000"/>
            <a:ext cx="3931920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B3B4-9D72-B04A-80A0-52CE4FF1FA48}" type="datetimeFigureOut">
              <a:rPr lang="en-US" smtClean="0"/>
              <a:t>02/11/20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6D9A-3238-854F-A74B-D32DC22F6DB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610247" y="3371453"/>
            <a:ext cx="392430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B3B4-9D72-B04A-80A0-52CE4FF1FA48}" type="datetimeFigureOut">
              <a:rPr lang="en-US" smtClean="0"/>
              <a:t>02/11/20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6D9A-3238-854F-A74B-D32DC22F6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B3B4-9D72-B04A-80A0-52CE4FF1FA48}" type="datetimeFigureOut">
              <a:rPr lang="en-US" smtClean="0"/>
              <a:t>02/11/20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6D9A-3238-854F-A74B-D32DC22F6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0067"/>
            <a:ext cx="2139696" cy="1051560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660067"/>
            <a:ext cx="5715000" cy="4648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75460"/>
            <a:ext cx="2139696" cy="35363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B3B4-9D72-B04A-80A0-52CE4FF1FA48}" type="datetimeFigureOut">
              <a:rPr lang="en-US" smtClean="0"/>
              <a:t>02/11/20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6D9A-3238-854F-A74B-D32DC22F6DB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451704" y="2983373"/>
            <a:ext cx="46482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0400"/>
            <a:ext cx="2142680" cy="10541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698501"/>
            <a:ext cx="5904390" cy="4583713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78000"/>
            <a:ext cx="2139696" cy="35356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B3B4-9D72-B04A-80A0-52CE4FF1FA48}" type="datetimeFigureOut">
              <a:rPr lang="en-US" smtClean="0"/>
              <a:t>02/11/20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6D9A-3238-854F-A74B-D32DC22F6D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83988"/>
            <a:ext cx="9144000" cy="19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44500"/>
            <a:ext cx="8229600" cy="82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40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5240"/>
            <a:ext cx="2895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508B3B4-9D72-B04A-80A0-52CE4FF1FA48}" type="datetimeFigureOut">
              <a:rPr lang="en-US" smtClean="0"/>
              <a:t>02/11/20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5240"/>
            <a:ext cx="4114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5240"/>
            <a:ext cx="1066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8926D9A-3238-854F-A74B-D32DC22F6D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foodsafety/areas_work/foodborne-diseases/ferg_infographics/en/" TargetMode="External"/><Relationship Id="rId4" Type="http://schemas.openxmlformats.org/officeDocument/2006/relationships/hyperlink" Target="https://apps.who.int/iris/bitstream/handle/10665/199350/9789241565165_eng.pdf?sequence=1" TargetMode="External"/><Relationship Id="rId5" Type="http://schemas.openxmlformats.org/officeDocument/2006/relationships/hyperlink" Target="https://www.kemkes.go.id/article/print/18092700003/lebih-dari-200-penyakit-dapat-menular-melalui-makanan-keamanan-pangan-harus-diperhatikan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nutrition/topics/malnutrition/en/" TargetMode="External"/><Relationship Id="rId4" Type="http://schemas.openxmlformats.org/officeDocument/2006/relationships/hyperlink" Target="https://www.shutterstock.com/image-vector/vector-overweight-obese-unhappy-man-shocked-1335929819" TargetMode="External"/><Relationship Id="rId5" Type="http://schemas.openxmlformats.org/officeDocument/2006/relationships/hyperlink" Target="https://www.unicef.org/media/files/vmd.pdf" TargetMode="External"/><Relationship Id="rId6" Type="http://schemas.openxmlformats.org/officeDocument/2006/relationships/hyperlink" Target="http://www.freepik.com/" TargetMode="External"/><Relationship Id="rId7" Type="http://schemas.openxmlformats.org/officeDocument/2006/relationships/hyperlink" Target="https://www.cdc.gov/foodsafety/people-at-risk-food-poisoning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ACBFFE0-35EC-4F0D-A685-FC4236CE88FF}"/>
              </a:ext>
            </a:extLst>
          </p:cNvPr>
          <p:cNvSpPr/>
          <p:nvPr/>
        </p:nvSpPr>
        <p:spPr>
          <a:xfrm>
            <a:off x="0" y="0"/>
            <a:ext cx="9194006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ID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1503D194-0D1F-477F-B1E2-231A8B2B7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15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46" y="437896"/>
            <a:ext cx="8910450" cy="8255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PENYAKIT YANG DITULARKAN </a:t>
            </a:r>
            <a:br>
              <a:rPr lang="en-US" sz="3200" b="1" dirty="0"/>
            </a:br>
            <a:r>
              <a:rPr lang="en-US" sz="3200" b="1" dirty="0"/>
              <a:t>MELALUI PANGAN (GLOBAL)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FEA7F4B-0F3D-4553-9F1A-D13043CD3D6C}"/>
              </a:ext>
            </a:extLst>
          </p:cNvPr>
          <p:cNvSpPr txBox="1"/>
          <p:nvPr/>
        </p:nvSpPr>
        <p:spPr>
          <a:xfrm>
            <a:off x="87246" y="5371052"/>
            <a:ext cx="4905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: WHO Estimates of the Global Burden of Foodborne Disease</a:t>
            </a:r>
            <a:endParaRPr lang="en-ID" sz="1200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FC4C1AF-3B40-4936-A692-F1C9BB00478B}"/>
              </a:ext>
            </a:extLst>
          </p:cNvPr>
          <p:cNvGrpSpPr/>
          <p:nvPr/>
        </p:nvGrpSpPr>
        <p:grpSpPr>
          <a:xfrm>
            <a:off x="1256694" y="1471104"/>
            <a:ext cx="6742452" cy="3899948"/>
            <a:chOff x="1256694" y="1471104"/>
            <a:chExt cx="6742452" cy="3899948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59F01B81-3A89-4733-98E4-A0C9A7669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6694" y="1471104"/>
              <a:ext cx="6630612" cy="389994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0879C53C-4353-4FCA-9382-0A3EE05F2286}"/>
                </a:ext>
              </a:extLst>
            </p:cNvPr>
            <p:cNvSpPr txBox="1"/>
            <p:nvPr/>
          </p:nvSpPr>
          <p:spPr>
            <a:xfrm>
              <a:off x="1368534" y="1471104"/>
              <a:ext cx="663061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d-ID" sz="12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Grafik beban penyakit ditularkan makanan secara global (DALYS per 100.000 penduduk) berdasarkan </a:t>
              </a:r>
            </a:p>
            <a:p>
              <a:r>
                <a:rPr lang="id-ID" sz="12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kelompok kontaminan dan sub-regional, 2010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6354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FEA7F4B-0F3D-4553-9F1A-D13043CD3D6C}"/>
              </a:ext>
            </a:extLst>
          </p:cNvPr>
          <p:cNvSpPr txBox="1"/>
          <p:nvPr/>
        </p:nvSpPr>
        <p:spPr>
          <a:xfrm>
            <a:off x="87246" y="5371052"/>
            <a:ext cx="4905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: WHO Estimates of the Global Burden of Foodborne Disease</a:t>
            </a:r>
            <a:endParaRPr lang="en-ID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A5FA628-B409-47BB-998E-FB294E03F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89" y="370396"/>
            <a:ext cx="8385422" cy="500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37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="" xmlns:a16="http://schemas.microsoft.com/office/drawing/2014/main" id="{A511CC05-967F-4116-9339-2A2A138F3F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4755856"/>
              </p:ext>
            </p:extLst>
          </p:nvPr>
        </p:nvGraphicFramePr>
        <p:xfrm>
          <a:off x="457200" y="1333500"/>
          <a:ext cx="8229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="" xmlns:a16="http://schemas.microsoft.com/office/drawing/2014/main" id="{AC1F48A1-EC4A-421F-A88D-29EFD2FB7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4" y="440718"/>
            <a:ext cx="8229600" cy="53057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KLB PANGAN DI INDONESIA</a:t>
            </a:r>
          </a:p>
        </p:txBody>
      </p:sp>
    </p:spTree>
    <p:extLst>
      <p:ext uri="{BB962C8B-B14F-4D97-AF65-F5344CB8AC3E}">
        <p14:creationId xmlns:p14="http://schemas.microsoft.com/office/powerpoint/2010/main" val="1713606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5911"/>
            <a:ext cx="8229600" cy="530578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/>
              <a:t>PENYAKIT YANG DITULARKAN MELALUI PANGAN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2662452"/>
              </p:ext>
            </p:extLst>
          </p:nvPr>
        </p:nvGraphicFramePr>
        <p:xfrm>
          <a:off x="457200" y="1185333"/>
          <a:ext cx="8229600" cy="403170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6594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701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0335">
                <a:tc gridSpan="2"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Makanan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dapat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menjadi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media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bagi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patogen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penyakit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03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Agen</a:t>
                      </a:r>
                      <a:endParaRPr lang="en-US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Patogen</a:t>
                      </a:r>
                      <a:r>
                        <a:rPr lang="en-US" sz="24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penyakit</a:t>
                      </a:r>
                      <a:endParaRPr lang="en-US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2701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Bakteri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Salmonella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Campylobacter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dan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toksin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yang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menghasilkan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E.coli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033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Hepatitis A dan norovirus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07406">
                <a:tc>
                  <a:txBody>
                    <a:bodyPr/>
                    <a:lstStyle/>
                    <a:p>
                      <a:endParaRPr lang="en-US" sz="2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Norovirus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merupakan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virus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sangat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menular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dan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merupakan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penyebab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wabah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penyakit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yang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ditularkan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melalui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pangan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khususnya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pada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lingkungan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padat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288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044"/>
            <a:ext cx="8229600" cy="8255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LANGKAH-LANGKAH PENYELIDIKAN EPIDEMIOLOGI DALAM KEJADIAN LUAR BIASA (KLB) PANGAN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1974954"/>
              </p:ext>
            </p:extLst>
          </p:nvPr>
        </p:nvGraphicFramePr>
        <p:xfrm>
          <a:off x="457200" y="924891"/>
          <a:ext cx="8229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Content Placeholder 3"/>
          <p:cNvPicPr>
            <a:picLocks noChangeAspect="1"/>
          </p:cNvPicPr>
          <p:nvPr/>
        </p:nvPicPr>
        <p:blipFill>
          <a:blip r:embed="rId8"/>
          <a:srcRect l="-51250" r="-51250"/>
          <a:stretch>
            <a:fillRect/>
          </a:stretch>
        </p:blipFill>
        <p:spPr>
          <a:xfrm>
            <a:off x="457200" y="1242392"/>
            <a:ext cx="1325008" cy="980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007" y="2443370"/>
            <a:ext cx="1222513" cy="12225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574" y="3979689"/>
            <a:ext cx="729209" cy="729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1719" y="1256197"/>
            <a:ext cx="883478" cy="8834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72183" y="2443370"/>
            <a:ext cx="743014" cy="7430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3458" y="3874946"/>
            <a:ext cx="715404" cy="715404"/>
          </a:xfrm>
          <a:prstGeom prst="rect">
            <a:avLst/>
          </a:prstGeom>
        </p:spPr>
      </p:pic>
      <p:sp>
        <p:nvSpPr>
          <p:cNvPr id="11" name="Alternate Process 10"/>
          <p:cNvSpPr/>
          <p:nvPr/>
        </p:nvSpPr>
        <p:spPr>
          <a:xfrm>
            <a:off x="4831719" y="4845327"/>
            <a:ext cx="3855081" cy="70402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                   </a:t>
            </a:r>
            <a:r>
              <a:rPr lang="en-US" sz="2000" dirty="0">
                <a:solidFill>
                  <a:srgbClr val="000000"/>
                </a:solidFill>
              </a:rPr>
              <a:t>7. </a:t>
            </a:r>
            <a:r>
              <a:rPr lang="en-US" sz="2000" dirty="0" err="1">
                <a:solidFill>
                  <a:srgbClr val="000000"/>
                </a:solidFill>
              </a:rPr>
              <a:t>Tentukan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berakhirnya</a:t>
            </a:r>
            <a:r>
              <a:rPr lang="en-US" sz="2000" dirty="0">
                <a:solidFill>
                  <a:srgbClr val="000000"/>
                </a:solidFill>
              </a:rPr>
              <a:t> KLB/</a:t>
            </a:r>
            <a:r>
              <a:rPr lang="en-US" sz="2000" dirty="0" err="1">
                <a:solidFill>
                  <a:srgbClr val="000000"/>
                </a:solidFill>
              </a:rPr>
              <a:t>wabah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72140" y="4708898"/>
            <a:ext cx="840451" cy="84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58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TINGKAT ORGANISASI DALAM KEAMANAN PANGAN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0743642"/>
              </p:ext>
            </p:extLst>
          </p:nvPr>
        </p:nvGraphicFramePr>
        <p:xfrm>
          <a:off x="457200" y="1333500"/>
          <a:ext cx="8229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5836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136" y="419947"/>
            <a:ext cx="8491728" cy="81144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PERAN INSTANSI/ORGANISASI 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DALAM KEAMANAN PANGAN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1998095"/>
              </p:ext>
            </p:extLst>
          </p:nvPr>
        </p:nvGraphicFramePr>
        <p:xfrm>
          <a:off x="195072" y="1350941"/>
          <a:ext cx="8770867" cy="40843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222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840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8646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Tingkat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Organisasi</a:t>
                      </a:r>
                      <a:endParaRPr lang="en-US" sz="2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Tugas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Global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Food And Agriculture Organization Of The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United Nations (FAO)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Badan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dari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UN yang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memiliki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tanggung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jawab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menyeluruh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untuk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memastikan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pasokan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makanan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memadai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seluruh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dunia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Menetapkan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kebijakan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membuat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rekomendasi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mengenai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keamanan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pasokan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pangan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melalui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Departement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Food Safety and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Zoonoses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Global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Codex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Alimentarius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Comission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Diinisiasikan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sebagai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program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gabungan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FAO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WHO yang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mengembangkan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makanan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pedoman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kode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praktik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;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dasar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untuk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aturan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perdagangan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global.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6016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0"/>
            <a:ext cx="8229600" cy="86004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PERAN INSTANSI/ORGANISASI 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DALAM KEAMANAN PANGAN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0386784"/>
              </p:ext>
            </p:extLst>
          </p:nvPr>
        </p:nvGraphicFramePr>
        <p:xfrm>
          <a:off x="213171" y="1572219"/>
          <a:ext cx="8738323" cy="3810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850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701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98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0532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Tingkat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Organisasi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Tugas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Federal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Amerika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Serikat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Amerika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Serikat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FDA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Bertanggungjawab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menyeluruh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untuk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regulasi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keamanan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pangan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Amerika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Serikat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Bertanggungjawab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mengatur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untuk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daging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unggas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telur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Amerika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Serikat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Federal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Amerika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Serikat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 EPA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Mengatur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penggunaan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pestisida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penegakan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kualitas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air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Bertanggung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jawab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untuk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surveilans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investigasi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dengan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berkolaborasi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dengan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departemen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kesehatan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lokal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3639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439568"/>
              </p:ext>
            </p:extLst>
          </p:nvPr>
        </p:nvGraphicFramePr>
        <p:xfrm>
          <a:off x="250965" y="1399329"/>
          <a:ext cx="8642070" cy="420723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216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222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872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0109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Tingkat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Organisasi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Tugas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4635">
                <a:tc rowSpan="3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Federal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Dewan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Ketahanan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Pangan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Membantu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presiden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mewujudkan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kebijakan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ketahanan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pangan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nasional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evaluasi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serta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pengendalian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Badan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Ketahanan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Pangan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Unsur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pendukung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Kementerian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Pertanian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Indonesia yang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menyelenggarakan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koordinasi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perumusan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kebijakan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bidang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peningkatan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diversifikasi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pemantapan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ketahanan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pangan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Badan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Pengawas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Obat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dan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Makanan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(BPOM)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Mengawasi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peredaran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obat-obatan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dan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makanan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Indonesia.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0606125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="" xmlns:a16="http://schemas.microsoft.com/office/drawing/2014/main" id="{E7D45616-04D3-4634-9839-B7313D03F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4500"/>
            <a:ext cx="8229600" cy="86004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PERAN INSTANSI/ORGANISASI 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DALAM KEAMANAN PANGAN</a:t>
            </a:r>
          </a:p>
        </p:txBody>
      </p:sp>
    </p:spTree>
    <p:extLst>
      <p:ext uri="{BB962C8B-B14F-4D97-AF65-F5344CB8AC3E}">
        <p14:creationId xmlns:p14="http://schemas.microsoft.com/office/powerpoint/2010/main" val="3902644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7317450"/>
              </p:ext>
            </p:extLst>
          </p:nvPr>
        </p:nvGraphicFramePr>
        <p:xfrm>
          <a:off x="250965" y="2081419"/>
          <a:ext cx="8642070" cy="24688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935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516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968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Tingkat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Organisasi</a:t>
                      </a:r>
                      <a:endParaRPr lang="en-US" sz="2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Tugas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Lokal</a:t>
                      </a:r>
                      <a:endParaRPr lang="en-US" sz="2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Departemen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kesehatan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lokal</a:t>
                      </a:r>
                      <a:endParaRPr lang="en-US" sz="2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Inspeksi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tempat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makan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investigasi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outbreak</a:t>
                      </a:r>
                      <a:endParaRPr lang="en-US" sz="2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Konsumen</a:t>
                      </a:r>
                      <a:endParaRPr lang="en-US" sz="2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Badan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perlindungan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konsumen</a:t>
                      </a:r>
                      <a:endParaRPr lang="en-US" sz="2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Mengedukasi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mengenai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pembelian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persiapan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penyimpanan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makanan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="" xmlns:a16="http://schemas.microsoft.com/office/drawing/2014/main" id="{35E7F405-0018-4657-87A9-694C5D975EB7}"/>
              </a:ext>
            </a:extLst>
          </p:cNvPr>
          <p:cNvSpPr txBox="1">
            <a:spLocks/>
          </p:cNvSpPr>
          <p:nvPr/>
        </p:nvSpPr>
        <p:spPr>
          <a:xfrm>
            <a:off x="457200" y="734679"/>
            <a:ext cx="8229600" cy="8600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PERAN INSTANSI/ORGANISASI 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DALAM KEAMANAN PANGAN</a:t>
            </a:r>
          </a:p>
        </p:txBody>
      </p:sp>
    </p:spTree>
    <p:extLst>
      <p:ext uri="{BB962C8B-B14F-4D97-AF65-F5344CB8AC3E}">
        <p14:creationId xmlns:p14="http://schemas.microsoft.com/office/powerpoint/2010/main" val="3745023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98FBC6-26E9-42E4-A7AE-5E4098FC8A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25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SESI 13</a:t>
            </a: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  <a:t/>
            </a:r>
            <a:b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PANGAN &amp; OBAT-OBATAN SEBAGAI ISU</a:t>
            </a:r>
            <a:b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KESEHATAN MASYARAKAT</a:t>
            </a:r>
            <a:endParaRPr lang="en-ID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007360"/>
            <a:ext cx="6537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Vetty</a:t>
            </a: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Yulianti</a:t>
            </a: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Ssi</a:t>
            </a: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  <a:t>, Apt, M..</a:t>
            </a:r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  <a:t>Program </a:t>
            </a:r>
            <a:r>
              <a:rPr lang="en-US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Studi</a:t>
            </a: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Sarjana</a:t>
            </a: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Kesehatan</a:t>
            </a: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Masyarakat</a:t>
            </a:r>
            <a:endParaRPr lang="en-US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Fakultas</a:t>
            </a: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Kesehatan</a:t>
            </a: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Masyarakat</a:t>
            </a: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Universitas</a:t>
            </a: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  <a:t> Indonesia</a:t>
            </a:r>
            <a:endParaRPr lang="en-ID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393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6495"/>
            <a:ext cx="8229600" cy="8255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OBAT :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ISU PENTING DALAM KESEHATAN MASYARAKAT</a:t>
            </a:r>
            <a:r>
              <a:rPr lang="en-US" sz="28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0332"/>
            <a:ext cx="8229600" cy="3577167"/>
          </a:xfrm>
        </p:spPr>
        <p:txBody>
          <a:bodyPr>
            <a:noAutofit/>
          </a:bodyPr>
          <a:lstStyle/>
          <a:p>
            <a:pPr marL="457200" indent="-457200" algn="just">
              <a:buClr>
                <a:schemeClr val="tx1"/>
              </a:buClr>
              <a:buFont typeface="+mj-lt"/>
              <a:buAutoNum type="arabicPeriod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Efek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merugikan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dari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obat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termasuk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Vioxx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®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obat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bahan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kimia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lain yang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berhubungan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arthritis,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berkontribusi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pada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penyakit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hati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pada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dari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ribuan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pasien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Clr>
                <a:schemeClr val="tx1"/>
              </a:buClr>
              <a:buFont typeface="+mj-lt"/>
              <a:buAutoNum type="arabicPeriod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Pengobatan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diabetes,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penurun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berat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badan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ditarik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dari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pasar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dikarenakan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efek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sampingnya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Clr>
                <a:schemeClr val="tx1"/>
              </a:buClr>
              <a:buFont typeface="+mj-lt"/>
              <a:buAutoNum type="arabicPeriod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Penuaan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populasi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meningkatnya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ketergantungan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pada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obat-obatan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menimbulkan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kekhawatiran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tentang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efek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samping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obat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sering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kali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tidak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terduga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994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455"/>
            <a:ext cx="8229600" cy="8255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OBAT :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ISU PENTING DALAM KESEHATAN MASYARAKAT</a:t>
            </a:r>
            <a:r>
              <a:rPr lang="en-US" sz="2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2646"/>
            <a:ext cx="8229600" cy="3577167"/>
          </a:xfrm>
        </p:spPr>
        <p:txBody>
          <a:bodyPr>
            <a:noAutofit/>
          </a:bodyPr>
          <a:lstStyle/>
          <a:p>
            <a:pPr marL="342900" indent="-342900" algn="just">
              <a:buClr>
                <a:schemeClr val="tx1"/>
              </a:buClr>
              <a:buFont typeface="+mj-lt"/>
              <a:buAutoNum type="arabicPeriod" startAt="5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FDA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melakukan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pengujian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terhadap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hewan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sebelum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melakukan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studi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mengenai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obat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pada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manusia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Clr>
                <a:schemeClr val="tx1"/>
              </a:buClr>
              <a:buFont typeface="+mj-lt"/>
              <a:buAutoNum type="arabicPeriod" startAt="5"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Uji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hewan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biasanya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dilakukan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pada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dua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spesies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berbeda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pada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tingkat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jauh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atas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dosis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ekuivalen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akan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digunakan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pada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manusia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Clr>
                <a:schemeClr val="tx1"/>
              </a:buClr>
              <a:buFont typeface="+mj-lt"/>
              <a:buAutoNum type="arabicPeriod" startAt="5"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Studi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telah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dilakukan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terutama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adalah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mendeteksi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kanker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teratogen, dan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efek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pada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fertilitas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Sebagai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tambahan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efek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toksik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pada organ yang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sensitif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terhadap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obat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seperti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hati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ginjal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dan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sumsum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tulang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juga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diinvestigasi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Clr>
                <a:schemeClr val="tx1"/>
              </a:buClr>
              <a:buFont typeface="+mj-lt"/>
              <a:buAutoNum type="arabicPeriod" startAt="5"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Namun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efek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pada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hewan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mungkin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akan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gagal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mendeteksi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efek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selanjutnya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pada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manusia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atau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efek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dosis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tinggi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sulit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ditafsirkan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Contohnya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thalidomide,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obat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tidur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menyebabkan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pemendekan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anggota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badan pada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bayi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tidak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memperlihatkan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efek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pada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hewan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diuji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788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OBAT :</a:t>
            </a:r>
            <a:b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ISU PENTING DALAM KESEHATAN MASYARAKAT</a:t>
            </a:r>
            <a:r>
              <a:rPr lang="en-US" sz="2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4799"/>
            <a:ext cx="8229600" cy="3577167"/>
          </a:xfrm>
        </p:spPr>
        <p:txBody>
          <a:bodyPr>
            <a:noAutofit/>
          </a:bodyPr>
          <a:lstStyle/>
          <a:p>
            <a:pPr marL="457200" indent="-457200" algn="just">
              <a:buClr>
                <a:schemeClr val="tx1"/>
              </a:buClr>
              <a:buFont typeface="+mj-lt"/>
              <a:buAutoNum type="arabicPeriod" startAt="9"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Manusia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mungkin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menyerap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memetabolisme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dan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mengekskresi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obat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cara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berbeda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hewan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Clr>
                <a:schemeClr val="tx1"/>
              </a:buClr>
              <a:buFont typeface="+mj-lt"/>
              <a:buAutoNum type="arabicPeriod" startAt="9"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Efek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dosis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tinggi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pada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satu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spesies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memberikan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peringatan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bahwa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kemungkinan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efek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serupa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pada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manusia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namun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tidak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menjamin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kepastiannya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Clr>
                <a:schemeClr val="tx1"/>
              </a:buClr>
              <a:buFont typeface="+mj-lt"/>
              <a:buAutoNum type="arabicPeriod" startAt="9"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Manusia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memiliki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berbagai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macam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reaksi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terhadap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obat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meskipun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diberikan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jalur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sama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dosis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sesuai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berat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badan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Sehingga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kemungkinan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uji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klinis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menggunakan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hewan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bisa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saja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melewatkan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efek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samping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serius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langka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pada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manusia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9007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PROSES PENGUJIAN KEAMANAN OBAT &amp; VAKSIN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2694947"/>
              </p:ext>
            </p:extLst>
          </p:nvPr>
        </p:nvGraphicFramePr>
        <p:xfrm>
          <a:off x="457200" y="1333500"/>
          <a:ext cx="8229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0946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PROSES PENGUJIAN KEAMANAN &amp; KEEFEKTIFAN 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SUATU OBAT</a:t>
            </a:r>
            <a:r>
              <a:rPr 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9574540"/>
              </p:ext>
            </p:extLst>
          </p:nvPr>
        </p:nvGraphicFramePr>
        <p:xfrm>
          <a:off x="457200" y="1528885"/>
          <a:ext cx="8229600" cy="35356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232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914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907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124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Fase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Definisi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Tujuan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Keterbatasan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Preklinis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Penilaian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keamanan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(min.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spesies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pada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dosis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tinggi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sebelum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penggunaan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awal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pada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manusia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Menguji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efek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karsinogenesis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teratogen,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fertilitas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Efek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dosis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tinggi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mungkin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tidak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berhubungan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dengan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efek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pada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manusia</a:t>
                      </a:r>
                      <a:endParaRPr lang="en-US" sz="2000" baseline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Perbedaan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spesies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menyebabkan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missing effects, yang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nantinya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akan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muncul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pada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uji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manusia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atau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penggunaan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secara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luas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3253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PROSES PENGUJIAN KEAMANAN &amp; KEEFEKTIFAN 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SUATU OBAT</a:t>
            </a:r>
            <a:r>
              <a:rPr 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419310"/>
              </p:ext>
            </p:extLst>
          </p:nvPr>
        </p:nvGraphicFramePr>
        <p:xfrm>
          <a:off x="457200" y="1790700"/>
          <a:ext cx="8229600" cy="37541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47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669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32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5166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Fase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Definisi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Tujuan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Keterbatasan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Pengujian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awal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obat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pada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manusia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(volunteer yang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sehat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atau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pasien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yang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sakit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parah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),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namun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tidak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harus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pada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mereka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yang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akan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menggunakan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obat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tersebut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Menilai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proses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metabolism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ekskresi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untuk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menetapkan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dosis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waktu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rute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pemberian</a:t>
                      </a:r>
                      <a:endParaRPr lang="en-US" sz="1800" baseline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Menilai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keamanan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pada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organ yang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rentan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hati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ginjal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testis,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sumsum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tulang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Uji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dengan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jumlah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yang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sedikit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jangka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pendek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memungkinkan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banyak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efek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yang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terlewat</a:t>
                      </a:r>
                      <a:endParaRPr lang="en-US" sz="1800" baseline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Kemungkinan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tidak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dapat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memprediksi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efek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samping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jika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pasien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tidak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mewakili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obat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yang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akan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digunakan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2256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PROSES PENGUJIAN KEAMANAN &amp; KEEFEKTIFAN SUATU OBAT</a:t>
            </a:r>
            <a:r>
              <a:rPr 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4485079"/>
              </p:ext>
            </p:extLst>
          </p:nvPr>
        </p:nvGraphicFramePr>
        <p:xfrm>
          <a:off x="457200" y="1528885"/>
          <a:ext cx="8229600" cy="29311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47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669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907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124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Fase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Definisi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Tujuan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Keterbatasan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Uji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awal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dengan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skala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kecil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terkontrol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tidak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terkontrol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uji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kemanjuran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dengan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penilaian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keamanan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sekunder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Menetapkan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bahwa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cukup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bukti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kemanjuran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untuk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uji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coba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terkontrol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secara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acak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fase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“proof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concept”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informasi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untuk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membantu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merancang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memutuskan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uji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coba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terkontrol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secara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acak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5511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PROSES PENGUJIAN KEAMANAN &amp; KEEFEKTIFAN SUATU OBAT</a:t>
            </a:r>
            <a:r>
              <a:rPr 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3301422"/>
              </p:ext>
            </p:extLst>
          </p:nvPr>
        </p:nvGraphicFramePr>
        <p:xfrm>
          <a:off x="457200" y="2045521"/>
          <a:ext cx="8229600" cy="34798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47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49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273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051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Fase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Definisi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Tujuan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Keterbatasan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Fase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Uji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coba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secara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acak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yang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terkontrol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Menetapkan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kemanjuran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satu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indikasi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diantara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kelompok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pasien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yang homogeny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dibandingkan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pengobatan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konvensional</a:t>
                      </a:r>
                      <a:endParaRPr lang="en-US" sz="1800" baseline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Menyelidiki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keamanan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jangka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pendek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terhadap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pengobatan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konvensional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Uji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coba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random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terkontrol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mungkin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akan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terlalu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kecil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durasi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terlalu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singkat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kondisi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partisipan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terlalu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sederhana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atau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tidak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kompleks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dalam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hal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penyakit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atau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pengobatan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untuk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mengobservasi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efek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samping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yang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akan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terlihat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pada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praktik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klinis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0785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200"/>
            <a:ext cx="8229600" cy="8255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PROSES PENGUJIAN KEAMANAN &amp; KEEFEKTIFAN SUATU OBAT</a:t>
            </a:r>
            <a:r>
              <a:rPr 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5819476"/>
              </p:ext>
            </p:extLst>
          </p:nvPr>
        </p:nvGraphicFramePr>
        <p:xfrm>
          <a:off x="228600" y="1338580"/>
          <a:ext cx="8699500" cy="37541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9784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235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68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Fase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Definisi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Tujuan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Keterbatasan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4 (</a:t>
                      </a:r>
                      <a:r>
                        <a:rPr lang="en-US" sz="1800" i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post market surveillance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Penilaian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keamanan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berdasarkan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pada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sistem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pelaporan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spontan</a:t>
                      </a:r>
                      <a:endParaRPr lang="en-US" sz="1800" baseline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Basis data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formal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tentang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keamanan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semakin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banyak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digunakan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untuk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menilai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keamanan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praktik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klinis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Mendeteksi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efek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samping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yang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langka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serius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juga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peningkatan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frekuensi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efek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samping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yang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telah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diketahui</a:t>
                      </a:r>
                      <a:endParaRPr lang="en-US" sz="1800" baseline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Ketika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obat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telah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disetujui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oleh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FDA,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maka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dapat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digunakan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dalam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berbagai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dosis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berbagai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jenis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pasien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indikasi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lain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sesuai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resep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Tidak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mendeteksi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efek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samping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terutama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jika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menstimulasi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efek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umum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seperti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kerusakan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hati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atau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ginjal</a:t>
                      </a:r>
                      <a:endParaRPr lang="en-US" sz="1800" baseline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Interaksi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antara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obat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penyakit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adalah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hal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biasa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sehingga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sulit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untuk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menilai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menghubungkan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penyebabnya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6780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WEWENANG FDA TERHADAP KEAMANAN OBAT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FDA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tidak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memiliki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wewenang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melakukan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uji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lanjutan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terhadap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obat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ketika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sudah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disetujui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penggunaan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klinisnya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Selain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pada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label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peringatan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pada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instruksi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penggunaan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obat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FDA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memiliki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keterbatasan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wewenang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proses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pemantauan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obat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Saat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proses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investigasi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postmarket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terhadap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efek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merugikan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obat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telah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dimulai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Prosesnya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tidak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hanya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sebatas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pada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pelaporan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spontan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namun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tindak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lanjut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pasien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sebelumnya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mengikuti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uji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acak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terkontrol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9143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6457"/>
            <a:ext cx="8229600" cy="8255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TUJUAN PEMBELAJARAN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7457"/>
            <a:ext cx="8229600" cy="3231699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Mahasiswa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mampu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indent="-457200" algn="just">
              <a:buClr>
                <a:schemeClr val="tx1"/>
              </a:buClr>
              <a:buFont typeface="+mj-lt"/>
              <a:buAutoNum type="arabicPeriod"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Menjelaskan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bahwa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pangan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dapat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berpotensi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mengganggu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kesehatan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menimbulkan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penyakit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Clr>
                <a:schemeClr val="tx1"/>
              </a:buClr>
              <a:buFont typeface="+mj-lt"/>
              <a:buAutoNum type="arabicPeriod"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Menjelaskan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langkah-langkah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melakukan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penyelidikan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epidemiologi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Clr>
                <a:schemeClr val="tx1"/>
              </a:buClr>
              <a:buFont typeface="+mj-lt"/>
              <a:buAutoNum type="arabicPeriod"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Mengidentifikasi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peran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FDA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BPOM di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keamanan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pangan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Clr>
                <a:schemeClr val="tx1"/>
              </a:buClr>
              <a:buFont typeface="+mj-lt"/>
              <a:buAutoNum type="arabicPeriod"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Menjelaskan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tahapan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persetujuan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peredaran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obat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vaksin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oleh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FDA.</a:t>
            </a:r>
          </a:p>
          <a:p>
            <a:pPr marL="457200" indent="-457200" algn="just">
              <a:buClr>
                <a:schemeClr val="tx1"/>
              </a:buClr>
              <a:buFont typeface="+mj-lt"/>
              <a:buAutoNum type="arabicPeriod"/>
            </a:pPr>
            <a:r>
              <a:rPr lang="id-ID" sz="1800" dirty="0">
                <a:latin typeface="Calibri" panose="020F0502020204030204" pitchFamily="34" charset="0"/>
                <a:cs typeface="Calibri" panose="020F0502020204030204" pitchFamily="34" charset="0"/>
              </a:rPr>
              <a:t>Menjelaskan batasan aman pendekatan tradisional untuk persetujuan peredaran obat</a:t>
            </a:r>
            <a:r>
              <a:rPr lang="en-ID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Clr>
                <a:schemeClr val="tx1"/>
              </a:buClr>
              <a:buFont typeface="+mj-lt"/>
              <a:buAutoNum type="arabicPeriod"/>
            </a:pPr>
            <a:r>
              <a:rPr lang="en-ID" sz="1800" dirty="0">
                <a:latin typeface="Calibri" panose="020F0502020204030204" pitchFamily="34" charset="0"/>
                <a:cs typeface="Calibri" panose="020F0502020204030204" pitchFamily="34" charset="0"/>
              </a:rPr>
              <a:t>Menjelaskan peran surveilens postmarket dalam rangka keamanan suatu obat.</a:t>
            </a:r>
          </a:p>
          <a:p>
            <a:pPr marL="457200" indent="-457200" algn="just">
              <a:buClr>
                <a:schemeClr val="tx1"/>
              </a:buClr>
              <a:buFont typeface="+mj-lt"/>
              <a:buAutoNum type="arabicPeriod"/>
            </a:pPr>
            <a:r>
              <a:rPr lang="en-ID" sz="1800" dirty="0">
                <a:latin typeface="Calibri" panose="020F0502020204030204" pitchFamily="34" charset="0"/>
                <a:cs typeface="Calibri" panose="020F0502020204030204" pitchFamily="34" charset="0"/>
              </a:rPr>
              <a:t>Mengidentifikasi efek samping pangan dan obat yang diatur oleh FDA.</a:t>
            </a:r>
          </a:p>
        </p:txBody>
      </p:sp>
    </p:spTree>
    <p:extLst>
      <p:ext uri="{BB962C8B-B14F-4D97-AF65-F5344CB8AC3E}">
        <p14:creationId xmlns:p14="http://schemas.microsoft.com/office/powerpoint/2010/main" val="969536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PRODUK LAIN YANG DIREGULASIKAN OLEH FDA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6827836"/>
              </p:ext>
            </p:extLst>
          </p:nvPr>
        </p:nvGraphicFramePr>
        <p:xfrm>
          <a:off x="457200" y="1482852"/>
          <a:ext cx="8375904" cy="3698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7911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888389-EC9F-475D-A6B9-DA760BC7F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REFERENSI</a:t>
            </a:r>
            <a:endParaRPr lang="en-ID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2FD0FF-9C16-467B-916A-9F345D978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92200"/>
            <a:ext cx="8229600" cy="4064000"/>
          </a:xfrm>
        </p:spPr>
        <p:txBody>
          <a:bodyPr>
            <a:noAutofit/>
          </a:bodyPr>
          <a:lstStyle/>
          <a:p>
            <a:endParaRPr lang="en-US" sz="1700" dirty="0"/>
          </a:p>
          <a:p>
            <a:r>
              <a:rPr lang="en-US" sz="1700" dirty="0" err="1"/>
              <a:t>Riegelman</a:t>
            </a:r>
            <a:r>
              <a:rPr lang="en-US" sz="1700" dirty="0"/>
              <a:t>, R. K. (2019). Public health 101 : improving community health / Richard </a:t>
            </a:r>
            <a:r>
              <a:rPr lang="en-US" sz="1700" dirty="0" err="1"/>
              <a:t>Riegelman</a:t>
            </a:r>
            <a:r>
              <a:rPr lang="en-US" sz="1700" dirty="0"/>
              <a:t>, Brenda Kirkwood. (B. Kirkwood &amp; E. Central (eds.); Third edition). Burlington, Massachusetts : Jones &amp; Bartlett Learning, 2019.</a:t>
            </a:r>
          </a:p>
          <a:p>
            <a:r>
              <a:rPr lang="en-US" sz="1700" dirty="0"/>
              <a:t>WHO. 2015. Infographics: Estimates of the global burden of foodborne diseases </a:t>
            </a:r>
            <a:r>
              <a:rPr lang="en-US" sz="1700" dirty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https://www.who.int/foodsafety/areas_work/foodborne-diseases/ferg_infographics/en/</a:t>
            </a:r>
            <a:endParaRPr lang="en-US" sz="1700" dirty="0"/>
          </a:p>
          <a:p>
            <a:r>
              <a:rPr lang="en-US" sz="1700" dirty="0"/>
              <a:t>WHO. 2015. WHO ESTIMATES OF THE GLOBAL BURDEN OF FOODBORNE DISEASES</a:t>
            </a:r>
            <a:r>
              <a:rPr lang="en-ID" sz="1700" dirty="0"/>
              <a:t> </a:t>
            </a:r>
            <a:r>
              <a:rPr lang="en-ID" sz="1700" dirty="0"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https://apps.who.int/iris/bitstream/handle/10665/199350/9789241565165_eng.pdf?sequence=1</a:t>
            </a:r>
            <a:r>
              <a:rPr lang="en-ID" sz="1700" dirty="0"/>
              <a:t> </a:t>
            </a:r>
          </a:p>
          <a:p>
            <a:r>
              <a:rPr lang="en-ID" sz="1700" dirty="0" err="1"/>
              <a:t>Kemenkes</a:t>
            </a:r>
            <a:r>
              <a:rPr lang="en-ID" sz="1700" dirty="0"/>
              <a:t>. 2018. LEBIH DARI 200 PENYAKIT DAPAT MENULAR MELALUI MAKANAN, KEAMANAN PANGAN HARUS DIPERHATIKAN </a:t>
            </a:r>
            <a:r>
              <a:rPr lang="en-ID" sz="1700" dirty="0"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https://www.kemkes.go.id/article/print/18092700003/lebih-dari-200-penyakit-dapat-menular-melalui-makanan-keamanan-pangan-harus-diperhatikan.html</a:t>
            </a:r>
            <a:r>
              <a:rPr lang="en-ID" sz="1700" dirty="0"/>
              <a:t> 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181938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888389-EC9F-475D-A6B9-DA760BC7F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REFERENSI GAMBAR &amp; GRAFIK</a:t>
            </a:r>
            <a:endParaRPr lang="en-ID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2FD0FF-9C16-467B-916A-9F345D978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92200"/>
            <a:ext cx="8229600" cy="4064000"/>
          </a:xfrm>
        </p:spPr>
        <p:txBody>
          <a:bodyPr>
            <a:noAutofit/>
          </a:bodyPr>
          <a:lstStyle/>
          <a:p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spcBef>
                <a:spcPts val="0"/>
              </a:spcBef>
              <a:buClrTx/>
              <a:buSzTx/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https://www.who.int/nutrition/topics/malnutrition/en/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spcBef>
                <a:spcPts val="0"/>
              </a:spcBef>
              <a:buClrTx/>
              <a:buSzTx/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https://www.shutterstock.com/image-vector/vector-overweight-obese-unhappy-man-shocked-1335929819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spcBef>
                <a:spcPts val="0"/>
              </a:spcBef>
              <a:buClrTx/>
              <a:buSzTx/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UNICEF, No date.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https://www.unicef.org/media/files/vmd.pdf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spcBef>
                <a:spcPts val="0"/>
              </a:spcBef>
              <a:buClrTx/>
              <a:buSzTx/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https://www.freepik.com/vectors/character. Character vector created by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brgfx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www.freepik.com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spcBef>
                <a:spcPts val="0"/>
              </a:spcBef>
              <a:buClrTx/>
              <a:buSzTx/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https://www.cdc.gov/foodsafety/people-at-risk-food-poisoning.html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spcBef>
                <a:spcPts val="0"/>
              </a:spcBef>
              <a:buClrTx/>
              <a:buSzTx/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WHO Estimates of the Global Burden of Foodborne Disease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397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ncer Survivors, Caregivers Say 'Thank You' to Oncology Nurses">
            <a:extLst>
              <a:ext uri="{FF2B5EF4-FFF2-40B4-BE49-F238E27FC236}">
                <a16:creationId xmlns="" xmlns:a16="http://schemas.microsoft.com/office/drawing/2014/main" id="{912A0041-F780-42AF-B11D-2D7F0D13D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r="6590" b="-1"/>
          <a:stretch/>
        </p:blipFill>
        <p:spPr bwMode="auto">
          <a:xfrm>
            <a:off x="20" y="10"/>
            <a:ext cx="9143980" cy="5714990"/>
          </a:xfrm>
          <a:prstGeom prst="rect">
            <a:avLst/>
          </a:prstGeom>
          <a:solidFill>
            <a:srgbClr val="FFFFFF"/>
          </a:solidFill>
          <a:extLst/>
        </p:spPr>
      </p:pic>
    </p:spTree>
    <p:extLst>
      <p:ext uri="{BB962C8B-B14F-4D97-AF65-F5344CB8AC3E}">
        <p14:creationId xmlns:p14="http://schemas.microsoft.com/office/powerpoint/2010/main" val="453593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15F823D-E49A-4688-B6BF-82130739B595}"/>
              </a:ext>
            </a:extLst>
          </p:cNvPr>
          <p:cNvSpPr/>
          <p:nvPr/>
        </p:nvSpPr>
        <p:spPr>
          <a:xfrm>
            <a:off x="0" y="0"/>
            <a:ext cx="9194006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ID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674DEE4-24EA-44ED-8B1C-CDA9BCACC515}"/>
              </a:ext>
            </a:extLst>
          </p:cNvPr>
          <p:cNvSpPr txBox="1"/>
          <p:nvPr/>
        </p:nvSpPr>
        <p:spPr>
          <a:xfrm>
            <a:off x="287079" y="1471207"/>
            <a:ext cx="8580475" cy="256501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VIDEO BANTUAN DANA HIBAH DPASD UI 2020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500" dirty="0">
                <a:solidFill>
                  <a:schemeClr val="bg1"/>
                </a:solidFill>
              </a:rPr>
              <a:t>Copyright © Universitas Indonesia 2020</a:t>
            </a:r>
          </a:p>
          <a:p>
            <a:pPr algn="ctr"/>
            <a:r>
              <a:rPr lang="en-US" sz="2500" dirty="0" err="1">
                <a:solidFill>
                  <a:schemeClr val="bg1"/>
                </a:solidFill>
              </a:rPr>
              <a:t>Produksi</a:t>
            </a:r>
            <a:r>
              <a:rPr lang="en-US" sz="2500" dirty="0">
                <a:solidFill>
                  <a:schemeClr val="bg1"/>
                </a:solidFill>
              </a:rPr>
              <a:t> S1 Kesehatan Masyarakat, FKM UI</a:t>
            </a:r>
            <a:endParaRPr lang="en-ID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92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1437"/>
            <a:ext cx="8229600" cy="8255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DAMPAK PANGAN TERHADAP KESEHATAN</a:t>
            </a:r>
          </a:p>
        </p:txBody>
      </p:sp>
      <p:pic>
        <p:nvPicPr>
          <p:cNvPr id="5" name="Content Placeholder 4" descr="Screen Shot 2020-09-23 at 14.14.36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734" r="-84734"/>
          <a:stretch>
            <a:fillRect/>
          </a:stretch>
        </p:blipFill>
        <p:spPr>
          <a:xfrm>
            <a:off x="0" y="1305753"/>
            <a:ext cx="3633997" cy="1794566"/>
          </a:xfrm>
        </p:spPr>
      </p:pic>
      <p:sp>
        <p:nvSpPr>
          <p:cNvPr id="6" name="Rectangle 5"/>
          <p:cNvSpPr/>
          <p:nvPr/>
        </p:nvSpPr>
        <p:spPr>
          <a:xfrm>
            <a:off x="607415" y="3111345"/>
            <a:ext cx="2305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Kekurangan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pangan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Screen Shot 2020-09-23 at 14.25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430" y="1219738"/>
            <a:ext cx="1608884" cy="18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59430" y="3111345"/>
            <a:ext cx="2305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Kelebihan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pangan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Screen Shot 2020-09-23 at 14.31.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849" y="1156937"/>
            <a:ext cx="1453678" cy="188305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64842" y="3128729"/>
            <a:ext cx="3286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Kekurangan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vitamin &amp; mineral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3517" y="5169731"/>
            <a:ext cx="2305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Kontaminan</a:t>
            </a:r>
            <a:endParaRPr lang="en-US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40112" y="5219828"/>
            <a:ext cx="2305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Individu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Rentan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54407" y="5157525"/>
            <a:ext cx="295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Penyakit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ditularkan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melalui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makanan</a:t>
            </a:r>
            <a:endParaRPr lang="en-US" sz="16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01E82AB-4A9E-48B0-940B-F7EAC3BB7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471" y="3823875"/>
            <a:ext cx="1989481" cy="13458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66DC21E-54F5-4610-81E4-98699AFE07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8875" y="3865494"/>
            <a:ext cx="3948974" cy="11239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4DD6004-CE2F-4452-8633-D011776F2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9032" y="3583440"/>
            <a:ext cx="1660859" cy="163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91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UNDERNUTRITION (KURANG GIZI)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4478"/>
            <a:ext cx="8229600" cy="9028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Kekurangan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gizi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dikenal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istilah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undernutrition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yaitu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kurangnya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asupan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kalori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protein.</a:t>
            </a:r>
          </a:p>
          <a:p>
            <a:pPr marL="0" indent="0" algn="just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2768094"/>
              </p:ext>
            </p:extLst>
          </p:nvPr>
        </p:nvGraphicFramePr>
        <p:xfrm>
          <a:off x="345122" y="1515716"/>
          <a:ext cx="8559019" cy="3509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7200" y="4440895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dirty="0">
                <a:latin typeface="Calibri" panose="020F0502020204030204" pitchFamily="34" charset="0"/>
                <a:cs typeface="Calibri" panose="020F0502020204030204" pitchFamily="34" charset="0"/>
              </a:rPr>
              <a:t>Sebanyak 462 juta orang dewasa mengalami kekurangan berat badan. Di antaranya sebanyak  52 juta balita menderita wasting.</a:t>
            </a:r>
          </a:p>
          <a:p>
            <a:r>
              <a:rPr lang="id-ID" sz="2000" dirty="0">
                <a:latin typeface="Calibri" panose="020F0502020204030204" pitchFamily="34" charset="0"/>
                <a:cs typeface="Calibri" panose="020F0502020204030204" pitchFamily="34" charset="0"/>
              </a:rPr>
              <a:t>45% balita meninggal karena kurang gizi.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273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OBESITAS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0764"/>
            <a:ext cx="8229600" cy="4064000"/>
          </a:xfrm>
        </p:spPr>
        <p:txBody>
          <a:bodyPr>
            <a:normAutofit/>
          </a:bodyPr>
          <a:lstStyle/>
          <a:p>
            <a:pPr marL="444500" indent="-444500" algn="just">
              <a:buClr>
                <a:schemeClr val="tx1"/>
              </a:buClr>
              <a:buFont typeface="Wingdings" charset="2"/>
              <a:buChar char="v"/>
            </a:pPr>
            <a:r>
              <a:rPr lang="id-ID" dirty="0">
                <a:latin typeface="Calibri" panose="020F0502020204030204" pitchFamily="34" charset="0"/>
                <a:cs typeface="Calibri" panose="020F0502020204030204" pitchFamily="34" charset="0"/>
              </a:rPr>
              <a:t>Kegemukan.</a:t>
            </a:r>
          </a:p>
          <a:p>
            <a:pPr marL="444500" indent="-444500" algn="just">
              <a:buClr>
                <a:schemeClr val="tx1"/>
              </a:buClr>
              <a:buFont typeface="Wingdings" charset="2"/>
              <a:buChar char="v"/>
            </a:pPr>
            <a:r>
              <a:rPr lang="id-ID" dirty="0">
                <a:latin typeface="Calibri" panose="020F0502020204030204" pitchFamily="34" charset="0"/>
                <a:cs typeface="Calibri" panose="020F0502020204030204" pitchFamily="34" charset="0"/>
              </a:rPr>
              <a:t>Obesitas pada masa anak-anak kemungkinan akan berisiko lebih tinggi untuk menjadi obesitas di masa dewasa.</a:t>
            </a:r>
          </a:p>
          <a:p>
            <a:pPr marL="444500" indent="-444500" algn="just">
              <a:buClr>
                <a:schemeClr val="tx1"/>
              </a:buClr>
              <a:buFont typeface="Wingdings" charset="2"/>
              <a:buChar char="v"/>
            </a:pPr>
            <a:r>
              <a:rPr lang="id-ID" dirty="0">
                <a:latin typeface="Calibri" panose="020F0502020204030204" pitchFamily="34" charset="0"/>
                <a:cs typeface="Calibri" panose="020F0502020204030204" pitchFamily="34" charset="0"/>
              </a:rPr>
              <a:t>Dampak obesitas: berbagai kecacatan dan penyakit: jangka pendek dan jangka panjang. </a:t>
            </a:r>
          </a:p>
          <a:p>
            <a:pPr marL="444500" indent="-444500" algn="just">
              <a:buClr>
                <a:schemeClr val="tx1"/>
              </a:buClr>
              <a:buFont typeface="Wingdings" charset="2"/>
              <a:buChar char="v"/>
            </a:pPr>
            <a:r>
              <a:rPr lang="id-ID" dirty="0">
                <a:latin typeface="Calibri" panose="020F0502020204030204" pitchFamily="34" charset="0"/>
                <a:cs typeface="Calibri" panose="020F0502020204030204" pitchFamily="34" charset="0"/>
              </a:rPr>
              <a:t>Penyakit yang tidak menular: penyakit kardiovaskular, terutama penyakit jantung dan stroke;  diabetes;  gangguan muskuloskeletal, terutama osteoartritis; dan kanker endometrium, payudara dan usus besar.</a:t>
            </a:r>
            <a:r>
              <a:rPr lang="en-ID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d-ID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d-ID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889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KEKURANGAN VITAMIN &amp; MINERAL (MIKRONUTRIEN)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45725"/>
              </p:ext>
            </p:extLst>
          </p:nvPr>
        </p:nvGraphicFramePr>
        <p:xfrm>
          <a:off x="207073" y="1333500"/>
          <a:ext cx="869706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8633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KONTAMINAN DALAM PANGAN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3983565"/>
              </p:ext>
            </p:extLst>
          </p:nvPr>
        </p:nvGraphicFramePr>
        <p:xfrm>
          <a:off x="517878" y="1612392"/>
          <a:ext cx="8108244" cy="366267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6049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033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Jenis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Kontaminan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Contoh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kontaminan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Alami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Aflatoxin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jamur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yang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berkembang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kacang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jagung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gandum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biji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kapas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Paparan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kronis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akan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menyebabkan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hepatoma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atau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kanker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hati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Disengaja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Residu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pestisida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yang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digunakan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pada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buah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sayur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residu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antibiotik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pada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hewan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menjadi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potensi</a:t>
                      </a:r>
                      <a:r>
                        <a:rPr lang="en-US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penting</a:t>
                      </a:r>
                      <a:r>
                        <a:rPr lang="en-US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kontaminan</a:t>
                      </a:r>
                      <a:endParaRPr lang="en-US" sz="1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Tidak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disengaja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Kontaminan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seperti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kaca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atau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logam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atau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produk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makanan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seperti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kulit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kacang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atau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cangkang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hewan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laut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termasuk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pada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produk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makanan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yang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tidak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disengaja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menjadi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proses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pemanenan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05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INDIVIDU RENTAN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9000" y="1608667"/>
            <a:ext cx="3231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4445" y="1481667"/>
            <a:ext cx="3556000" cy="12417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Faktor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Genetik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atau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inborn errors of metabolism</a:t>
            </a:r>
          </a:p>
        </p:txBody>
      </p:sp>
      <p:sp>
        <p:nvSpPr>
          <p:cNvPr id="7" name="Rectangle 6"/>
          <p:cNvSpPr/>
          <p:nvPr/>
        </p:nvSpPr>
        <p:spPr>
          <a:xfrm>
            <a:off x="4727222" y="1481666"/>
            <a:ext cx="3705578" cy="1241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Contoh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Phenylketonuria/PKU,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yaitu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kondisi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ketidakmampuan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genetik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melakukan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metabolism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asam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amino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fenilalanin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yang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mengakibatkan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kemerosotan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mental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kematian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pada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usia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muda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64445" y="3245556"/>
            <a:ext cx="3556000" cy="12276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Bentuk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kerentanan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/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reaksi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alergi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muncul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gejala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mulai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dari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reaksi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kulit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hingga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anafilaksis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syok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akibat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alergi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727222" y="3245556"/>
            <a:ext cx="3705578" cy="12276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/>
              </a:buClr>
            </a:pP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Contoh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>
              <a:buClr>
                <a:schemeClr val="tx1"/>
              </a:buClr>
            </a:pP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alergi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kacang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yang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telah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dikenali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sebagai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bentuk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umum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dari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alergi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berpotensi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menyebabkan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anafilaksis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89452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2175</Words>
  <Application>Microsoft Macintosh PowerPoint</Application>
  <PresentationFormat>On-screen Show (16:10)</PresentationFormat>
  <Paragraphs>282</Paragraphs>
  <Slides>34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Clarity</vt:lpstr>
      <vt:lpstr>PowerPoint Presentation</vt:lpstr>
      <vt:lpstr>SESI 13 PANGAN &amp; OBAT-OBATAN SEBAGAI ISU KESEHATAN MASYARAKAT</vt:lpstr>
      <vt:lpstr>TUJUAN PEMBELAJARAN</vt:lpstr>
      <vt:lpstr>DAMPAK PANGAN TERHADAP KESEHATAN</vt:lpstr>
      <vt:lpstr>UNDERNUTRITION (KURANG GIZI)</vt:lpstr>
      <vt:lpstr>OBESITAS</vt:lpstr>
      <vt:lpstr>KEKURANGAN VITAMIN &amp; MINERAL (MIKRONUTRIEN)</vt:lpstr>
      <vt:lpstr>KONTAMINAN DALAM PANGAN</vt:lpstr>
      <vt:lpstr>INDIVIDU RENTAN</vt:lpstr>
      <vt:lpstr>PENYAKIT YANG DITULARKAN  MELALUI PANGAN (GLOBAL)</vt:lpstr>
      <vt:lpstr>PowerPoint Presentation</vt:lpstr>
      <vt:lpstr>KLB PANGAN DI INDONESIA</vt:lpstr>
      <vt:lpstr>PENYAKIT YANG DITULARKAN MELALUI PANGAN</vt:lpstr>
      <vt:lpstr>LANGKAH-LANGKAH PENYELIDIKAN EPIDEMIOLOGI DALAM KEJADIAN LUAR BIASA (KLB) PANGAN</vt:lpstr>
      <vt:lpstr>TINGKAT ORGANISASI DALAM KEAMANAN PANGAN</vt:lpstr>
      <vt:lpstr>PERAN INSTANSI/ORGANISASI  DALAM KEAMANAN PANGAN</vt:lpstr>
      <vt:lpstr>PERAN INSTANSI/ORGANISASI   DALAM KEAMANAN PANGAN</vt:lpstr>
      <vt:lpstr>PERAN INSTANSI/ORGANISASI   DALAM KEAMANAN PANGAN</vt:lpstr>
      <vt:lpstr>PowerPoint Presentation</vt:lpstr>
      <vt:lpstr>OBAT :  ISU PENTING DALAM KESEHATAN MASYARAKAT1</vt:lpstr>
      <vt:lpstr>OBAT :  ISU PENTING DALAM KESEHATAN MASYARAKAT2</vt:lpstr>
      <vt:lpstr>OBAT :  ISU PENTING DALAM KESEHATAN MASYARAKAT3</vt:lpstr>
      <vt:lpstr>PROSES PENGUJIAN KEAMANAN OBAT &amp; VAKSIN</vt:lpstr>
      <vt:lpstr>PROSES PENGUJIAN KEAMANAN &amp; KEEFEKTIFAN  SUATU OBAT1</vt:lpstr>
      <vt:lpstr>PROSES PENGUJIAN KEAMANAN &amp; KEEFEKTIFAN  SUATU OBAT2</vt:lpstr>
      <vt:lpstr>PROSES PENGUJIAN KEAMANAN &amp; KEEFEKTIFAN SUATU OBAT3</vt:lpstr>
      <vt:lpstr>PROSES PENGUJIAN KEAMANAN &amp; KEEFEKTIFAN SUATU OBAT4</vt:lpstr>
      <vt:lpstr>PROSES PENGUJIAN KEAMANAN &amp; KEEFEKTIFAN SUATU OBAT5</vt:lpstr>
      <vt:lpstr>WEWENANG FDA TERHADAP KEAMANAN OBAT</vt:lpstr>
      <vt:lpstr>PRODUK LAIN YANG DIREGULASIKAN OLEH FDA</vt:lpstr>
      <vt:lpstr>REFERENSI</vt:lpstr>
      <vt:lpstr>REFERENSI GAMBAR &amp; GRAFIK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PANGAN DAN OBAT-OBATAN  sebagai isu  kesehatan masyarakat</dc:title>
  <dc:creator>olyn wina</dc:creator>
  <cp:lastModifiedBy>Zakianis Arifin</cp:lastModifiedBy>
  <cp:revision>51</cp:revision>
  <dcterms:created xsi:type="dcterms:W3CDTF">2020-10-22T07:15:32Z</dcterms:created>
  <dcterms:modified xsi:type="dcterms:W3CDTF">2020-11-01T23:24:41Z</dcterms:modified>
</cp:coreProperties>
</file>