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61" r:id="rId3"/>
    <p:sldId id="264" r:id="rId4"/>
    <p:sldId id="265" r:id="rId5"/>
    <p:sldId id="266" r:id="rId6"/>
    <p:sldId id="271" r:id="rId7"/>
    <p:sldId id="272" r:id="rId8"/>
    <p:sldId id="285" r:id="rId9"/>
    <p:sldId id="297" r:id="rId10"/>
    <p:sldId id="293" r:id="rId11"/>
    <p:sldId id="294" r:id="rId12"/>
    <p:sldId id="29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Arus Listrik, Resistansi dan Arus Searah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Medan Magnet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en-US" smtClean="0"/>
            <a:t>Sumber Medan Magnet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en-US" smtClean="0"/>
            <a:t>Induktansi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Muatan Listrik dan Medan Listrik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id-ID" smtClean="0"/>
            <a:t>Potensial Listrik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4C698D3-A544-4256-B085-84E96C44A5B6}">
      <dgm:prSet phldrT="[Text]"/>
      <dgm:spPr/>
      <dgm:t>
        <a:bodyPr/>
        <a:lstStyle/>
        <a:p>
          <a:r>
            <a:rPr lang="id-ID" smtClean="0"/>
            <a:t>Hukum Gauss</a:t>
          </a:r>
          <a:endParaRPr lang="en-US" dirty="0">
            <a:latin typeface="Calibri" pitchFamily="34" charset="0"/>
          </a:endParaRPr>
        </a:p>
      </dgm:t>
    </dgm:pt>
    <dgm:pt modelId="{6FC52B2B-46C7-4F6C-A145-0FE79BF8C32C}" type="parTrans" cxnId="{A7BD691C-BFA3-4100-916E-210C8D36FBDA}">
      <dgm:prSet/>
      <dgm:spPr/>
      <dgm:t>
        <a:bodyPr/>
        <a:lstStyle/>
        <a:p>
          <a:endParaRPr lang="en-US"/>
        </a:p>
      </dgm:t>
    </dgm:pt>
    <dgm:pt modelId="{C61E72EE-1A58-41A8-8EE6-C88E4F547186}" type="sibTrans" cxnId="{A7BD691C-BFA3-4100-916E-210C8D36FBDA}">
      <dgm:prSet/>
      <dgm:spPr/>
      <dgm:t>
        <a:bodyPr/>
        <a:lstStyle/>
        <a:p>
          <a:endParaRPr lang="en-US"/>
        </a:p>
      </dgm:t>
    </dgm:pt>
    <dgm:pt modelId="{5E1541D2-AD82-4D9B-9035-22B5896DE770}">
      <dgm:prSet/>
      <dgm:spPr/>
      <dgm:t>
        <a:bodyPr/>
        <a:lstStyle/>
        <a:p>
          <a:r>
            <a:rPr lang="en-US" smtClean="0"/>
            <a:t>Kapasitansi dan Dielektrik</a:t>
          </a:r>
          <a:endParaRPr lang="en-US" dirty="0">
            <a:latin typeface="Calibri" pitchFamily="34" charset="0"/>
          </a:endParaRPr>
        </a:p>
      </dgm:t>
    </dgm:pt>
    <dgm:pt modelId="{31B46BAD-3946-4727-B2BE-A56C7F7A2E78}" type="parTrans" cxnId="{C4C174FE-A2F7-4364-AB9B-5C057F18AFCA}">
      <dgm:prSet/>
      <dgm:spPr/>
      <dgm:t>
        <a:bodyPr/>
        <a:lstStyle/>
        <a:p>
          <a:endParaRPr lang="en-US"/>
        </a:p>
      </dgm:t>
    </dgm:pt>
    <dgm:pt modelId="{021D261B-A081-413E-91CF-BA2142D4400B}" type="sibTrans" cxnId="{C4C174FE-A2F7-4364-AB9B-5C057F18AFCA}">
      <dgm:prSet/>
      <dgm:spPr/>
      <dgm:t>
        <a:bodyPr/>
        <a:lstStyle/>
        <a:p>
          <a:endParaRPr lang="en-US"/>
        </a:p>
      </dgm:t>
    </dgm:pt>
    <dgm:pt modelId="{F73ABD79-51A6-48AE-A581-AA4FF78CFD46}">
      <dgm:prSet/>
      <dgm:spPr/>
      <dgm:t>
        <a:bodyPr/>
        <a:lstStyle/>
        <a:p>
          <a:r>
            <a:rPr lang="en-US" smtClean="0"/>
            <a:t>Gaya Magnet</a:t>
          </a:r>
          <a:endParaRPr lang="en-US" dirty="0">
            <a:latin typeface="Calibri" pitchFamily="34" charset="0"/>
          </a:endParaRPr>
        </a:p>
      </dgm:t>
    </dgm:pt>
    <dgm:pt modelId="{FF4BD233-4FF9-4B35-8344-5D7BB667C819}" type="parTrans" cxnId="{C7BBA347-C979-4DAF-897B-31CEEB8DD28F}">
      <dgm:prSet/>
      <dgm:spPr/>
      <dgm:t>
        <a:bodyPr/>
        <a:lstStyle/>
        <a:p>
          <a:endParaRPr lang="en-US"/>
        </a:p>
      </dgm:t>
    </dgm:pt>
    <dgm:pt modelId="{12981BC6-2561-4434-B111-23B5F9A1D2AD}" type="sibTrans" cxnId="{C7BBA347-C979-4DAF-897B-31CEEB8DD28F}">
      <dgm:prSet/>
      <dgm:spPr/>
      <dgm:t>
        <a:bodyPr/>
        <a:lstStyle/>
        <a:p>
          <a:endParaRPr lang="en-US"/>
        </a:p>
      </dgm:t>
    </dgm:pt>
    <dgm:pt modelId="{F17F786A-2C3B-4058-810A-45F4F9FA97F8}">
      <dgm:prSet/>
      <dgm:spPr/>
      <dgm:t>
        <a:bodyPr/>
        <a:lstStyle/>
        <a:p>
          <a:r>
            <a:rPr lang="en-US" smtClean="0"/>
            <a:t>Induksi Elektro-magnetik</a:t>
          </a:r>
          <a:endParaRPr lang="en-US" dirty="0">
            <a:latin typeface="Calibri" pitchFamily="34" charset="0"/>
          </a:endParaRPr>
        </a:p>
      </dgm:t>
    </dgm:pt>
    <dgm:pt modelId="{51419419-7926-47A7-A0A7-A9672E93ED36}" type="parTrans" cxnId="{DF8CF9A4-8357-4CA8-B20B-E52EC027FA12}">
      <dgm:prSet/>
      <dgm:spPr/>
      <dgm:t>
        <a:bodyPr/>
        <a:lstStyle/>
        <a:p>
          <a:endParaRPr lang="en-US"/>
        </a:p>
      </dgm:t>
    </dgm:pt>
    <dgm:pt modelId="{671D4E23-9D9C-42C1-8C5B-6EF45CFCF5EC}" type="sibTrans" cxnId="{DF8CF9A4-8357-4CA8-B20B-E52EC027FA12}">
      <dgm:prSet/>
      <dgm:spPr/>
      <dgm:t>
        <a:bodyPr/>
        <a:lstStyle/>
        <a:p>
          <a:endParaRPr lang="en-US"/>
        </a:p>
      </dgm:t>
    </dgm:pt>
    <dgm:pt modelId="{1107F268-9428-496C-80B2-E7D3FF8549B2}">
      <dgm:prSet/>
      <dgm:spPr/>
      <dgm:t>
        <a:bodyPr/>
        <a:lstStyle/>
        <a:p>
          <a:r>
            <a:rPr lang="en-US" smtClean="0"/>
            <a:t>Arus Bolak-Balik</a:t>
          </a:r>
          <a:endParaRPr lang="en-US" dirty="0">
            <a:latin typeface="Calibri" pitchFamily="34" charset="0"/>
          </a:endParaRPr>
        </a:p>
      </dgm:t>
    </dgm:pt>
    <dgm:pt modelId="{EF7D1BFF-0BFC-4C43-AB52-DFEE5D6B526B}" type="parTrans" cxnId="{0F797D31-7EB6-4C89-9D12-FEAFEF8CE0CC}">
      <dgm:prSet/>
      <dgm:spPr/>
      <dgm:t>
        <a:bodyPr/>
        <a:lstStyle/>
        <a:p>
          <a:endParaRPr lang="en-US"/>
        </a:p>
      </dgm:t>
    </dgm:pt>
    <dgm:pt modelId="{2B8317B3-EABB-4927-9F75-CB79AA78B341}" type="sibTrans" cxnId="{0F797D31-7EB6-4C89-9D12-FEAFEF8CE0CC}">
      <dgm:prSet/>
      <dgm:spPr/>
      <dgm:t>
        <a:bodyPr/>
        <a:lstStyle/>
        <a:p>
          <a:endParaRPr lang="en-US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C68256-105C-4C2E-98B6-9BC195A498A9}" type="presOf" srcId="{95ECB323-489A-4EB7-932F-3E9D7C2C196A}" destId="{83071D6C-3261-4DB0-B44C-35C0FA83A203}" srcOrd="0" destOrd="0" presId="urn:microsoft.com/office/officeart/2005/8/layout/vList5"/>
    <dgm:cxn modelId="{E1554D48-A8DB-43A0-9FA2-E3C39E7DB416}" type="presOf" srcId="{A4C698D3-A544-4256-B085-84E96C44A5B6}" destId="{ACDB5D70-7F4E-4E51-A844-87AB597A0F77}" srcOrd="0" destOrd="1" presId="urn:microsoft.com/office/officeart/2005/8/layout/vList5"/>
    <dgm:cxn modelId="{E00CD499-44D4-431A-8132-F12097F317AE}" type="presOf" srcId="{A455CDF9-35DE-418D-A7EC-D4D7495F37E4}" destId="{587569C8-54FC-48A7-B1FD-B192ADFA24B3}" srcOrd="0" destOrd="0" presId="urn:microsoft.com/office/officeart/2005/8/layout/vList5"/>
    <dgm:cxn modelId="{C4C174FE-A2F7-4364-AB9B-5C057F18AFCA}" srcId="{95ECB323-489A-4EB7-932F-3E9D7C2C196A}" destId="{5E1541D2-AD82-4D9B-9035-22B5896DE770}" srcOrd="1" destOrd="0" parTransId="{31B46BAD-3946-4727-B2BE-A56C7F7A2E78}" sibTransId="{021D261B-A081-413E-91CF-BA2142D4400B}"/>
    <dgm:cxn modelId="{8B113EA4-14DB-4F14-941E-20B45473E2AC}" type="presOf" srcId="{7DA31674-2577-416C-8B87-5E390D8F516B}" destId="{E88F25B0-9CA7-4AEB-A5AB-1874B38EDDC6}" srcOrd="0" destOrd="0" presId="urn:microsoft.com/office/officeart/2005/8/layout/vList5"/>
    <dgm:cxn modelId="{C7BBA347-C979-4DAF-897B-31CEEB8DD28F}" srcId="{101B7685-BAE3-425F-9F54-A1F98BA881E8}" destId="{F73ABD79-51A6-48AE-A581-AA4FF78CFD46}" srcOrd="1" destOrd="0" parTransId="{FF4BD233-4FF9-4B35-8344-5D7BB667C819}" sibTransId="{12981BC6-2561-4434-B111-23B5F9A1D2AD}"/>
    <dgm:cxn modelId="{DF8CF9A4-8357-4CA8-B20B-E52EC027FA12}" srcId="{7DA31674-2577-416C-8B87-5E390D8F516B}" destId="{F17F786A-2C3B-4058-810A-45F4F9FA97F8}" srcOrd="1" destOrd="0" parTransId="{51419419-7926-47A7-A0A7-A9672E93ED36}" sibTransId="{671D4E23-9D9C-42C1-8C5B-6EF45CFCF5EC}"/>
    <dgm:cxn modelId="{A598B2E4-68EF-4F9A-ABE7-38C26497BE45}" type="presOf" srcId="{101B7685-BAE3-425F-9F54-A1F98BA881E8}" destId="{4B43496D-7723-4303-A141-E27633D214E7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D455C59C-D04B-4CF6-9651-1700D5EDE72F}" type="presOf" srcId="{4B3C4F58-B56A-435C-9F2B-3251927E60BC}" destId="{ACDB5D70-7F4E-4E51-A844-87AB597A0F77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A7BD691C-BFA3-4100-916E-210C8D36FBDA}" srcId="{65AC6880-B174-46C3-86BC-C9A25E12283B}" destId="{A4C698D3-A544-4256-B085-84E96C44A5B6}" srcOrd="1" destOrd="0" parTransId="{6FC52B2B-46C7-4F6C-A145-0FE79BF8C32C}" sibTransId="{C61E72EE-1A58-41A8-8EE6-C88E4F547186}"/>
    <dgm:cxn modelId="{C9125CC4-0998-42F0-833A-B8411D4723A9}" type="presOf" srcId="{F73ABD79-51A6-48AE-A581-AA4FF78CFD46}" destId="{B6980840-7B2F-4D20-8568-DBE96DDF4E6D}" srcOrd="0" destOrd="1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3D43B6B5-1BC3-4FDA-A32E-824BA592E1E2}" type="presOf" srcId="{1107F268-9428-496C-80B2-E7D3FF8549B2}" destId="{3E6DB9B2-5929-4DCD-A4E3-0729DE344D32}" srcOrd="0" destOrd="1" presId="urn:microsoft.com/office/officeart/2005/8/layout/vList5"/>
    <dgm:cxn modelId="{1F862787-DA5E-4774-97B7-2777968F3E64}" type="presOf" srcId="{0FF6D450-B006-4620-85C4-099C24D27103}" destId="{B6980840-7B2F-4D20-8568-DBE96DDF4E6D}" srcOrd="0" destOrd="0" presId="urn:microsoft.com/office/officeart/2005/8/layout/vList5"/>
    <dgm:cxn modelId="{06114D59-9995-4611-8DCE-BEF8973AFEAC}" type="presOf" srcId="{6E6ED3DC-EF2F-4932-B409-D2910DC7F941}" destId="{34377E5E-F1FD-46B0-B2AF-F0D7C84D5A56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60446DA4-E604-41F5-B3AD-414791A79420}" type="presOf" srcId="{A97324D4-9B99-4C7D-B3DF-80AF741EFC4A}" destId="{41F2985F-06DA-4C1D-843C-BDA1E372A194}" srcOrd="0" destOrd="0" presId="urn:microsoft.com/office/officeart/2005/8/layout/vList5"/>
    <dgm:cxn modelId="{42F57E4D-2515-4B1C-A0D9-D9043F7C19A1}" type="presOf" srcId="{3E3B07A3-7194-4323-97E4-FA01BB16F89E}" destId="{3E6DB9B2-5929-4DCD-A4E3-0729DE344D32}" srcOrd="0" destOrd="0" presId="urn:microsoft.com/office/officeart/2005/8/layout/vList5"/>
    <dgm:cxn modelId="{CFF5FD00-E1E1-4D1F-B409-F34ADF363FF7}" type="presOf" srcId="{F17F786A-2C3B-4058-810A-45F4F9FA97F8}" destId="{34377E5E-F1FD-46B0-B2AF-F0D7C84D5A56}" srcOrd="0" destOrd="1" presId="urn:microsoft.com/office/officeart/2005/8/layout/vList5"/>
    <dgm:cxn modelId="{A15ACB67-497C-415B-AA43-281253987DCB}" type="presOf" srcId="{5E1541D2-AD82-4D9B-9035-22B5896DE770}" destId="{C32B95E3-D776-4138-A054-ACE0069A7851}" srcOrd="0" destOrd="1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72782817-B87B-4F00-8D75-FB93F1E85E8D}" type="presOf" srcId="{D1CC31A9-809B-4E85-9DF8-402DD459CBC8}" destId="{37A0ECB6-5D81-4B0D-9BCA-90A8A52E6A8A}" srcOrd="0" destOrd="0" presId="urn:microsoft.com/office/officeart/2005/8/layout/vList5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0F797D31-7EB6-4C89-9D12-FEAFEF8CE0CC}" srcId="{D1CC31A9-809B-4E85-9DF8-402DD459CBC8}" destId="{1107F268-9428-496C-80B2-E7D3FF8549B2}" srcOrd="1" destOrd="0" parTransId="{EF7D1BFF-0BFC-4C43-AB52-DFEE5D6B526B}" sibTransId="{2B8317B3-EABB-4927-9F75-CB79AA78B341}"/>
    <dgm:cxn modelId="{286435C6-1F85-4F89-ADDD-79988CE30CE1}" type="presOf" srcId="{65AC6880-B174-46C3-86BC-C9A25E12283B}" destId="{0CA7C948-4AE6-4A0E-8C4E-6EA1FD1095B1}" srcOrd="0" destOrd="0" presId="urn:microsoft.com/office/officeart/2005/8/layout/vList5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84AFC36A-1EBC-4BBA-B64B-E9F2132BE8F1}" type="presOf" srcId="{19CC8CE8-1040-41E9-8F08-67BE7F791BC5}" destId="{BA089AD1-FD51-44EF-A9C9-E4555A5DF0BA}" srcOrd="0" destOrd="0" presId="urn:microsoft.com/office/officeart/2005/8/layout/vList5"/>
    <dgm:cxn modelId="{DB660106-7026-4BD2-8D8D-0EC815A6F8A4}" type="presOf" srcId="{9BA32040-0DE3-4AD2-B6EB-1C7A76CBB411}" destId="{C32B95E3-D776-4138-A054-ACE0069A7851}" srcOrd="0" destOrd="0" presId="urn:microsoft.com/office/officeart/2005/8/layout/vList5"/>
    <dgm:cxn modelId="{CFB89984-2DD8-447A-89B9-06DCAEB177ED}" type="presParOf" srcId="{587569C8-54FC-48A7-B1FD-B192ADFA24B3}" destId="{F14D1870-7709-45E4-8069-FE2A260A5C90}" srcOrd="0" destOrd="0" presId="urn:microsoft.com/office/officeart/2005/8/layout/vList5"/>
    <dgm:cxn modelId="{C27F1686-E6F7-4747-B185-B1FF97FBCD23}" type="presParOf" srcId="{F14D1870-7709-45E4-8069-FE2A260A5C90}" destId="{0CA7C948-4AE6-4A0E-8C4E-6EA1FD1095B1}" srcOrd="0" destOrd="0" presId="urn:microsoft.com/office/officeart/2005/8/layout/vList5"/>
    <dgm:cxn modelId="{0D40BB33-EAA3-4530-8537-18CDEDE86F32}" type="presParOf" srcId="{F14D1870-7709-45E4-8069-FE2A260A5C90}" destId="{ACDB5D70-7F4E-4E51-A844-87AB597A0F77}" srcOrd="1" destOrd="0" presId="urn:microsoft.com/office/officeart/2005/8/layout/vList5"/>
    <dgm:cxn modelId="{C64962EE-F965-4065-88ED-CDB1A2593C21}" type="presParOf" srcId="{587569C8-54FC-48A7-B1FD-B192ADFA24B3}" destId="{DF0F342A-2D98-49EB-B01E-2D793AC4E51D}" srcOrd="1" destOrd="0" presId="urn:microsoft.com/office/officeart/2005/8/layout/vList5"/>
    <dgm:cxn modelId="{82B31E04-9860-4B75-8762-5A0783DB0BB8}" type="presParOf" srcId="{587569C8-54FC-48A7-B1FD-B192ADFA24B3}" destId="{ED72023A-9675-4D4C-BB8C-D931A9754E7F}" srcOrd="2" destOrd="0" presId="urn:microsoft.com/office/officeart/2005/8/layout/vList5"/>
    <dgm:cxn modelId="{3BB7CCA8-0F21-40F8-B384-017F82CEE1DA}" type="presParOf" srcId="{ED72023A-9675-4D4C-BB8C-D931A9754E7F}" destId="{83071D6C-3261-4DB0-B44C-35C0FA83A203}" srcOrd="0" destOrd="0" presId="urn:microsoft.com/office/officeart/2005/8/layout/vList5"/>
    <dgm:cxn modelId="{00F5FF59-73F0-4AD4-828D-4F2AAA96C1B2}" type="presParOf" srcId="{ED72023A-9675-4D4C-BB8C-D931A9754E7F}" destId="{C32B95E3-D776-4138-A054-ACE0069A7851}" srcOrd="1" destOrd="0" presId="urn:microsoft.com/office/officeart/2005/8/layout/vList5"/>
    <dgm:cxn modelId="{AEC8FFFB-2D4A-4CF5-A772-F09A0EAC9D22}" type="presParOf" srcId="{587569C8-54FC-48A7-B1FD-B192ADFA24B3}" destId="{2A9B02BF-BC8B-4281-80D7-7A0634D30948}" srcOrd="3" destOrd="0" presId="urn:microsoft.com/office/officeart/2005/8/layout/vList5"/>
    <dgm:cxn modelId="{9D842D08-9D34-4E3E-8C44-83B8E0AD5B98}" type="presParOf" srcId="{587569C8-54FC-48A7-B1FD-B192ADFA24B3}" destId="{B69F19AE-B49C-4EB2-9719-0A4D2B0D25D2}" srcOrd="4" destOrd="0" presId="urn:microsoft.com/office/officeart/2005/8/layout/vList5"/>
    <dgm:cxn modelId="{3DC6A2C4-E531-4989-AF8A-49E64A6C9959}" type="presParOf" srcId="{B69F19AE-B49C-4EB2-9719-0A4D2B0D25D2}" destId="{41F2985F-06DA-4C1D-843C-BDA1E372A194}" srcOrd="0" destOrd="0" presId="urn:microsoft.com/office/officeart/2005/8/layout/vList5"/>
    <dgm:cxn modelId="{FFCDFEC5-9CCC-4A6C-A875-0F204CB52849}" type="presParOf" srcId="{B69F19AE-B49C-4EB2-9719-0A4D2B0D25D2}" destId="{BA089AD1-FD51-44EF-A9C9-E4555A5DF0BA}" srcOrd="1" destOrd="0" presId="urn:microsoft.com/office/officeart/2005/8/layout/vList5"/>
    <dgm:cxn modelId="{6FED52E9-8912-4993-ADBC-25CCF94BC89E}" type="presParOf" srcId="{587569C8-54FC-48A7-B1FD-B192ADFA24B3}" destId="{F1E32D24-D5F4-43FD-8C8E-44590107C4DE}" srcOrd="5" destOrd="0" presId="urn:microsoft.com/office/officeart/2005/8/layout/vList5"/>
    <dgm:cxn modelId="{D077A58C-D1B4-4E0E-9882-38E4636CEDAC}" type="presParOf" srcId="{587569C8-54FC-48A7-B1FD-B192ADFA24B3}" destId="{79638ECC-ABBD-41B6-9E7E-164904585CB2}" srcOrd="6" destOrd="0" presId="urn:microsoft.com/office/officeart/2005/8/layout/vList5"/>
    <dgm:cxn modelId="{A8E64FAA-FEEE-4E44-8D3B-EF010E814665}" type="presParOf" srcId="{79638ECC-ABBD-41B6-9E7E-164904585CB2}" destId="{4B43496D-7723-4303-A141-E27633D214E7}" srcOrd="0" destOrd="0" presId="urn:microsoft.com/office/officeart/2005/8/layout/vList5"/>
    <dgm:cxn modelId="{8BA231FD-7365-4572-BA52-F35A9ED6A631}" type="presParOf" srcId="{79638ECC-ABBD-41B6-9E7E-164904585CB2}" destId="{B6980840-7B2F-4D20-8568-DBE96DDF4E6D}" srcOrd="1" destOrd="0" presId="urn:microsoft.com/office/officeart/2005/8/layout/vList5"/>
    <dgm:cxn modelId="{516F666C-759B-43F9-A00A-574382DAF26E}" type="presParOf" srcId="{587569C8-54FC-48A7-B1FD-B192ADFA24B3}" destId="{F5454932-5A68-4191-A04C-5A7478DFFE9B}" srcOrd="7" destOrd="0" presId="urn:microsoft.com/office/officeart/2005/8/layout/vList5"/>
    <dgm:cxn modelId="{EE22F2E2-48F0-4113-904F-02DF306990CE}" type="presParOf" srcId="{587569C8-54FC-48A7-B1FD-B192ADFA24B3}" destId="{CEA831C4-942F-4912-9C56-39F78AE5B07E}" srcOrd="8" destOrd="0" presId="urn:microsoft.com/office/officeart/2005/8/layout/vList5"/>
    <dgm:cxn modelId="{236A4BC4-347C-405C-A26D-EE5D29B4EDBF}" type="presParOf" srcId="{CEA831C4-942F-4912-9C56-39F78AE5B07E}" destId="{E88F25B0-9CA7-4AEB-A5AB-1874B38EDDC6}" srcOrd="0" destOrd="0" presId="urn:microsoft.com/office/officeart/2005/8/layout/vList5"/>
    <dgm:cxn modelId="{310CD048-6320-4360-9D62-32551D8DE1C4}" type="presParOf" srcId="{CEA831C4-942F-4912-9C56-39F78AE5B07E}" destId="{34377E5E-F1FD-46B0-B2AF-F0D7C84D5A56}" srcOrd="1" destOrd="0" presId="urn:microsoft.com/office/officeart/2005/8/layout/vList5"/>
    <dgm:cxn modelId="{C8A74D44-6F80-46B6-98A3-C54634496885}" type="presParOf" srcId="{587569C8-54FC-48A7-B1FD-B192ADFA24B3}" destId="{D8AF36D9-28AE-42DD-9152-759F3D9E3498}" srcOrd="9" destOrd="0" presId="urn:microsoft.com/office/officeart/2005/8/layout/vList5"/>
    <dgm:cxn modelId="{8C252BED-6AA5-4100-A548-0363EF93FD45}" type="presParOf" srcId="{587569C8-54FC-48A7-B1FD-B192ADFA24B3}" destId="{FAF0CE69-BF39-4FD3-8E4B-F3F57A122172}" srcOrd="10" destOrd="0" presId="urn:microsoft.com/office/officeart/2005/8/layout/vList5"/>
    <dgm:cxn modelId="{BBF4E674-3462-4FA4-9C24-57CAA017AD8B}" type="presParOf" srcId="{FAF0CE69-BF39-4FD3-8E4B-F3F57A122172}" destId="{37A0ECB6-5D81-4B0D-9BCA-90A8A52E6A8A}" srcOrd="0" destOrd="0" presId="urn:microsoft.com/office/officeart/2005/8/layout/vList5"/>
    <dgm:cxn modelId="{C001F7E7-C2A2-4DD9-9179-6E9E608FB77E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Energi dan Daya dalam Rangkaian Listrik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Resistor Susun Seri dan Paralel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en-US" smtClean="0"/>
            <a:t>Aturan Kirchoff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id-ID" smtClean="0"/>
            <a:t>Rangkaian RC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Arus Listrik 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Rangkaian Listrik dan Gaya Gerak Listrik (GGL) Induksi 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86A4C3C-1D3E-4750-BE13-0562D3659CDF}">
      <dgm:prSet/>
      <dgm:spPr/>
      <dgm:t>
        <a:bodyPr/>
        <a:lstStyle/>
        <a:p>
          <a:r>
            <a:rPr lang="en-US" smtClean="0"/>
            <a:t>Resistansi dan Resistivitas</a:t>
          </a:r>
        </a:p>
      </dgm:t>
    </dgm:pt>
    <dgm:pt modelId="{F0237242-497D-41F5-919A-AB635E20222D}" type="parTrans" cxnId="{22F522A1-FB19-4DE8-A11E-9800D755637E}">
      <dgm:prSet/>
      <dgm:spPr/>
      <dgm:t>
        <a:bodyPr/>
        <a:lstStyle/>
        <a:p>
          <a:endParaRPr lang="en-US"/>
        </a:p>
      </dgm:t>
    </dgm:pt>
    <dgm:pt modelId="{F8FB262A-5814-4701-B40D-55EF788053A8}" type="sibTrans" cxnId="{22F522A1-FB19-4DE8-A11E-9800D755637E}">
      <dgm:prSet/>
      <dgm:spPr/>
      <dgm:t>
        <a:bodyPr/>
        <a:lstStyle/>
        <a:p>
          <a:endParaRPr lang="en-US"/>
        </a:p>
      </dgm:t>
    </dgm:pt>
    <dgm:pt modelId="{B4152FA2-CD0E-4AEA-A84C-131B854FB715}">
      <dgm:prSet/>
      <dgm:spPr/>
      <dgm:t>
        <a:bodyPr/>
        <a:lstStyle/>
        <a:p>
          <a:r>
            <a:rPr lang="en-US" smtClean="0"/>
            <a:t>Alat Ukur Listrik</a:t>
          </a:r>
        </a:p>
      </dgm:t>
    </dgm:pt>
    <dgm:pt modelId="{94A331A0-E6D8-4963-B2C3-B1700B4AD963}" type="parTrans" cxnId="{DBBA1DA0-3595-4F57-B438-461BEB66E412}">
      <dgm:prSet/>
      <dgm:spPr/>
      <dgm:t>
        <a:bodyPr/>
        <a:lstStyle/>
        <a:p>
          <a:endParaRPr lang="en-US"/>
        </a:p>
      </dgm:t>
    </dgm:pt>
    <dgm:pt modelId="{D5C7FE40-6CB1-4B1D-A63C-35990CB09DA9}" type="sibTrans" cxnId="{DBBA1DA0-3595-4F57-B438-461BEB66E412}">
      <dgm:prSet/>
      <dgm:spPr/>
      <dgm:t>
        <a:bodyPr/>
        <a:lstStyle/>
        <a:p>
          <a:endParaRPr lang="en-US"/>
        </a:p>
      </dgm:t>
    </dgm:pt>
    <dgm:pt modelId="{BDB13F25-B37E-4D13-AF6B-1D51050865B0}">
      <dgm:prSet/>
      <dgm:spPr/>
      <dgm:t>
        <a:bodyPr/>
        <a:lstStyle/>
        <a:p>
          <a:r>
            <a:rPr lang="id-ID" smtClean="0"/>
            <a:t>Sistem Distribusi Daya</a:t>
          </a:r>
          <a:endParaRPr lang="en-US"/>
        </a:p>
      </dgm:t>
    </dgm:pt>
    <dgm:pt modelId="{6AC381A2-EF4F-494D-AAF1-4FA11CC526CB}" type="parTrans" cxnId="{07127577-D5A9-4A82-9887-49C1149C75BC}">
      <dgm:prSet/>
      <dgm:spPr/>
      <dgm:t>
        <a:bodyPr/>
        <a:lstStyle/>
        <a:p>
          <a:endParaRPr lang="en-US"/>
        </a:p>
      </dgm:t>
    </dgm:pt>
    <dgm:pt modelId="{D9648B9B-E23E-4CAA-A3B4-DDEB5E30F769}" type="sibTrans" cxnId="{07127577-D5A9-4A82-9887-49C1149C75BC}">
      <dgm:prSet/>
      <dgm:spPr/>
      <dgm:t>
        <a:bodyPr/>
        <a:lstStyle/>
        <a:p>
          <a:endParaRPr lang="en-US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127577-D5A9-4A82-9887-49C1149C75BC}" srcId="{D1CC31A9-809B-4E85-9DF8-402DD459CBC8}" destId="{BDB13F25-B37E-4D13-AF6B-1D51050865B0}" srcOrd="1" destOrd="0" parTransId="{6AC381A2-EF4F-494D-AAF1-4FA11CC526CB}" sibTransId="{D9648B9B-E23E-4CAA-A3B4-DDEB5E30F769}"/>
    <dgm:cxn modelId="{0F5F02BB-6A0E-4F7D-BEDE-0EE76D59B3E1}" type="presOf" srcId="{7DA31674-2577-416C-8B87-5E390D8F516B}" destId="{E88F25B0-9CA7-4AEB-A5AB-1874B38EDDC6}" srcOrd="0" destOrd="0" presId="urn:microsoft.com/office/officeart/2005/8/layout/vList5"/>
    <dgm:cxn modelId="{CC770D75-39EF-40ED-A4F8-FB772E00D3A9}" type="presOf" srcId="{A97324D4-9B99-4C7D-B3DF-80AF741EFC4A}" destId="{41F2985F-06DA-4C1D-843C-BDA1E372A194}" srcOrd="0" destOrd="0" presId="urn:microsoft.com/office/officeart/2005/8/layout/vList5"/>
    <dgm:cxn modelId="{55B93F39-EDF4-4F36-BA98-7AD552DFA1D7}" type="presOf" srcId="{65AC6880-B174-46C3-86BC-C9A25E12283B}" destId="{0CA7C948-4AE6-4A0E-8C4E-6EA1FD1095B1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F03B9C5C-9015-4124-9393-A95D4CC3A879}" type="presOf" srcId="{6E6ED3DC-EF2F-4932-B409-D2910DC7F941}" destId="{34377E5E-F1FD-46B0-B2AF-F0D7C84D5A56}" srcOrd="0" destOrd="0" presId="urn:microsoft.com/office/officeart/2005/8/layout/vList5"/>
    <dgm:cxn modelId="{01B19770-B673-4047-8AA3-B2DED3369B10}" type="presOf" srcId="{BDB13F25-B37E-4D13-AF6B-1D51050865B0}" destId="{3E6DB9B2-5929-4DCD-A4E3-0729DE344D32}" srcOrd="0" destOrd="1" presId="urn:microsoft.com/office/officeart/2005/8/layout/vList5"/>
    <dgm:cxn modelId="{7E3C6CF5-8267-433A-98C6-0A2A5AA0EF2B}" type="presOf" srcId="{A455CDF9-35DE-418D-A7EC-D4D7495F37E4}" destId="{587569C8-54FC-48A7-B1FD-B192ADFA24B3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E7159EDB-7B00-4D43-BB3A-AC5C98E14FC1}" type="presOf" srcId="{9BA32040-0DE3-4AD2-B6EB-1C7A76CBB411}" destId="{C32B95E3-D776-4138-A054-ACE0069A7851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E35110CF-7FF3-4432-96CD-3F9EEFFBFBC2}" type="presOf" srcId="{B4152FA2-CD0E-4AEA-A84C-131B854FB715}" destId="{34377E5E-F1FD-46B0-B2AF-F0D7C84D5A56}" srcOrd="0" destOrd="1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DBBA1DA0-3595-4F57-B438-461BEB66E412}" srcId="{7DA31674-2577-416C-8B87-5E390D8F516B}" destId="{B4152FA2-CD0E-4AEA-A84C-131B854FB715}" srcOrd="1" destOrd="0" parTransId="{94A331A0-E6D8-4963-B2C3-B1700B4AD963}" sibTransId="{D5C7FE40-6CB1-4B1D-A63C-35990CB09DA9}"/>
    <dgm:cxn modelId="{0BF0790E-8E8F-4C63-8E64-081259D586F7}" type="presOf" srcId="{186A4C3C-1D3E-4750-BE13-0562D3659CDF}" destId="{ACDB5D70-7F4E-4E51-A844-87AB597A0F77}" srcOrd="0" destOrd="1" presId="urn:microsoft.com/office/officeart/2005/8/layout/vList5"/>
    <dgm:cxn modelId="{7C37E257-3DA8-4017-B706-2D951F389620}" type="presOf" srcId="{0FF6D450-B006-4620-85C4-099C24D27103}" destId="{B6980840-7B2F-4D20-8568-DBE96DDF4E6D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FE6794A8-2D02-4ED3-959B-174CE2EC0009}" type="presOf" srcId="{D1CC31A9-809B-4E85-9DF8-402DD459CBC8}" destId="{37A0ECB6-5D81-4B0D-9BCA-90A8A52E6A8A}" srcOrd="0" destOrd="0" presId="urn:microsoft.com/office/officeart/2005/8/layout/vList5"/>
    <dgm:cxn modelId="{387AAB67-6B39-423A-AB14-3A372B21E42C}" type="presOf" srcId="{19CC8CE8-1040-41E9-8F08-67BE7F791BC5}" destId="{BA089AD1-FD51-44EF-A9C9-E4555A5DF0BA}" srcOrd="0" destOrd="0" presId="urn:microsoft.com/office/officeart/2005/8/layout/vList5"/>
    <dgm:cxn modelId="{6BDEBBCC-4DB2-429A-816B-7F4B0BB508EA}" type="presOf" srcId="{101B7685-BAE3-425F-9F54-A1F98BA881E8}" destId="{4B43496D-7723-4303-A141-E27633D214E7}" srcOrd="0" destOrd="0" presId="urn:microsoft.com/office/officeart/2005/8/layout/vList5"/>
    <dgm:cxn modelId="{65919592-2C71-4EA4-BE39-A6C03942002A}" type="presOf" srcId="{95ECB323-489A-4EB7-932F-3E9D7C2C196A}" destId="{83071D6C-3261-4DB0-B44C-35C0FA83A203}" srcOrd="0" destOrd="0" presId="urn:microsoft.com/office/officeart/2005/8/layout/vList5"/>
    <dgm:cxn modelId="{AC61C004-FA54-45CF-8A1C-86D9A91D1A18}" type="presOf" srcId="{3E3B07A3-7194-4323-97E4-FA01BB16F89E}" destId="{3E6DB9B2-5929-4DCD-A4E3-0729DE344D32}" srcOrd="0" destOrd="0" presId="urn:microsoft.com/office/officeart/2005/8/layout/vList5"/>
    <dgm:cxn modelId="{88F00840-FC50-4C42-B024-B769A56E49A4}" type="presOf" srcId="{4B3C4F58-B56A-435C-9F2B-3251927E60BC}" destId="{ACDB5D70-7F4E-4E51-A844-87AB597A0F77}" srcOrd="0" destOrd="0" presId="urn:microsoft.com/office/officeart/2005/8/layout/vList5"/>
    <dgm:cxn modelId="{22F522A1-FB19-4DE8-A11E-9800D755637E}" srcId="{65AC6880-B174-46C3-86BC-C9A25E12283B}" destId="{186A4C3C-1D3E-4750-BE13-0562D3659CDF}" srcOrd="1" destOrd="0" parTransId="{F0237242-497D-41F5-919A-AB635E20222D}" sibTransId="{F8FB262A-5814-4701-B40D-55EF788053A8}"/>
    <dgm:cxn modelId="{4FD87C30-07EA-4FE3-A35C-7CC41EF67132}" type="presParOf" srcId="{587569C8-54FC-48A7-B1FD-B192ADFA24B3}" destId="{F14D1870-7709-45E4-8069-FE2A260A5C90}" srcOrd="0" destOrd="0" presId="urn:microsoft.com/office/officeart/2005/8/layout/vList5"/>
    <dgm:cxn modelId="{131DCADC-1C0C-47D0-8D01-35320E96677C}" type="presParOf" srcId="{F14D1870-7709-45E4-8069-FE2A260A5C90}" destId="{0CA7C948-4AE6-4A0E-8C4E-6EA1FD1095B1}" srcOrd="0" destOrd="0" presId="urn:microsoft.com/office/officeart/2005/8/layout/vList5"/>
    <dgm:cxn modelId="{431A5BDE-B4BF-481F-9DDC-806C1E78412A}" type="presParOf" srcId="{F14D1870-7709-45E4-8069-FE2A260A5C90}" destId="{ACDB5D70-7F4E-4E51-A844-87AB597A0F77}" srcOrd="1" destOrd="0" presId="urn:microsoft.com/office/officeart/2005/8/layout/vList5"/>
    <dgm:cxn modelId="{CF58AB25-4349-4422-BBD5-D66CBFE2B523}" type="presParOf" srcId="{587569C8-54FC-48A7-B1FD-B192ADFA24B3}" destId="{DF0F342A-2D98-49EB-B01E-2D793AC4E51D}" srcOrd="1" destOrd="0" presId="urn:microsoft.com/office/officeart/2005/8/layout/vList5"/>
    <dgm:cxn modelId="{D6FC27A9-9AB4-4B1F-B51B-5FC036C43B5D}" type="presParOf" srcId="{587569C8-54FC-48A7-B1FD-B192ADFA24B3}" destId="{ED72023A-9675-4D4C-BB8C-D931A9754E7F}" srcOrd="2" destOrd="0" presId="urn:microsoft.com/office/officeart/2005/8/layout/vList5"/>
    <dgm:cxn modelId="{7FBF4340-27E8-483F-A381-801E5B46708C}" type="presParOf" srcId="{ED72023A-9675-4D4C-BB8C-D931A9754E7F}" destId="{83071D6C-3261-4DB0-B44C-35C0FA83A203}" srcOrd="0" destOrd="0" presId="urn:microsoft.com/office/officeart/2005/8/layout/vList5"/>
    <dgm:cxn modelId="{4E9BE693-8732-4327-97D8-F0F460C102B1}" type="presParOf" srcId="{ED72023A-9675-4D4C-BB8C-D931A9754E7F}" destId="{C32B95E3-D776-4138-A054-ACE0069A7851}" srcOrd="1" destOrd="0" presId="urn:microsoft.com/office/officeart/2005/8/layout/vList5"/>
    <dgm:cxn modelId="{D07FE60C-3017-4B19-8113-87BEBC041890}" type="presParOf" srcId="{587569C8-54FC-48A7-B1FD-B192ADFA24B3}" destId="{2A9B02BF-BC8B-4281-80D7-7A0634D30948}" srcOrd="3" destOrd="0" presId="urn:microsoft.com/office/officeart/2005/8/layout/vList5"/>
    <dgm:cxn modelId="{BA50505B-49DE-453E-9843-5615669FEB4C}" type="presParOf" srcId="{587569C8-54FC-48A7-B1FD-B192ADFA24B3}" destId="{B69F19AE-B49C-4EB2-9719-0A4D2B0D25D2}" srcOrd="4" destOrd="0" presId="urn:microsoft.com/office/officeart/2005/8/layout/vList5"/>
    <dgm:cxn modelId="{3EECA10F-966A-4E59-B9C8-4BB8F544C214}" type="presParOf" srcId="{B69F19AE-B49C-4EB2-9719-0A4D2B0D25D2}" destId="{41F2985F-06DA-4C1D-843C-BDA1E372A194}" srcOrd="0" destOrd="0" presId="urn:microsoft.com/office/officeart/2005/8/layout/vList5"/>
    <dgm:cxn modelId="{EC6D7399-5F97-4EB6-B4FD-E518213C592A}" type="presParOf" srcId="{B69F19AE-B49C-4EB2-9719-0A4D2B0D25D2}" destId="{BA089AD1-FD51-44EF-A9C9-E4555A5DF0BA}" srcOrd="1" destOrd="0" presId="urn:microsoft.com/office/officeart/2005/8/layout/vList5"/>
    <dgm:cxn modelId="{E49F0764-A594-4992-87A2-47DF21EE8475}" type="presParOf" srcId="{587569C8-54FC-48A7-B1FD-B192ADFA24B3}" destId="{F1E32D24-D5F4-43FD-8C8E-44590107C4DE}" srcOrd="5" destOrd="0" presId="urn:microsoft.com/office/officeart/2005/8/layout/vList5"/>
    <dgm:cxn modelId="{FF2BDF43-0E43-46AA-A910-84E6474D6D2D}" type="presParOf" srcId="{587569C8-54FC-48A7-B1FD-B192ADFA24B3}" destId="{79638ECC-ABBD-41B6-9E7E-164904585CB2}" srcOrd="6" destOrd="0" presId="urn:microsoft.com/office/officeart/2005/8/layout/vList5"/>
    <dgm:cxn modelId="{B192180A-F84B-46E5-B1B1-647D16262CF1}" type="presParOf" srcId="{79638ECC-ABBD-41B6-9E7E-164904585CB2}" destId="{4B43496D-7723-4303-A141-E27633D214E7}" srcOrd="0" destOrd="0" presId="urn:microsoft.com/office/officeart/2005/8/layout/vList5"/>
    <dgm:cxn modelId="{044A952F-8057-4ECC-A099-1F91B6DDABD8}" type="presParOf" srcId="{79638ECC-ABBD-41B6-9E7E-164904585CB2}" destId="{B6980840-7B2F-4D20-8568-DBE96DDF4E6D}" srcOrd="1" destOrd="0" presId="urn:microsoft.com/office/officeart/2005/8/layout/vList5"/>
    <dgm:cxn modelId="{E1014C3E-3C9D-4473-9E54-754F61392A9E}" type="presParOf" srcId="{587569C8-54FC-48A7-B1FD-B192ADFA24B3}" destId="{F5454932-5A68-4191-A04C-5A7478DFFE9B}" srcOrd="7" destOrd="0" presId="urn:microsoft.com/office/officeart/2005/8/layout/vList5"/>
    <dgm:cxn modelId="{94A3C10F-923E-4E6C-B113-2C02CB86FF01}" type="presParOf" srcId="{587569C8-54FC-48A7-B1FD-B192ADFA24B3}" destId="{CEA831C4-942F-4912-9C56-39F78AE5B07E}" srcOrd="8" destOrd="0" presId="urn:microsoft.com/office/officeart/2005/8/layout/vList5"/>
    <dgm:cxn modelId="{093A6C77-6740-4BE0-A066-88FCE648B199}" type="presParOf" srcId="{CEA831C4-942F-4912-9C56-39F78AE5B07E}" destId="{E88F25B0-9CA7-4AEB-A5AB-1874B38EDDC6}" srcOrd="0" destOrd="0" presId="urn:microsoft.com/office/officeart/2005/8/layout/vList5"/>
    <dgm:cxn modelId="{EC03E2E2-1B47-4145-8604-E76D06B1B431}" type="presParOf" srcId="{CEA831C4-942F-4912-9C56-39F78AE5B07E}" destId="{34377E5E-F1FD-46B0-B2AF-F0D7C84D5A56}" srcOrd="1" destOrd="0" presId="urn:microsoft.com/office/officeart/2005/8/layout/vList5"/>
    <dgm:cxn modelId="{E16FE80B-5F72-4CB4-9D7D-A91D32C0A768}" type="presParOf" srcId="{587569C8-54FC-48A7-B1FD-B192ADFA24B3}" destId="{D8AF36D9-28AE-42DD-9152-759F3D9E3498}" srcOrd="9" destOrd="0" presId="urn:microsoft.com/office/officeart/2005/8/layout/vList5"/>
    <dgm:cxn modelId="{653CE793-4191-4938-AF5F-84BCC2325CC2}" type="presParOf" srcId="{587569C8-54FC-48A7-B1FD-B192ADFA24B3}" destId="{FAF0CE69-BF39-4FD3-8E4B-F3F57A122172}" srcOrd="10" destOrd="0" presId="urn:microsoft.com/office/officeart/2005/8/layout/vList5"/>
    <dgm:cxn modelId="{0A61B341-25AE-430C-8484-1DF21150907F}" type="presParOf" srcId="{FAF0CE69-BF39-4FD3-8E4B-F3F57A122172}" destId="{37A0ECB6-5D81-4B0D-9BCA-90A8A52E6A8A}" srcOrd="0" destOrd="0" presId="urn:microsoft.com/office/officeart/2005/8/layout/vList5"/>
    <dgm:cxn modelId="{CB9680EE-544B-41A6-8493-468847E1C7A0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Energi dan Daya dalam Rangkaian Listrik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Resistor Susun Seri dan Paralel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en-US" smtClean="0"/>
            <a:t>Aturan Kirchoff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id-ID" smtClean="0"/>
            <a:t>Rangkaian RC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Arus Listrik 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Rangkaian Listrik dan Gaya Gerak Listrik (GGL) Induksi 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86A4C3C-1D3E-4750-BE13-0562D3659CDF}">
      <dgm:prSet/>
      <dgm:spPr/>
      <dgm:t>
        <a:bodyPr/>
        <a:lstStyle/>
        <a:p>
          <a:r>
            <a:rPr lang="en-US" smtClean="0"/>
            <a:t>Resistansi dan Resistivitas</a:t>
          </a:r>
        </a:p>
      </dgm:t>
    </dgm:pt>
    <dgm:pt modelId="{F0237242-497D-41F5-919A-AB635E20222D}" type="parTrans" cxnId="{22F522A1-FB19-4DE8-A11E-9800D755637E}">
      <dgm:prSet/>
      <dgm:spPr/>
      <dgm:t>
        <a:bodyPr/>
        <a:lstStyle/>
        <a:p>
          <a:endParaRPr lang="en-US"/>
        </a:p>
      </dgm:t>
    </dgm:pt>
    <dgm:pt modelId="{F8FB262A-5814-4701-B40D-55EF788053A8}" type="sibTrans" cxnId="{22F522A1-FB19-4DE8-A11E-9800D755637E}">
      <dgm:prSet/>
      <dgm:spPr/>
      <dgm:t>
        <a:bodyPr/>
        <a:lstStyle/>
        <a:p>
          <a:endParaRPr lang="en-US"/>
        </a:p>
      </dgm:t>
    </dgm:pt>
    <dgm:pt modelId="{B4152FA2-CD0E-4AEA-A84C-131B854FB715}">
      <dgm:prSet/>
      <dgm:spPr/>
      <dgm:t>
        <a:bodyPr/>
        <a:lstStyle/>
        <a:p>
          <a:r>
            <a:rPr lang="en-US" smtClean="0"/>
            <a:t>Alat Ukur Listrik</a:t>
          </a:r>
        </a:p>
      </dgm:t>
    </dgm:pt>
    <dgm:pt modelId="{94A331A0-E6D8-4963-B2C3-B1700B4AD963}" type="parTrans" cxnId="{DBBA1DA0-3595-4F57-B438-461BEB66E412}">
      <dgm:prSet/>
      <dgm:spPr/>
      <dgm:t>
        <a:bodyPr/>
        <a:lstStyle/>
        <a:p>
          <a:endParaRPr lang="en-US"/>
        </a:p>
      </dgm:t>
    </dgm:pt>
    <dgm:pt modelId="{D5C7FE40-6CB1-4B1D-A63C-35990CB09DA9}" type="sibTrans" cxnId="{DBBA1DA0-3595-4F57-B438-461BEB66E412}">
      <dgm:prSet/>
      <dgm:spPr/>
      <dgm:t>
        <a:bodyPr/>
        <a:lstStyle/>
        <a:p>
          <a:endParaRPr lang="en-US"/>
        </a:p>
      </dgm:t>
    </dgm:pt>
    <dgm:pt modelId="{BDB13F25-B37E-4D13-AF6B-1D51050865B0}">
      <dgm:prSet/>
      <dgm:spPr/>
      <dgm:t>
        <a:bodyPr/>
        <a:lstStyle/>
        <a:p>
          <a:r>
            <a:rPr lang="id-ID" smtClean="0"/>
            <a:t>Sistem Distribusi Daya</a:t>
          </a:r>
          <a:endParaRPr lang="en-US"/>
        </a:p>
      </dgm:t>
    </dgm:pt>
    <dgm:pt modelId="{6AC381A2-EF4F-494D-AAF1-4FA11CC526CB}" type="parTrans" cxnId="{07127577-D5A9-4A82-9887-49C1149C75BC}">
      <dgm:prSet/>
      <dgm:spPr/>
      <dgm:t>
        <a:bodyPr/>
        <a:lstStyle/>
        <a:p>
          <a:endParaRPr lang="en-US"/>
        </a:p>
      </dgm:t>
    </dgm:pt>
    <dgm:pt modelId="{D9648B9B-E23E-4CAA-A3B4-DDEB5E30F769}" type="sibTrans" cxnId="{07127577-D5A9-4A82-9887-49C1149C75BC}">
      <dgm:prSet/>
      <dgm:spPr/>
      <dgm:t>
        <a:bodyPr/>
        <a:lstStyle/>
        <a:p>
          <a:endParaRPr lang="en-US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127577-D5A9-4A82-9887-49C1149C75BC}" srcId="{D1CC31A9-809B-4E85-9DF8-402DD459CBC8}" destId="{BDB13F25-B37E-4D13-AF6B-1D51050865B0}" srcOrd="1" destOrd="0" parTransId="{6AC381A2-EF4F-494D-AAF1-4FA11CC526CB}" sibTransId="{D9648B9B-E23E-4CAA-A3B4-DDEB5E30F769}"/>
    <dgm:cxn modelId="{077EC64F-5B6D-4682-9295-7C26196C14B3}" type="presOf" srcId="{0FF6D450-B006-4620-85C4-099C24D27103}" destId="{B6980840-7B2F-4D20-8568-DBE96DDF4E6D}" srcOrd="0" destOrd="0" presId="urn:microsoft.com/office/officeart/2005/8/layout/vList5"/>
    <dgm:cxn modelId="{42140F16-1788-4701-BEDF-D94018A3E1E2}" type="presOf" srcId="{7DA31674-2577-416C-8B87-5E390D8F516B}" destId="{E88F25B0-9CA7-4AEB-A5AB-1874B38EDDC6}" srcOrd="0" destOrd="0" presId="urn:microsoft.com/office/officeart/2005/8/layout/vList5"/>
    <dgm:cxn modelId="{6AA7422B-6546-4A92-86A2-F396307071D3}" type="presOf" srcId="{A455CDF9-35DE-418D-A7EC-D4D7495F37E4}" destId="{587569C8-54FC-48A7-B1FD-B192ADFA24B3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6C5CA511-9A65-42EF-99E2-0D35A6CA26B6}" type="presOf" srcId="{65AC6880-B174-46C3-86BC-C9A25E12283B}" destId="{0CA7C948-4AE6-4A0E-8C4E-6EA1FD1095B1}" srcOrd="0" destOrd="0" presId="urn:microsoft.com/office/officeart/2005/8/layout/vList5"/>
    <dgm:cxn modelId="{B4C18C15-7E78-4E9B-B962-2594576D5B55}" type="presOf" srcId="{101B7685-BAE3-425F-9F54-A1F98BA881E8}" destId="{4B43496D-7723-4303-A141-E27633D214E7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902780B5-8B8E-4DDB-9E63-89E24A91D9FE}" type="presOf" srcId="{4B3C4F58-B56A-435C-9F2B-3251927E60BC}" destId="{ACDB5D70-7F4E-4E51-A844-87AB597A0F77}" srcOrd="0" destOrd="0" presId="urn:microsoft.com/office/officeart/2005/8/layout/vList5"/>
    <dgm:cxn modelId="{D691CBFA-0958-4591-8BED-A6C5D8E3B545}" type="presOf" srcId="{D1CC31A9-809B-4E85-9DF8-402DD459CBC8}" destId="{37A0ECB6-5D81-4B0D-9BCA-90A8A52E6A8A}" srcOrd="0" destOrd="0" presId="urn:microsoft.com/office/officeart/2005/8/layout/vList5"/>
    <dgm:cxn modelId="{772CA0F4-2574-4B7D-88AA-D2CCDE83BE34}" type="presOf" srcId="{9BA32040-0DE3-4AD2-B6EB-1C7A76CBB411}" destId="{C32B95E3-D776-4138-A054-ACE0069A7851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6A6C63A8-9DA1-4B50-AD5D-34DFFF252F09}" type="presOf" srcId="{95ECB323-489A-4EB7-932F-3E9D7C2C196A}" destId="{83071D6C-3261-4DB0-B44C-35C0FA83A203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DBBA1DA0-3595-4F57-B438-461BEB66E412}" srcId="{7DA31674-2577-416C-8B87-5E390D8F516B}" destId="{B4152FA2-CD0E-4AEA-A84C-131B854FB715}" srcOrd="1" destOrd="0" parTransId="{94A331A0-E6D8-4963-B2C3-B1700B4AD963}" sibTransId="{D5C7FE40-6CB1-4B1D-A63C-35990CB09DA9}"/>
    <dgm:cxn modelId="{D23AFDB0-545F-4743-A2E5-569FA072537A}" type="presOf" srcId="{A97324D4-9B99-4C7D-B3DF-80AF741EFC4A}" destId="{41F2985F-06DA-4C1D-843C-BDA1E372A194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097F9CFB-082F-4654-B70B-00C9019E9870}" type="presOf" srcId="{B4152FA2-CD0E-4AEA-A84C-131B854FB715}" destId="{34377E5E-F1FD-46B0-B2AF-F0D7C84D5A56}" srcOrd="0" destOrd="1" presId="urn:microsoft.com/office/officeart/2005/8/layout/vList5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2FFDB551-FF99-4044-ABCB-E90189D43066}" type="presOf" srcId="{3E3B07A3-7194-4323-97E4-FA01BB16F89E}" destId="{3E6DB9B2-5929-4DCD-A4E3-0729DE344D32}" srcOrd="0" destOrd="0" presId="urn:microsoft.com/office/officeart/2005/8/layout/vList5"/>
    <dgm:cxn modelId="{ED67B867-DCEB-4944-8707-441B6A39B2C3}" type="presOf" srcId="{6E6ED3DC-EF2F-4932-B409-D2910DC7F941}" destId="{34377E5E-F1FD-46B0-B2AF-F0D7C84D5A56}" srcOrd="0" destOrd="0" presId="urn:microsoft.com/office/officeart/2005/8/layout/vList5"/>
    <dgm:cxn modelId="{D3BDD497-4B21-4DC6-A712-1A19F1B44B5D}" type="presOf" srcId="{19CC8CE8-1040-41E9-8F08-67BE7F791BC5}" destId="{BA089AD1-FD51-44EF-A9C9-E4555A5DF0BA}" srcOrd="0" destOrd="0" presId="urn:microsoft.com/office/officeart/2005/8/layout/vList5"/>
    <dgm:cxn modelId="{E3128201-FF56-4FA0-8F8D-D60918AEA119}" type="presOf" srcId="{186A4C3C-1D3E-4750-BE13-0562D3659CDF}" destId="{ACDB5D70-7F4E-4E51-A844-87AB597A0F77}" srcOrd="0" destOrd="1" presId="urn:microsoft.com/office/officeart/2005/8/layout/vList5"/>
    <dgm:cxn modelId="{2F7E1BCC-90AB-4A0E-86D6-F32B6B525603}" type="presOf" srcId="{BDB13F25-B37E-4D13-AF6B-1D51050865B0}" destId="{3E6DB9B2-5929-4DCD-A4E3-0729DE344D32}" srcOrd="0" destOrd="1" presId="urn:microsoft.com/office/officeart/2005/8/layout/vList5"/>
    <dgm:cxn modelId="{22F522A1-FB19-4DE8-A11E-9800D755637E}" srcId="{65AC6880-B174-46C3-86BC-C9A25E12283B}" destId="{186A4C3C-1D3E-4750-BE13-0562D3659CDF}" srcOrd="1" destOrd="0" parTransId="{F0237242-497D-41F5-919A-AB635E20222D}" sibTransId="{F8FB262A-5814-4701-B40D-55EF788053A8}"/>
    <dgm:cxn modelId="{220FCF6D-C5D0-4E2E-A01B-41E2F1612F1C}" type="presParOf" srcId="{587569C8-54FC-48A7-B1FD-B192ADFA24B3}" destId="{F14D1870-7709-45E4-8069-FE2A260A5C90}" srcOrd="0" destOrd="0" presId="urn:microsoft.com/office/officeart/2005/8/layout/vList5"/>
    <dgm:cxn modelId="{28702F14-84AD-40E4-B7A3-0DE4ACFFEC33}" type="presParOf" srcId="{F14D1870-7709-45E4-8069-FE2A260A5C90}" destId="{0CA7C948-4AE6-4A0E-8C4E-6EA1FD1095B1}" srcOrd="0" destOrd="0" presId="urn:microsoft.com/office/officeart/2005/8/layout/vList5"/>
    <dgm:cxn modelId="{6047D54C-B1C2-405D-A72D-9644D8D30742}" type="presParOf" srcId="{F14D1870-7709-45E4-8069-FE2A260A5C90}" destId="{ACDB5D70-7F4E-4E51-A844-87AB597A0F77}" srcOrd="1" destOrd="0" presId="urn:microsoft.com/office/officeart/2005/8/layout/vList5"/>
    <dgm:cxn modelId="{39380C19-1F3F-493A-9F14-C629C13AE64B}" type="presParOf" srcId="{587569C8-54FC-48A7-B1FD-B192ADFA24B3}" destId="{DF0F342A-2D98-49EB-B01E-2D793AC4E51D}" srcOrd="1" destOrd="0" presId="urn:microsoft.com/office/officeart/2005/8/layout/vList5"/>
    <dgm:cxn modelId="{9B1B97D4-0E34-4C39-9069-1DF82CFFB209}" type="presParOf" srcId="{587569C8-54FC-48A7-B1FD-B192ADFA24B3}" destId="{ED72023A-9675-4D4C-BB8C-D931A9754E7F}" srcOrd="2" destOrd="0" presId="urn:microsoft.com/office/officeart/2005/8/layout/vList5"/>
    <dgm:cxn modelId="{250EB945-BE59-412D-9232-8E5034C1B84A}" type="presParOf" srcId="{ED72023A-9675-4D4C-BB8C-D931A9754E7F}" destId="{83071D6C-3261-4DB0-B44C-35C0FA83A203}" srcOrd="0" destOrd="0" presId="urn:microsoft.com/office/officeart/2005/8/layout/vList5"/>
    <dgm:cxn modelId="{0E70EDA1-96DE-4730-8FA8-AD2C2F97BB9E}" type="presParOf" srcId="{ED72023A-9675-4D4C-BB8C-D931A9754E7F}" destId="{C32B95E3-D776-4138-A054-ACE0069A7851}" srcOrd="1" destOrd="0" presId="urn:microsoft.com/office/officeart/2005/8/layout/vList5"/>
    <dgm:cxn modelId="{E07BB4C0-FFF5-474F-BB09-0044606935DA}" type="presParOf" srcId="{587569C8-54FC-48A7-B1FD-B192ADFA24B3}" destId="{2A9B02BF-BC8B-4281-80D7-7A0634D30948}" srcOrd="3" destOrd="0" presId="urn:microsoft.com/office/officeart/2005/8/layout/vList5"/>
    <dgm:cxn modelId="{CD89216F-5DC0-4D95-87A8-2B27EECB3C8D}" type="presParOf" srcId="{587569C8-54FC-48A7-B1FD-B192ADFA24B3}" destId="{B69F19AE-B49C-4EB2-9719-0A4D2B0D25D2}" srcOrd="4" destOrd="0" presId="urn:microsoft.com/office/officeart/2005/8/layout/vList5"/>
    <dgm:cxn modelId="{10AC50E5-A97A-4A89-91BA-25DC2ED0C48B}" type="presParOf" srcId="{B69F19AE-B49C-4EB2-9719-0A4D2B0D25D2}" destId="{41F2985F-06DA-4C1D-843C-BDA1E372A194}" srcOrd="0" destOrd="0" presId="urn:microsoft.com/office/officeart/2005/8/layout/vList5"/>
    <dgm:cxn modelId="{785C05C0-EF3B-4E8E-9D00-5465756F6C91}" type="presParOf" srcId="{B69F19AE-B49C-4EB2-9719-0A4D2B0D25D2}" destId="{BA089AD1-FD51-44EF-A9C9-E4555A5DF0BA}" srcOrd="1" destOrd="0" presId="urn:microsoft.com/office/officeart/2005/8/layout/vList5"/>
    <dgm:cxn modelId="{05C01EB5-29A7-4735-9B78-2F85FD6EF1C0}" type="presParOf" srcId="{587569C8-54FC-48A7-B1FD-B192ADFA24B3}" destId="{F1E32D24-D5F4-43FD-8C8E-44590107C4DE}" srcOrd="5" destOrd="0" presId="urn:microsoft.com/office/officeart/2005/8/layout/vList5"/>
    <dgm:cxn modelId="{C05310BB-D1D9-4E1C-A864-B7531193C419}" type="presParOf" srcId="{587569C8-54FC-48A7-B1FD-B192ADFA24B3}" destId="{79638ECC-ABBD-41B6-9E7E-164904585CB2}" srcOrd="6" destOrd="0" presId="urn:microsoft.com/office/officeart/2005/8/layout/vList5"/>
    <dgm:cxn modelId="{58E4BDC5-2F5F-4755-A6CF-83D37740CC8F}" type="presParOf" srcId="{79638ECC-ABBD-41B6-9E7E-164904585CB2}" destId="{4B43496D-7723-4303-A141-E27633D214E7}" srcOrd="0" destOrd="0" presId="urn:microsoft.com/office/officeart/2005/8/layout/vList5"/>
    <dgm:cxn modelId="{F8796DCF-7EAD-48BB-A8F6-FBB29D0DE6FA}" type="presParOf" srcId="{79638ECC-ABBD-41B6-9E7E-164904585CB2}" destId="{B6980840-7B2F-4D20-8568-DBE96DDF4E6D}" srcOrd="1" destOrd="0" presId="urn:microsoft.com/office/officeart/2005/8/layout/vList5"/>
    <dgm:cxn modelId="{278A5A03-3D23-4FC7-A269-954793B7D54D}" type="presParOf" srcId="{587569C8-54FC-48A7-B1FD-B192ADFA24B3}" destId="{F5454932-5A68-4191-A04C-5A7478DFFE9B}" srcOrd="7" destOrd="0" presId="urn:microsoft.com/office/officeart/2005/8/layout/vList5"/>
    <dgm:cxn modelId="{BBCF7189-B959-4293-BF92-C92B58A93B59}" type="presParOf" srcId="{587569C8-54FC-48A7-B1FD-B192ADFA24B3}" destId="{CEA831C4-942F-4912-9C56-39F78AE5B07E}" srcOrd="8" destOrd="0" presId="urn:microsoft.com/office/officeart/2005/8/layout/vList5"/>
    <dgm:cxn modelId="{B36CAA62-7D9E-4613-A81E-9A1F0E512D79}" type="presParOf" srcId="{CEA831C4-942F-4912-9C56-39F78AE5B07E}" destId="{E88F25B0-9CA7-4AEB-A5AB-1874B38EDDC6}" srcOrd="0" destOrd="0" presId="urn:microsoft.com/office/officeart/2005/8/layout/vList5"/>
    <dgm:cxn modelId="{41EDF5B7-EF08-4F24-B6BF-434AE3E61B19}" type="presParOf" srcId="{CEA831C4-942F-4912-9C56-39F78AE5B07E}" destId="{34377E5E-F1FD-46B0-B2AF-F0D7C84D5A56}" srcOrd="1" destOrd="0" presId="urn:microsoft.com/office/officeart/2005/8/layout/vList5"/>
    <dgm:cxn modelId="{F2562E15-4BF8-4E88-BD34-2E364290A688}" type="presParOf" srcId="{587569C8-54FC-48A7-B1FD-B192ADFA24B3}" destId="{D8AF36D9-28AE-42DD-9152-759F3D9E3498}" srcOrd="9" destOrd="0" presId="urn:microsoft.com/office/officeart/2005/8/layout/vList5"/>
    <dgm:cxn modelId="{B927EC52-E9C5-4842-8813-2BA8CD5384F2}" type="presParOf" srcId="{587569C8-54FC-48A7-B1FD-B192ADFA24B3}" destId="{FAF0CE69-BF39-4FD3-8E4B-F3F57A122172}" srcOrd="10" destOrd="0" presId="urn:microsoft.com/office/officeart/2005/8/layout/vList5"/>
    <dgm:cxn modelId="{A7540175-74EA-4034-B1A1-9D72D65B58AF}" type="presParOf" srcId="{FAF0CE69-BF39-4FD3-8E4B-F3F57A122172}" destId="{37A0ECB6-5D81-4B0D-9BCA-90A8A52E6A8A}" srcOrd="0" destOrd="0" presId="urn:microsoft.com/office/officeart/2005/8/layout/vList5"/>
    <dgm:cxn modelId="{F1567CAD-91B5-4F82-8F95-369E98C0AD8E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Energi dan Daya dalam Rangkaian Listrik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Resistor Susun Seri dan Paralel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en-US" smtClean="0"/>
            <a:t>Aturan Kirchoff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id-ID" smtClean="0"/>
            <a:t>Rangkaian RC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Arus Listrik 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Rangkaian Listrik dan Gaya Gerak Listrik (GGL) Induksi 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86A4C3C-1D3E-4750-BE13-0562D3659CDF}">
      <dgm:prSet/>
      <dgm:spPr/>
      <dgm:t>
        <a:bodyPr/>
        <a:lstStyle/>
        <a:p>
          <a:r>
            <a:rPr lang="en-US" smtClean="0"/>
            <a:t>Resistansi dan Resistivitas</a:t>
          </a:r>
        </a:p>
      </dgm:t>
    </dgm:pt>
    <dgm:pt modelId="{F0237242-497D-41F5-919A-AB635E20222D}" type="parTrans" cxnId="{22F522A1-FB19-4DE8-A11E-9800D755637E}">
      <dgm:prSet/>
      <dgm:spPr/>
      <dgm:t>
        <a:bodyPr/>
        <a:lstStyle/>
        <a:p>
          <a:endParaRPr lang="en-US"/>
        </a:p>
      </dgm:t>
    </dgm:pt>
    <dgm:pt modelId="{F8FB262A-5814-4701-B40D-55EF788053A8}" type="sibTrans" cxnId="{22F522A1-FB19-4DE8-A11E-9800D755637E}">
      <dgm:prSet/>
      <dgm:spPr/>
      <dgm:t>
        <a:bodyPr/>
        <a:lstStyle/>
        <a:p>
          <a:endParaRPr lang="en-US"/>
        </a:p>
      </dgm:t>
    </dgm:pt>
    <dgm:pt modelId="{B4152FA2-CD0E-4AEA-A84C-131B854FB715}">
      <dgm:prSet/>
      <dgm:spPr/>
      <dgm:t>
        <a:bodyPr/>
        <a:lstStyle/>
        <a:p>
          <a:r>
            <a:rPr lang="en-US" smtClean="0"/>
            <a:t>Alat Ukur Listrik</a:t>
          </a:r>
        </a:p>
      </dgm:t>
    </dgm:pt>
    <dgm:pt modelId="{94A331A0-E6D8-4963-B2C3-B1700B4AD963}" type="parTrans" cxnId="{DBBA1DA0-3595-4F57-B438-461BEB66E412}">
      <dgm:prSet/>
      <dgm:spPr/>
      <dgm:t>
        <a:bodyPr/>
        <a:lstStyle/>
        <a:p>
          <a:endParaRPr lang="en-US"/>
        </a:p>
      </dgm:t>
    </dgm:pt>
    <dgm:pt modelId="{D5C7FE40-6CB1-4B1D-A63C-35990CB09DA9}" type="sibTrans" cxnId="{DBBA1DA0-3595-4F57-B438-461BEB66E412}">
      <dgm:prSet/>
      <dgm:spPr/>
      <dgm:t>
        <a:bodyPr/>
        <a:lstStyle/>
        <a:p>
          <a:endParaRPr lang="en-US"/>
        </a:p>
      </dgm:t>
    </dgm:pt>
    <dgm:pt modelId="{BDB13F25-B37E-4D13-AF6B-1D51050865B0}">
      <dgm:prSet/>
      <dgm:spPr/>
      <dgm:t>
        <a:bodyPr/>
        <a:lstStyle/>
        <a:p>
          <a:r>
            <a:rPr lang="id-ID" smtClean="0"/>
            <a:t>Sistem Distribusi Daya</a:t>
          </a:r>
          <a:endParaRPr lang="en-US"/>
        </a:p>
      </dgm:t>
    </dgm:pt>
    <dgm:pt modelId="{6AC381A2-EF4F-494D-AAF1-4FA11CC526CB}" type="parTrans" cxnId="{07127577-D5A9-4A82-9887-49C1149C75BC}">
      <dgm:prSet/>
      <dgm:spPr/>
      <dgm:t>
        <a:bodyPr/>
        <a:lstStyle/>
        <a:p>
          <a:endParaRPr lang="en-US"/>
        </a:p>
      </dgm:t>
    </dgm:pt>
    <dgm:pt modelId="{D9648B9B-E23E-4CAA-A3B4-DDEB5E30F769}" type="sibTrans" cxnId="{07127577-D5A9-4A82-9887-49C1149C75BC}">
      <dgm:prSet/>
      <dgm:spPr/>
      <dgm:t>
        <a:bodyPr/>
        <a:lstStyle/>
        <a:p>
          <a:endParaRPr lang="en-US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127577-D5A9-4A82-9887-49C1149C75BC}" srcId="{D1CC31A9-809B-4E85-9DF8-402DD459CBC8}" destId="{BDB13F25-B37E-4D13-AF6B-1D51050865B0}" srcOrd="1" destOrd="0" parTransId="{6AC381A2-EF4F-494D-AAF1-4FA11CC526CB}" sibTransId="{D9648B9B-E23E-4CAA-A3B4-DDEB5E30F769}"/>
    <dgm:cxn modelId="{AF768996-2D1F-4D0C-BBD0-A4CC147E9EF2}" type="presOf" srcId="{7DA31674-2577-416C-8B87-5E390D8F516B}" destId="{E88F25B0-9CA7-4AEB-A5AB-1874B38EDDC6}" srcOrd="0" destOrd="0" presId="urn:microsoft.com/office/officeart/2005/8/layout/vList5"/>
    <dgm:cxn modelId="{91EBEC7C-49DB-43F8-95CF-5CD46E8C76C5}" type="presOf" srcId="{BDB13F25-B37E-4D13-AF6B-1D51050865B0}" destId="{3E6DB9B2-5929-4DCD-A4E3-0729DE344D32}" srcOrd="0" destOrd="1" presId="urn:microsoft.com/office/officeart/2005/8/layout/vList5"/>
    <dgm:cxn modelId="{EDDCBB8B-92F7-4690-8024-191F1C6B1DAC}" type="presOf" srcId="{A455CDF9-35DE-418D-A7EC-D4D7495F37E4}" destId="{587569C8-54FC-48A7-B1FD-B192ADFA24B3}" srcOrd="0" destOrd="0" presId="urn:microsoft.com/office/officeart/2005/8/layout/vList5"/>
    <dgm:cxn modelId="{14CF32C9-684B-42EB-BD06-F396ADF7FA55}" type="presOf" srcId="{3E3B07A3-7194-4323-97E4-FA01BB16F89E}" destId="{3E6DB9B2-5929-4DCD-A4E3-0729DE344D32}" srcOrd="0" destOrd="0" presId="urn:microsoft.com/office/officeart/2005/8/layout/vList5"/>
    <dgm:cxn modelId="{3A048ADD-25EA-415D-8E09-F2562DF71EA7}" type="presOf" srcId="{D1CC31A9-809B-4E85-9DF8-402DD459CBC8}" destId="{37A0ECB6-5D81-4B0D-9BCA-90A8A52E6A8A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85518C1E-CEDF-460A-9310-DFA285EBD495}" type="presOf" srcId="{9BA32040-0DE3-4AD2-B6EB-1C7A76CBB411}" destId="{C32B95E3-D776-4138-A054-ACE0069A7851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A02A07C5-DC9F-4626-9B07-EF9730F7C635}" type="presOf" srcId="{186A4C3C-1D3E-4750-BE13-0562D3659CDF}" destId="{ACDB5D70-7F4E-4E51-A844-87AB597A0F77}" srcOrd="0" destOrd="1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DBBA1DA0-3595-4F57-B438-461BEB66E412}" srcId="{7DA31674-2577-416C-8B87-5E390D8F516B}" destId="{B4152FA2-CD0E-4AEA-A84C-131B854FB715}" srcOrd="1" destOrd="0" parTransId="{94A331A0-E6D8-4963-B2C3-B1700B4AD963}" sibTransId="{D5C7FE40-6CB1-4B1D-A63C-35990CB09DA9}"/>
    <dgm:cxn modelId="{0617621A-28FF-429F-83AE-80FF069377B7}" type="presOf" srcId="{19CC8CE8-1040-41E9-8F08-67BE7F791BC5}" destId="{BA089AD1-FD51-44EF-A9C9-E4555A5DF0BA}" srcOrd="0" destOrd="0" presId="urn:microsoft.com/office/officeart/2005/8/layout/vList5"/>
    <dgm:cxn modelId="{14912CB4-D00E-4F4C-A7E9-55F1E9CA5EE9}" type="presOf" srcId="{0FF6D450-B006-4620-85C4-099C24D27103}" destId="{B6980840-7B2F-4D20-8568-DBE96DDF4E6D}" srcOrd="0" destOrd="0" presId="urn:microsoft.com/office/officeart/2005/8/layout/vList5"/>
    <dgm:cxn modelId="{43F36216-CCC6-4A39-8526-F394F8DFF80E}" type="presOf" srcId="{6E6ED3DC-EF2F-4932-B409-D2910DC7F941}" destId="{34377E5E-F1FD-46B0-B2AF-F0D7C84D5A56}" srcOrd="0" destOrd="0" presId="urn:microsoft.com/office/officeart/2005/8/layout/vList5"/>
    <dgm:cxn modelId="{8E4F5AC9-4C6C-448B-A8B1-41A4AB68D77A}" type="presOf" srcId="{95ECB323-489A-4EB7-932F-3E9D7C2C196A}" destId="{83071D6C-3261-4DB0-B44C-35C0FA83A203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AC96EE36-B876-4315-8F0D-125EDD591462}" type="presOf" srcId="{65AC6880-B174-46C3-86BC-C9A25E12283B}" destId="{0CA7C948-4AE6-4A0E-8C4E-6EA1FD1095B1}" srcOrd="0" destOrd="0" presId="urn:microsoft.com/office/officeart/2005/8/layout/vList5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2D4072A1-5A68-4ADB-A298-8078DD3DAB06}" type="presOf" srcId="{4B3C4F58-B56A-435C-9F2B-3251927E60BC}" destId="{ACDB5D70-7F4E-4E51-A844-87AB597A0F77}" srcOrd="0" destOrd="0" presId="urn:microsoft.com/office/officeart/2005/8/layout/vList5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FA837058-1CD0-41CF-8B5E-8FA38F67AB22}" type="presOf" srcId="{101B7685-BAE3-425F-9F54-A1F98BA881E8}" destId="{4B43496D-7723-4303-A141-E27633D214E7}" srcOrd="0" destOrd="0" presId="urn:microsoft.com/office/officeart/2005/8/layout/vList5"/>
    <dgm:cxn modelId="{31B0D714-91E4-49AD-A5DA-DA82295381A3}" type="presOf" srcId="{B4152FA2-CD0E-4AEA-A84C-131B854FB715}" destId="{34377E5E-F1FD-46B0-B2AF-F0D7C84D5A56}" srcOrd="0" destOrd="1" presId="urn:microsoft.com/office/officeart/2005/8/layout/vList5"/>
    <dgm:cxn modelId="{C7FF3C16-5D6D-4191-86E8-678ED7394E24}" type="presOf" srcId="{A97324D4-9B99-4C7D-B3DF-80AF741EFC4A}" destId="{41F2985F-06DA-4C1D-843C-BDA1E372A194}" srcOrd="0" destOrd="0" presId="urn:microsoft.com/office/officeart/2005/8/layout/vList5"/>
    <dgm:cxn modelId="{22F522A1-FB19-4DE8-A11E-9800D755637E}" srcId="{65AC6880-B174-46C3-86BC-C9A25E12283B}" destId="{186A4C3C-1D3E-4750-BE13-0562D3659CDF}" srcOrd="1" destOrd="0" parTransId="{F0237242-497D-41F5-919A-AB635E20222D}" sibTransId="{F8FB262A-5814-4701-B40D-55EF788053A8}"/>
    <dgm:cxn modelId="{104D2CC5-8A7B-4259-B27E-6E5D96503181}" type="presParOf" srcId="{587569C8-54FC-48A7-B1FD-B192ADFA24B3}" destId="{F14D1870-7709-45E4-8069-FE2A260A5C90}" srcOrd="0" destOrd="0" presId="urn:microsoft.com/office/officeart/2005/8/layout/vList5"/>
    <dgm:cxn modelId="{1256E133-ABB4-448D-A41D-B2DCE3565CD0}" type="presParOf" srcId="{F14D1870-7709-45E4-8069-FE2A260A5C90}" destId="{0CA7C948-4AE6-4A0E-8C4E-6EA1FD1095B1}" srcOrd="0" destOrd="0" presId="urn:microsoft.com/office/officeart/2005/8/layout/vList5"/>
    <dgm:cxn modelId="{FB81B48D-5644-4908-99DA-37ED573F7D38}" type="presParOf" srcId="{F14D1870-7709-45E4-8069-FE2A260A5C90}" destId="{ACDB5D70-7F4E-4E51-A844-87AB597A0F77}" srcOrd="1" destOrd="0" presId="urn:microsoft.com/office/officeart/2005/8/layout/vList5"/>
    <dgm:cxn modelId="{32FD165B-2738-43EE-BB29-8308A6D7238F}" type="presParOf" srcId="{587569C8-54FC-48A7-B1FD-B192ADFA24B3}" destId="{DF0F342A-2D98-49EB-B01E-2D793AC4E51D}" srcOrd="1" destOrd="0" presId="urn:microsoft.com/office/officeart/2005/8/layout/vList5"/>
    <dgm:cxn modelId="{E2226F9A-C23E-45EB-8075-5E21649C792A}" type="presParOf" srcId="{587569C8-54FC-48A7-B1FD-B192ADFA24B3}" destId="{ED72023A-9675-4D4C-BB8C-D931A9754E7F}" srcOrd="2" destOrd="0" presId="urn:microsoft.com/office/officeart/2005/8/layout/vList5"/>
    <dgm:cxn modelId="{AE082A00-4B70-4EAC-86BA-74A22C44EE52}" type="presParOf" srcId="{ED72023A-9675-4D4C-BB8C-D931A9754E7F}" destId="{83071D6C-3261-4DB0-B44C-35C0FA83A203}" srcOrd="0" destOrd="0" presId="urn:microsoft.com/office/officeart/2005/8/layout/vList5"/>
    <dgm:cxn modelId="{48DED111-E39F-4A2F-80C5-23A0C04A2FCE}" type="presParOf" srcId="{ED72023A-9675-4D4C-BB8C-D931A9754E7F}" destId="{C32B95E3-D776-4138-A054-ACE0069A7851}" srcOrd="1" destOrd="0" presId="urn:microsoft.com/office/officeart/2005/8/layout/vList5"/>
    <dgm:cxn modelId="{D05A4979-68EB-4342-9CE1-5E99C55D2ADC}" type="presParOf" srcId="{587569C8-54FC-48A7-B1FD-B192ADFA24B3}" destId="{2A9B02BF-BC8B-4281-80D7-7A0634D30948}" srcOrd="3" destOrd="0" presId="urn:microsoft.com/office/officeart/2005/8/layout/vList5"/>
    <dgm:cxn modelId="{616865FC-4885-4C0C-86CB-A96B7A739E36}" type="presParOf" srcId="{587569C8-54FC-48A7-B1FD-B192ADFA24B3}" destId="{B69F19AE-B49C-4EB2-9719-0A4D2B0D25D2}" srcOrd="4" destOrd="0" presId="urn:microsoft.com/office/officeart/2005/8/layout/vList5"/>
    <dgm:cxn modelId="{D0817566-A3E9-4619-B64F-D4EDE9E1BD87}" type="presParOf" srcId="{B69F19AE-B49C-4EB2-9719-0A4D2B0D25D2}" destId="{41F2985F-06DA-4C1D-843C-BDA1E372A194}" srcOrd="0" destOrd="0" presId="urn:microsoft.com/office/officeart/2005/8/layout/vList5"/>
    <dgm:cxn modelId="{2B58934C-3962-4148-8A93-4D905D22B62F}" type="presParOf" srcId="{B69F19AE-B49C-4EB2-9719-0A4D2B0D25D2}" destId="{BA089AD1-FD51-44EF-A9C9-E4555A5DF0BA}" srcOrd="1" destOrd="0" presId="urn:microsoft.com/office/officeart/2005/8/layout/vList5"/>
    <dgm:cxn modelId="{6FC8816D-5077-4AFA-A14A-067081970580}" type="presParOf" srcId="{587569C8-54FC-48A7-B1FD-B192ADFA24B3}" destId="{F1E32D24-D5F4-43FD-8C8E-44590107C4DE}" srcOrd="5" destOrd="0" presId="urn:microsoft.com/office/officeart/2005/8/layout/vList5"/>
    <dgm:cxn modelId="{331B7F5D-1F62-4F63-A68C-1C46DA630B91}" type="presParOf" srcId="{587569C8-54FC-48A7-B1FD-B192ADFA24B3}" destId="{79638ECC-ABBD-41B6-9E7E-164904585CB2}" srcOrd="6" destOrd="0" presId="urn:microsoft.com/office/officeart/2005/8/layout/vList5"/>
    <dgm:cxn modelId="{BE9975A2-432B-40DB-8DB2-A1AC68D55271}" type="presParOf" srcId="{79638ECC-ABBD-41B6-9E7E-164904585CB2}" destId="{4B43496D-7723-4303-A141-E27633D214E7}" srcOrd="0" destOrd="0" presId="urn:microsoft.com/office/officeart/2005/8/layout/vList5"/>
    <dgm:cxn modelId="{78EA23BB-0A1B-4589-A6AE-2D1C15C55797}" type="presParOf" srcId="{79638ECC-ABBD-41B6-9E7E-164904585CB2}" destId="{B6980840-7B2F-4D20-8568-DBE96DDF4E6D}" srcOrd="1" destOrd="0" presId="urn:microsoft.com/office/officeart/2005/8/layout/vList5"/>
    <dgm:cxn modelId="{1804E599-6504-4602-9F31-20ED5A72496B}" type="presParOf" srcId="{587569C8-54FC-48A7-B1FD-B192ADFA24B3}" destId="{F5454932-5A68-4191-A04C-5A7478DFFE9B}" srcOrd="7" destOrd="0" presId="urn:microsoft.com/office/officeart/2005/8/layout/vList5"/>
    <dgm:cxn modelId="{49ED3D11-F235-446D-A723-405C6D6A6D2C}" type="presParOf" srcId="{587569C8-54FC-48A7-B1FD-B192ADFA24B3}" destId="{CEA831C4-942F-4912-9C56-39F78AE5B07E}" srcOrd="8" destOrd="0" presId="urn:microsoft.com/office/officeart/2005/8/layout/vList5"/>
    <dgm:cxn modelId="{33A94555-5B74-4CB3-9D93-F6E18FEF40D5}" type="presParOf" srcId="{CEA831C4-942F-4912-9C56-39F78AE5B07E}" destId="{E88F25B0-9CA7-4AEB-A5AB-1874B38EDDC6}" srcOrd="0" destOrd="0" presId="urn:microsoft.com/office/officeart/2005/8/layout/vList5"/>
    <dgm:cxn modelId="{E7794DF4-D83A-4407-9382-6ACACCA5E6D7}" type="presParOf" srcId="{CEA831C4-942F-4912-9C56-39F78AE5B07E}" destId="{34377E5E-F1FD-46B0-B2AF-F0D7C84D5A56}" srcOrd="1" destOrd="0" presId="urn:microsoft.com/office/officeart/2005/8/layout/vList5"/>
    <dgm:cxn modelId="{FEE2A206-07C0-4120-806D-7C09906A6568}" type="presParOf" srcId="{587569C8-54FC-48A7-B1FD-B192ADFA24B3}" destId="{D8AF36D9-28AE-42DD-9152-759F3D9E3498}" srcOrd="9" destOrd="0" presId="urn:microsoft.com/office/officeart/2005/8/layout/vList5"/>
    <dgm:cxn modelId="{A41E25E3-2FC0-4F49-8130-938976BE54DD}" type="presParOf" srcId="{587569C8-54FC-48A7-B1FD-B192ADFA24B3}" destId="{FAF0CE69-BF39-4FD3-8E4B-F3F57A122172}" srcOrd="10" destOrd="0" presId="urn:microsoft.com/office/officeart/2005/8/layout/vList5"/>
    <dgm:cxn modelId="{7AB86D29-3AE3-4AEC-A5BF-50E644C2FE3D}" type="presParOf" srcId="{FAF0CE69-BF39-4FD3-8E4B-F3F57A122172}" destId="{37A0ECB6-5D81-4B0D-9BCA-90A8A52E6A8A}" srcOrd="0" destOrd="0" presId="urn:microsoft.com/office/officeart/2005/8/layout/vList5"/>
    <dgm:cxn modelId="{42329512-3CB1-43FA-BB47-2304F1299DD0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Energi dan Daya dalam Rangkaian Listrik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Resistor Susun Seri dan Paralel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en-US" smtClean="0"/>
            <a:t>Aturan Kirchoff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id-ID" smtClean="0"/>
            <a:t>Rangkaian RC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Arus Listrik 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Rangkaian Listrik dan Gaya Gerak Listrik (GGL) Induksi 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86A4C3C-1D3E-4750-BE13-0562D3659CDF}">
      <dgm:prSet/>
      <dgm:spPr/>
      <dgm:t>
        <a:bodyPr/>
        <a:lstStyle/>
        <a:p>
          <a:r>
            <a:rPr lang="en-US" smtClean="0"/>
            <a:t>Resistansi dan Resistivitas</a:t>
          </a:r>
        </a:p>
      </dgm:t>
    </dgm:pt>
    <dgm:pt modelId="{F0237242-497D-41F5-919A-AB635E20222D}" type="parTrans" cxnId="{22F522A1-FB19-4DE8-A11E-9800D755637E}">
      <dgm:prSet/>
      <dgm:spPr/>
      <dgm:t>
        <a:bodyPr/>
        <a:lstStyle/>
        <a:p>
          <a:endParaRPr lang="en-US"/>
        </a:p>
      </dgm:t>
    </dgm:pt>
    <dgm:pt modelId="{F8FB262A-5814-4701-B40D-55EF788053A8}" type="sibTrans" cxnId="{22F522A1-FB19-4DE8-A11E-9800D755637E}">
      <dgm:prSet/>
      <dgm:spPr/>
      <dgm:t>
        <a:bodyPr/>
        <a:lstStyle/>
        <a:p>
          <a:endParaRPr lang="en-US"/>
        </a:p>
      </dgm:t>
    </dgm:pt>
    <dgm:pt modelId="{B4152FA2-CD0E-4AEA-A84C-131B854FB715}">
      <dgm:prSet/>
      <dgm:spPr/>
      <dgm:t>
        <a:bodyPr/>
        <a:lstStyle/>
        <a:p>
          <a:r>
            <a:rPr lang="en-US" smtClean="0"/>
            <a:t>Alat Ukur Listrik</a:t>
          </a:r>
        </a:p>
      </dgm:t>
    </dgm:pt>
    <dgm:pt modelId="{94A331A0-E6D8-4963-B2C3-B1700B4AD963}" type="parTrans" cxnId="{DBBA1DA0-3595-4F57-B438-461BEB66E412}">
      <dgm:prSet/>
      <dgm:spPr/>
      <dgm:t>
        <a:bodyPr/>
        <a:lstStyle/>
        <a:p>
          <a:endParaRPr lang="en-US"/>
        </a:p>
      </dgm:t>
    </dgm:pt>
    <dgm:pt modelId="{D5C7FE40-6CB1-4B1D-A63C-35990CB09DA9}" type="sibTrans" cxnId="{DBBA1DA0-3595-4F57-B438-461BEB66E412}">
      <dgm:prSet/>
      <dgm:spPr/>
      <dgm:t>
        <a:bodyPr/>
        <a:lstStyle/>
        <a:p>
          <a:endParaRPr lang="en-US"/>
        </a:p>
      </dgm:t>
    </dgm:pt>
    <dgm:pt modelId="{BDB13F25-B37E-4D13-AF6B-1D51050865B0}">
      <dgm:prSet/>
      <dgm:spPr/>
      <dgm:t>
        <a:bodyPr/>
        <a:lstStyle/>
        <a:p>
          <a:r>
            <a:rPr lang="id-ID" smtClean="0"/>
            <a:t>Sistem Distribusi Daya</a:t>
          </a:r>
          <a:endParaRPr lang="en-US"/>
        </a:p>
      </dgm:t>
    </dgm:pt>
    <dgm:pt modelId="{6AC381A2-EF4F-494D-AAF1-4FA11CC526CB}" type="parTrans" cxnId="{07127577-D5A9-4A82-9887-49C1149C75BC}">
      <dgm:prSet/>
      <dgm:spPr/>
      <dgm:t>
        <a:bodyPr/>
        <a:lstStyle/>
        <a:p>
          <a:endParaRPr lang="en-US"/>
        </a:p>
      </dgm:t>
    </dgm:pt>
    <dgm:pt modelId="{D9648B9B-E23E-4CAA-A3B4-DDEB5E30F769}" type="sibTrans" cxnId="{07127577-D5A9-4A82-9887-49C1149C75BC}">
      <dgm:prSet/>
      <dgm:spPr/>
      <dgm:t>
        <a:bodyPr/>
        <a:lstStyle/>
        <a:p>
          <a:endParaRPr lang="en-US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E2F377-4A2B-4B17-8FCC-CEA222E1CBB5}" type="presOf" srcId="{9BA32040-0DE3-4AD2-B6EB-1C7A76CBB411}" destId="{C32B95E3-D776-4138-A054-ACE0069A7851}" srcOrd="0" destOrd="0" presId="urn:microsoft.com/office/officeart/2005/8/layout/vList5"/>
    <dgm:cxn modelId="{07127577-D5A9-4A82-9887-49C1149C75BC}" srcId="{D1CC31A9-809B-4E85-9DF8-402DD459CBC8}" destId="{BDB13F25-B37E-4D13-AF6B-1D51050865B0}" srcOrd="1" destOrd="0" parTransId="{6AC381A2-EF4F-494D-AAF1-4FA11CC526CB}" sibTransId="{D9648B9B-E23E-4CAA-A3B4-DDEB5E30F769}"/>
    <dgm:cxn modelId="{D0B426B1-E4CD-46D3-94BF-08971D52DC64}" type="presOf" srcId="{95ECB323-489A-4EB7-932F-3E9D7C2C196A}" destId="{83071D6C-3261-4DB0-B44C-35C0FA83A203}" srcOrd="0" destOrd="0" presId="urn:microsoft.com/office/officeart/2005/8/layout/vList5"/>
    <dgm:cxn modelId="{9B140D38-C2D5-4901-A8E5-3177687D1CAE}" type="presOf" srcId="{B4152FA2-CD0E-4AEA-A84C-131B854FB715}" destId="{34377E5E-F1FD-46B0-B2AF-F0D7C84D5A56}" srcOrd="0" destOrd="1" presId="urn:microsoft.com/office/officeart/2005/8/layout/vList5"/>
    <dgm:cxn modelId="{BCBCFAA0-50C7-40F0-8F65-D1BB758620C3}" type="presOf" srcId="{65AC6880-B174-46C3-86BC-C9A25E12283B}" destId="{0CA7C948-4AE6-4A0E-8C4E-6EA1FD1095B1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337F1E04-D3AF-46DC-A80C-192228933D80}" type="presOf" srcId="{A97324D4-9B99-4C7D-B3DF-80AF741EFC4A}" destId="{41F2985F-06DA-4C1D-843C-BDA1E372A194}" srcOrd="0" destOrd="0" presId="urn:microsoft.com/office/officeart/2005/8/layout/vList5"/>
    <dgm:cxn modelId="{1265DB2F-3ED9-40C3-B2BA-77EF811AE2F2}" type="presOf" srcId="{186A4C3C-1D3E-4750-BE13-0562D3659CDF}" destId="{ACDB5D70-7F4E-4E51-A844-87AB597A0F77}" srcOrd="0" destOrd="1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301E1BFE-EAF0-4875-B952-E8B0325FF2A3}" type="presOf" srcId="{BDB13F25-B37E-4D13-AF6B-1D51050865B0}" destId="{3E6DB9B2-5929-4DCD-A4E3-0729DE344D32}" srcOrd="0" destOrd="1" presId="urn:microsoft.com/office/officeart/2005/8/layout/vList5"/>
    <dgm:cxn modelId="{64031232-3635-416A-9C5E-969C92EEFE90}" type="presOf" srcId="{101B7685-BAE3-425F-9F54-A1F98BA881E8}" destId="{4B43496D-7723-4303-A141-E27633D214E7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5DC5BCEB-0825-448A-8FE2-AFB4A074E1A5}" type="presOf" srcId="{D1CC31A9-809B-4E85-9DF8-402DD459CBC8}" destId="{37A0ECB6-5D81-4B0D-9BCA-90A8A52E6A8A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DBBA1DA0-3595-4F57-B438-461BEB66E412}" srcId="{7DA31674-2577-416C-8B87-5E390D8F516B}" destId="{B4152FA2-CD0E-4AEA-A84C-131B854FB715}" srcOrd="1" destOrd="0" parTransId="{94A331A0-E6D8-4963-B2C3-B1700B4AD963}" sibTransId="{D5C7FE40-6CB1-4B1D-A63C-35990CB09DA9}"/>
    <dgm:cxn modelId="{43C14F46-246C-4D3A-8EEF-B2831E05046F}" type="presOf" srcId="{0FF6D450-B006-4620-85C4-099C24D27103}" destId="{B6980840-7B2F-4D20-8568-DBE96DDF4E6D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BD35F76D-45AA-45C1-8D4F-3990F53A6B4B}" type="presOf" srcId="{19CC8CE8-1040-41E9-8F08-67BE7F791BC5}" destId="{BA089AD1-FD51-44EF-A9C9-E4555A5DF0BA}" srcOrd="0" destOrd="0" presId="urn:microsoft.com/office/officeart/2005/8/layout/vList5"/>
    <dgm:cxn modelId="{96EE9B5D-2682-4BF4-8412-828E77E598F8}" type="presOf" srcId="{3E3B07A3-7194-4323-97E4-FA01BB16F89E}" destId="{3E6DB9B2-5929-4DCD-A4E3-0729DE344D32}" srcOrd="0" destOrd="0" presId="urn:microsoft.com/office/officeart/2005/8/layout/vList5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80309D99-261F-42C8-85CF-AD97A1B2D1DA}" type="presOf" srcId="{7DA31674-2577-416C-8B87-5E390D8F516B}" destId="{E88F25B0-9CA7-4AEB-A5AB-1874B38EDDC6}" srcOrd="0" destOrd="0" presId="urn:microsoft.com/office/officeart/2005/8/layout/vList5"/>
    <dgm:cxn modelId="{C1BFE374-7D4B-4797-A479-3F31B80B400A}" type="presOf" srcId="{A455CDF9-35DE-418D-A7EC-D4D7495F37E4}" destId="{587569C8-54FC-48A7-B1FD-B192ADFA24B3}" srcOrd="0" destOrd="0" presId="urn:microsoft.com/office/officeart/2005/8/layout/vList5"/>
    <dgm:cxn modelId="{A8E6FE99-725D-4662-B952-C5711C60CC7A}" type="presOf" srcId="{4B3C4F58-B56A-435C-9F2B-3251927E60BC}" destId="{ACDB5D70-7F4E-4E51-A844-87AB597A0F77}" srcOrd="0" destOrd="0" presId="urn:microsoft.com/office/officeart/2005/8/layout/vList5"/>
    <dgm:cxn modelId="{C0DF6833-1E1A-4919-9D52-B256E578BDC8}" type="presOf" srcId="{6E6ED3DC-EF2F-4932-B409-D2910DC7F941}" destId="{34377E5E-F1FD-46B0-B2AF-F0D7C84D5A56}" srcOrd="0" destOrd="0" presId="urn:microsoft.com/office/officeart/2005/8/layout/vList5"/>
    <dgm:cxn modelId="{22F522A1-FB19-4DE8-A11E-9800D755637E}" srcId="{65AC6880-B174-46C3-86BC-C9A25E12283B}" destId="{186A4C3C-1D3E-4750-BE13-0562D3659CDF}" srcOrd="1" destOrd="0" parTransId="{F0237242-497D-41F5-919A-AB635E20222D}" sibTransId="{F8FB262A-5814-4701-B40D-55EF788053A8}"/>
    <dgm:cxn modelId="{929EE691-A6A6-4D6F-AC3C-31A4E79B2D3E}" type="presParOf" srcId="{587569C8-54FC-48A7-B1FD-B192ADFA24B3}" destId="{F14D1870-7709-45E4-8069-FE2A260A5C90}" srcOrd="0" destOrd="0" presId="urn:microsoft.com/office/officeart/2005/8/layout/vList5"/>
    <dgm:cxn modelId="{E9D39C6A-E01D-4F37-94F3-73252E33074F}" type="presParOf" srcId="{F14D1870-7709-45E4-8069-FE2A260A5C90}" destId="{0CA7C948-4AE6-4A0E-8C4E-6EA1FD1095B1}" srcOrd="0" destOrd="0" presId="urn:microsoft.com/office/officeart/2005/8/layout/vList5"/>
    <dgm:cxn modelId="{C942435B-6F2D-46CA-8E88-514B1D70EB06}" type="presParOf" srcId="{F14D1870-7709-45E4-8069-FE2A260A5C90}" destId="{ACDB5D70-7F4E-4E51-A844-87AB597A0F77}" srcOrd="1" destOrd="0" presId="urn:microsoft.com/office/officeart/2005/8/layout/vList5"/>
    <dgm:cxn modelId="{24EFF9D4-5179-4934-B237-4B2CD3DC61D6}" type="presParOf" srcId="{587569C8-54FC-48A7-B1FD-B192ADFA24B3}" destId="{DF0F342A-2D98-49EB-B01E-2D793AC4E51D}" srcOrd="1" destOrd="0" presId="urn:microsoft.com/office/officeart/2005/8/layout/vList5"/>
    <dgm:cxn modelId="{510E20F5-0DBA-435A-897C-21A9746EA05A}" type="presParOf" srcId="{587569C8-54FC-48A7-B1FD-B192ADFA24B3}" destId="{ED72023A-9675-4D4C-BB8C-D931A9754E7F}" srcOrd="2" destOrd="0" presId="urn:microsoft.com/office/officeart/2005/8/layout/vList5"/>
    <dgm:cxn modelId="{783DD8F0-F3B0-4562-ADA1-EF9861BF8A1E}" type="presParOf" srcId="{ED72023A-9675-4D4C-BB8C-D931A9754E7F}" destId="{83071D6C-3261-4DB0-B44C-35C0FA83A203}" srcOrd="0" destOrd="0" presId="urn:microsoft.com/office/officeart/2005/8/layout/vList5"/>
    <dgm:cxn modelId="{1E3FF32F-8319-4340-ABC6-9B302A64575C}" type="presParOf" srcId="{ED72023A-9675-4D4C-BB8C-D931A9754E7F}" destId="{C32B95E3-D776-4138-A054-ACE0069A7851}" srcOrd="1" destOrd="0" presId="urn:microsoft.com/office/officeart/2005/8/layout/vList5"/>
    <dgm:cxn modelId="{7CBE861C-40F5-488D-98FC-275809B56B8A}" type="presParOf" srcId="{587569C8-54FC-48A7-B1FD-B192ADFA24B3}" destId="{2A9B02BF-BC8B-4281-80D7-7A0634D30948}" srcOrd="3" destOrd="0" presId="urn:microsoft.com/office/officeart/2005/8/layout/vList5"/>
    <dgm:cxn modelId="{5D3355F5-899A-4B80-983E-575C88DD4D86}" type="presParOf" srcId="{587569C8-54FC-48A7-B1FD-B192ADFA24B3}" destId="{B69F19AE-B49C-4EB2-9719-0A4D2B0D25D2}" srcOrd="4" destOrd="0" presId="urn:microsoft.com/office/officeart/2005/8/layout/vList5"/>
    <dgm:cxn modelId="{1665E0CB-53EC-493E-9814-CC26D843484B}" type="presParOf" srcId="{B69F19AE-B49C-4EB2-9719-0A4D2B0D25D2}" destId="{41F2985F-06DA-4C1D-843C-BDA1E372A194}" srcOrd="0" destOrd="0" presId="urn:microsoft.com/office/officeart/2005/8/layout/vList5"/>
    <dgm:cxn modelId="{00A2EA48-7C79-43E6-A753-DED2F127F54F}" type="presParOf" srcId="{B69F19AE-B49C-4EB2-9719-0A4D2B0D25D2}" destId="{BA089AD1-FD51-44EF-A9C9-E4555A5DF0BA}" srcOrd="1" destOrd="0" presId="urn:microsoft.com/office/officeart/2005/8/layout/vList5"/>
    <dgm:cxn modelId="{2C829B16-0769-49D0-A647-8F90F1978516}" type="presParOf" srcId="{587569C8-54FC-48A7-B1FD-B192ADFA24B3}" destId="{F1E32D24-D5F4-43FD-8C8E-44590107C4DE}" srcOrd="5" destOrd="0" presId="urn:microsoft.com/office/officeart/2005/8/layout/vList5"/>
    <dgm:cxn modelId="{4D49EC35-FCFC-4187-9F3B-27BFE9DC839D}" type="presParOf" srcId="{587569C8-54FC-48A7-B1FD-B192ADFA24B3}" destId="{79638ECC-ABBD-41B6-9E7E-164904585CB2}" srcOrd="6" destOrd="0" presId="urn:microsoft.com/office/officeart/2005/8/layout/vList5"/>
    <dgm:cxn modelId="{0B7193B1-A892-4E8A-A83A-33DAF4882FA4}" type="presParOf" srcId="{79638ECC-ABBD-41B6-9E7E-164904585CB2}" destId="{4B43496D-7723-4303-A141-E27633D214E7}" srcOrd="0" destOrd="0" presId="urn:microsoft.com/office/officeart/2005/8/layout/vList5"/>
    <dgm:cxn modelId="{CB04FE23-88DA-407F-B511-355653E3B2B9}" type="presParOf" srcId="{79638ECC-ABBD-41B6-9E7E-164904585CB2}" destId="{B6980840-7B2F-4D20-8568-DBE96DDF4E6D}" srcOrd="1" destOrd="0" presId="urn:microsoft.com/office/officeart/2005/8/layout/vList5"/>
    <dgm:cxn modelId="{29FD626C-F795-46F4-B2F1-3286A1C747FB}" type="presParOf" srcId="{587569C8-54FC-48A7-B1FD-B192ADFA24B3}" destId="{F5454932-5A68-4191-A04C-5A7478DFFE9B}" srcOrd="7" destOrd="0" presId="urn:microsoft.com/office/officeart/2005/8/layout/vList5"/>
    <dgm:cxn modelId="{E01CA012-B555-4FFB-9166-59FE60D3E756}" type="presParOf" srcId="{587569C8-54FC-48A7-B1FD-B192ADFA24B3}" destId="{CEA831C4-942F-4912-9C56-39F78AE5B07E}" srcOrd="8" destOrd="0" presId="urn:microsoft.com/office/officeart/2005/8/layout/vList5"/>
    <dgm:cxn modelId="{D96896E9-87F2-4826-83D6-3E54E2F96A95}" type="presParOf" srcId="{CEA831C4-942F-4912-9C56-39F78AE5B07E}" destId="{E88F25B0-9CA7-4AEB-A5AB-1874B38EDDC6}" srcOrd="0" destOrd="0" presId="urn:microsoft.com/office/officeart/2005/8/layout/vList5"/>
    <dgm:cxn modelId="{6F2042F1-117A-4CCE-BDA7-EE1D808E871B}" type="presParOf" srcId="{CEA831C4-942F-4912-9C56-39F78AE5B07E}" destId="{34377E5E-F1FD-46B0-B2AF-F0D7C84D5A56}" srcOrd="1" destOrd="0" presId="urn:microsoft.com/office/officeart/2005/8/layout/vList5"/>
    <dgm:cxn modelId="{C788C60E-9AB5-4807-AC8A-78AB75AB940F}" type="presParOf" srcId="{587569C8-54FC-48A7-B1FD-B192ADFA24B3}" destId="{D8AF36D9-28AE-42DD-9152-759F3D9E3498}" srcOrd="9" destOrd="0" presId="urn:microsoft.com/office/officeart/2005/8/layout/vList5"/>
    <dgm:cxn modelId="{66D30AC2-16E4-4644-89B2-7C374BB00D4E}" type="presParOf" srcId="{587569C8-54FC-48A7-B1FD-B192ADFA24B3}" destId="{FAF0CE69-BF39-4FD3-8E4B-F3F57A122172}" srcOrd="10" destOrd="0" presId="urn:microsoft.com/office/officeart/2005/8/layout/vList5"/>
    <dgm:cxn modelId="{4A0E3D0C-5BB9-4050-BA57-7AE047794836}" type="presParOf" srcId="{FAF0CE69-BF39-4FD3-8E4B-F3F57A122172}" destId="{37A0ECB6-5D81-4B0D-9BCA-90A8A52E6A8A}" srcOrd="0" destOrd="0" presId="urn:microsoft.com/office/officeart/2005/8/layout/vList5"/>
    <dgm:cxn modelId="{505F6457-E8FD-4E02-923F-616E272604FC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Energi dan Daya dalam Rangkaian Listrik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Resistor Susun Seri dan Paralel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en-US" smtClean="0"/>
            <a:t>Aturan Kirchoff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id-ID" smtClean="0"/>
            <a:t>Rangkaian RC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Arus Listrik 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Rangkaian Listrik dan Gaya Gerak Listrik (GGL) Induksi 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86A4C3C-1D3E-4750-BE13-0562D3659CDF}">
      <dgm:prSet/>
      <dgm:spPr/>
      <dgm:t>
        <a:bodyPr/>
        <a:lstStyle/>
        <a:p>
          <a:r>
            <a:rPr lang="en-US" smtClean="0"/>
            <a:t>Resistansi dan Resistivitas</a:t>
          </a:r>
        </a:p>
      </dgm:t>
    </dgm:pt>
    <dgm:pt modelId="{F0237242-497D-41F5-919A-AB635E20222D}" type="parTrans" cxnId="{22F522A1-FB19-4DE8-A11E-9800D755637E}">
      <dgm:prSet/>
      <dgm:spPr/>
      <dgm:t>
        <a:bodyPr/>
        <a:lstStyle/>
        <a:p>
          <a:endParaRPr lang="en-US"/>
        </a:p>
      </dgm:t>
    </dgm:pt>
    <dgm:pt modelId="{F8FB262A-5814-4701-B40D-55EF788053A8}" type="sibTrans" cxnId="{22F522A1-FB19-4DE8-A11E-9800D755637E}">
      <dgm:prSet/>
      <dgm:spPr/>
      <dgm:t>
        <a:bodyPr/>
        <a:lstStyle/>
        <a:p>
          <a:endParaRPr lang="en-US"/>
        </a:p>
      </dgm:t>
    </dgm:pt>
    <dgm:pt modelId="{B4152FA2-CD0E-4AEA-A84C-131B854FB715}">
      <dgm:prSet/>
      <dgm:spPr/>
      <dgm:t>
        <a:bodyPr/>
        <a:lstStyle/>
        <a:p>
          <a:r>
            <a:rPr lang="en-US" smtClean="0"/>
            <a:t>Alat Ukur Listrik</a:t>
          </a:r>
        </a:p>
      </dgm:t>
    </dgm:pt>
    <dgm:pt modelId="{94A331A0-E6D8-4963-B2C3-B1700B4AD963}" type="parTrans" cxnId="{DBBA1DA0-3595-4F57-B438-461BEB66E412}">
      <dgm:prSet/>
      <dgm:spPr/>
      <dgm:t>
        <a:bodyPr/>
        <a:lstStyle/>
        <a:p>
          <a:endParaRPr lang="en-US"/>
        </a:p>
      </dgm:t>
    </dgm:pt>
    <dgm:pt modelId="{D5C7FE40-6CB1-4B1D-A63C-35990CB09DA9}" type="sibTrans" cxnId="{DBBA1DA0-3595-4F57-B438-461BEB66E412}">
      <dgm:prSet/>
      <dgm:spPr/>
      <dgm:t>
        <a:bodyPr/>
        <a:lstStyle/>
        <a:p>
          <a:endParaRPr lang="en-US"/>
        </a:p>
      </dgm:t>
    </dgm:pt>
    <dgm:pt modelId="{BDB13F25-B37E-4D13-AF6B-1D51050865B0}">
      <dgm:prSet/>
      <dgm:spPr/>
      <dgm:t>
        <a:bodyPr/>
        <a:lstStyle/>
        <a:p>
          <a:r>
            <a:rPr lang="id-ID" smtClean="0"/>
            <a:t>Sistem Distribusi Daya</a:t>
          </a:r>
          <a:endParaRPr lang="en-US"/>
        </a:p>
      </dgm:t>
    </dgm:pt>
    <dgm:pt modelId="{6AC381A2-EF4F-494D-AAF1-4FA11CC526CB}" type="parTrans" cxnId="{07127577-D5A9-4A82-9887-49C1149C75BC}">
      <dgm:prSet/>
      <dgm:spPr/>
      <dgm:t>
        <a:bodyPr/>
        <a:lstStyle/>
        <a:p>
          <a:endParaRPr lang="en-US"/>
        </a:p>
      </dgm:t>
    </dgm:pt>
    <dgm:pt modelId="{D9648B9B-E23E-4CAA-A3B4-DDEB5E30F769}" type="sibTrans" cxnId="{07127577-D5A9-4A82-9887-49C1149C75BC}">
      <dgm:prSet/>
      <dgm:spPr/>
      <dgm:t>
        <a:bodyPr/>
        <a:lstStyle/>
        <a:p>
          <a:endParaRPr lang="en-US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0717A4-B127-4B7D-A15D-87749144609C}" type="presOf" srcId="{A97324D4-9B99-4C7D-B3DF-80AF741EFC4A}" destId="{41F2985F-06DA-4C1D-843C-BDA1E372A194}" srcOrd="0" destOrd="0" presId="urn:microsoft.com/office/officeart/2005/8/layout/vList5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DBBA1DA0-3595-4F57-B438-461BEB66E412}" srcId="{7DA31674-2577-416C-8B87-5E390D8F516B}" destId="{B4152FA2-CD0E-4AEA-A84C-131B854FB715}" srcOrd="1" destOrd="0" parTransId="{94A331A0-E6D8-4963-B2C3-B1700B4AD963}" sibTransId="{D5C7FE40-6CB1-4B1D-A63C-35990CB09DA9}"/>
    <dgm:cxn modelId="{F244CA3B-523A-4907-9904-AAD499127D9A}" type="presOf" srcId="{6E6ED3DC-EF2F-4932-B409-D2910DC7F941}" destId="{34377E5E-F1FD-46B0-B2AF-F0D7C84D5A56}" srcOrd="0" destOrd="0" presId="urn:microsoft.com/office/officeart/2005/8/layout/vList5"/>
    <dgm:cxn modelId="{EC73E20E-66C6-4935-BED7-27B4A1B8FDCF}" type="presOf" srcId="{D1CC31A9-809B-4E85-9DF8-402DD459CBC8}" destId="{37A0ECB6-5D81-4B0D-9BCA-90A8A52E6A8A}" srcOrd="0" destOrd="0" presId="urn:microsoft.com/office/officeart/2005/8/layout/vList5"/>
    <dgm:cxn modelId="{A884C65E-070F-4346-820E-747A9067038A}" type="presOf" srcId="{19CC8CE8-1040-41E9-8F08-67BE7F791BC5}" destId="{BA089AD1-FD51-44EF-A9C9-E4555A5DF0BA}" srcOrd="0" destOrd="0" presId="urn:microsoft.com/office/officeart/2005/8/layout/vList5"/>
    <dgm:cxn modelId="{6ABAB5C8-7B39-405B-B1C9-35F590D17F20}" type="presOf" srcId="{95ECB323-489A-4EB7-932F-3E9D7C2C196A}" destId="{83071D6C-3261-4DB0-B44C-35C0FA83A203}" srcOrd="0" destOrd="0" presId="urn:microsoft.com/office/officeart/2005/8/layout/vList5"/>
    <dgm:cxn modelId="{F2C88B3D-F2A7-4AB1-A653-AD491929C8C6}" type="presOf" srcId="{4B3C4F58-B56A-435C-9F2B-3251927E60BC}" destId="{ACDB5D70-7F4E-4E51-A844-87AB597A0F77}" srcOrd="0" destOrd="0" presId="urn:microsoft.com/office/officeart/2005/8/layout/vList5"/>
    <dgm:cxn modelId="{9017F98C-9A33-4014-A133-30966524ABE6}" type="presOf" srcId="{A455CDF9-35DE-418D-A7EC-D4D7495F37E4}" destId="{587569C8-54FC-48A7-B1FD-B192ADFA24B3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D17EB908-ACC2-4F5F-95A6-C8BCBE8474E4}" type="presOf" srcId="{B4152FA2-CD0E-4AEA-A84C-131B854FB715}" destId="{34377E5E-F1FD-46B0-B2AF-F0D7C84D5A56}" srcOrd="0" destOrd="1" presId="urn:microsoft.com/office/officeart/2005/8/layout/vList5"/>
    <dgm:cxn modelId="{301B9E7A-BF63-4B4A-8785-7AF86F2295CB}" type="presOf" srcId="{BDB13F25-B37E-4D13-AF6B-1D51050865B0}" destId="{3E6DB9B2-5929-4DCD-A4E3-0729DE344D32}" srcOrd="0" destOrd="1" presId="urn:microsoft.com/office/officeart/2005/8/layout/vList5"/>
    <dgm:cxn modelId="{8F1AA201-22FF-4838-B1D2-156A867A9A0A}" type="presOf" srcId="{65AC6880-B174-46C3-86BC-C9A25E12283B}" destId="{0CA7C948-4AE6-4A0E-8C4E-6EA1FD1095B1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DC25601D-9397-4739-82FF-00F64BEBD811}" type="presOf" srcId="{7DA31674-2577-416C-8B87-5E390D8F516B}" destId="{E88F25B0-9CA7-4AEB-A5AB-1874B38EDDC6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EE5E1245-31D3-47AA-B65F-3AFE68233ECA}" type="presOf" srcId="{101B7685-BAE3-425F-9F54-A1F98BA881E8}" destId="{4B43496D-7723-4303-A141-E27633D214E7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C1119EF8-C0A9-458D-8353-F1F80939E567}" type="presOf" srcId="{0FF6D450-B006-4620-85C4-099C24D27103}" destId="{B6980840-7B2F-4D20-8568-DBE96DDF4E6D}" srcOrd="0" destOrd="0" presId="urn:microsoft.com/office/officeart/2005/8/layout/vList5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07127577-D5A9-4A82-9887-49C1149C75BC}" srcId="{D1CC31A9-809B-4E85-9DF8-402DD459CBC8}" destId="{BDB13F25-B37E-4D13-AF6B-1D51050865B0}" srcOrd="1" destOrd="0" parTransId="{6AC381A2-EF4F-494D-AAF1-4FA11CC526CB}" sibTransId="{D9648B9B-E23E-4CAA-A3B4-DDEB5E30F769}"/>
    <dgm:cxn modelId="{825F5697-F416-4AE8-A314-457DE0B821BC}" type="presOf" srcId="{186A4C3C-1D3E-4750-BE13-0562D3659CDF}" destId="{ACDB5D70-7F4E-4E51-A844-87AB597A0F77}" srcOrd="0" destOrd="1" presId="urn:microsoft.com/office/officeart/2005/8/layout/vList5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22F522A1-FB19-4DE8-A11E-9800D755637E}" srcId="{65AC6880-B174-46C3-86BC-C9A25E12283B}" destId="{186A4C3C-1D3E-4750-BE13-0562D3659CDF}" srcOrd="1" destOrd="0" parTransId="{F0237242-497D-41F5-919A-AB635E20222D}" sibTransId="{F8FB262A-5814-4701-B40D-55EF788053A8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15DD17AB-05AD-4C4A-BF5D-CB83E3BF2769}" type="presOf" srcId="{9BA32040-0DE3-4AD2-B6EB-1C7A76CBB411}" destId="{C32B95E3-D776-4138-A054-ACE0069A7851}" srcOrd="0" destOrd="0" presId="urn:microsoft.com/office/officeart/2005/8/layout/vList5"/>
    <dgm:cxn modelId="{79A1D836-2316-474C-8C28-97146DE554A9}" type="presOf" srcId="{3E3B07A3-7194-4323-97E4-FA01BB16F89E}" destId="{3E6DB9B2-5929-4DCD-A4E3-0729DE344D32}" srcOrd="0" destOrd="0" presId="urn:microsoft.com/office/officeart/2005/8/layout/vList5"/>
    <dgm:cxn modelId="{5E429266-8B62-4D0D-92B6-3185886D5669}" type="presParOf" srcId="{587569C8-54FC-48A7-B1FD-B192ADFA24B3}" destId="{F14D1870-7709-45E4-8069-FE2A260A5C90}" srcOrd="0" destOrd="0" presId="urn:microsoft.com/office/officeart/2005/8/layout/vList5"/>
    <dgm:cxn modelId="{D68C3B71-69DD-4BDD-AD60-9817B28261B0}" type="presParOf" srcId="{F14D1870-7709-45E4-8069-FE2A260A5C90}" destId="{0CA7C948-4AE6-4A0E-8C4E-6EA1FD1095B1}" srcOrd="0" destOrd="0" presId="urn:microsoft.com/office/officeart/2005/8/layout/vList5"/>
    <dgm:cxn modelId="{747F289E-02D4-4E62-B5AA-251953F331E9}" type="presParOf" srcId="{F14D1870-7709-45E4-8069-FE2A260A5C90}" destId="{ACDB5D70-7F4E-4E51-A844-87AB597A0F77}" srcOrd="1" destOrd="0" presId="urn:microsoft.com/office/officeart/2005/8/layout/vList5"/>
    <dgm:cxn modelId="{6BF98722-0F92-4035-B8C1-3630D0617B3B}" type="presParOf" srcId="{587569C8-54FC-48A7-B1FD-B192ADFA24B3}" destId="{DF0F342A-2D98-49EB-B01E-2D793AC4E51D}" srcOrd="1" destOrd="0" presId="urn:microsoft.com/office/officeart/2005/8/layout/vList5"/>
    <dgm:cxn modelId="{FEFDA240-D60D-435F-9D61-DB17ECFA8F71}" type="presParOf" srcId="{587569C8-54FC-48A7-B1FD-B192ADFA24B3}" destId="{ED72023A-9675-4D4C-BB8C-D931A9754E7F}" srcOrd="2" destOrd="0" presId="urn:microsoft.com/office/officeart/2005/8/layout/vList5"/>
    <dgm:cxn modelId="{5FD8E18C-D820-4BBD-A784-013CE9C2B79B}" type="presParOf" srcId="{ED72023A-9675-4D4C-BB8C-D931A9754E7F}" destId="{83071D6C-3261-4DB0-B44C-35C0FA83A203}" srcOrd="0" destOrd="0" presId="urn:microsoft.com/office/officeart/2005/8/layout/vList5"/>
    <dgm:cxn modelId="{F82CF325-4A20-4D9C-91EB-D7A18D94ECCB}" type="presParOf" srcId="{ED72023A-9675-4D4C-BB8C-D931A9754E7F}" destId="{C32B95E3-D776-4138-A054-ACE0069A7851}" srcOrd="1" destOrd="0" presId="urn:microsoft.com/office/officeart/2005/8/layout/vList5"/>
    <dgm:cxn modelId="{34761299-2AA8-4BE8-8A37-334B4A834D10}" type="presParOf" srcId="{587569C8-54FC-48A7-B1FD-B192ADFA24B3}" destId="{2A9B02BF-BC8B-4281-80D7-7A0634D30948}" srcOrd="3" destOrd="0" presId="urn:microsoft.com/office/officeart/2005/8/layout/vList5"/>
    <dgm:cxn modelId="{9A62F1C9-7879-4B7E-9890-853185262511}" type="presParOf" srcId="{587569C8-54FC-48A7-B1FD-B192ADFA24B3}" destId="{B69F19AE-B49C-4EB2-9719-0A4D2B0D25D2}" srcOrd="4" destOrd="0" presId="urn:microsoft.com/office/officeart/2005/8/layout/vList5"/>
    <dgm:cxn modelId="{F307F300-B7BD-4B94-93CA-B8CBA82AB86B}" type="presParOf" srcId="{B69F19AE-B49C-4EB2-9719-0A4D2B0D25D2}" destId="{41F2985F-06DA-4C1D-843C-BDA1E372A194}" srcOrd="0" destOrd="0" presId="urn:microsoft.com/office/officeart/2005/8/layout/vList5"/>
    <dgm:cxn modelId="{91D6DFF3-4D09-4D5C-9D3F-F6028EF2D91A}" type="presParOf" srcId="{B69F19AE-B49C-4EB2-9719-0A4D2B0D25D2}" destId="{BA089AD1-FD51-44EF-A9C9-E4555A5DF0BA}" srcOrd="1" destOrd="0" presId="urn:microsoft.com/office/officeart/2005/8/layout/vList5"/>
    <dgm:cxn modelId="{DDD85BE4-6638-48F2-BE93-4FF2965A095B}" type="presParOf" srcId="{587569C8-54FC-48A7-B1FD-B192ADFA24B3}" destId="{F1E32D24-D5F4-43FD-8C8E-44590107C4DE}" srcOrd="5" destOrd="0" presId="urn:microsoft.com/office/officeart/2005/8/layout/vList5"/>
    <dgm:cxn modelId="{95607A3F-B65C-4BD7-9C01-AD3E9A0EE716}" type="presParOf" srcId="{587569C8-54FC-48A7-B1FD-B192ADFA24B3}" destId="{79638ECC-ABBD-41B6-9E7E-164904585CB2}" srcOrd="6" destOrd="0" presId="urn:microsoft.com/office/officeart/2005/8/layout/vList5"/>
    <dgm:cxn modelId="{2D74DB95-0BE4-4406-AF5A-849BA3FDB6E0}" type="presParOf" srcId="{79638ECC-ABBD-41B6-9E7E-164904585CB2}" destId="{4B43496D-7723-4303-A141-E27633D214E7}" srcOrd="0" destOrd="0" presId="urn:microsoft.com/office/officeart/2005/8/layout/vList5"/>
    <dgm:cxn modelId="{A4257FFC-F7AE-4D00-8982-86057FD78CCE}" type="presParOf" srcId="{79638ECC-ABBD-41B6-9E7E-164904585CB2}" destId="{B6980840-7B2F-4D20-8568-DBE96DDF4E6D}" srcOrd="1" destOrd="0" presId="urn:microsoft.com/office/officeart/2005/8/layout/vList5"/>
    <dgm:cxn modelId="{484BAD9F-5B3B-4816-BE1D-D8F118EBDE1C}" type="presParOf" srcId="{587569C8-54FC-48A7-B1FD-B192ADFA24B3}" destId="{F5454932-5A68-4191-A04C-5A7478DFFE9B}" srcOrd="7" destOrd="0" presId="urn:microsoft.com/office/officeart/2005/8/layout/vList5"/>
    <dgm:cxn modelId="{86C4D240-949F-4DD8-8F14-DB910D3F1435}" type="presParOf" srcId="{587569C8-54FC-48A7-B1FD-B192ADFA24B3}" destId="{CEA831C4-942F-4912-9C56-39F78AE5B07E}" srcOrd="8" destOrd="0" presId="urn:microsoft.com/office/officeart/2005/8/layout/vList5"/>
    <dgm:cxn modelId="{9C3E6F00-8A90-40BA-928F-40F824CD5CE0}" type="presParOf" srcId="{CEA831C4-942F-4912-9C56-39F78AE5B07E}" destId="{E88F25B0-9CA7-4AEB-A5AB-1874B38EDDC6}" srcOrd="0" destOrd="0" presId="urn:microsoft.com/office/officeart/2005/8/layout/vList5"/>
    <dgm:cxn modelId="{C37D3B3A-3F29-45BF-8E43-E6B762945FEC}" type="presParOf" srcId="{CEA831C4-942F-4912-9C56-39F78AE5B07E}" destId="{34377E5E-F1FD-46B0-B2AF-F0D7C84D5A56}" srcOrd="1" destOrd="0" presId="urn:microsoft.com/office/officeart/2005/8/layout/vList5"/>
    <dgm:cxn modelId="{49504A22-AB98-428F-9EC7-8A1BBAF19D28}" type="presParOf" srcId="{587569C8-54FC-48A7-B1FD-B192ADFA24B3}" destId="{D8AF36D9-28AE-42DD-9152-759F3D9E3498}" srcOrd="9" destOrd="0" presId="urn:microsoft.com/office/officeart/2005/8/layout/vList5"/>
    <dgm:cxn modelId="{38F3A7D1-5B0C-47CB-8094-E0F285573C89}" type="presParOf" srcId="{587569C8-54FC-48A7-B1FD-B192ADFA24B3}" destId="{FAF0CE69-BF39-4FD3-8E4B-F3F57A122172}" srcOrd="10" destOrd="0" presId="urn:microsoft.com/office/officeart/2005/8/layout/vList5"/>
    <dgm:cxn modelId="{4606E3CE-1C90-4A34-9DCF-A0EB7F4529E7}" type="presParOf" srcId="{FAF0CE69-BF39-4FD3-8E4B-F3F57A122172}" destId="{37A0ECB6-5D81-4B0D-9BCA-90A8A52E6A8A}" srcOrd="0" destOrd="0" presId="urn:microsoft.com/office/officeart/2005/8/layout/vList5"/>
    <dgm:cxn modelId="{86261A55-6C50-49CB-BF74-B293209E9DEB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Energi dan Daya dalam Rangkaian Listrik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Resistor Susun Seri dan Paralel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en-US" smtClean="0"/>
            <a:t>Aturan Kirchoff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id-ID" smtClean="0"/>
            <a:t>Rangkaian RC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Arus Listrik 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Rangkaian Listrik dan Gaya Gerak Listrik (GGL) Induksi 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86A4C3C-1D3E-4750-BE13-0562D3659CDF}">
      <dgm:prSet/>
      <dgm:spPr/>
      <dgm:t>
        <a:bodyPr/>
        <a:lstStyle/>
        <a:p>
          <a:r>
            <a:rPr lang="en-US" smtClean="0"/>
            <a:t>Resistansi dan Resistivitas</a:t>
          </a:r>
        </a:p>
      </dgm:t>
    </dgm:pt>
    <dgm:pt modelId="{F0237242-497D-41F5-919A-AB635E20222D}" type="parTrans" cxnId="{22F522A1-FB19-4DE8-A11E-9800D755637E}">
      <dgm:prSet/>
      <dgm:spPr/>
      <dgm:t>
        <a:bodyPr/>
        <a:lstStyle/>
        <a:p>
          <a:endParaRPr lang="en-US"/>
        </a:p>
      </dgm:t>
    </dgm:pt>
    <dgm:pt modelId="{F8FB262A-5814-4701-B40D-55EF788053A8}" type="sibTrans" cxnId="{22F522A1-FB19-4DE8-A11E-9800D755637E}">
      <dgm:prSet/>
      <dgm:spPr/>
      <dgm:t>
        <a:bodyPr/>
        <a:lstStyle/>
        <a:p>
          <a:endParaRPr lang="en-US"/>
        </a:p>
      </dgm:t>
    </dgm:pt>
    <dgm:pt modelId="{B4152FA2-CD0E-4AEA-A84C-131B854FB715}">
      <dgm:prSet/>
      <dgm:spPr/>
      <dgm:t>
        <a:bodyPr/>
        <a:lstStyle/>
        <a:p>
          <a:r>
            <a:rPr lang="en-US" smtClean="0"/>
            <a:t>Alat Ukur Listrik</a:t>
          </a:r>
        </a:p>
      </dgm:t>
    </dgm:pt>
    <dgm:pt modelId="{94A331A0-E6D8-4963-B2C3-B1700B4AD963}" type="parTrans" cxnId="{DBBA1DA0-3595-4F57-B438-461BEB66E412}">
      <dgm:prSet/>
      <dgm:spPr/>
      <dgm:t>
        <a:bodyPr/>
        <a:lstStyle/>
        <a:p>
          <a:endParaRPr lang="en-US"/>
        </a:p>
      </dgm:t>
    </dgm:pt>
    <dgm:pt modelId="{D5C7FE40-6CB1-4B1D-A63C-35990CB09DA9}" type="sibTrans" cxnId="{DBBA1DA0-3595-4F57-B438-461BEB66E412}">
      <dgm:prSet/>
      <dgm:spPr/>
      <dgm:t>
        <a:bodyPr/>
        <a:lstStyle/>
        <a:p>
          <a:endParaRPr lang="en-US"/>
        </a:p>
      </dgm:t>
    </dgm:pt>
    <dgm:pt modelId="{BDB13F25-B37E-4D13-AF6B-1D51050865B0}">
      <dgm:prSet/>
      <dgm:spPr/>
      <dgm:t>
        <a:bodyPr/>
        <a:lstStyle/>
        <a:p>
          <a:r>
            <a:rPr lang="id-ID" smtClean="0"/>
            <a:t>Sistem Distribusi Daya</a:t>
          </a:r>
          <a:endParaRPr lang="en-US"/>
        </a:p>
      </dgm:t>
    </dgm:pt>
    <dgm:pt modelId="{6AC381A2-EF4F-494D-AAF1-4FA11CC526CB}" type="parTrans" cxnId="{07127577-D5A9-4A82-9887-49C1149C75BC}">
      <dgm:prSet/>
      <dgm:spPr/>
      <dgm:t>
        <a:bodyPr/>
        <a:lstStyle/>
        <a:p>
          <a:endParaRPr lang="en-US"/>
        </a:p>
      </dgm:t>
    </dgm:pt>
    <dgm:pt modelId="{D9648B9B-E23E-4CAA-A3B4-DDEB5E30F769}" type="sibTrans" cxnId="{07127577-D5A9-4A82-9887-49C1149C75BC}">
      <dgm:prSet/>
      <dgm:spPr/>
      <dgm:t>
        <a:bodyPr/>
        <a:lstStyle/>
        <a:p>
          <a:endParaRPr lang="en-US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0717A4-B127-4B7D-A15D-87749144609C}" type="presOf" srcId="{A97324D4-9B99-4C7D-B3DF-80AF741EFC4A}" destId="{41F2985F-06DA-4C1D-843C-BDA1E372A194}" srcOrd="0" destOrd="0" presId="urn:microsoft.com/office/officeart/2005/8/layout/vList5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DBBA1DA0-3595-4F57-B438-461BEB66E412}" srcId="{7DA31674-2577-416C-8B87-5E390D8F516B}" destId="{B4152FA2-CD0E-4AEA-A84C-131B854FB715}" srcOrd="1" destOrd="0" parTransId="{94A331A0-E6D8-4963-B2C3-B1700B4AD963}" sibTransId="{D5C7FE40-6CB1-4B1D-A63C-35990CB09DA9}"/>
    <dgm:cxn modelId="{F244CA3B-523A-4907-9904-AAD499127D9A}" type="presOf" srcId="{6E6ED3DC-EF2F-4932-B409-D2910DC7F941}" destId="{34377E5E-F1FD-46B0-B2AF-F0D7C84D5A56}" srcOrd="0" destOrd="0" presId="urn:microsoft.com/office/officeart/2005/8/layout/vList5"/>
    <dgm:cxn modelId="{EC73E20E-66C6-4935-BED7-27B4A1B8FDCF}" type="presOf" srcId="{D1CC31A9-809B-4E85-9DF8-402DD459CBC8}" destId="{37A0ECB6-5D81-4B0D-9BCA-90A8A52E6A8A}" srcOrd="0" destOrd="0" presId="urn:microsoft.com/office/officeart/2005/8/layout/vList5"/>
    <dgm:cxn modelId="{A884C65E-070F-4346-820E-747A9067038A}" type="presOf" srcId="{19CC8CE8-1040-41E9-8F08-67BE7F791BC5}" destId="{BA089AD1-FD51-44EF-A9C9-E4555A5DF0BA}" srcOrd="0" destOrd="0" presId="urn:microsoft.com/office/officeart/2005/8/layout/vList5"/>
    <dgm:cxn modelId="{6ABAB5C8-7B39-405B-B1C9-35F590D17F20}" type="presOf" srcId="{95ECB323-489A-4EB7-932F-3E9D7C2C196A}" destId="{83071D6C-3261-4DB0-B44C-35C0FA83A203}" srcOrd="0" destOrd="0" presId="urn:microsoft.com/office/officeart/2005/8/layout/vList5"/>
    <dgm:cxn modelId="{F2C88B3D-F2A7-4AB1-A653-AD491929C8C6}" type="presOf" srcId="{4B3C4F58-B56A-435C-9F2B-3251927E60BC}" destId="{ACDB5D70-7F4E-4E51-A844-87AB597A0F77}" srcOrd="0" destOrd="0" presId="urn:microsoft.com/office/officeart/2005/8/layout/vList5"/>
    <dgm:cxn modelId="{9017F98C-9A33-4014-A133-30966524ABE6}" type="presOf" srcId="{A455CDF9-35DE-418D-A7EC-D4D7495F37E4}" destId="{587569C8-54FC-48A7-B1FD-B192ADFA24B3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D17EB908-ACC2-4F5F-95A6-C8BCBE8474E4}" type="presOf" srcId="{B4152FA2-CD0E-4AEA-A84C-131B854FB715}" destId="{34377E5E-F1FD-46B0-B2AF-F0D7C84D5A56}" srcOrd="0" destOrd="1" presId="urn:microsoft.com/office/officeart/2005/8/layout/vList5"/>
    <dgm:cxn modelId="{301B9E7A-BF63-4B4A-8785-7AF86F2295CB}" type="presOf" srcId="{BDB13F25-B37E-4D13-AF6B-1D51050865B0}" destId="{3E6DB9B2-5929-4DCD-A4E3-0729DE344D32}" srcOrd="0" destOrd="1" presId="urn:microsoft.com/office/officeart/2005/8/layout/vList5"/>
    <dgm:cxn modelId="{8F1AA201-22FF-4838-B1D2-156A867A9A0A}" type="presOf" srcId="{65AC6880-B174-46C3-86BC-C9A25E12283B}" destId="{0CA7C948-4AE6-4A0E-8C4E-6EA1FD1095B1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DC25601D-9397-4739-82FF-00F64BEBD811}" type="presOf" srcId="{7DA31674-2577-416C-8B87-5E390D8F516B}" destId="{E88F25B0-9CA7-4AEB-A5AB-1874B38EDDC6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EE5E1245-31D3-47AA-B65F-3AFE68233ECA}" type="presOf" srcId="{101B7685-BAE3-425F-9F54-A1F98BA881E8}" destId="{4B43496D-7723-4303-A141-E27633D214E7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C1119EF8-C0A9-458D-8353-F1F80939E567}" type="presOf" srcId="{0FF6D450-B006-4620-85C4-099C24D27103}" destId="{B6980840-7B2F-4D20-8568-DBE96DDF4E6D}" srcOrd="0" destOrd="0" presId="urn:microsoft.com/office/officeart/2005/8/layout/vList5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07127577-D5A9-4A82-9887-49C1149C75BC}" srcId="{D1CC31A9-809B-4E85-9DF8-402DD459CBC8}" destId="{BDB13F25-B37E-4D13-AF6B-1D51050865B0}" srcOrd="1" destOrd="0" parTransId="{6AC381A2-EF4F-494D-AAF1-4FA11CC526CB}" sibTransId="{D9648B9B-E23E-4CAA-A3B4-DDEB5E30F769}"/>
    <dgm:cxn modelId="{825F5697-F416-4AE8-A314-457DE0B821BC}" type="presOf" srcId="{186A4C3C-1D3E-4750-BE13-0562D3659CDF}" destId="{ACDB5D70-7F4E-4E51-A844-87AB597A0F77}" srcOrd="0" destOrd="1" presId="urn:microsoft.com/office/officeart/2005/8/layout/vList5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22F522A1-FB19-4DE8-A11E-9800D755637E}" srcId="{65AC6880-B174-46C3-86BC-C9A25E12283B}" destId="{186A4C3C-1D3E-4750-BE13-0562D3659CDF}" srcOrd="1" destOrd="0" parTransId="{F0237242-497D-41F5-919A-AB635E20222D}" sibTransId="{F8FB262A-5814-4701-B40D-55EF788053A8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15DD17AB-05AD-4C4A-BF5D-CB83E3BF2769}" type="presOf" srcId="{9BA32040-0DE3-4AD2-B6EB-1C7A76CBB411}" destId="{C32B95E3-D776-4138-A054-ACE0069A7851}" srcOrd="0" destOrd="0" presId="urn:microsoft.com/office/officeart/2005/8/layout/vList5"/>
    <dgm:cxn modelId="{79A1D836-2316-474C-8C28-97146DE554A9}" type="presOf" srcId="{3E3B07A3-7194-4323-97E4-FA01BB16F89E}" destId="{3E6DB9B2-5929-4DCD-A4E3-0729DE344D32}" srcOrd="0" destOrd="0" presId="urn:microsoft.com/office/officeart/2005/8/layout/vList5"/>
    <dgm:cxn modelId="{5E429266-8B62-4D0D-92B6-3185886D5669}" type="presParOf" srcId="{587569C8-54FC-48A7-B1FD-B192ADFA24B3}" destId="{F14D1870-7709-45E4-8069-FE2A260A5C90}" srcOrd="0" destOrd="0" presId="urn:microsoft.com/office/officeart/2005/8/layout/vList5"/>
    <dgm:cxn modelId="{D68C3B71-69DD-4BDD-AD60-9817B28261B0}" type="presParOf" srcId="{F14D1870-7709-45E4-8069-FE2A260A5C90}" destId="{0CA7C948-4AE6-4A0E-8C4E-6EA1FD1095B1}" srcOrd="0" destOrd="0" presId="urn:microsoft.com/office/officeart/2005/8/layout/vList5"/>
    <dgm:cxn modelId="{747F289E-02D4-4E62-B5AA-251953F331E9}" type="presParOf" srcId="{F14D1870-7709-45E4-8069-FE2A260A5C90}" destId="{ACDB5D70-7F4E-4E51-A844-87AB597A0F77}" srcOrd="1" destOrd="0" presId="urn:microsoft.com/office/officeart/2005/8/layout/vList5"/>
    <dgm:cxn modelId="{6BF98722-0F92-4035-B8C1-3630D0617B3B}" type="presParOf" srcId="{587569C8-54FC-48A7-B1FD-B192ADFA24B3}" destId="{DF0F342A-2D98-49EB-B01E-2D793AC4E51D}" srcOrd="1" destOrd="0" presId="urn:microsoft.com/office/officeart/2005/8/layout/vList5"/>
    <dgm:cxn modelId="{FEFDA240-D60D-435F-9D61-DB17ECFA8F71}" type="presParOf" srcId="{587569C8-54FC-48A7-B1FD-B192ADFA24B3}" destId="{ED72023A-9675-4D4C-BB8C-D931A9754E7F}" srcOrd="2" destOrd="0" presId="urn:microsoft.com/office/officeart/2005/8/layout/vList5"/>
    <dgm:cxn modelId="{5FD8E18C-D820-4BBD-A784-013CE9C2B79B}" type="presParOf" srcId="{ED72023A-9675-4D4C-BB8C-D931A9754E7F}" destId="{83071D6C-3261-4DB0-B44C-35C0FA83A203}" srcOrd="0" destOrd="0" presId="urn:microsoft.com/office/officeart/2005/8/layout/vList5"/>
    <dgm:cxn modelId="{F82CF325-4A20-4D9C-91EB-D7A18D94ECCB}" type="presParOf" srcId="{ED72023A-9675-4D4C-BB8C-D931A9754E7F}" destId="{C32B95E3-D776-4138-A054-ACE0069A7851}" srcOrd="1" destOrd="0" presId="urn:microsoft.com/office/officeart/2005/8/layout/vList5"/>
    <dgm:cxn modelId="{34761299-2AA8-4BE8-8A37-334B4A834D10}" type="presParOf" srcId="{587569C8-54FC-48A7-B1FD-B192ADFA24B3}" destId="{2A9B02BF-BC8B-4281-80D7-7A0634D30948}" srcOrd="3" destOrd="0" presId="urn:microsoft.com/office/officeart/2005/8/layout/vList5"/>
    <dgm:cxn modelId="{9A62F1C9-7879-4B7E-9890-853185262511}" type="presParOf" srcId="{587569C8-54FC-48A7-B1FD-B192ADFA24B3}" destId="{B69F19AE-B49C-4EB2-9719-0A4D2B0D25D2}" srcOrd="4" destOrd="0" presId="urn:microsoft.com/office/officeart/2005/8/layout/vList5"/>
    <dgm:cxn modelId="{F307F300-B7BD-4B94-93CA-B8CBA82AB86B}" type="presParOf" srcId="{B69F19AE-B49C-4EB2-9719-0A4D2B0D25D2}" destId="{41F2985F-06DA-4C1D-843C-BDA1E372A194}" srcOrd="0" destOrd="0" presId="urn:microsoft.com/office/officeart/2005/8/layout/vList5"/>
    <dgm:cxn modelId="{91D6DFF3-4D09-4D5C-9D3F-F6028EF2D91A}" type="presParOf" srcId="{B69F19AE-B49C-4EB2-9719-0A4D2B0D25D2}" destId="{BA089AD1-FD51-44EF-A9C9-E4555A5DF0BA}" srcOrd="1" destOrd="0" presId="urn:microsoft.com/office/officeart/2005/8/layout/vList5"/>
    <dgm:cxn modelId="{DDD85BE4-6638-48F2-BE93-4FF2965A095B}" type="presParOf" srcId="{587569C8-54FC-48A7-B1FD-B192ADFA24B3}" destId="{F1E32D24-D5F4-43FD-8C8E-44590107C4DE}" srcOrd="5" destOrd="0" presId="urn:microsoft.com/office/officeart/2005/8/layout/vList5"/>
    <dgm:cxn modelId="{95607A3F-B65C-4BD7-9C01-AD3E9A0EE716}" type="presParOf" srcId="{587569C8-54FC-48A7-B1FD-B192ADFA24B3}" destId="{79638ECC-ABBD-41B6-9E7E-164904585CB2}" srcOrd="6" destOrd="0" presId="urn:microsoft.com/office/officeart/2005/8/layout/vList5"/>
    <dgm:cxn modelId="{2D74DB95-0BE4-4406-AF5A-849BA3FDB6E0}" type="presParOf" srcId="{79638ECC-ABBD-41B6-9E7E-164904585CB2}" destId="{4B43496D-7723-4303-A141-E27633D214E7}" srcOrd="0" destOrd="0" presId="urn:microsoft.com/office/officeart/2005/8/layout/vList5"/>
    <dgm:cxn modelId="{A4257FFC-F7AE-4D00-8982-86057FD78CCE}" type="presParOf" srcId="{79638ECC-ABBD-41B6-9E7E-164904585CB2}" destId="{B6980840-7B2F-4D20-8568-DBE96DDF4E6D}" srcOrd="1" destOrd="0" presId="urn:microsoft.com/office/officeart/2005/8/layout/vList5"/>
    <dgm:cxn modelId="{484BAD9F-5B3B-4816-BE1D-D8F118EBDE1C}" type="presParOf" srcId="{587569C8-54FC-48A7-B1FD-B192ADFA24B3}" destId="{F5454932-5A68-4191-A04C-5A7478DFFE9B}" srcOrd="7" destOrd="0" presId="urn:microsoft.com/office/officeart/2005/8/layout/vList5"/>
    <dgm:cxn modelId="{86C4D240-949F-4DD8-8F14-DB910D3F1435}" type="presParOf" srcId="{587569C8-54FC-48A7-B1FD-B192ADFA24B3}" destId="{CEA831C4-942F-4912-9C56-39F78AE5B07E}" srcOrd="8" destOrd="0" presId="urn:microsoft.com/office/officeart/2005/8/layout/vList5"/>
    <dgm:cxn modelId="{9C3E6F00-8A90-40BA-928F-40F824CD5CE0}" type="presParOf" srcId="{CEA831C4-942F-4912-9C56-39F78AE5B07E}" destId="{E88F25B0-9CA7-4AEB-A5AB-1874B38EDDC6}" srcOrd="0" destOrd="0" presId="urn:microsoft.com/office/officeart/2005/8/layout/vList5"/>
    <dgm:cxn modelId="{C37D3B3A-3F29-45BF-8E43-E6B762945FEC}" type="presParOf" srcId="{CEA831C4-942F-4912-9C56-39F78AE5B07E}" destId="{34377E5E-F1FD-46B0-B2AF-F0D7C84D5A56}" srcOrd="1" destOrd="0" presId="urn:microsoft.com/office/officeart/2005/8/layout/vList5"/>
    <dgm:cxn modelId="{49504A22-AB98-428F-9EC7-8A1BBAF19D28}" type="presParOf" srcId="{587569C8-54FC-48A7-B1FD-B192ADFA24B3}" destId="{D8AF36D9-28AE-42DD-9152-759F3D9E3498}" srcOrd="9" destOrd="0" presId="urn:microsoft.com/office/officeart/2005/8/layout/vList5"/>
    <dgm:cxn modelId="{38F3A7D1-5B0C-47CB-8094-E0F285573C89}" type="presParOf" srcId="{587569C8-54FC-48A7-B1FD-B192ADFA24B3}" destId="{FAF0CE69-BF39-4FD3-8E4B-F3F57A122172}" srcOrd="10" destOrd="0" presId="urn:microsoft.com/office/officeart/2005/8/layout/vList5"/>
    <dgm:cxn modelId="{4606E3CE-1C90-4A34-9DCF-A0EB7F4529E7}" type="presParOf" srcId="{FAF0CE69-BF39-4FD3-8E4B-F3F57A122172}" destId="{37A0ECB6-5D81-4B0D-9BCA-90A8A52E6A8A}" srcOrd="0" destOrd="0" presId="urn:microsoft.com/office/officeart/2005/8/layout/vList5"/>
    <dgm:cxn modelId="{86261A55-6C50-49CB-BF74-B293209E9DEB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Energi dan Daya dalam Rangkaian Listrik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Resistor Susun Seri dan Paralel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en-US" smtClean="0"/>
            <a:t>Aturan Kirchoff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id-ID" smtClean="0"/>
            <a:t>Rangkaian RC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Arus Listrik 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Rangkaian Listrik dan Gaya Gerak Listrik (GGL) Induksi 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86A4C3C-1D3E-4750-BE13-0562D3659CDF}">
      <dgm:prSet/>
      <dgm:spPr/>
      <dgm:t>
        <a:bodyPr/>
        <a:lstStyle/>
        <a:p>
          <a:r>
            <a:rPr lang="en-US" smtClean="0"/>
            <a:t>Resistansi dan Resistivitas</a:t>
          </a:r>
        </a:p>
      </dgm:t>
    </dgm:pt>
    <dgm:pt modelId="{F0237242-497D-41F5-919A-AB635E20222D}" type="parTrans" cxnId="{22F522A1-FB19-4DE8-A11E-9800D755637E}">
      <dgm:prSet/>
      <dgm:spPr/>
      <dgm:t>
        <a:bodyPr/>
        <a:lstStyle/>
        <a:p>
          <a:endParaRPr lang="en-US"/>
        </a:p>
      </dgm:t>
    </dgm:pt>
    <dgm:pt modelId="{F8FB262A-5814-4701-B40D-55EF788053A8}" type="sibTrans" cxnId="{22F522A1-FB19-4DE8-A11E-9800D755637E}">
      <dgm:prSet/>
      <dgm:spPr/>
      <dgm:t>
        <a:bodyPr/>
        <a:lstStyle/>
        <a:p>
          <a:endParaRPr lang="en-US"/>
        </a:p>
      </dgm:t>
    </dgm:pt>
    <dgm:pt modelId="{B4152FA2-CD0E-4AEA-A84C-131B854FB715}">
      <dgm:prSet/>
      <dgm:spPr/>
      <dgm:t>
        <a:bodyPr/>
        <a:lstStyle/>
        <a:p>
          <a:r>
            <a:rPr lang="en-US" smtClean="0"/>
            <a:t>Alat Ukur Listrik</a:t>
          </a:r>
        </a:p>
      </dgm:t>
    </dgm:pt>
    <dgm:pt modelId="{94A331A0-E6D8-4963-B2C3-B1700B4AD963}" type="parTrans" cxnId="{DBBA1DA0-3595-4F57-B438-461BEB66E412}">
      <dgm:prSet/>
      <dgm:spPr/>
      <dgm:t>
        <a:bodyPr/>
        <a:lstStyle/>
        <a:p>
          <a:endParaRPr lang="en-US"/>
        </a:p>
      </dgm:t>
    </dgm:pt>
    <dgm:pt modelId="{D5C7FE40-6CB1-4B1D-A63C-35990CB09DA9}" type="sibTrans" cxnId="{DBBA1DA0-3595-4F57-B438-461BEB66E412}">
      <dgm:prSet/>
      <dgm:spPr/>
      <dgm:t>
        <a:bodyPr/>
        <a:lstStyle/>
        <a:p>
          <a:endParaRPr lang="en-US"/>
        </a:p>
      </dgm:t>
    </dgm:pt>
    <dgm:pt modelId="{BDB13F25-B37E-4D13-AF6B-1D51050865B0}">
      <dgm:prSet/>
      <dgm:spPr/>
      <dgm:t>
        <a:bodyPr/>
        <a:lstStyle/>
        <a:p>
          <a:r>
            <a:rPr lang="id-ID" smtClean="0"/>
            <a:t>Sistem Distribusi Daya</a:t>
          </a:r>
          <a:endParaRPr lang="en-US"/>
        </a:p>
      </dgm:t>
    </dgm:pt>
    <dgm:pt modelId="{6AC381A2-EF4F-494D-AAF1-4FA11CC526CB}" type="parTrans" cxnId="{07127577-D5A9-4A82-9887-49C1149C75BC}">
      <dgm:prSet/>
      <dgm:spPr/>
      <dgm:t>
        <a:bodyPr/>
        <a:lstStyle/>
        <a:p>
          <a:endParaRPr lang="en-US"/>
        </a:p>
      </dgm:t>
    </dgm:pt>
    <dgm:pt modelId="{D9648B9B-E23E-4CAA-A3B4-DDEB5E30F769}" type="sibTrans" cxnId="{07127577-D5A9-4A82-9887-49C1149C75BC}">
      <dgm:prSet/>
      <dgm:spPr/>
      <dgm:t>
        <a:bodyPr/>
        <a:lstStyle/>
        <a:p>
          <a:endParaRPr lang="en-US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0717A4-B127-4B7D-A15D-87749144609C}" type="presOf" srcId="{A97324D4-9B99-4C7D-B3DF-80AF741EFC4A}" destId="{41F2985F-06DA-4C1D-843C-BDA1E372A194}" srcOrd="0" destOrd="0" presId="urn:microsoft.com/office/officeart/2005/8/layout/vList5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DBBA1DA0-3595-4F57-B438-461BEB66E412}" srcId="{7DA31674-2577-416C-8B87-5E390D8F516B}" destId="{B4152FA2-CD0E-4AEA-A84C-131B854FB715}" srcOrd="1" destOrd="0" parTransId="{94A331A0-E6D8-4963-B2C3-B1700B4AD963}" sibTransId="{D5C7FE40-6CB1-4B1D-A63C-35990CB09DA9}"/>
    <dgm:cxn modelId="{F244CA3B-523A-4907-9904-AAD499127D9A}" type="presOf" srcId="{6E6ED3DC-EF2F-4932-B409-D2910DC7F941}" destId="{34377E5E-F1FD-46B0-B2AF-F0D7C84D5A56}" srcOrd="0" destOrd="0" presId="urn:microsoft.com/office/officeart/2005/8/layout/vList5"/>
    <dgm:cxn modelId="{EC73E20E-66C6-4935-BED7-27B4A1B8FDCF}" type="presOf" srcId="{D1CC31A9-809B-4E85-9DF8-402DD459CBC8}" destId="{37A0ECB6-5D81-4B0D-9BCA-90A8A52E6A8A}" srcOrd="0" destOrd="0" presId="urn:microsoft.com/office/officeart/2005/8/layout/vList5"/>
    <dgm:cxn modelId="{A884C65E-070F-4346-820E-747A9067038A}" type="presOf" srcId="{19CC8CE8-1040-41E9-8F08-67BE7F791BC5}" destId="{BA089AD1-FD51-44EF-A9C9-E4555A5DF0BA}" srcOrd="0" destOrd="0" presId="urn:microsoft.com/office/officeart/2005/8/layout/vList5"/>
    <dgm:cxn modelId="{6ABAB5C8-7B39-405B-B1C9-35F590D17F20}" type="presOf" srcId="{95ECB323-489A-4EB7-932F-3E9D7C2C196A}" destId="{83071D6C-3261-4DB0-B44C-35C0FA83A203}" srcOrd="0" destOrd="0" presId="urn:microsoft.com/office/officeart/2005/8/layout/vList5"/>
    <dgm:cxn modelId="{F2C88B3D-F2A7-4AB1-A653-AD491929C8C6}" type="presOf" srcId="{4B3C4F58-B56A-435C-9F2B-3251927E60BC}" destId="{ACDB5D70-7F4E-4E51-A844-87AB597A0F77}" srcOrd="0" destOrd="0" presId="urn:microsoft.com/office/officeart/2005/8/layout/vList5"/>
    <dgm:cxn modelId="{9017F98C-9A33-4014-A133-30966524ABE6}" type="presOf" srcId="{A455CDF9-35DE-418D-A7EC-D4D7495F37E4}" destId="{587569C8-54FC-48A7-B1FD-B192ADFA24B3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D17EB908-ACC2-4F5F-95A6-C8BCBE8474E4}" type="presOf" srcId="{B4152FA2-CD0E-4AEA-A84C-131B854FB715}" destId="{34377E5E-F1FD-46B0-B2AF-F0D7C84D5A56}" srcOrd="0" destOrd="1" presId="urn:microsoft.com/office/officeart/2005/8/layout/vList5"/>
    <dgm:cxn modelId="{301B9E7A-BF63-4B4A-8785-7AF86F2295CB}" type="presOf" srcId="{BDB13F25-B37E-4D13-AF6B-1D51050865B0}" destId="{3E6DB9B2-5929-4DCD-A4E3-0729DE344D32}" srcOrd="0" destOrd="1" presId="urn:microsoft.com/office/officeart/2005/8/layout/vList5"/>
    <dgm:cxn modelId="{8F1AA201-22FF-4838-B1D2-156A867A9A0A}" type="presOf" srcId="{65AC6880-B174-46C3-86BC-C9A25E12283B}" destId="{0CA7C948-4AE6-4A0E-8C4E-6EA1FD1095B1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DC25601D-9397-4739-82FF-00F64BEBD811}" type="presOf" srcId="{7DA31674-2577-416C-8B87-5E390D8F516B}" destId="{E88F25B0-9CA7-4AEB-A5AB-1874B38EDDC6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EE5E1245-31D3-47AA-B65F-3AFE68233ECA}" type="presOf" srcId="{101B7685-BAE3-425F-9F54-A1F98BA881E8}" destId="{4B43496D-7723-4303-A141-E27633D214E7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C1119EF8-C0A9-458D-8353-F1F80939E567}" type="presOf" srcId="{0FF6D450-B006-4620-85C4-099C24D27103}" destId="{B6980840-7B2F-4D20-8568-DBE96DDF4E6D}" srcOrd="0" destOrd="0" presId="urn:microsoft.com/office/officeart/2005/8/layout/vList5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07127577-D5A9-4A82-9887-49C1149C75BC}" srcId="{D1CC31A9-809B-4E85-9DF8-402DD459CBC8}" destId="{BDB13F25-B37E-4D13-AF6B-1D51050865B0}" srcOrd="1" destOrd="0" parTransId="{6AC381A2-EF4F-494D-AAF1-4FA11CC526CB}" sibTransId="{D9648B9B-E23E-4CAA-A3B4-DDEB5E30F769}"/>
    <dgm:cxn modelId="{825F5697-F416-4AE8-A314-457DE0B821BC}" type="presOf" srcId="{186A4C3C-1D3E-4750-BE13-0562D3659CDF}" destId="{ACDB5D70-7F4E-4E51-A844-87AB597A0F77}" srcOrd="0" destOrd="1" presId="urn:microsoft.com/office/officeart/2005/8/layout/vList5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22F522A1-FB19-4DE8-A11E-9800D755637E}" srcId="{65AC6880-B174-46C3-86BC-C9A25E12283B}" destId="{186A4C3C-1D3E-4750-BE13-0562D3659CDF}" srcOrd="1" destOrd="0" parTransId="{F0237242-497D-41F5-919A-AB635E20222D}" sibTransId="{F8FB262A-5814-4701-B40D-55EF788053A8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15DD17AB-05AD-4C4A-BF5D-CB83E3BF2769}" type="presOf" srcId="{9BA32040-0DE3-4AD2-B6EB-1C7A76CBB411}" destId="{C32B95E3-D776-4138-A054-ACE0069A7851}" srcOrd="0" destOrd="0" presId="urn:microsoft.com/office/officeart/2005/8/layout/vList5"/>
    <dgm:cxn modelId="{79A1D836-2316-474C-8C28-97146DE554A9}" type="presOf" srcId="{3E3B07A3-7194-4323-97E4-FA01BB16F89E}" destId="{3E6DB9B2-5929-4DCD-A4E3-0729DE344D32}" srcOrd="0" destOrd="0" presId="urn:microsoft.com/office/officeart/2005/8/layout/vList5"/>
    <dgm:cxn modelId="{5E429266-8B62-4D0D-92B6-3185886D5669}" type="presParOf" srcId="{587569C8-54FC-48A7-B1FD-B192ADFA24B3}" destId="{F14D1870-7709-45E4-8069-FE2A260A5C90}" srcOrd="0" destOrd="0" presId="urn:microsoft.com/office/officeart/2005/8/layout/vList5"/>
    <dgm:cxn modelId="{D68C3B71-69DD-4BDD-AD60-9817B28261B0}" type="presParOf" srcId="{F14D1870-7709-45E4-8069-FE2A260A5C90}" destId="{0CA7C948-4AE6-4A0E-8C4E-6EA1FD1095B1}" srcOrd="0" destOrd="0" presId="urn:microsoft.com/office/officeart/2005/8/layout/vList5"/>
    <dgm:cxn modelId="{747F289E-02D4-4E62-B5AA-251953F331E9}" type="presParOf" srcId="{F14D1870-7709-45E4-8069-FE2A260A5C90}" destId="{ACDB5D70-7F4E-4E51-A844-87AB597A0F77}" srcOrd="1" destOrd="0" presId="urn:microsoft.com/office/officeart/2005/8/layout/vList5"/>
    <dgm:cxn modelId="{6BF98722-0F92-4035-B8C1-3630D0617B3B}" type="presParOf" srcId="{587569C8-54FC-48A7-B1FD-B192ADFA24B3}" destId="{DF0F342A-2D98-49EB-B01E-2D793AC4E51D}" srcOrd="1" destOrd="0" presId="urn:microsoft.com/office/officeart/2005/8/layout/vList5"/>
    <dgm:cxn modelId="{FEFDA240-D60D-435F-9D61-DB17ECFA8F71}" type="presParOf" srcId="{587569C8-54FC-48A7-B1FD-B192ADFA24B3}" destId="{ED72023A-9675-4D4C-BB8C-D931A9754E7F}" srcOrd="2" destOrd="0" presId="urn:microsoft.com/office/officeart/2005/8/layout/vList5"/>
    <dgm:cxn modelId="{5FD8E18C-D820-4BBD-A784-013CE9C2B79B}" type="presParOf" srcId="{ED72023A-9675-4D4C-BB8C-D931A9754E7F}" destId="{83071D6C-3261-4DB0-B44C-35C0FA83A203}" srcOrd="0" destOrd="0" presId="urn:microsoft.com/office/officeart/2005/8/layout/vList5"/>
    <dgm:cxn modelId="{F82CF325-4A20-4D9C-91EB-D7A18D94ECCB}" type="presParOf" srcId="{ED72023A-9675-4D4C-BB8C-D931A9754E7F}" destId="{C32B95E3-D776-4138-A054-ACE0069A7851}" srcOrd="1" destOrd="0" presId="urn:microsoft.com/office/officeart/2005/8/layout/vList5"/>
    <dgm:cxn modelId="{34761299-2AA8-4BE8-8A37-334B4A834D10}" type="presParOf" srcId="{587569C8-54FC-48A7-B1FD-B192ADFA24B3}" destId="{2A9B02BF-BC8B-4281-80D7-7A0634D30948}" srcOrd="3" destOrd="0" presId="urn:microsoft.com/office/officeart/2005/8/layout/vList5"/>
    <dgm:cxn modelId="{9A62F1C9-7879-4B7E-9890-853185262511}" type="presParOf" srcId="{587569C8-54FC-48A7-B1FD-B192ADFA24B3}" destId="{B69F19AE-B49C-4EB2-9719-0A4D2B0D25D2}" srcOrd="4" destOrd="0" presId="urn:microsoft.com/office/officeart/2005/8/layout/vList5"/>
    <dgm:cxn modelId="{F307F300-B7BD-4B94-93CA-B8CBA82AB86B}" type="presParOf" srcId="{B69F19AE-B49C-4EB2-9719-0A4D2B0D25D2}" destId="{41F2985F-06DA-4C1D-843C-BDA1E372A194}" srcOrd="0" destOrd="0" presId="urn:microsoft.com/office/officeart/2005/8/layout/vList5"/>
    <dgm:cxn modelId="{91D6DFF3-4D09-4D5C-9D3F-F6028EF2D91A}" type="presParOf" srcId="{B69F19AE-B49C-4EB2-9719-0A4D2B0D25D2}" destId="{BA089AD1-FD51-44EF-A9C9-E4555A5DF0BA}" srcOrd="1" destOrd="0" presId="urn:microsoft.com/office/officeart/2005/8/layout/vList5"/>
    <dgm:cxn modelId="{DDD85BE4-6638-48F2-BE93-4FF2965A095B}" type="presParOf" srcId="{587569C8-54FC-48A7-B1FD-B192ADFA24B3}" destId="{F1E32D24-D5F4-43FD-8C8E-44590107C4DE}" srcOrd="5" destOrd="0" presId="urn:microsoft.com/office/officeart/2005/8/layout/vList5"/>
    <dgm:cxn modelId="{95607A3F-B65C-4BD7-9C01-AD3E9A0EE716}" type="presParOf" srcId="{587569C8-54FC-48A7-B1FD-B192ADFA24B3}" destId="{79638ECC-ABBD-41B6-9E7E-164904585CB2}" srcOrd="6" destOrd="0" presId="urn:microsoft.com/office/officeart/2005/8/layout/vList5"/>
    <dgm:cxn modelId="{2D74DB95-0BE4-4406-AF5A-849BA3FDB6E0}" type="presParOf" srcId="{79638ECC-ABBD-41B6-9E7E-164904585CB2}" destId="{4B43496D-7723-4303-A141-E27633D214E7}" srcOrd="0" destOrd="0" presId="urn:microsoft.com/office/officeart/2005/8/layout/vList5"/>
    <dgm:cxn modelId="{A4257FFC-F7AE-4D00-8982-86057FD78CCE}" type="presParOf" srcId="{79638ECC-ABBD-41B6-9E7E-164904585CB2}" destId="{B6980840-7B2F-4D20-8568-DBE96DDF4E6D}" srcOrd="1" destOrd="0" presId="urn:microsoft.com/office/officeart/2005/8/layout/vList5"/>
    <dgm:cxn modelId="{484BAD9F-5B3B-4816-BE1D-D8F118EBDE1C}" type="presParOf" srcId="{587569C8-54FC-48A7-B1FD-B192ADFA24B3}" destId="{F5454932-5A68-4191-A04C-5A7478DFFE9B}" srcOrd="7" destOrd="0" presId="urn:microsoft.com/office/officeart/2005/8/layout/vList5"/>
    <dgm:cxn modelId="{86C4D240-949F-4DD8-8F14-DB910D3F1435}" type="presParOf" srcId="{587569C8-54FC-48A7-B1FD-B192ADFA24B3}" destId="{CEA831C4-942F-4912-9C56-39F78AE5B07E}" srcOrd="8" destOrd="0" presId="urn:microsoft.com/office/officeart/2005/8/layout/vList5"/>
    <dgm:cxn modelId="{9C3E6F00-8A90-40BA-928F-40F824CD5CE0}" type="presParOf" srcId="{CEA831C4-942F-4912-9C56-39F78AE5B07E}" destId="{E88F25B0-9CA7-4AEB-A5AB-1874B38EDDC6}" srcOrd="0" destOrd="0" presId="urn:microsoft.com/office/officeart/2005/8/layout/vList5"/>
    <dgm:cxn modelId="{C37D3B3A-3F29-45BF-8E43-E6B762945FEC}" type="presParOf" srcId="{CEA831C4-942F-4912-9C56-39F78AE5B07E}" destId="{34377E5E-F1FD-46B0-B2AF-F0D7C84D5A56}" srcOrd="1" destOrd="0" presId="urn:microsoft.com/office/officeart/2005/8/layout/vList5"/>
    <dgm:cxn modelId="{49504A22-AB98-428F-9EC7-8A1BBAF19D28}" type="presParOf" srcId="{587569C8-54FC-48A7-B1FD-B192ADFA24B3}" destId="{D8AF36D9-28AE-42DD-9152-759F3D9E3498}" srcOrd="9" destOrd="0" presId="urn:microsoft.com/office/officeart/2005/8/layout/vList5"/>
    <dgm:cxn modelId="{38F3A7D1-5B0C-47CB-8094-E0F285573C89}" type="presParOf" srcId="{587569C8-54FC-48A7-B1FD-B192ADFA24B3}" destId="{FAF0CE69-BF39-4FD3-8E4B-F3F57A122172}" srcOrd="10" destOrd="0" presId="urn:microsoft.com/office/officeart/2005/8/layout/vList5"/>
    <dgm:cxn modelId="{4606E3CE-1C90-4A34-9DCF-A0EB7F4529E7}" type="presParOf" srcId="{FAF0CE69-BF39-4FD3-8E4B-F3F57A122172}" destId="{37A0ECB6-5D81-4B0D-9BCA-90A8A52E6A8A}" srcOrd="0" destOrd="0" presId="urn:microsoft.com/office/officeart/2005/8/layout/vList5"/>
    <dgm:cxn modelId="{86261A55-6C50-49CB-BF74-B293209E9DEB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Energi dan Daya dalam Rangkaian Listrik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Resistor Susun Seri dan Paralel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en-US" smtClean="0"/>
            <a:t>Aturan Kirchoff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id-ID" smtClean="0"/>
            <a:t>Rangkaian RC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Arus Listrik 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Rangkaian Listrik dan Gaya Gerak Listrik (GGL) Induksi 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86A4C3C-1D3E-4750-BE13-0562D3659CDF}">
      <dgm:prSet/>
      <dgm:spPr/>
      <dgm:t>
        <a:bodyPr/>
        <a:lstStyle/>
        <a:p>
          <a:r>
            <a:rPr lang="en-US" smtClean="0"/>
            <a:t>Resistansi dan Resistivitas</a:t>
          </a:r>
        </a:p>
      </dgm:t>
    </dgm:pt>
    <dgm:pt modelId="{F0237242-497D-41F5-919A-AB635E20222D}" type="parTrans" cxnId="{22F522A1-FB19-4DE8-A11E-9800D755637E}">
      <dgm:prSet/>
      <dgm:spPr/>
      <dgm:t>
        <a:bodyPr/>
        <a:lstStyle/>
        <a:p>
          <a:endParaRPr lang="en-US"/>
        </a:p>
      </dgm:t>
    </dgm:pt>
    <dgm:pt modelId="{F8FB262A-5814-4701-B40D-55EF788053A8}" type="sibTrans" cxnId="{22F522A1-FB19-4DE8-A11E-9800D755637E}">
      <dgm:prSet/>
      <dgm:spPr/>
      <dgm:t>
        <a:bodyPr/>
        <a:lstStyle/>
        <a:p>
          <a:endParaRPr lang="en-US"/>
        </a:p>
      </dgm:t>
    </dgm:pt>
    <dgm:pt modelId="{B4152FA2-CD0E-4AEA-A84C-131B854FB715}">
      <dgm:prSet/>
      <dgm:spPr/>
      <dgm:t>
        <a:bodyPr/>
        <a:lstStyle/>
        <a:p>
          <a:r>
            <a:rPr lang="en-US" smtClean="0"/>
            <a:t>Alat Ukur Listrik</a:t>
          </a:r>
        </a:p>
      </dgm:t>
    </dgm:pt>
    <dgm:pt modelId="{94A331A0-E6D8-4963-B2C3-B1700B4AD963}" type="parTrans" cxnId="{DBBA1DA0-3595-4F57-B438-461BEB66E412}">
      <dgm:prSet/>
      <dgm:spPr/>
      <dgm:t>
        <a:bodyPr/>
        <a:lstStyle/>
        <a:p>
          <a:endParaRPr lang="en-US"/>
        </a:p>
      </dgm:t>
    </dgm:pt>
    <dgm:pt modelId="{D5C7FE40-6CB1-4B1D-A63C-35990CB09DA9}" type="sibTrans" cxnId="{DBBA1DA0-3595-4F57-B438-461BEB66E412}">
      <dgm:prSet/>
      <dgm:spPr/>
      <dgm:t>
        <a:bodyPr/>
        <a:lstStyle/>
        <a:p>
          <a:endParaRPr lang="en-US"/>
        </a:p>
      </dgm:t>
    </dgm:pt>
    <dgm:pt modelId="{BDB13F25-B37E-4D13-AF6B-1D51050865B0}">
      <dgm:prSet/>
      <dgm:spPr/>
      <dgm:t>
        <a:bodyPr/>
        <a:lstStyle/>
        <a:p>
          <a:r>
            <a:rPr lang="id-ID" smtClean="0"/>
            <a:t>Sistem Distribusi Daya</a:t>
          </a:r>
          <a:endParaRPr lang="en-US"/>
        </a:p>
      </dgm:t>
    </dgm:pt>
    <dgm:pt modelId="{6AC381A2-EF4F-494D-AAF1-4FA11CC526CB}" type="parTrans" cxnId="{07127577-D5A9-4A82-9887-49C1149C75BC}">
      <dgm:prSet/>
      <dgm:spPr/>
      <dgm:t>
        <a:bodyPr/>
        <a:lstStyle/>
        <a:p>
          <a:endParaRPr lang="en-US"/>
        </a:p>
      </dgm:t>
    </dgm:pt>
    <dgm:pt modelId="{D9648B9B-E23E-4CAA-A3B4-DDEB5E30F769}" type="sibTrans" cxnId="{07127577-D5A9-4A82-9887-49C1149C75BC}">
      <dgm:prSet/>
      <dgm:spPr/>
      <dgm:t>
        <a:bodyPr/>
        <a:lstStyle/>
        <a:p>
          <a:endParaRPr lang="en-US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127577-D5A9-4A82-9887-49C1149C75BC}" srcId="{D1CC31A9-809B-4E85-9DF8-402DD459CBC8}" destId="{BDB13F25-B37E-4D13-AF6B-1D51050865B0}" srcOrd="1" destOrd="0" parTransId="{6AC381A2-EF4F-494D-AAF1-4FA11CC526CB}" sibTransId="{D9648B9B-E23E-4CAA-A3B4-DDEB5E30F769}"/>
    <dgm:cxn modelId="{C050232D-F605-406D-A3F1-1D9C14393501}" type="presOf" srcId="{101B7685-BAE3-425F-9F54-A1F98BA881E8}" destId="{4B43496D-7723-4303-A141-E27633D214E7}" srcOrd="0" destOrd="0" presId="urn:microsoft.com/office/officeart/2005/8/layout/vList5"/>
    <dgm:cxn modelId="{A7CFB5EB-E934-48D8-AE7F-9E47F4758290}" type="presOf" srcId="{D1CC31A9-809B-4E85-9DF8-402DD459CBC8}" destId="{37A0ECB6-5D81-4B0D-9BCA-90A8A52E6A8A}" srcOrd="0" destOrd="0" presId="urn:microsoft.com/office/officeart/2005/8/layout/vList5"/>
    <dgm:cxn modelId="{911D4ABB-3F46-4C70-9AA4-C2EAF87C438B}" type="presOf" srcId="{186A4C3C-1D3E-4750-BE13-0562D3659CDF}" destId="{ACDB5D70-7F4E-4E51-A844-87AB597A0F77}" srcOrd="0" destOrd="1" presId="urn:microsoft.com/office/officeart/2005/8/layout/vList5"/>
    <dgm:cxn modelId="{304735CE-3BFB-426A-AA87-5667D4A58BC1}" type="presOf" srcId="{0FF6D450-B006-4620-85C4-099C24D27103}" destId="{B6980840-7B2F-4D20-8568-DBE96DDF4E6D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02ADCD9B-7ECA-437D-BFFD-4009ED2E413E}" type="presOf" srcId="{7DA31674-2577-416C-8B87-5E390D8F516B}" destId="{E88F25B0-9CA7-4AEB-A5AB-1874B38EDDC6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0E0D43CB-9BEE-487D-A6D4-65E22EAC6244}" type="presOf" srcId="{3E3B07A3-7194-4323-97E4-FA01BB16F89E}" destId="{3E6DB9B2-5929-4DCD-A4E3-0729DE344D32}" srcOrd="0" destOrd="0" presId="urn:microsoft.com/office/officeart/2005/8/layout/vList5"/>
    <dgm:cxn modelId="{628D5FCD-83DE-4220-8EC1-5AD7110234B8}" type="presOf" srcId="{95ECB323-489A-4EB7-932F-3E9D7C2C196A}" destId="{83071D6C-3261-4DB0-B44C-35C0FA83A203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776BDDCC-FEA9-4A62-BC16-145AEA694447}" type="presOf" srcId="{A455CDF9-35DE-418D-A7EC-D4D7495F37E4}" destId="{587569C8-54FC-48A7-B1FD-B192ADFA24B3}" srcOrd="0" destOrd="0" presId="urn:microsoft.com/office/officeart/2005/8/layout/vList5"/>
    <dgm:cxn modelId="{5E3CB144-CE69-4D37-A827-0371F4B164FA}" type="presOf" srcId="{19CC8CE8-1040-41E9-8F08-67BE7F791BC5}" destId="{BA089AD1-FD51-44EF-A9C9-E4555A5DF0BA}" srcOrd="0" destOrd="0" presId="urn:microsoft.com/office/officeart/2005/8/layout/vList5"/>
    <dgm:cxn modelId="{E77AC3FE-EC54-4F7A-B7A2-12A171D1BC38}" type="presOf" srcId="{4B3C4F58-B56A-435C-9F2B-3251927E60BC}" destId="{ACDB5D70-7F4E-4E51-A844-87AB597A0F77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DBBA1DA0-3595-4F57-B438-461BEB66E412}" srcId="{7DA31674-2577-416C-8B87-5E390D8F516B}" destId="{B4152FA2-CD0E-4AEA-A84C-131B854FB715}" srcOrd="1" destOrd="0" parTransId="{94A331A0-E6D8-4963-B2C3-B1700B4AD963}" sibTransId="{D5C7FE40-6CB1-4B1D-A63C-35990CB09DA9}"/>
    <dgm:cxn modelId="{4B89F00F-1152-4388-9867-AB08ACD3FAAF}" type="presOf" srcId="{BDB13F25-B37E-4D13-AF6B-1D51050865B0}" destId="{3E6DB9B2-5929-4DCD-A4E3-0729DE344D32}" srcOrd="0" destOrd="1" presId="urn:microsoft.com/office/officeart/2005/8/layout/vList5"/>
    <dgm:cxn modelId="{25EDFE28-27B4-4CFC-A542-C66EDDF5E569}" type="presOf" srcId="{65AC6880-B174-46C3-86BC-C9A25E12283B}" destId="{0CA7C948-4AE6-4A0E-8C4E-6EA1FD1095B1}" srcOrd="0" destOrd="0" presId="urn:microsoft.com/office/officeart/2005/8/layout/vList5"/>
    <dgm:cxn modelId="{92EBF6B2-D63A-45C0-ABF4-7D942868B3E9}" type="presOf" srcId="{6E6ED3DC-EF2F-4932-B409-D2910DC7F941}" destId="{34377E5E-F1FD-46B0-B2AF-F0D7C84D5A56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3D6E2D00-104A-4203-8219-96F319B38EA3}" type="presOf" srcId="{A97324D4-9B99-4C7D-B3DF-80AF741EFC4A}" destId="{41F2985F-06DA-4C1D-843C-BDA1E372A194}" srcOrd="0" destOrd="0" presId="urn:microsoft.com/office/officeart/2005/8/layout/vList5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1D7D54D2-5B0C-432F-B6A3-B3F912ABFA0F}" type="presOf" srcId="{9BA32040-0DE3-4AD2-B6EB-1C7A76CBB411}" destId="{C32B95E3-D776-4138-A054-ACE0069A7851}" srcOrd="0" destOrd="0" presId="urn:microsoft.com/office/officeart/2005/8/layout/vList5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6B52D58F-071B-4ECC-A500-879F7F9D19AD}" type="presOf" srcId="{B4152FA2-CD0E-4AEA-A84C-131B854FB715}" destId="{34377E5E-F1FD-46B0-B2AF-F0D7C84D5A56}" srcOrd="0" destOrd="1" presId="urn:microsoft.com/office/officeart/2005/8/layout/vList5"/>
    <dgm:cxn modelId="{22F522A1-FB19-4DE8-A11E-9800D755637E}" srcId="{65AC6880-B174-46C3-86BC-C9A25E12283B}" destId="{186A4C3C-1D3E-4750-BE13-0562D3659CDF}" srcOrd="1" destOrd="0" parTransId="{F0237242-497D-41F5-919A-AB635E20222D}" sibTransId="{F8FB262A-5814-4701-B40D-55EF788053A8}"/>
    <dgm:cxn modelId="{A70E5EB2-8F8B-4A23-BCF3-1570F1C5DC35}" type="presParOf" srcId="{587569C8-54FC-48A7-B1FD-B192ADFA24B3}" destId="{F14D1870-7709-45E4-8069-FE2A260A5C90}" srcOrd="0" destOrd="0" presId="urn:microsoft.com/office/officeart/2005/8/layout/vList5"/>
    <dgm:cxn modelId="{0BDDA593-C2B7-4C95-B8D5-33B5943E28DD}" type="presParOf" srcId="{F14D1870-7709-45E4-8069-FE2A260A5C90}" destId="{0CA7C948-4AE6-4A0E-8C4E-6EA1FD1095B1}" srcOrd="0" destOrd="0" presId="urn:microsoft.com/office/officeart/2005/8/layout/vList5"/>
    <dgm:cxn modelId="{64D22EC0-7562-4738-8854-A15838FB70BE}" type="presParOf" srcId="{F14D1870-7709-45E4-8069-FE2A260A5C90}" destId="{ACDB5D70-7F4E-4E51-A844-87AB597A0F77}" srcOrd="1" destOrd="0" presId="urn:microsoft.com/office/officeart/2005/8/layout/vList5"/>
    <dgm:cxn modelId="{789EBC12-B4EA-4BB2-BDCF-17CAE5DE4692}" type="presParOf" srcId="{587569C8-54FC-48A7-B1FD-B192ADFA24B3}" destId="{DF0F342A-2D98-49EB-B01E-2D793AC4E51D}" srcOrd="1" destOrd="0" presId="urn:microsoft.com/office/officeart/2005/8/layout/vList5"/>
    <dgm:cxn modelId="{47C857A0-F000-4AC2-B3A5-984BACF53C6C}" type="presParOf" srcId="{587569C8-54FC-48A7-B1FD-B192ADFA24B3}" destId="{ED72023A-9675-4D4C-BB8C-D931A9754E7F}" srcOrd="2" destOrd="0" presId="urn:microsoft.com/office/officeart/2005/8/layout/vList5"/>
    <dgm:cxn modelId="{2A98B6A5-45A6-4D50-8835-50AF825AA349}" type="presParOf" srcId="{ED72023A-9675-4D4C-BB8C-D931A9754E7F}" destId="{83071D6C-3261-4DB0-B44C-35C0FA83A203}" srcOrd="0" destOrd="0" presId="urn:microsoft.com/office/officeart/2005/8/layout/vList5"/>
    <dgm:cxn modelId="{B23327EC-2253-4242-9990-5573EB45FD22}" type="presParOf" srcId="{ED72023A-9675-4D4C-BB8C-D931A9754E7F}" destId="{C32B95E3-D776-4138-A054-ACE0069A7851}" srcOrd="1" destOrd="0" presId="urn:microsoft.com/office/officeart/2005/8/layout/vList5"/>
    <dgm:cxn modelId="{08D246E2-C1F3-46A4-817E-5CCEAEC8A28F}" type="presParOf" srcId="{587569C8-54FC-48A7-B1FD-B192ADFA24B3}" destId="{2A9B02BF-BC8B-4281-80D7-7A0634D30948}" srcOrd="3" destOrd="0" presId="urn:microsoft.com/office/officeart/2005/8/layout/vList5"/>
    <dgm:cxn modelId="{26C03503-BCB5-4ABA-8715-5600D156543D}" type="presParOf" srcId="{587569C8-54FC-48A7-B1FD-B192ADFA24B3}" destId="{B69F19AE-B49C-4EB2-9719-0A4D2B0D25D2}" srcOrd="4" destOrd="0" presId="urn:microsoft.com/office/officeart/2005/8/layout/vList5"/>
    <dgm:cxn modelId="{36285F63-ADB6-4090-96DE-BEABB5B9F5A7}" type="presParOf" srcId="{B69F19AE-B49C-4EB2-9719-0A4D2B0D25D2}" destId="{41F2985F-06DA-4C1D-843C-BDA1E372A194}" srcOrd="0" destOrd="0" presId="urn:microsoft.com/office/officeart/2005/8/layout/vList5"/>
    <dgm:cxn modelId="{79491342-5472-494E-94D3-B069901A07E2}" type="presParOf" srcId="{B69F19AE-B49C-4EB2-9719-0A4D2B0D25D2}" destId="{BA089AD1-FD51-44EF-A9C9-E4555A5DF0BA}" srcOrd="1" destOrd="0" presId="urn:microsoft.com/office/officeart/2005/8/layout/vList5"/>
    <dgm:cxn modelId="{7C532A38-B1A9-4A5A-AEC9-D6F7F3F8FBA2}" type="presParOf" srcId="{587569C8-54FC-48A7-B1FD-B192ADFA24B3}" destId="{F1E32D24-D5F4-43FD-8C8E-44590107C4DE}" srcOrd="5" destOrd="0" presId="urn:microsoft.com/office/officeart/2005/8/layout/vList5"/>
    <dgm:cxn modelId="{128FE469-6B0E-487A-874F-C88352002038}" type="presParOf" srcId="{587569C8-54FC-48A7-B1FD-B192ADFA24B3}" destId="{79638ECC-ABBD-41B6-9E7E-164904585CB2}" srcOrd="6" destOrd="0" presId="urn:microsoft.com/office/officeart/2005/8/layout/vList5"/>
    <dgm:cxn modelId="{34AAC6EF-4BA1-49AA-BD4D-0E9F1EF8FB83}" type="presParOf" srcId="{79638ECC-ABBD-41B6-9E7E-164904585CB2}" destId="{4B43496D-7723-4303-A141-E27633D214E7}" srcOrd="0" destOrd="0" presId="urn:microsoft.com/office/officeart/2005/8/layout/vList5"/>
    <dgm:cxn modelId="{5411A608-57FB-47A6-9562-EB40D93DA3DD}" type="presParOf" srcId="{79638ECC-ABBD-41B6-9E7E-164904585CB2}" destId="{B6980840-7B2F-4D20-8568-DBE96DDF4E6D}" srcOrd="1" destOrd="0" presId="urn:microsoft.com/office/officeart/2005/8/layout/vList5"/>
    <dgm:cxn modelId="{70CD4690-53D0-44E3-B839-ABF5EE628F5A}" type="presParOf" srcId="{587569C8-54FC-48A7-B1FD-B192ADFA24B3}" destId="{F5454932-5A68-4191-A04C-5A7478DFFE9B}" srcOrd="7" destOrd="0" presId="urn:microsoft.com/office/officeart/2005/8/layout/vList5"/>
    <dgm:cxn modelId="{06D29276-BC7E-4C96-AE51-574CD4296E4B}" type="presParOf" srcId="{587569C8-54FC-48A7-B1FD-B192ADFA24B3}" destId="{CEA831C4-942F-4912-9C56-39F78AE5B07E}" srcOrd="8" destOrd="0" presId="urn:microsoft.com/office/officeart/2005/8/layout/vList5"/>
    <dgm:cxn modelId="{FA86DEB1-ECE1-4A3B-B080-0BB863BE4BFD}" type="presParOf" srcId="{CEA831C4-942F-4912-9C56-39F78AE5B07E}" destId="{E88F25B0-9CA7-4AEB-A5AB-1874B38EDDC6}" srcOrd="0" destOrd="0" presId="urn:microsoft.com/office/officeart/2005/8/layout/vList5"/>
    <dgm:cxn modelId="{CC504C88-3A93-46BD-9090-E816EDA00942}" type="presParOf" srcId="{CEA831C4-942F-4912-9C56-39F78AE5B07E}" destId="{34377E5E-F1FD-46B0-B2AF-F0D7C84D5A56}" srcOrd="1" destOrd="0" presId="urn:microsoft.com/office/officeart/2005/8/layout/vList5"/>
    <dgm:cxn modelId="{A5FF7C81-FBDC-4A9E-A707-C0EE791A8E32}" type="presParOf" srcId="{587569C8-54FC-48A7-B1FD-B192ADFA24B3}" destId="{D8AF36D9-28AE-42DD-9152-759F3D9E3498}" srcOrd="9" destOrd="0" presId="urn:microsoft.com/office/officeart/2005/8/layout/vList5"/>
    <dgm:cxn modelId="{18BB64DC-8974-42ED-A5E0-91AF509184E2}" type="presParOf" srcId="{587569C8-54FC-48A7-B1FD-B192ADFA24B3}" destId="{FAF0CE69-BF39-4FD3-8E4B-F3F57A122172}" srcOrd="10" destOrd="0" presId="urn:microsoft.com/office/officeart/2005/8/layout/vList5"/>
    <dgm:cxn modelId="{1081307B-CB39-48F8-8E94-C9AB3CAA4322}" type="presParOf" srcId="{FAF0CE69-BF39-4FD3-8E4B-F3F57A122172}" destId="{37A0ECB6-5D81-4B0D-9BCA-90A8A52E6A8A}" srcOrd="0" destOrd="0" presId="urn:microsoft.com/office/officeart/2005/8/layout/vList5"/>
    <dgm:cxn modelId="{0C80EC72-CAB9-4BB5-8646-F3A346226D4A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Energi dan Daya dalam Rangkaian Listrik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Resistor Susun Seri dan Paralel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en-US" smtClean="0"/>
            <a:t>Aturan Kirchoff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id-ID" smtClean="0"/>
            <a:t>Rangkaian RC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Arus Listrik 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Rangkaian Listrik dan Gaya Gerak Listrik (GGL) Induksi 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86A4C3C-1D3E-4750-BE13-0562D3659CDF}">
      <dgm:prSet/>
      <dgm:spPr/>
      <dgm:t>
        <a:bodyPr/>
        <a:lstStyle/>
        <a:p>
          <a:r>
            <a:rPr lang="en-US" smtClean="0"/>
            <a:t>Resistansi dan Resistivitas</a:t>
          </a:r>
        </a:p>
      </dgm:t>
    </dgm:pt>
    <dgm:pt modelId="{F0237242-497D-41F5-919A-AB635E20222D}" type="parTrans" cxnId="{22F522A1-FB19-4DE8-A11E-9800D755637E}">
      <dgm:prSet/>
      <dgm:spPr/>
      <dgm:t>
        <a:bodyPr/>
        <a:lstStyle/>
        <a:p>
          <a:endParaRPr lang="en-US"/>
        </a:p>
      </dgm:t>
    </dgm:pt>
    <dgm:pt modelId="{F8FB262A-5814-4701-B40D-55EF788053A8}" type="sibTrans" cxnId="{22F522A1-FB19-4DE8-A11E-9800D755637E}">
      <dgm:prSet/>
      <dgm:spPr/>
      <dgm:t>
        <a:bodyPr/>
        <a:lstStyle/>
        <a:p>
          <a:endParaRPr lang="en-US"/>
        </a:p>
      </dgm:t>
    </dgm:pt>
    <dgm:pt modelId="{B4152FA2-CD0E-4AEA-A84C-131B854FB715}">
      <dgm:prSet/>
      <dgm:spPr/>
      <dgm:t>
        <a:bodyPr/>
        <a:lstStyle/>
        <a:p>
          <a:r>
            <a:rPr lang="en-US" smtClean="0"/>
            <a:t>Alat Ukur Listrik</a:t>
          </a:r>
        </a:p>
      </dgm:t>
    </dgm:pt>
    <dgm:pt modelId="{94A331A0-E6D8-4963-B2C3-B1700B4AD963}" type="parTrans" cxnId="{DBBA1DA0-3595-4F57-B438-461BEB66E412}">
      <dgm:prSet/>
      <dgm:spPr/>
      <dgm:t>
        <a:bodyPr/>
        <a:lstStyle/>
        <a:p>
          <a:endParaRPr lang="en-US"/>
        </a:p>
      </dgm:t>
    </dgm:pt>
    <dgm:pt modelId="{D5C7FE40-6CB1-4B1D-A63C-35990CB09DA9}" type="sibTrans" cxnId="{DBBA1DA0-3595-4F57-B438-461BEB66E412}">
      <dgm:prSet/>
      <dgm:spPr/>
      <dgm:t>
        <a:bodyPr/>
        <a:lstStyle/>
        <a:p>
          <a:endParaRPr lang="en-US"/>
        </a:p>
      </dgm:t>
    </dgm:pt>
    <dgm:pt modelId="{BDB13F25-B37E-4D13-AF6B-1D51050865B0}">
      <dgm:prSet/>
      <dgm:spPr/>
      <dgm:t>
        <a:bodyPr/>
        <a:lstStyle/>
        <a:p>
          <a:r>
            <a:rPr lang="id-ID" smtClean="0"/>
            <a:t>Sistem Distribusi Daya</a:t>
          </a:r>
          <a:endParaRPr lang="en-US"/>
        </a:p>
      </dgm:t>
    </dgm:pt>
    <dgm:pt modelId="{6AC381A2-EF4F-494D-AAF1-4FA11CC526CB}" type="parTrans" cxnId="{07127577-D5A9-4A82-9887-49C1149C75BC}">
      <dgm:prSet/>
      <dgm:spPr/>
      <dgm:t>
        <a:bodyPr/>
        <a:lstStyle/>
        <a:p>
          <a:endParaRPr lang="en-US"/>
        </a:p>
      </dgm:t>
    </dgm:pt>
    <dgm:pt modelId="{D9648B9B-E23E-4CAA-A3B4-DDEB5E30F769}" type="sibTrans" cxnId="{07127577-D5A9-4A82-9887-49C1149C75BC}">
      <dgm:prSet/>
      <dgm:spPr/>
      <dgm:t>
        <a:bodyPr/>
        <a:lstStyle/>
        <a:p>
          <a:endParaRPr lang="en-US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127577-D5A9-4A82-9887-49C1149C75BC}" srcId="{D1CC31A9-809B-4E85-9DF8-402DD459CBC8}" destId="{BDB13F25-B37E-4D13-AF6B-1D51050865B0}" srcOrd="1" destOrd="0" parTransId="{6AC381A2-EF4F-494D-AAF1-4FA11CC526CB}" sibTransId="{D9648B9B-E23E-4CAA-A3B4-DDEB5E30F769}"/>
    <dgm:cxn modelId="{202C1DB1-3CE1-48F5-BD59-B3A8C59ADE48}" type="presOf" srcId="{7DA31674-2577-416C-8B87-5E390D8F516B}" destId="{E88F25B0-9CA7-4AEB-A5AB-1874B38EDDC6}" srcOrd="0" destOrd="0" presId="urn:microsoft.com/office/officeart/2005/8/layout/vList5"/>
    <dgm:cxn modelId="{3B712775-396B-4630-A612-9B386C1CC937}" type="presOf" srcId="{B4152FA2-CD0E-4AEA-A84C-131B854FB715}" destId="{34377E5E-F1FD-46B0-B2AF-F0D7C84D5A56}" srcOrd="0" destOrd="1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37961BBD-08FF-4492-A691-98F18F880FA1}" type="presOf" srcId="{D1CC31A9-809B-4E85-9DF8-402DD459CBC8}" destId="{37A0ECB6-5D81-4B0D-9BCA-90A8A52E6A8A}" srcOrd="0" destOrd="0" presId="urn:microsoft.com/office/officeart/2005/8/layout/vList5"/>
    <dgm:cxn modelId="{14F9577C-2224-49AA-B7F8-D7D269DCE78F}" type="presOf" srcId="{19CC8CE8-1040-41E9-8F08-67BE7F791BC5}" destId="{BA089AD1-FD51-44EF-A9C9-E4555A5DF0BA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94B9F17A-B53D-40A5-9B6A-77C8F71474E9}" type="presOf" srcId="{186A4C3C-1D3E-4750-BE13-0562D3659CDF}" destId="{ACDB5D70-7F4E-4E51-A844-87AB597A0F77}" srcOrd="0" destOrd="1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58667E42-AA43-4808-96E2-F3E73B588937}" type="presOf" srcId="{65AC6880-B174-46C3-86BC-C9A25E12283B}" destId="{0CA7C948-4AE6-4A0E-8C4E-6EA1FD1095B1}" srcOrd="0" destOrd="0" presId="urn:microsoft.com/office/officeart/2005/8/layout/vList5"/>
    <dgm:cxn modelId="{B7F3FFA2-DEF1-4ECE-8F04-A3ECC18EBA46}" type="presOf" srcId="{3E3B07A3-7194-4323-97E4-FA01BB16F89E}" destId="{3E6DB9B2-5929-4DCD-A4E3-0729DE344D32}" srcOrd="0" destOrd="0" presId="urn:microsoft.com/office/officeart/2005/8/layout/vList5"/>
    <dgm:cxn modelId="{EEC74279-D99D-437B-BE52-63AD6D4EA139}" type="presOf" srcId="{A97324D4-9B99-4C7D-B3DF-80AF741EFC4A}" destId="{41F2985F-06DA-4C1D-843C-BDA1E372A194}" srcOrd="0" destOrd="0" presId="urn:microsoft.com/office/officeart/2005/8/layout/vList5"/>
    <dgm:cxn modelId="{120A289A-22CF-4C1A-95F7-22C8572FC497}" type="presOf" srcId="{0FF6D450-B006-4620-85C4-099C24D27103}" destId="{B6980840-7B2F-4D20-8568-DBE96DDF4E6D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39DAD7B8-4013-45C3-893D-E27EBC07DC4B}" type="presOf" srcId="{95ECB323-489A-4EB7-932F-3E9D7C2C196A}" destId="{83071D6C-3261-4DB0-B44C-35C0FA83A203}" srcOrd="0" destOrd="0" presId="urn:microsoft.com/office/officeart/2005/8/layout/vList5"/>
    <dgm:cxn modelId="{DBBA1DA0-3595-4F57-B438-461BEB66E412}" srcId="{7DA31674-2577-416C-8B87-5E390D8F516B}" destId="{B4152FA2-CD0E-4AEA-A84C-131B854FB715}" srcOrd="1" destOrd="0" parTransId="{94A331A0-E6D8-4963-B2C3-B1700B4AD963}" sibTransId="{D5C7FE40-6CB1-4B1D-A63C-35990CB09DA9}"/>
    <dgm:cxn modelId="{141E05D5-7D78-41C5-9613-6B36317218F1}" type="presOf" srcId="{9BA32040-0DE3-4AD2-B6EB-1C7A76CBB411}" destId="{C32B95E3-D776-4138-A054-ACE0069A7851}" srcOrd="0" destOrd="0" presId="urn:microsoft.com/office/officeart/2005/8/layout/vList5"/>
    <dgm:cxn modelId="{0D358A0E-BFFF-4F15-B481-4381FF062097}" type="presOf" srcId="{6E6ED3DC-EF2F-4932-B409-D2910DC7F941}" destId="{34377E5E-F1FD-46B0-B2AF-F0D7C84D5A56}" srcOrd="0" destOrd="0" presId="urn:microsoft.com/office/officeart/2005/8/layout/vList5"/>
    <dgm:cxn modelId="{3B30BE63-7DE4-4845-9447-993835564832}" type="presOf" srcId="{101B7685-BAE3-425F-9F54-A1F98BA881E8}" destId="{4B43496D-7723-4303-A141-E27633D214E7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1574694E-0617-4B93-A6BA-077D58C4A9C8}" type="presOf" srcId="{4B3C4F58-B56A-435C-9F2B-3251927E60BC}" destId="{ACDB5D70-7F4E-4E51-A844-87AB597A0F77}" srcOrd="0" destOrd="0" presId="urn:microsoft.com/office/officeart/2005/8/layout/vList5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EF0DD004-5816-47A6-91BC-20DA067BC80B}" type="presOf" srcId="{BDB13F25-B37E-4D13-AF6B-1D51050865B0}" destId="{3E6DB9B2-5929-4DCD-A4E3-0729DE344D32}" srcOrd="0" destOrd="1" presId="urn:microsoft.com/office/officeart/2005/8/layout/vList5"/>
    <dgm:cxn modelId="{4B9438B2-5E0E-477F-8FCD-ADF280BE3F44}" type="presOf" srcId="{A455CDF9-35DE-418D-A7EC-D4D7495F37E4}" destId="{587569C8-54FC-48A7-B1FD-B192ADFA24B3}" srcOrd="0" destOrd="0" presId="urn:microsoft.com/office/officeart/2005/8/layout/vList5"/>
    <dgm:cxn modelId="{22F522A1-FB19-4DE8-A11E-9800D755637E}" srcId="{65AC6880-B174-46C3-86BC-C9A25E12283B}" destId="{186A4C3C-1D3E-4750-BE13-0562D3659CDF}" srcOrd="1" destOrd="0" parTransId="{F0237242-497D-41F5-919A-AB635E20222D}" sibTransId="{F8FB262A-5814-4701-B40D-55EF788053A8}"/>
    <dgm:cxn modelId="{841C244F-FBC3-4590-B942-915E665F1064}" type="presParOf" srcId="{587569C8-54FC-48A7-B1FD-B192ADFA24B3}" destId="{F14D1870-7709-45E4-8069-FE2A260A5C90}" srcOrd="0" destOrd="0" presId="urn:microsoft.com/office/officeart/2005/8/layout/vList5"/>
    <dgm:cxn modelId="{76CFD141-1440-4592-A142-4B455D462DA8}" type="presParOf" srcId="{F14D1870-7709-45E4-8069-FE2A260A5C90}" destId="{0CA7C948-4AE6-4A0E-8C4E-6EA1FD1095B1}" srcOrd="0" destOrd="0" presId="urn:microsoft.com/office/officeart/2005/8/layout/vList5"/>
    <dgm:cxn modelId="{88104B10-5775-4187-A5AA-D53353277679}" type="presParOf" srcId="{F14D1870-7709-45E4-8069-FE2A260A5C90}" destId="{ACDB5D70-7F4E-4E51-A844-87AB597A0F77}" srcOrd="1" destOrd="0" presId="urn:microsoft.com/office/officeart/2005/8/layout/vList5"/>
    <dgm:cxn modelId="{8EF61FC7-61C9-4461-B7BE-3A791773D108}" type="presParOf" srcId="{587569C8-54FC-48A7-B1FD-B192ADFA24B3}" destId="{DF0F342A-2D98-49EB-B01E-2D793AC4E51D}" srcOrd="1" destOrd="0" presId="urn:microsoft.com/office/officeart/2005/8/layout/vList5"/>
    <dgm:cxn modelId="{E63F8760-63EA-416A-8D96-37CCFDF10E1B}" type="presParOf" srcId="{587569C8-54FC-48A7-B1FD-B192ADFA24B3}" destId="{ED72023A-9675-4D4C-BB8C-D931A9754E7F}" srcOrd="2" destOrd="0" presId="urn:microsoft.com/office/officeart/2005/8/layout/vList5"/>
    <dgm:cxn modelId="{599D083E-C5DF-48AB-A17D-1DFFEE5EA1DC}" type="presParOf" srcId="{ED72023A-9675-4D4C-BB8C-D931A9754E7F}" destId="{83071D6C-3261-4DB0-B44C-35C0FA83A203}" srcOrd="0" destOrd="0" presId="urn:microsoft.com/office/officeart/2005/8/layout/vList5"/>
    <dgm:cxn modelId="{257AAF60-5FEF-4027-8C25-F6D05DF54A97}" type="presParOf" srcId="{ED72023A-9675-4D4C-BB8C-D931A9754E7F}" destId="{C32B95E3-D776-4138-A054-ACE0069A7851}" srcOrd="1" destOrd="0" presId="urn:microsoft.com/office/officeart/2005/8/layout/vList5"/>
    <dgm:cxn modelId="{133811DF-3F30-475D-9AEB-59D5F37B280C}" type="presParOf" srcId="{587569C8-54FC-48A7-B1FD-B192ADFA24B3}" destId="{2A9B02BF-BC8B-4281-80D7-7A0634D30948}" srcOrd="3" destOrd="0" presId="urn:microsoft.com/office/officeart/2005/8/layout/vList5"/>
    <dgm:cxn modelId="{0B8AB7FF-5AF2-45D6-8237-6DCA58E16709}" type="presParOf" srcId="{587569C8-54FC-48A7-B1FD-B192ADFA24B3}" destId="{B69F19AE-B49C-4EB2-9719-0A4D2B0D25D2}" srcOrd="4" destOrd="0" presId="urn:microsoft.com/office/officeart/2005/8/layout/vList5"/>
    <dgm:cxn modelId="{478F02BF-5A9E-48FF-8529-EEF12A3ABA53}" type="presParOf" srcId="{B69F19AE-B49C-4EB2-9719-0A4D2B0D25D2}" destId="{41F2985F-06DA-4C1D-843C-BDA1E372A194}" srcOrd="0" destOrd="0" presId="urn:microsoft.com/office/officeart/2005/8/layout/vList5"/>
    <dgm:cxn modelId="{218930F6-ED0E-4BB7-954F-E5DAA295CC37}" type="presParOf" srcId="{B69F19AE-B49C-4EB2-9719-0A4D2B0D25D2}" destId="{BA089AD1-FD51-44EF-A9C9-E4555A5DF0BA}" srcOrd="1" destOrd="0" presId="urn:microsoft.com/office/officeart/2005/8/layout/vList5"/>
    <dgm:cxn modelId="{FFB37E1B-9AE7-4807-9D74-CB554748A35F}" type="presParOf" srcId="{587569C8-54FC-48A7-B1FD-B192ADFA24B3}" destId="{F1E32D24-D5F4-43FD-8C8E-44590107C4DE}" srcOrd="5" destOrd="0" presId="urn:microsoft.com/office/officeart/2005/8/layout/vList5"/>
    <dgm:cxn modelId="{164539B6-93F3-4377-87B1-EDABB7D9C388}" type="presParOf" srcId="{587569C8-54FC-48A7-B1FD-B192ADFA24B3}" destId="{79638ECC-ABBD-41B6-9E7E-164904585CB2}" srcOrd="6" destOrd="0" presId="urn:microsoft.com/office/officeart/2005/8/layout/vList5"/>
    <dgm:cxn modelId="{8901650B-1A3F-4B84-92DC-DE3BADAB10C8}" type="presParOf" srcId="{79638ECC-ABBD-41B6-9E7E-164904585CB2}" destId="{4B43496D-7723-4303-A141-E27633D214E7}" srcOrd="0" destOrd="0" presId="urn:microsoft.com/office/officeart/2005/8/layout/vList5"/>
    <dgm:cxn modelId="{9629A381-48DE-46A7-9E5C-648308E88003}" type="presParOf" srcId="{79638ECC-ABBD-41B6-9E7E-164904585CB2}" destId="{B6980840-7B2F-4D20-8568-DBE96DDF4E6D}" srcOrd="1" destOrd="0" presId="urn:microsoft.com/office/officeart/2005/8/layout/vList5"/>
    <dgm:cxn modelId="{5647BCA5-3D68-42C4-A1F1-9895645907A8}" type="presParOf" srcId="{587569C8-54FC-48A7-B1FD-B192ADFA24B3}" destId="{F5454932-5A68-4191-A04C-5A7478DFFE9B}" srcOrd="7" destOrd="0" presId="urn:microsoft.com/office/officeart/2005/8/layout/vList5"/>
    <dgm:cxn modelId="{5F9FBAC7-B612-4A40-A72E-7BBBB2F7A41A}" type="presParOf" srcId="{587569C8-54FC-48A7-B1FD-B192ADFA24B3}" destId="{CEA831C4-942F-4912-9C56-39F78AE5B07E}" srcOrd="8" destOrd="0" presId="urn:microsoft.com/office/officeart/2005/8/layout/vList5"/>
    <dgm:cxn modelId="{AE79CD6F-789C-4419-8814-F03654C31DBB}" type="presParOf" srcId="{CEA831C4-942F-4912-9C56-39F78AE5B07E}" destId="{E88F25B0-9CA7-4AEB-A5AB-1874B38EDDC6}" srcOrd="0" destOrd="0" presId="urn:microsoft.com/office/officeart/2005/8/layout/vList5"/>
    <dgm:cxn modelId="{68EA6CDF-CAA4-4113-92F6-3500817C45BE}" type="presParOf" srcId="{CEA831C4-942F-4912-9C56-39F78AE5B07E}" destId="{34377E5E-F1FD-46B0-B2AF-F0D7C84D5A56}" srcOrd="1" destOrd="0" presId="urn:microsoft.com/office/officeart/2005/8/layout/vList5"/>
    <dgm:cxn modelId="{B5744226-8E98-414A-96C9-3E0919C74836}" type="presParOf" srcId="{587569C8-54FC-48A7-B1FD-B192ADFA24B3}" destId="{D8AF36D9-28AE-42DD-9152-759F3D9E3498}" srcOrd="9" destOrd="0" presId="urn:microsoft.com/office/officeart/2005/8/layout/vList5"/>
    <dgm:cxn modelId="{E7E80C3D-7A14-4E0B-8E51-4909EE247C49}" type="presParOf" srcId="{587569C8-54FC-48A7-B1FD-B192ADFA24B3}" destId="{FAF0CE69-BF39-4FD3-8E4B-F3F57A122172}" srcOrd="10" destOrd="0" presId="urn:microsoft.com/office/officeart/2005/8/layout/vList5"/>
    <dgm:cxn modelId="{D4245156-F3EE-420C-81C2-A45BE2DF6132}" type="presParOf" srcId="{FAF0CE69-BF39-4FD3-8E4B-F3F57A122172}" destId="{37A0ECB6-5D81-4B0D-9BCA-90A8A52E6A8A}" srcOrd="0" destOrd="0" presId="urn:microsoft.com/office/officeart/2005/8/layout/vList5"/>
    <dgm:cxn modelId="{DE4BDC2F-7F2D-46E3-9316-D058725FD033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Energi dan Daya dalam Rangkaian Listrik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Resistor Susun Seri dan Paralel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en-US" smtClean="0"/>
            <a:t>Aturan Kirchoff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id-ID" smtClean="0"/>
            <a:t>Rangkaian RC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Arus Listrik 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Rangkaian Listrik dan Gaya Gerak Listrik (GGL) Induksi 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86A4C3C-1D3E-4750-BE13-0562D3659CDF}">
      <dgm:prSet/>
      <dgm:spPr/>
      <dgm:t>
        <a:bodyPr/>
        <a:lstStyle/>
        <a:p>
          <a:r>
            <a:rPr lang="en-US" smtClean="0"/>
            <a:t>Resistansi dan Resistivitas</a:t>
          </a:r>
        </a:p>
      </dgm:t>
    </dgm:pt>
    <dgm:pt modelId="{F0237242-497D-41F5-919A-AB635E20222D}" type="parTrans" cxnId="{22F522A1-FB19-4DE8-A11E-9800D755637E}">
      <dgm:prSet/>
      <dgm:spPr/>
      <dgm:t>
        <a:bodyPr/>
        <a:lstStyle/>
        <a:p>
          <a:endParaRPr lang="en-US"/>
        </a:p>
      </dgm:t>
    </dgm:pt>
    <dgm:pt modelId="{F8FB262A-5814-4701-B40D-55EF788053A8}" type="sibTrans" cxnId="{22F522A1-FB19-4DE8-A11E-9800D755637E}">
      <dgm:prSet/>
      <dgm:spPr/>
      <dgm:t>
        <a:bodyPr/>
        <a:lstStyle/>
        <a:p>
          <a:endParaRPr lang="en-US"/>
        </a:p>
      </dgm:t>
    </dgm:pt>
    <dgm:pt modelId="{B4152FA2-CD0E-4AEA-A84C-131B854FB715}">
      <dgm:prSet/>
      <dgm:spPr/>
      <dgm:t>
        <a:bodyPr/>
        <a:lstStyle/>
        <a:p>
          <a:r>
            <a:rPr lang="en-US" smtClean="0"/>
            <a:t>Alat Ukur Listrik</a:t>
          </a:r>
        </a:p>
      </dgm:t>
    </dgm:pt>
    <dgm:pt modelId="{94A331A0-E6D8-4963-B2C3-B1700B4AD963}" type="parTrans" cxnId="{DBBA1DA0-3595-4F57-B438-461BEB66E412}">
      <dgm:prSet/>
      <dgm:spPr/>
      <dgm:t>
        <a:bodyPr/>
        <a:lstStyle/>
        <a:p>
          <a:endParaRPr lang="en-US"/>
        </a:p>
      </dgm:t>
    </dgm:pt>
    <dgm:pt modelId="{D5C7FE40-6CB1-4B1D-A63C-35990CB09DA9}" type="sibTrans" cxnId="{DBBA1DA0-3595-4F57-B438-461BEB66E412}">
      <dgm:prSet/>
      <dgm:spPr/>
      <dgm:t>
        <a:bodyPr/>
        <a:lstStyle/>
        <a:p>
          <a:endParaRPr lang="en-US"/>
        </a:p>
      </dgm:t>
    </dgm:pt>
    <dgm:pt modelId="{BDB13F25-B37E-4D13-AF6B-1D51050865B0}">
      <dgm:prSet/>
      <dgm:spPr/>
      <dgm:t>
        <a:bodyPr/>
        <a:lstStyle/>
        <a:p>
          <a:r>
            <a:rPr lang="id-ID" smtClean="0"/>
            <a:t>Sistem Distribusi Daya</a:t>
          </a:r>
          <a:endParaRPr lang="en-US"/>
        </a:p>
      </dgm:t>
    </dgm:pt>
    <dgm:pt modelId="{6AC381A2-EF4F-494D-AAF1-4FA11CC526CB}" type="parTrans" cxnId="{07127577-D5A9-4A82-9887-49C1149C75BC}">
      <dgm:prSet/>
      <dgm:spPr/>
      <dgm:t>
        <a:bodyPr/>
        <a:lstStyle/>
        <a:p>
          <a:endParaRPr lang="en-US"/>
        </a:p>
      </dgm:t>
    </dgm:pt>
    <dgm:pt modelId="{D9648B9B-E23E-4CAA-A3B4-DDEB5E30F769}" type="sibTrans" cxnId="{07127577-D5A9-4A82-9887-49C1149C75BC}">
      <dgm:prSet/>
      <dgm:spPr/>
      <dgm:t>
        <a:bodyPr/>
        <a:lstStyle/>
        <a:p>
          <a:endParaRPr lang="en-US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127577-D5A9-4A82-9887-49C1149C75BC}" srcId="{D1CC31A9-809B-4E85-9DF8-402DD459CBC8}" destId="{BDB13F25-B37E-4D13-AF6B-1D51050865B0}" srcOrd="1" destOrd="0" parTransId="{6AC381A2-EF4F-494D-AAF1-4FA11CC526CB}" sibTransId="{D9648B9B-E23E-4CAA-A3B4-DDEB5E30F769}"/>
    <dgm:cxn modelId="{CBEEE5FB-FE49-466D-98C6-3ADC57493226}" type="presOf" srcId="{A97324D4-9B99-4C7D-B3DF-80AF741EFC4A}" destId="{41F2985F-06DA-4C1D-843C-BDA1E372A194}" srcOrd="0" destOrd="0" presId="urn:microsoft.com/office/officeart/2005/8/layout/vList5"/>
    <dgm:cxn modelId="{0951CF47-9366-4BFE-9AFA-E9FCABFF0E4E}" type="presOf" srcId="{A455CDF9-35DE-418D-A7EC-D4D7495F37E4}" destId="{587569C8-54FC-48A7-B1FD-B192ADFA24B3}" srcOrd="0" destOrd="0" presId="urn:microsoft.com/office/officeart/2005/8/layout/vList5"/>
    <dgm:cxn modelId="{6EF27BB6-B07B-4C67-8E90-E1D364B14F96}" type="presOf" srcId="{19CC8CE8-1040-41E9-8F08-67BE7F791BC5}" destId="{BA089AD1-FD51-44EF-A9C9-E4555A5DF0BA}" srcOrd="0" destOrd="0" presId="urn:microsoft.com/office/officeart/2005/8/layout/vList5"/>
    <dgm:cxn modelId="{4AFF1BBB-9B2C-483D-8E00-6DDC4A039863}" type="presOf" srcId="{95ECB323-489A-4EB7-932F-3E9D7C2C196A}" destId="{83071D6C-3261-4DB0-B44C-35C0FA83A203}" srcOrd="0" destOrd="0" presId="urn:microsoft.com/office/officeart/2005/8/layout/vList5"/>
    <dgm:cxn modelId="{C2E98F5C-0C3E-49EA-B243-F9EE4BC61E22}" type="presOf" srcId="{BDB13F25-B37E-4D13-AF6B-1D51050865B0}" destId="{3E6DB9B2-5929-4DCD-A4E3-0729DE344D32}" srcOrd="0" destOrd="1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1B5F5E61-8147-4ECA-8DC0-83F669ED8C56}" type="presOf" srcId="{186A4C3C-1D3E-4750-BE13-0562D3659CDF}" destId="{ACDB5D70-7F4E-4E51-A844-87AB597A0F77}" srcOrd="0" destOrd="1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DFC510A0-D7DC-4B3D-B4A7-F549DB37270C}" type="presOf" srcId="{9BA32040-0DE3-4AD2-B6EB-1C7A76CBB411}" destId="{C32B95E3-D776-4138-A054-ACE0069A7851}" srcOrd="0" destOrd="0" presId="urn:microsoft.com/office/officeart/2005/8/layout/vList5"/>
    <dgm:cxn modelId="{354D249D-9DB5-4347-B1E1-0DA59025FAED}" type="presOf" srcId="{D1CC31A9-809B-4E85-9DF8-402DD459CBC8}" destId="{37A0ECB6-5D81-4B0D-9BCA-90A8A52E6A8A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DBBA1DA0-3595-4F57-B438-461BEB66E412}" srcId="{7DA31674-2577-416C-8B87-5E390D8F516B}" destId="{B4152FA2-CD0E-4AEA-A84C-131B854FB715}" srcOrd="1" destOrd="0" parTransId="{94A331A0-E6D8-4963-B2C3-B1700B4AD963}" sibTransId="{D5C7FE40-6CB1-4B1D-A63C-35990CB09DA9}"/>
    <dgm:cxn modelId="{17BFBA08-4394-41E2-93BC-DD890F088E64}" type="presOf" srcId="{0FF6D450-B006-4620-85C4-099C24D27103}" destId="{B6980840-7B2F-4D20-8568-DBE96DDF4E6D}" srcOrd="0" destOrd="0" presId="urn:microsoft.com/office/officeart/2005/8/layout/vList5"/>
    <dgm:cxn modelId="{6C068193-B09F-4762-852F-FE8AB3D4CFFA}" type="presOf" srcId="{101B7685-BAE3-425F-9F54-A1F98BA881E8}" destId="{4B43496D-7723-4303-A141-E27633D214E7}" srcOrd="0" destOrd="0" presId="urn:microsoft.com/office/officeart/2005/8/layout/vList5"/>
    <dgm:cxn modelId="{710A0D07-1399-4D3A-BFA9-2FEF14675A33}" type="presOf" srcId="{6E6ED3DC-EF2F-4932-B409-D2910DC7F941}" destId="{34377E5E-F1FD-46B0-B2AF-F0D7C84D5A56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63EB6D03-DD03-442A-9685-CE587D0CE968}" type="presOf" srcId="{65AC6880-B174-46C3-86BC-C9A25E12283B}" destId="{0CA7C948-4AE6-4A0E-8C4E-6EA1FD1095B1}" srcOrd="0" destOrd="0" presId="urn:microsoft.com/office/officeart/2005/8/layout/vList5"/>
    <dgm:cxn modelId="{68E873F6-ED3A-4221-BF75-51703153C3E0}" type="presOf" srcId="{7DA31674-2577-416C-8B87-5E390D8F516B}" destId="{E88F25B0-9CA7-4AEB-A5AB-1874B38EDDC6}" srcOrd="0" destOrd="0" presId="urn:microsoft.com/office/officeart/2005/8/layout/vList5"/>
    <dgm:cxn modelId="{8E122B51-5BA3-4DD2-916A-46CCCE7B3ADE}" type="presOf" srcId="{3E3B07A3-7194-4323-97E4-FA01BB16F89E}" destId="{3E6DB9B2-5929-4DCD-A4E3-0729DE344D32}" srcOrd="0" destOrd="0" presId="urn:microsoft.com/office/officeart/2005/8/layout/vList5"/>
    <dgm:cxn modelId="{AD669E2C-DE17-46E6-A6EE-9317C2760C01}" type="presOf" srcId="{4B3C4F58-B56A-435C-9F2B-3251927E60BC}" destId="{ACDB5D70-7F4E-4E51-A844-87AB597A0F77}" srcOrd="0" destOrd="0" presId="urn:microsoft.com/office/officeart/2005/8/layout/vList5"/>
    <dgm:cxn modelId="{679B9C38-4E4B-456C-A28C-033D38E96ECE}" type="presOf" srcId="{B4152FA2-CD0E-4AEA-A84C-131B854FB715}" destId="{34377E5E-F1FD-46B0-B2AF-F0D7C84D5A56}" srcOrd="0" destOrd="1" presId="urn:microsoft.com/office/officeart/2005/8/layout/vList5"/>
    <dgm:cxn modelId="{22F522A1-FB19-4DE8-A11E-9800D755637E}" srcId="{65AC6880-B174-46C3-86BC-C9A25E12283B}" destId="{186A4C3C-1D3E-4750-BE13-0562D3659CDF}" srcOrd="1" destOrd="0" parTransId="{F0237242-497D-41F5-919A-AB635E20222D}" sibTransId="{F8FB262A-5814-4701-B40D-55EF788053A8}"/>
    <dgm:cxn modelId="{DDF6FE29-65C7-486B-97CA-09A0A418AEC8}" type="presParOf" srcId="{587569C8-54FC-48A7-B1FD-B192ADFA24B3}" destId="{F14D1870-7709-45E4-8069-FE2A260A5C90}" srcOrd="0" destOrd="0" presId="urn:microsoft.com/office/officeart/2005/8/layout/vList5"/>
    <dgm:cxn modelId="{7286A0B5-1FB4-460D-A256-DE59EC523E6A}" type="presParOf" srcId="{F14D1870-7709-45E4-8069-FE2A260A5C90}" destId="{0CA7C948-4AE6-4A0E-8C4E-6EA1FD1095B1}" srcOrd="0" destOrd="0" presId="urn:microsoft.com/office/officeart/2005/8/layout/vList5"/>
    <dgm:cxn modelId="{392E5622-1E89-4696-8709-D1996E5E2D6B}" type="presParOf" srcId="{F14D1870-7709-45E4-8069-FE2A260A5C90}" destId="{ACDB5D70-7F4E-4E51-A844-87AB597A0F77}" srcOrd="1" destOrd="0" presId="urn:microsoft.com/office/officeart/2005/8/layout/vList5"/>
    <dgm:cxn modelId="{C5D21F0E-2672-4F0B-A52D-4810A24B19FE}" type="presParOf" srcId="{587569C8-54FC-48A7-B1FD-B192ADFA24B3}" destId="{DF0F342A-2D98-49EB-B01E-2D793AC4E51D}" srcOrd="1" destOrd="0" presId="urn:microsoft.com/office/officeart/2005/8/layout/vList5"/>
    <dgm:cxn modelId="{E077385C-7D1C-4440-875D-12A73A8A19C2}" type="presParOf" srcId="{587569C8-54FC-48A7-B1FD-B192ADFA24B3}" destId="{ED72023A-9675-4D4C-BB8C-D931A9754E7F}" srcOrd="2" destOrd="0" presId="urn:microsoft.com/office/officeart/2005/8/layout/vList5"/>
    <dgm:cxn modelId="{9408A8A1-06B3-491D-9629-ECD21700DACF}" type="presParOf" srcId="{ED72023A-9675-4D4C-BB8C-D931A9754E7F}" destId="{83071D6C-3261-4DB0-B44C-35C0FA83A203}" srcOrd="0" destOrd="0" presId="urn:microsoft.com/office/officeart/2005/8/layout/vList5"/>
    <dgm:cxn modelId="{229EB58F-2870-4B3E-94FF-84C6BFD4A4A7}" type="presParOf" srcId="{ED72023A-9675-4D4C-BB8C-D931A9754E7F}" destId="{C32B95E3-D776-4138-A054-ACE0069A7851}" srcOrd="1" destOrd="0" presId="urn:microsoft.com/office/officeart/2005/8/layout/vList5"/>
    <dgm:cxn modelId="{DE486EB5-4DFC-4CB7-90F3-A19427360A35}" type="presParOf" srcId="{587569C8-54FC-48A7-B1FD-B192ADFA24B3}" destId="{2A9B02BF-BC8B-4281-80D7-7A0634D30948}" srcOrd="3" destOrd="0" presId="urn:microsoft.com/office/officeart/2005/8/layout/vList5"/>
    <dgm:cxn modelId="{0374E3A4-A95B-4AD0-B98A-DF258A012AEA}" type="presParOf" srcId="{587569C8-54FC-48A7-B1FD-B192ADFA24B3}" destId="{B69F19AE-B49C-4EB2-9719-0A4D2B0D25D2}" srcOrd="4" destOrd="0" presId="urn:microsoft.com/office/officeart/2005/8/layout/vList5"/>
    <dgm:cxn modelId="{CE07A39B-3500-432D-A44F-CDDB97A916A6}" type="presParOf" srcId="{B69F19AE-B49C-4EB2-9719-0A4D2B0D25D2}" destId="{41F2985F-06DA-4C1D-843C-BDA1E372A194}" srcOrd="0" destOrd="0" presId="urn:microsoft.com/office/officeart/2005/8/layout/vList5"/>
    <dgm:cxn modelId="{56A6D0E7-849B-4003-ADFB-1EF793A47E81}" type="presParOf" srcId="{B69F19AE-B49C-4EB2-9719-0A4D2B0D25D2}" destId="{BA089AD1-FD51-44EF-A9C9-E4555A5DF0BA}" srcOrd="1" destOrd="0" presId="urn:microsoft.com/office/officeart/2005/8/layout/vList5"/>
    <dgm:cxn modelId="{00129698-0548-40C6-B88B-A07347F6A297}" type="presParOf" srcId="{587569C8-54FC-48A7-B1FD-B192ADFA24B3}" destId="{F1E32D24-D5F4-43FD-8C8E-44590107C4DE}" srcOrd="5" destOrd="0" presId="urn:microsoft.com/office/officeart/2005/8/layout/vList5"/>
    <dgm:cxn modelId="{3F404894-CE67-477A-B182-CDF08ACEB7DB}" type="presParOf" srcId="{587569C8-54FC-48A7-B1FD-B192ADFA24B3}" destId="{79638ECC-ABBD-41B6-9E7E-164904585CB2}" srcOrd="6" destOrd="0" presId="urn:microsoft.com/office/officeart/2005/8/layout/vList5"/>
    <dgm:cxn modelId="{DCF3B430-75EF-4C6E-BC86-82E4B40B64B5}" type="presParOf" srcId="{79638ECC-ABBD-41B6-9E7E-164904585CB2}" destId="{4B43496D-7723-4303-A141-E27633D214E7}" srcOrd="0" destOrd="0" presId="urn:microsoft.com/office/officeart/2005/8/layout/vList5"/>
    <dgm:cxn modelId="{2CF8D409-687E-47A9-B9A1-23BFC07D1AD3}" type="presParOf" srcId="{79638ECC-ABBD-41B6-9E7E-164904585CB2}" destId="{B6980840-7B2F-4D20-8568-DBE96DDF4E6D}" srcOrd="1" destOrd="0" presId="urn:microsoft.com/office/officeart/2005/8/layout/vList5"/>
    <dgm:cxn modelId="{F13C464C-5594-4ACD-9C42-DF7A1F64BB5F}" type="presParOf" srcId="{587569C8-54FC-48A7-B1FD-B192ADFA24B3}" destId="{F5454932-5A68-4191-A04C-5A7478DFFE9B}" srcOrd="7" destOrd="0" presId="urn:microsoft.com/office/officeart/2005/8/layout/vList5"/>
    <dgm:cxn modelId="{3A1B9E88-AED2-41E1-94B0-BAFE234BB746}" type="presParOf" srcId="{587569C8-54FC-48A7-B1FD-B192ADFA24B3}" destId="{CEA831C4-942F-4912-9C56-39F78AE5B07E}" srcOrd="8" destOrd="0" presId="urn:microsoft.com/office/officeart/2005/8/layout/vList5"/>
    <dgm:cxn modelId="{D19A7F10-10EB-43F9-8788-93AD7BB7EA2C}" type="presParOf" srcId="{CEA831C4-942F-4912-9C56-39F78AE5B07E}" destId="{E88F25B0-9CA7-4AEB-A5AB-1874B38EDDC6}" srcOrd="0" destOrd="0" presId="urn:microsoft.com/office/officeart/2005/8/layout/vList5"/>
    <dgm:cxn modelId="{2700130A-4690-49AD-9391-CDBA3CE7C003}" type="presParOf" srcId="{CEA831C4-942F-4912-9C56-39F78AE5B07E}" destId="{34377E5E-F1FD-46B0-B2AF-F0D7C84D5A56}" srcOrd="1" destOrd="0" presId="urn:microsoft.com/office/officeart/2005/8/layout/vList5"/>
    <dgm:cxn modelId="{4EF2F526-4698-40DE-84C9-DA0FD75EB98F}" type="presParOf" srcId="{587569C8-54FC-48A7-B1FD-B192ADFA24B3}" destId="{D8AF36D9-28AE-42DD-9152-759F3D9E3498}" srcOrd="9" destOrd="0" presId="urn:microsoft.com/office/officeart/2005/8/layout/vList5"/>
    <dgm:cxn modelId="{8F654483-F885-44E8-9230-D90C83BDFF42}" type="presParOf" srcId="{587569C8-54FC-48A7-B1FD-B192ADFA24B3}" destId="{FAF0CE69-BF39-4FD3-8E4B-F3F57A122172}" srcOrd="10" destOrd="0" presId="urn:microsoft.com/office/officeart/2005/8/layout/vList5"/>
    <dgm:cxn modelId="{CFAF2200-E343-42CD-8AE5-044BBCF13435}" type="presParOf" srcId="{FAF0CE69-BF39-4FD3-8E4B-F3F57A122172}" destId="{37A0ECB6-5D81-4B0D-9BCA-90A8A52E6A8A}" srcOrd="0" destOrd="0" presId="urn:microsoft.com/office/officeart/2005/8/layout/vList5"/>
    <dgm:cxn modelId="{2CB566AD-33F0-4C82-8DF2-EDC3AD4B8127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Energi dan Daya dalam Rangkaian Listrik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Resistor Susun Seri dan Paralel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en-US" smtClean="0"/>
            <a:t>Aturan Kirchoff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id-ID" smtClean="0"/>
            <a:t>Rangkaian RC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Arus Listrik 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Rangkaian Listrik dan Gaya Gerak Listrik (GGL) Induksi 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86A4C3C-1D3E-4750-BE13-0562D3659CDF}">
      <dgm:prSet/>
      <dgm:spPr/>
      <dgm:t>
        <a:bodyPr/>
        <a:lstStyle/>
        <a:p>
          <a:r>
            <a:rPr lang="en-US" smtClean="0"/>
            <a:t>Resistansi dan Resistivitas</a:t>
          </a:r>
        </a:p>
      </dgm:t>
    </dgm:pt>
    <dgm:pt modelId="{F0237242-497D-41F5-919A-AB635E20222D}" type="parTrans" cxnId="{22F522A1-FB19-4DE8-A11E-9800D755637E}">
      <dgm:prSet/>
      <dgm:spPr/>
      <dgm:t>
        <a:bodyPr/>
        <a:lstStyle/>
        <a:p>
          <a:endParaRPr lang="en-US"/>
        </a:p>
      </dgm:t>
    </dgm:pt>
    <dgm:pt modelId="{F8FB262A-5814-4701-B40D-55EF788053A8}" type="sibTrans" cxnId="{22F522A1-FB19-4DE8-A11E-9800D755637E}">
      <dgm:prSet/>
      <dgm:spPr/>
      <dgm:t>
        <a:bodyPr/>
        <a:lstStyle/>
        <a:p>
          <a:endParaRPr lang="en-US"/>
        </a:p>
      </dgm:t>
    </dgm:pt>
    <dgm:pt modelId="{B4152FA2-CD0E-4AEA-A84C-131B854FB715}">
      <dgm:prSet/>
      <dgm:spPr/>
      <dgm:t>
        <a:bodyPr/>
        <a:lstStyle/>
        <a:p>
          <a:r>
            <a:rPr lang="en-US" smtClean="0"/>
            <a:t>Alat Ukur Listrik</a:t>
          </a:r>
        </a:p>
      </dgm:t>
    </dgm:pt>
    <dgm:pt modelId="{94A331A0-E6D8-4963-B2C3-B1700B4AD963}" type="parTrans" cxnId="{DBBA1DA0-3595-4F57-B438-461BEB66E412}">
      <dgm:prSet/>
      <dgm:spPr/>
      <dgm:t>
        <a:bodyPr/>
        <a:lstStyle/>
        <a:p>
          <a:endParaRPr lang="en-US"/>
        </a:p>
      </dgm:t>
    </dgm:pt>
    <dgm:pt modelId="{D5C7FE40-6CB1-4B1D-A63C-35990CB09DA9}" type="sibTrans" cxnId="{DBBA1DA0-3595-4F57-B438-461BEB66E412}">
      <dgm:prSet/>
      <dgm:spPr/>
      <dgm:t>
        <a:bodyPr/>
        <a:lstStyle/>
        <a:p>
          <a:endParaRPr lang="en-US"/>
        </a:p>
      </dgm:t>
    </dgm:pt>
    <dgm:pt modelId="{BDB13F25-B37E-4D13-AF6B-1D51050865B0}">
      <dgm:prSet/>
      <dgm:spPr/>
      <dgm:t>
        <a:bodyPr/>
        <a:lstStyle/>
        <a:p>
          <a:r>
            <a:rPr lang="id-ID" smtClean="0"/>
            <a:t>Sistem Distribusi Daya</a:t>
          </a:r>
          <a:endParaRPr lang="en-US"/>
        </a:p>
      </dgm:t>
    </dgm:pt>
    <dgm:pt modelId="{6AC381A2-EF4F-494D-AAF1-4FA11CC526CB}" type="parTrans" cxnId="{07127577-D5A9-4A82-9887-49C1149C75BC}">
      <dgm:prSet/>
      <dgm:spPr/>
      <dgm:t>
        <a:bodyPr/>
        <a:lstStyle/>
        <a:p>
          <a:endParaRPr lang="en-US"/>
        </a:p>
      </dgm:t>
    </dgm:pt>
    <dgm:pt modelId="{D9648B9B-E23E-4CAA-A3B4-DDEB5E30F769}" type="sibTrans" cxnId="{07127577-D5A9-4A82-9887-49C1149C75BC}">
      <dgm:prSet/>
      <dgm:spPr/>
      <dgm:t>
        <a:bodyPr/>
        <a:lstStyle/>
        <a:p>
          <a:endParaRPr lang="en-US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DFC7DC-319D-4508-BF77-6E09F3FE8CF2}" type="presOf" srcId="{3E3B07A3-7194-4323-97E4-FA01BB16F89E}" destId="{3E6DB9B2-5929-4DCD-A4E3-0729DE344D32}" srcOrd="0" destOrd="0" presId="urn:microsoft.com/office/officeart/2005/8/layout/vList5"/>
    <dgm:cxn modelId="{07127577-D5A9-4A82-9887-49C1149C75BC}" srcId="{D1CC31A9-809B-4E85-9DF8-402DD459CBC8}" destId="{BDB13F25-B37E-4D13-AF6B-1D51050865B0}" srcOrd="1" destOrd="0" parTransId="{6AC381A2-EF4F-494D-AAF1-4FA11CC526CB}" sibTransId="{D9648B9B-E23E-4CAA-A3B4-DDEB5E30F769}"/>
    <dgm:cxn modelId="{227F64EE-3550-47D1-9BAA-6770C05C629A}" type="presOf" srcId="{9BA32040-0DE3-4AD2-B6EB-1C7A76CBB411}" destId="{C32B95E3-D776-4138-A054-ACE0069A7851}" srcOrd="0" destOrd="0" presId="urn:microsoft.com/office/officeart/2005/8/layout/vList5"/>
    <dgm:cxn modelId="{E8639E34-8E79-4AF7-B667-D3D7D673E1C4}" type="presOf" srcId="{65AC6880-B174-46C3-86BC-C9A25E12283B}" destId="{0CA7C948-4AE6-4A0E-8C4E-6EA1FD1095B1}" srcOrd="0" destOrd="0" presId="urn:microsoft.com/office/officeart/2005/8/layout/vList5"/>
    <dgm:cxn modelId="{17A77BC7-0002-4E87-8DB6-30F718E534B6}" type="presOf" srcId="{A97324D4-9B99-4C7D-B3DF-80AF741EFC4A}" destId="{41F2985F-06DA-4C1D-843C-BDA1E372A194}" srcOrd="0" destOrd="0" presId="urn:microsoft.com/office/officeart/2005/8/layout/vList5"/>
    <dgm:cxn modelId="{12EC25DD-FA93-433C-95CA-EAA08D5AB276}" type="presOf" srcId="{A455CDF9-35DE-418D-A7EC-D4D7495F37E4}" destId="{587569C8-54FC-48A7-B1FD-B192ADFA24B3}" srcOrd="0" destOrd="0" presId="urn:microsoft.com/office/officeart/2005/8/layout/vList5"/>
    <dgm:cxn modelId="{B16457BF-E4CF-4F86-BCE4-37279CA5A9EB}" type="presOf" srcId="{4B3C4F58-B56A-435C-9F2B-3251927E60BC}" destId="{ACDB5D70-7F4E-4E51-A844-87AB597A0F77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B55EEEEF-A128-4728-ADBF-83A1799DE183}" type="presOf" srcId="{D1CC31A9-809B-4E85-9DF8-402DD459CBC8}" destId="{37A0ECB6-5D81-4B0D-9BCA-90A8A52E6A8A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8BBD69AB-25A4-4288-89EB-FDE31C306A6C}" type="presOf" srcId="{6E6ED3DC-EF2F-4932-B409-D2910DC7F941}" destId="{34377E5E-F1FD-46B0-B2AF-F0D7C84D5A56}" srcOrd="0" destOrd="0" presId="urn:microsoft.com/office/officeart/2005/8/layout/vList5"/>
    <dgm:cxn modelId="{02365BB4-2FB4-4F84-A1F6-FCEC40848820}" type="presOf" srcId="{BDB13F25-B37E-4D13-AF6B-1D51050865B0}" destId="{3E6DB9B2-5929-4DCD-A4E3-0729DE344D32}" srcOrd="0" destOrd="1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DBBA1DA0-3595-4F57-B438-461BEB66E412}" srcId="{7DA31674-2577-416C-8B87-5E390D8F516B}" destId="{B4152FA2-CD0E-4AEA-A84C-131B854FB715}" srcOrd="1" destOrd="0" parTransId="{94A331A0-E6D8-4963-B2C3-B1700B4AD963}" sibTransId="{D5C7FE40-6CB1-4B1D-A63C-35990CB09DA9}"/>
    <dgm:cxn modelId="{48D02193-843A-49B1-BC83-9CBFC3069DDE}" type="presOf" srcId="{101B7685-BAE3-425F-9F54-A1F98BA881E8}" destId="{4B43496D-7723-4303-A141-E27633D214E7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A36CF71F-3495-4C52-9D6C-AF7F1030AA3D}" type="presOf" srcId="{186A4C3C-1D3E-4750-BE13-0562D3659CDF}" destId="{ACDB5D70-7F4E-4E51-A844-87AB597A0F77}" srcOrd="0" destOrd="1" presId="urn:microsoft.com/office/officeart/2005/8/layout/vList5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1CAA3AFE-45CD-403E-9E1E-16ABD02927C5}" type="presOf" srcId="{95ECB323-489A-4EB7-932F-3E9D7C2C196A}" destId="{83071D6C-3261-4DB0-B44C-35C0FA83A203}" srcOrd="0" destOrd="0" presId="urn:microsoft.com/office/officeart/2005/8/layout/vList5"/>
    <dgm:cxn modelId="{7EA45493-6593-43B7-90EA-601D4D4D6329}" type="presOf" srcId="{19CC8CE8-1040-41E9-8F08-67BE7F791BC5}" destId="{BA089AD1-FD51-44EF-A9C9-E4555A5DF0BA}" srcOrd="0" destOrd="0" presId="urn:microsoft.com/office/officeart/2005/8/layout/vList5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5D9E3668-B27C-4BEB-8C0D-204DB13422E0}" type="presOf" srcId="{7DA31674-2577-416C-8B87-5E390D8F516B}" destId="{E88F25B0-9CA7-4AEB-A5AB-1874B38EDDC6}" srcOrd="0" destOrd="0" presId="urn:microsoft.com/office/officeart/2005/8/layout/vList5"/>
    <dgm:cxn modelId="{A19315A8-E7B0-43A9-BC30-3EB08036E22F}" type="presOf" srcId="{0FF6D450-B006-4620-85C4-099C24D27103}" destId="{B6980840-7B2F-4D20-8568-DBE96DDF4E6D}" srcOrd="0" destOrd="0" presId="urn:microsoft.com/office/officeart/2005/8/layout/vList5"/>
    <dgm:cxn modelId="{CA9CD6C4-3D1F-469E-8931-EF2B82F06D38}" type="presOf" srcId="{B4152FA2-CD0E-4AEA-A84C-131B854FB715}" destId="{34377E5E-F1FD-46B0-B2AF-F0D7C84D5A56}" srcOrd="0" destOrd="1" presId="urn:microsoft.com/office/officeart/2005/8/layout/vList5"/>
    <dgm:cxn modelId="{22F522A1-FB19-4DE8-A11E-9800D755637E}" srcId="{65AC6880-B174-46C3-86BC-C9A25E12283B}" destId="{186A4C3C-1D3E-4750-BE13-0562D3659CDF}" srcOrd="1" destOrd="0" parTransId="{F0237242-497D-41F5-919A-AB635E20222D}" sibTransId="{F8FB262A-5814-4701-B40D-55EF788053A8}"/>
    <dgm:cxn modelId="{2250B251-F401-4955-B9A2-C18EFB75F6DD}" type="presParOf" srcId="{587569C8-54FC-48A7-B1FD-B192ADFA24B3}" destId="{F14D1870-7709-45E4-8069-FE2A260A5C90}" srcOrd="0" destOrd="0" presId="urn:microsoft.com/office/officeart/2005/8/layout/vList5"/>
    <dgm:cxn modelId="{44E14CB7-AB22-4596-9E7D-214B28B1EE4A}" type="presParOf" srcId="{F14D1870-7709-45E4-8069-FE2A260A5C90}" destId="{0CA7C948-4AE6-4A0E-8C4E-6EA1FD1095B1}" srcOrd="0" destOrd="0" presId="urn:microsoft.com/office/officeart/2005/8/layout/vList5"/>
    <dgm:cxn modelId="{5C2F0395-573B-4E53-BA2E-C2B245E8B190}" type="presParOf" srcId="{F14D1870-7709-45E4-8069-FE2A260A5C90}" destId="{ACDB5D70-7F4E-4E51-A844-87AB597A0F77}" srcOrd="1" destOrd="0" presId="urn:microsoft.com/office/officeart/2005/8/layout/vList5"/>
    <dgm:cxn modelId="{E86CA412-D6FB-46BA-9585-0BF6C001D54C}" type="presParOf" srcId="{587569C8-54FC-48A7-B1FD-B192ADFA24B3}" destId="{DF0F342A-2D98-49EB-B01E-2D793AC4E51D}" srcOrd="1" destOrd="0" presId="urn:microsoft.com/office/officeart/2005/8/layout/vList5"/>
    <dgm:cxn modelId="{089EF2E1-1721-480B-8DD6-C05A7DDCA2C9}" type="presParOf" srcId="{587569C8-54FC-48A7-B1FD-B192ADFA24B3}" destId="{ED72023A-9675-4D4C-BB8C-D931A9754E7F}" srcOrd="2" destOrd="0" presId="urn:microsoft.com/office/officeart/2005/8/layout/vList5"/>
    <dgm:cxn modelId="{B93D84A6-F455-4A8D-A64C-3951DADF1149}" type="presParOf" srcId="{ED72023A-9675-4D4C-BB8C-D931A9754E7F}" destId="{83071D6C-3261-4DB0-B44C-35C0FA83A203}" srcOrd="0" destOrd="0" presId="urn:microsoft.com/office/officeart/2005/8/layout/vList5"/>
    <dgm:cxn modelId="{AE10F5AC-27DE-41D7-B3A4-EBE5669A5C28}" type="presParOf" srcId="{ED72023A-9675-4D4C-BB8C-D931A9754E7F}" destId="{C32B95E3-D776-4138-A054-ACE0069A7851}" srcOrd="1" destOrd="0" presId="urn:microsoft.com/office/officeart/2005/8/layout/vList5"/>
    <dgm:cxn modelId="{F7B7E0DF-F4DB-4E24-8280-47684847629B}" type="presParOf" srcId="{587569C8-54FC-48A7-B1FD-B192ADFA24B3}" destId="{2A9B02BF-BC8B-4281-80D7-7A0634D30948}" srcOrd="3" destOrd="0" presId="urn:microsoft.com/office/officeart/2005/8/layout/vList5"/>
    <dgm:cxn modelId="{B229316F-7D44-461E-8B26-EDC2F9277985}" type="presParOf" srcId="{587569C8-54FC-48A7-B1FD-B192ADFA24B3}" destId="{B69F19AE-B49C-4EB2-9719-0A4D2B0D25D2}" srcOrd="4" destOrd="0" presId="urn:microsoft.com/office/officeart/2005/8/layout/vList5"/>
    <dgm:cxn modelId="{EF3875FE-42D5-4EAB-9644-DDBA43F08480}" type="presParOf" srcId="{B69F19AE-B49C-4EB2-9719-0A4D2B0D25D2}" destId="{41F2985F-06DA-4C1D-843C-BDA1E372A194}" srcOrd="0" destOrd="0" presId="urn:microsoft.com/office/officeart/2005/8/layout/vList5"/>
    <dgm:cxn modelId="{34FE8A40-79A0-4139-A892-3C0B1FD67A5F}" type="presParOf" srcId="{B69F19AE-B49C-4EB2-9719-0A4D2B0D25D2}" destId="{BA089AD1-FD51-44EF-A9C9-E4555A5DF0BA}" srcOrd="1" destOrd="0" presId="urn:microsoft.com/office/officeart/2005/8/layout/vList5"/>
    <dgm:cxn modelId="{2E1130F0-B33C-41ED-8991-59F587436663}" type="presParOf" srcId="{587569C8-54FC-48A7-B1FD-B192ADFA24B3}" destId="{F1E32D24-D5F4-43FD-8C8E-44590107C4DE}" srcOrd="5" destOrd="0" presId="urn:microsoft.com/office/officeart/2005/8/layout/vList5"/>
    <dgm:cxn modelId="{055B432D-6BF9-4F90-89E5-2592D02E350F}" type="presParOf" srcId="{587569C8-54FC-48A7-B1FD-B192ADFA24B3}" destId="{79638ECC-ABBD-41B6-9E7E-164904585CB2}" srcOrd="6" destOrd="0" presId="urn:microsoft.com/office/officeart/2005/8/layout/vList5"/>
    <dgm:cxn modelId="{BFAFB7DC-3021-469F-B31D-3EA41BA6E581}" type="presParOf" srcId="{79638ECC-ABBD-41B6-9E7E-164904585CB2}" destId="{4B43496D-7723-4303-A141-E27633D214E7}" srcOrd="0" destOrd="0" presId="urn:microsoft.com/office/officeart/2005/8/layout/vList5"/>
    <dgm:cxn modelId="{88F7C177-80A4-4826-91FE-EB3ACBEA1E11}" type="presParOf" srcId="{79638ECC-ABBD-41B6-9E7E-164904585CB2}" destId="{B6980840-7B2F-4D20-8568-DBE96DDF4E6D}" srcOrd="1" destOrd="0" presId="urn:microsoft.com/office/officeart/2005/8/layout/vList5"/>
    <dgm:cxn modelId="{EA0CCAEF-6738-4B3F-B3CB-162D08C8D25B}" type="presParOf" srcId="{587569C8-54FC-48A7-B1FD-B192ADFA24B3}" destId="{F5454932-5A68-4191-A04C-5A7478DFFE9B}" srcOrd="7" destOrd="0" presId="urn:microsoft.com/office/officeart/2005/8/layout/vList5"/>
    <dgm:cxn modelId="{52871623-09C2-4CD9-9CB2-14D99A7190F1}" type="presParOf" srcId="{587569C8-54FC-48A7-B1FD-B192ADFA24B3}" destId="{CEA831C4-942F-4912-9C56-39F78AE5B07E}" srcOrd="8" destOrd="0" presId="urn:microsoft.com/office/officeart/2005/8/layout/vList5"/>
    <dgm:cxn modelId="{AF7BD36E-853C-4EE6-96AA-884977FC7D8A}" type="presParOf" srcId="{CEA831C4-942F-4912-9C56-39F78AE5B07E}" destId="{E88F25B0-9CA7-4AEB-A5AB-1874B38EDDC6}" srcOrd="0" destOrd="0" presId="urn:microsoft.com/office/officeart/2005/8/layout/vList5"/>
    <dgm:cxn modelId="{7DDC17D1-B6CE-4834-8A0A-D49910EED921}" type="presParOf" srcId="{CEA831C4-942F-4912-9C56-39F78AE5B07E}" destId="{34377E5E-F1FD-46B0-B2AF-F0D7C84D5A56}" srcOrd="1" destOrd="0" presId="urn:microsoft.com/office/officeart/2005/8/layout/vList5"/>
    <dgm:cxn modelId="{6A0A914F-0118-4CE4-AC51-4B94BDEEE7B8}" type="presParOf" srcId="{587569C8-54FC-48A7-B1FD-B192ADFA24B3}" destId="{D8AF36D9-28AE-42DD-9152-759F3D9E3498}" srcOrd="9" destOrd="0" presId="urn:microsoft.com/office/officeart/2005/8/layout/vList5"/>
    <dgm:cxn modelId="{1152A29E-D082-4E46-9293-927CF77B0975}" type="presParOf" srcId="{587569C8-54FC-48A7-B1FD-B192ADFA24B3}" destId="{FAF0CE69-BF39-4FD3-8E4B-F3F57A122172}" srcOrd="10" destOrd="0" presId="urn:microsoft.com/office/officeart/2005/8/layout/vList5"/>
    <dgm:cxn modelId="{D6F31AD2-ADA0-4BB6-A90D-D0CD531244BF}" type="presParOf" srcId="{FAF0CE69-BF39-4FD3-8E4B-F3F57A122172}" destId="{37A0ECB6-5D81-4B0D-9BCA-90A8A52E6A8A}" srcOrd="0" destOrd="0" presId="urn:microsoft.com/office/officeart/2005/8/layout/vList5"/>
    <dgm:cxn modelId="{EA7CC145-545C-47CD-8832-DCA541442A9B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Energi dan Daya dalam Rangkaian Listrik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Resistor Susun Seri dan Paralel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en-US" smtClean="0"/>
            <a:t>Aturan Kirchoff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id-ID" smtClean="0"/>
            <a:t>Rangkaian RC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Arus Listrik 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Rangkaian Listrik dan Gaya Gerak Listrik (GGL) Induksi 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86A4C3C-1D3E-4750-BE13-0562D3659CDF}">
      <dgm:prSet/>
      <dgm:spPr/>
      <dgm:t>
        <a:bodyPr/>
        <a:lstStyle/>
        <a:p>
          <a:r>
            <a:rPr lang="en-US" smtClean="0"/>
            <a:t>Resistansi dan Resistivitas</a:t>
          </a:r>
        </a:p>
      </dgm:t>
    </dgm:pt>
    <dgm:pt modelId="{F0237242-497D-41F5-919A-AB635E20222D}" type="parTrans" cxnId="{22F522A1-FB19-4DE8-A11E-9800D755637E}">
      <dgm:prSet/>
      <dgm:spPr/>
      <dgm:t>
        <a:bodyPr/>
        <a:lstStyle/>
        <a:p>
          <a:endParaRPr lang="en-US"/>
        </a:p>
      </dgm:t>
    </dgm:pt>
    <dgm:pt modelId="{F8FB262A-5814-4701-B40D-55EF788053A8}" type="sibTrans" cxnId="{22F522A1-FB19-4DE8-A11E-9800D755637E}">
      <dgm:prSet/>
      <dgm:spPr/>
      <dgm:t>
        <a:bodyPr/>
        <a:lstStyle/>
        <a:p>
          <a:endParaRPr lang="en-US"/>
        </a:p>
      </dgm:t>
    </dgm:pt>
    <dgm:pt modelId="{B4152FA2-CD0E-4AEA-A84C-131B854FB715}">
      <dgm:prSet/>
      <dgm:spPr/>
      <dgm:t>
        <a:bodyPr/>
        <a:lstStyle/>
        <a:p>
          <a:r>
            <a:rPr lang="en-US" smtClean="0"/>
            <a:t>Alat Ukur Listrik</a:t>
          </a:r>
        </a:p>
      </dgm:t>
    </dgm:pt>
    <dgm:pt modelId="{94A331A0-E6D8-4963-B2C3-B1700B4AD963}" type="parTrans" cxnId="{DBBA1DA0-3595-4F57-B438-461BEB66E412}">
      <dgm:prSet/>
      <dgm:spPr/>
      <dgm:t>
        <a:bodyPr/>
        <a:lstStyle/>
        <a:p>
          <a:endParaRPr lang="en-US"/>
        </a:p>
      </dgm:t>
    </dgm:pt>
    <dgm:pt modelId="{D5C7FE40-6CB1-4B1D-A63C-35990CB09DA9}" type="sibTrans" cxnId="{DBBA1DA0-3595-4F57-B438-461BEB66E412}">
      <dgm:prSet/>
      <dgm:spPr/>
      <dgm:t>
        <a:bodyPr/>
        <a:lstStyle/>
        <a:p>
          <a:endParaRPr lang="en-US"/>
        </a:p>
      </dgm:t>
    </dgm:pt>
    <dgm:pt modelId="{BDB13F25-B37E-4D13-AF6B-1D51050865B0}">
      <dgm:prSet/>
      <dgm:spPr/>
      <dgm:t>
        <a:bodyPr/>
        <a:lstStyle/>
        <a:p>
          <a:r>
            <a:rPr lang="id-ID" smtClean="0"/>
            <a:t>Sistem Distribusi Daya</a:t>
          </a:r>
          <a:endParaRPr lang="en-US"/>
        </a:p>
      </dgm:t>
    </dgm:pt>
    <dgm:pt modelId="{6AC381A2-EF4F-494D-AAF1-4FA11CC526CB}" type="parTrans" cxnId="{07127577-D5A9-4A82-9887-49C1149C75BC}">
      <dgm:prSet/>
      <dgm:spPr/>
      <dgm:t>
        <a:bodyPr/>
        <a:lstStyle/>
        <a:p>
          <a:endParaRPr lang="en-US"/>
        </a:p>
      </dgm:t>
    </dgm:pt>
    <dgm:pt modelId="{D9648B9B-E23E-4CAA-A3B4-DDEB5E30F769}" type="sibTrans" cxnId="{07127577-D5A9-4A82-9887-49C1149C75BC}">
      <dgm:prSet/>
      <dgm:spPr/>
      <dgm:t>
        <a:bodyPr/>
        <a:lstStyle/>
        <a:p>
          <a:endParaRPr lang="en-US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49AE44-531B-4D39-A2F4-E8931917A943}" type="presOf" srcId="{0FF6D450-B006-4620-85C4-099C24D27103}" destId="{B6980840-7B2F-4D20-8568-DBE96DDF4E6D}" srcOrd="0" destOrd="0" presId="urn:microsoft.com/office/officeart/2005/8/layout/vList5"/>
    <dgm:cxn modelId="{07127577-D5A9-4A82-9887-49C1149C75BC}" srcId="{D1CC31A9-809B-4E85-9DF8-402DD459CBC8}" destId="{BDB13F25-B37E-4D13-AF6B-1D51050865B0}" srcOrd="1" destOrd="0" parTransId="{6AC381A2-EF4F-494D-AAF1-4FA11CC526CB}" sibTransId="{D9648B9B-E23E-4CAA-A3B4-DDEB5E30F769}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92295F7B-5D32-4E24-9F41-6765B141B5B6}" type="presOf" srcId="{B4152FA2-CD0E-4AEA-A84C-131B854FB715}" destId="{34377E5E-F1FD-46B0-B2AF-F0D7C84D5A56}" srcOrd="0" destOrd="1" presId="urn:microsoft.com/office/officeart/2005/8/layout/vList5"/>
    <dgm:cxn modelId="{9538B7F0-AAD1-4D56-822A-76ED16DCB614}" type="presOf" srcId="{101B7685-BAE3-425F-9F54-A1F98BA881E8}" destId="{4B43496D-7723-4303-A141-E27633D214E7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6C48C538-3F4C-4379-A604-758E9E17943C}" type="presOf" srcId="{A455CDF9-35DE-418D-A7EC-D4D7495F37E4}" destId="{587569C8-54FC-48A7-B1FD-B192ADFA24B3}" srcOrd="0" destOrd="0" presId="urn:microsoft.com/office/officeart/2005/8/layout/vList5"/>
    <dgm:cxn modelId="{89FA9033-9CC2-4733-9B30-F5402417BD64}" type="presOf" srcId="{BDB13F25-B37E-4D13-AF6B-1D51050865B0}" destId="{3E6DB9B2-5929-4DCD-A4E3-0729DE344D32}" srcOrd="0" destOrd="1" presId="urn:microsoft.com/office/officeart/2005/8/layout/vList5"/>
    <dgm:cxn modelId="{0C0E9A37-A345-4DEF-BE32-2EC4EFAD8105}" type="presOf" srcId="{7DA31674-2577-416C-8B87-5E390D8F516B}" destId="{E88F25B0-9CA7-4AEB-A5AB-1874B38EDDC6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C728FE64-5D7D-4EC0-881E-0F23183A686C}" type="presOf" srcId="{95ECB323-489A-4EB7-932F-3E9D7C2C196A}" destId="{83071D6C-3261-4DB0-B44C-35C0FA83A203}" srcOrd="0" destOrd="0" presId="urn:microsoft.com/office/officeart/2005/8/layout/vList5"/>
    <dgm:cxn modelId="{C378FEEC-10FF-4A28-817E-FF7B47E04F9F}" type="presOf" srcId="{D1CC31A9-809B-4E85-9DF8-402DD459CBC8}" destId="{37A0ECB6-5D81-4B0D-9BCA-90A8A52E6A8A}" srcOrd="0" destOrd="0" presId="urn:microsoft.com/office/officeart/2005/8/layout/vList5"/>
    <dgm:cxn modelId="{77DAE182-E006-43D2-8DAD-950C956F2A72}" type="presOf" srcId="{186A4C3C-1D3E-4750-BE13-0562D3659CDF}" destId="{ACDB5D70-7F4E-4E51-A844-87AB597A0F77}" srcOrd="0" destOrd="1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DBBA1DA0-3595-4F57-B438-461BEB66E412}" srcId="{7DA31674-2577-416C-8B87-5E390D8F516B}" destId="{B4152FA2-CD0E-4AEA-A84C-131B854FB715}" srcOrd="1" destOrd="0" parTransId="{94A331A0-E6D8-4963-B2C3-B1700B4AD963}" sibTransId="{D5C7FE40-6CB1-4B1D-A63C-35990CB09DA9}"/>
    <dgm:cxn modelId="{6706F7FF-69BC-471C-8CFB-A4CA8F80D16C}" type="presOf" srcId="{9BA32040-0DE3-4AD2-B6EB-1C7A76CBB411}" destId="{C32B95E3-D776-4138-A054-ACE0069A7851}" srcOrd="0" destOrd="0" presId="urn:microsoft.com/office/officeart/2005/8/layout/vList5"/>
    <dgm:cxn modelId="{4A0AF6C1-9B4C-4561-A477-D29CF57FC0B6}" type="presOf" srcId="{3E3B07A3-7194-4323-97E4-FA01BB16F89E}" destId="{3E6DB9B2-5929-4DCD-A4E3-0729DE344D32}" srcOrd="0" destOrd="0" presId="urn:microsoft.com/office/officeart/2005/8/layout/vList5"/>
    <dgm:cxn modelId="{FA14C93B-E366-48D3-BE13-B2B4DA8391C3}" type="presOf" srcId="{6E6ED3DC-EF2F-4932-B409-D2910DC7F941}" destId="{34377E5E-F1FD-46B0-B2AF-F0D7C84D5A56}" srcOrd="0" destOrd="0" presId="urn:microsoft.com/office/officeart/2005/8/layout/vList5"/>
    <dgm:cxn modelId="{BCE52780-971A-4344-AC53-9214624171F1}" type="presOf" srcId="{65AC6880-B174-46C3-86BC-C9A25E12283B}" destId="{0CA7C948-4AE6-4A0E-8C4E-6EA1FD1095B1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0FC32D4F-2A7F-466F-A01F-3B6AF42E8CEC}" type="presOf" srcId="{A97324D4-9B99-4C7D-B3DF-80AF741EFC4A}" destId="{41F2985F-06DA-4C1D-843C-BDA1E372A194}" srcOrd="0" destOrd="0" presId="urn:microsoft.com/office/officeart/2005/8/layout/vList5"/>
    <dgm:cxn modelId="{1C0C6638-E7E8-4FF7-9771-7B06EB3CC69E}" type="presOf" srcId="{19CC8CE8-1040-41E9-8F08-67BE7F791BC5}" destId="{BA089AD1-FD51-44EF-A9C9-E4555A5DF0BA}" srcOrd="0" destOrd="0" presId="urn:microsoft.com/office/officeart/2005/8/layout/vList5"/>
    <dgm:cxn modelId="{4A0EC8C7-3D19-4070-8AAF-845A1C455DAD}" type="presOf" srcId="{4B3C4F58-B56A-435C-9F2B-3251927E60BC}" destId="{ACDB5D70-7F4E-4E51-A844-87AB597A0F77}" srcOrd="0" destOrd="0" presId="urn:microsoft.com/office/officeart/2005/8/layout/vList5"/>
    <dgm:cxn modelId="{22F522A1-FB19-4DE8-A11E-9800D755637E}" srcId="{65AC6880-B174-46C3-86BC-C9A25E12283B}" destId="{186A4C3C-1D3E-4750-BE13-0562D3659CDF}" srcOrd="1" destOrd="0" parTransId="{F0237242-497D-41F5-919A-AB635E20222D}" sibTransId="{F8FB262A-5814-4701-B40D-55EF788053A8}"/>
    <dgm:cxn modelId="{2047AB39-591B-4FF3-AAC7-4DA558213D81}" type="presParOf" srcId="{587569C8-54FC-48A7-B1FD-B192ADFA24B3}" destId="{F14D1870-7709-45E4-8069-FE2A260A5C90}" srcOrd="0" destOrd="0" presId="urn:microsoft.com/office/officeart/2005/8/layout/vList5"/>
    <dgm:cxn modelId="{C4F38EAE-01DF-46A4-A955-C10F76EFBFBF}" type="presParOf" srcId="{F14D1870-7709-45E4-8069-FE2A260A5C90}" destId="{0CA7C948-4AE6-4A0E-8C4E-6EA1FD1095B1}" srcOrd="0" destOrd="0" presId="urn:microsoft.com/office/officeart/2005/8/layout/vList5"/>
    <dgm:cxn modelId="{1BA841E0-B871-44D4-B296-FA55A9002269}" type="presParOf" srcId="{F14D1870-7709-45E4-8069-FE2A260A5C90}" destId="{ACDB5D70-7F4E-4E51-A844-87AB597A0F77}" srcOrd="1" destOrd="0" presId="urn:microsoft.com/office/officeart/2005/8/layout/vList5"/>
    <dgm:cxn modelId="{B94CE85E-74CD-4D9F-B3B4-5D123D496727}" type="presParOf" srcId="{587569C8-54FC-48A7-B1FD-B192ADFA24B3}" destId="{DF0F342A-2D98-49EB-B01E-2D793AC4E51D}" srcOrd="1" destOrd="0" presId="urn:microsoft.com/office/officeart/2005/8/layout/vList5"/>
    <dgm:cxn modelId="{45C47183-890D-4409-BE8A-4EA4EC2F6A29}" type="presParOf" srcId="{587569C8-54FC-48A7-B1FD-B192ADFA24B3}" destId="{ED72023A-9675-4D4C-BB8C-D931A9754E7F}" srcOrd="2" destOrd="0" presId="urn:microsoft.com/office/officeart/2005/8/layout/vList5"/>
    <dgm:cxn modelId="{3E0DF89E-DFC0-41C0-8788-E728AB98FDD2}" type="presParOf" srcId="{ED72023A-9675-4D4C-BB8C-D931A9754E7F}" destId="{83071D6C-3261-4DB0-B44C-35C0FA83A203}" srcOrd="0" destOrd="0" presId="urn:microsoft.com/office/officeart/2005/8/layout/vList5"/>
    <dgm:cxn modelId="{2EB83E51-EBF7-4A5F-8EF5-5FE256AC368D}" type="presParOf" srcId="{ED72023A-9675-4D4C-BB8C-D931A9754E7F}" destId="{C32B95E3-D776-4138-A054-ACE0069A7851}" srcOrd="1" destOrd="0" presId="urn:microsoft.com/office/officeart/2005/8/layout/vList5"/>
    <dgm:cxn modelId="{A150CAF9-A1F5-44DD-814C-23DC21A21A6B}" type="presParOf" srcId="{587569C8-54FC-48A7-B1FD-B192ADFA24B3}" destId="{2A9B02BF-BC8B-4281-80D7-7A0634D30948}" srcOrd="3" destOrd="0" presId="urn:microsoft.com/office/officeart/2005/8/layout/vList5"/>
    <dgm:cxn modelId="{FA6B12A8-9030-40FE-84B5-066327879B5B}" type="presParOf" srcId="{587569C8-54FC-48A7-B1FD-B192ADFA24B3}" destId="{B69F19AE-B49C-4EB2-9719-0A4D2B0D25D2}" srcOrd="4" destOrd="0" presId="urn:microsoft.com/office/officeart/2005/8/layout/vList5"/>
    <dgm:cxn modelId="{D7BC766E-5EBF-4933-A745-449B6DD2D6BC}" type="presParOf" srcId="{B69F19AE-B49C-4EB2-9719-0A4D2B0D25D2}" destId="{41F2985F-06DA-4C1D-843C-BDA1E372A194}" srcOrd="0" destOrd="0" presId="urn:microsoft.com/office/officeart/2005/8/layout/vList5"/>
    <dgm:cxn modelId="{CF6E538E-B97D-43DE-8FC8-B9160F588B7D}" type="presParOf" srcId="{B69F19AE-B49C-4EB2-9719-0A4D2B0D25D2}" destId="{BA089AD1-FD51-44EF-A9C9-E4555A5DF0BA}" srcOrd="1" destOrd="0" presId="urn:microsoft.com/office/officeart/2005/8/layout/vList5"/>
    <dgm:cxn modelId="{C1662333-1F9A-4BBB-BC39-1B957547E390}" type="presParOf" srcId="{587569C8-54FC-48A7-B1FD-B192ADFA24B3}" destId="{F1E32D24-D5F4-43FD-8C8E-44590107C4DE}" srcOrd="5" destOrd="0" presId="urn:microsoft.com/office/officeart/2005/8/layout/vList5"/>
    <dgm:cxn modelId="{8F1451E5-CFEF-434F-B255-FA6AC05F0823}" type="presParOf" srcId="{587569C8-54FC-48A7-B1FD-B192ADFA24B3}" destId="{79638ECC-ABBD-41B6-9E7E-164904585CB2}" srcOrd="6" destOrd="0" presId="urn:microsoft.com/office/officeart/2005/8/layout/vList5"/>
    <dgm:cxn modelId="{E80FA034-0E85-41A8-BBBC-5A33189CAE6D}" type="presParOf" srcId="{79638ECC-ABBD-41B6-9E7E-164904585CB2}" destId="{4B43496D-7723-4303-A141-E27633D214E7}" srcOrd="0" destOrd="0" presId="urn:microsoft.com/office/officeart/2005/8/layout/vList5"/>
    <dgm:cxn modelId="{DD99CF3C-DECA-4462-8CD4-0929D8ECE9B4}" type="presParOf" srcId="{79638ECC-ABBD-41B6-9E7E-164904585CB2}" destId="{B6980840-7B2F-4D20-8568-DBE96DDF4E6D}" srcOrd="1" destOrd="0" presId="urn:microsoft.com/office/officeart/2005/8/layout/vList5"/>
    <dgm:cxn modelId="{B3D87224-4F79-4A49-984D-C91795952D53}" type="presParOf" srcId="{587569C8-54FC-48A7-B1FD-B192ADFA24B3}" destId="{F5454932-5A68-4191-A04C-5A7478DFFE9B}" srcOrd="7" destOrd="0" presId="urn:microsoft.com/office/officeart/2005/8/layout/vList5"/>
    <dgm:cxn modelId="{9DA092B9-C677-4723-9BE6-E857B14EEEEE}" type="presParOf" srcId="{587569C8-54FC-48A7-B1FD-B192ADFA24B3}" destId="{CEA831C4-942F-4912-9C56-39F78AE5B07E}" srcOrd="8" destOrd="0" presId="urn:microsoft.com/office/officeart/2005/8/layout/vList5"/>
    <dgm:cxn modelId="{5E2D7DB3-5469-49BE-A5D9-0FC469A72A54}" type="presParOf" srcId="{CEA831C4-942F-4912-9C56-39F78AE5B07E}" destId="{E88F25B0-9CA7-4AEB-A5AB-1874B38EDDC6}" srcOrd="0" destOrd="0" presId="urn:microsoft.com/office/officeart/2005/8/layout/vList5"/>
    <dgm:cxn modelId="{2B3A2EAB-65BC-4BE4-8C5E-7B2B7E66C4B6}" type="presParOf" srcId="{CEA831C4-942F-4912-9C56-39F78AE5B07E}" destId="{34377E5E-F1FD-46B0-B2AF-F0D7C84D5A56}" srcOrd="1" destOrd="0" presId="urn:microsoft.com/office/officeart/2005/8/layout/vList5"/>
    <dgm:cxn modelId="{10379DFE-98AE-49EC-A2FF-9F4245077F06}" type="presParOf" srcId="{587569C8-54FC-48A7-B1FD-B192ADFA24B3}" destId="{D8AF36D9-28AE-42DD-9152-759F3D9E3498}" srcOrd="9" destOrd="0" presId="urn:microsoft.com/office/officeart/2005/8/layout/vList5"/>
    <dgm:cxn modelId="{52092A9F-5DF2-4015-AE34-44BEC11CDB1F}" type="presParOf" srcId="{587569C8-54FC-48A7-B1FD-B192ADFA24B3}" destId="{FAF0CE69-BF39-4FD3-8E4B-F3F57A122172}" srcOrd="10" destOrd="0" presId="urn:microsoft.com/office/officeart/2005/8/layout/vList5"/>
    <dgm:cxn modelId="{84C1FC3A-3172-4FDD-ACE7-0D6CDDD9F25D}" type="presParOf" srcId="{FAF0CE69-BF39-4FD3-8E4B-F3F57A122172}" destId="{37A0ECB6-5D81-4B0D-9BCA-90A8A52E6A8A}" srcOrd="0" destOrd="0" presId="urn:microsoft.com/office/officeart/2005/8/layout/vList5"/>
    <dgm:cxn modelId="{2E983AED-A4E8-4558-B369-A8CD54992717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Muatan Listrik dan Medan Listrik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Hukum Gauss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166428"/>
            <a:satOff val="-5669"/>
            <a:lumOff val="-505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166428"/>
              <a:satOff val="-5669"/>
              <a:lumOff val="-505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Potensial Listrik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Kapasitansi dan Dielektrik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247064"/>
                <a:satOff val="-4791"/>
                <a:lumOff val="-1725"/>
                <a:alphaOff val="0"/>
                <a:shade val="47500"/>
                <a:satMod val="137000"/>
              </a:schemeClr>
            </a:gs>
            <a:gs pos="55000">
              <a:schemeClr val="accent5">
                <a:hueOff val="-247064"/>
                <a:satOff val="-4791"/>
                <a:lumOff val="-1725"/>
                <a:alphaOff val="0"/>
                <a:shade val="69000"/>
                <a:satMod val="137000"/>
              </a:schemeClr>
            </a:gs>
            <a:gs pos="100000">
              <a:schemeClr val="accent5">
                <a:hueOff val="-247064"/>
                <a:satOff val="-4791"/>
                <a:lumOff val="-172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332856"/>
            <a:satOff val="-11337"/>
            <a:lumOff val="-1010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332856"/>
              <a:satOff val="-11337"/>
              <a:lumOff val="-101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Arus Listrik, Resistansi dan Arus Searah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494127"/>
                <a:satOff val="-9581"/>
                <a:lumOff val="-3451"/>
                <a:alphaOff val="0"/>
                <a:shade val="47500"/>
                <a:satMod val="137000"/>
              </a:schemeClr>
            </a:gs>
            <a:gs pos="55000">
              <a:schemeClr val="accent5">
                <a:hueOff val="-494127"/>
                <a:satOff val="-9581"/>
                <a:lumOff val="-3451"/>
                <a:alphaOff val="0"/>
                <a:shade val="69000"/>
                <a:satMod val="137000"/>
              </a:schemeClr>
            </a:gs>
            <a:gs pos="100000">
              <a:schemeClr val="accent5">
                <a:hueOff val="-494127"/>
                <a:satOff val="-9581"/>
                <a:lumOff val="-3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499285"/>
            <a:satOff val="-17006"/>
            <a:lumOff val="-1516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499285"/>
              <a:satOff val="-17006"/>
              <a:lumOff val="-1516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Medan Magnet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Gaya Magnet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741191"/>
                <a:satOff val="-14372"/>
                <a:lumOff val="-5176"/>
                <a:alphaOff val="0"/>
                <a:shade val="47500"/>
                <a:satMod val="137000"/>
              </a:schemeClr>
            </a:gs>
            <a:gs pos="55000">
              <a:schemeClr val="accent5">
                <a:hueOff val="-741191"/>
                <a:satOff val="-14372"/>
                <a:lumOff val="-5176"/>
                <a:alphaOff val="0"/>
                <a:shade val="69000"/>
                <a:satMod val="137000"/>
              </a:schemeClr>
            </a:gs>
            <a:gs pos="100000">
              <a:schemeClr val="accent5">
                <a:hueOff val="-741191"/>
                <a:satOff val="-14372"/>
                <a:lumOff val="-5176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665713"/>
            <a:satOff val="-22674"/>
            <a:lumOff val="-2021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665713"/>
              <a:satOff val="-22674"/>
              <a:lumOff val="-2021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Sumber Medan Magnet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Induksi Elektro-magnetik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988254"/>
                <a:satOff val="-19162"/>
                <a:lumOff val="-6902"/>
                <a:alphaOff val="0"/>
                <a:shade val="47500"/>
                <a:satMod val="137000"/>
              </a:schemeClr>
            </a:gs>
            <a:gs pos="55000">
              <a:schemeClr val="accent5">
                <a:hueOff val="-988254"/>
                <a:satOff val="-19162"/>
                <a:lumOff val="-6902"/>
                <a:alphaOff val="0"/>
                <a:shade val="69000"/>
                <a:satMod val="137000"/>
              </a:schemeClr>
            </a:gs>
            <a:gs pos="100000">
              <a:schemeClr val="accent5">
                <a:hueOff val="-988254"/>
                <a:satOff val="-19162"/>
                <a:lumOff val="-690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832141"/>
            <a:satOff val="-28343"/>
            <a:lumOff val="-2526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832141"/>
              <a:satOff val="-28343"/>
              <a:lumOff val="-2526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Induktansi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Arus Bolak-Balik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1235318"/>
                <a:satOff val="-23953"/>
                <a:lumOff val="-8627"/>
                <a:alphaOff val="0"/>
                <a:shade val="47500"/>
                <a:satMod val="137000"/>
              </a:schemeClr>
            </a:gs>
            <a:gs pos="55000">
              <a:schemeClr val="accent5">
                <a:hueOff val="-1235318"/>
                <a:satOff val="-23953"/>
                <a:lumOff val="-8627"/>
                <a:alphaOff val="0"/>
                <a:shade val="69000"/>
                <a:satMod val="137000"/>
              </a:schemeClr>
            </a:gs>
            <a:gs pos="100000">
              <a:schemeClr val="accent5">
                <a:hueOff val="-1235318"/>
                <a:satOff val="-23953"/>
                <a:lumOff val="-8627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Arus Listrik 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Resistansi dan Resistivitas</a:t>
          </a: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Rangkaian Listrik dan Gaya Gerak Listrik (GGL)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Energi dan Daya dalam Rangkaian Listrik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Resistor Susun Seri dan Paralel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Aturan Kirchoff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Alat Ukur Listrik</a:t>
          </a: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Rangkaian RC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Sistem Distribusi Daya</a:t>
          </a:r>
          <a:endParaRPr lang="en-US" sz="1200" kern="1200"/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Arus Listrik 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Resistansi dan Resistivitas</a:t>
          </a: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Rangkaian Listrik dan Gaya Gerak Listrik (GGL)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Energi dan Daya dalam Rangkaian Listrik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Resistor Susun Seri dan Paralel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Aturan Kirchoff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Alat Ukur Listrik</a:t>
          </a: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Rangkaian RC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Sistem Distribusi Daya</a:t>
          </a:r>
          <a:endParaRPr lang="en-US" sz="1200" kern="1200"/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Arus Listrik 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Resistansi dan Resistivitas</a:t>
          </a: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Rangkaian Listrik dan Gaya Gerak Listrik (GGL)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Energi dan Daya dalam Rangkaian Listrik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Resistor Susun Seri dan Paralel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Aturan Kirchoff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Alat Ukur Listrik</a:t>
          </a: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Rangkaian RC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Sistem Distribusi Daya</a:t>
          </a:r>
          <a:endParaRPr lang="en-US" sz="1200" kern="1200"/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Arus Listrik 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Resistansi dan Resistivitas</a:t>
          </a: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Rangkaian Listrik dan Gaya Gerak Listrik (GGL)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Energi dan Daya dalam Rangkaian Listrik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Resistor Susun Seri dan Paralel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Aturan Kirchoff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Alat Ukur Listrik</a:t>
          </a: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Rangkaian RC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Sistem Distribusi Daya</a:t>
          </a:r>
          <a:endParaRPr lang="en-US" sz="1200" kern="1200"/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Arus Listrik 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Resistansi dan Resistivitas</a:t>
          </a: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Rangkaian Listrik dan Gaya Gerak Listrik (GGL)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Energi dan Daya dalam Rangkaian Listrik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Resistor Susun Seri dan Paralel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Aturan Kirchoff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Alat Ukur Listrik</a:t>
          </a: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Rangkaian RC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Sistem Distribusi Daya</a:t>
          </a:r>
          <a:endParaRPr lang="en-US" sz="1200" kern="1200"/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Arus Listrik 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Resistansi dan Resistivitas</a:t>
          </a: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Rangkaian Listrik dan Gaya Gerak Listrik (GGL)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Energi dan Daya dalam Rangkaian Listrik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Resistor Susun Seri dan Paralel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Aturan Kirchoff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Alat Ukur Listrik</a:t>
          </a: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Rangkaian RC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Sistem Distribusi Daya</a:t>
          </a:r>
          <a:endParaRPr lang="en-US" sz="1200" kern="1200"/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Arus Listrik 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Resistansi dan Resistivitas</a:t>
          </a: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Rangkaian Listrik dan Gaya Gerak Listrik (GGL)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Energi dan Daya dalam Rangkaian Listrik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Resistor Susun Seri dan Paralel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Aturan Kirchoff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Alat Ukur Listrik</a:t>
          </a: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Rangkaian RC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Sistem Distribusi Daya</a:t>
          </a:r>
          <a:endParaRPr lang="en-US" sz="1200" kern="1200"/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Arus Listrik 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Resistansi dan Resistivitas</a:t>
          </a: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Rangkaian Listrik dan Gaya Gerak Listrik (GGL)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Energi dan Daya dalam Rangkaian Listrik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Resistor Susun Seri dan Paralel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Aturan Kirchoff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Alat Ukur Listrik</a:t>
          </a: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Rangkaian RC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Sistem Distribusi Daya</a:t>
          </a:r>
          <a:endParaRPr lang="en-US" sz="1200" kern="1200"/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Arus Listrik 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Resistansi dan Resistivitas</a:t>
          </a: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Rangkaian Listrik dan Gaya Gerak Listrik (GGL)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Energi dan Daya dalam Rangkaian Listrik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Resistor Susun Seri dan Paralel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Aturan Kirchoff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Alat Ukur Listrik</a:t>
          </a: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Rangkaian RC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Sistem Distribusi Daya</a:t>
          </a:r>
          <a:endParaRPr lang="en-US" sz="1200" kern="1200"/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Arus Listrik 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Resistansi dan Resistivitas</a:t>
          </a: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Rangkaian Listrik dan Gaya Gerak Listrik (GGL)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Energi dan Daya dalam Rangkaian Listrik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Resistor Susun Seri dan Paralel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Aturan Kirchoff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Alat Ukur Listrik</a:t>
          </a: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Rangkaian RC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Sistem Distribusi Daya</a:t>
          </a:r>
          <a:endParaRPr lang="en-US" sz="1200" kern="1200"/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Arus Listrik 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Resistansi dan Resistivitas</a:t>
          </a: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Rangkaian Listrik dan Gaya Gerak Listrik (GGL)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Energi dan Daya dalam Rangkaian Listrik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Resistor Susun Seri dan Paralel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Aturan Kirchoff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Alat Ukur Listrik</a:t>
          </a: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Rangkaian RC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Sistem Distribusi Daya</a:t>
          </a:r>
          <a:endParaRPr lang="en-US" sz="1200" kern="1200"/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Arus Listrik 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Resistansi dan Resistivitas</a:t>
          </a: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Rangkaian Listrik dan Gaya Gerak Listrik (GGL)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Energi dan Daya dalam Rangkaian Listrik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Resistor Susun Seri dan Paralel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Aturan Kirchoff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Alat Ukur Listrik</a:t>
          </a: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Rangkaian RC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Sistem Distribusi Daya</a:t>
          </a:r>
          <a:endParaRPr lang="en-US" sz="1200" kern="1200"/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e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81C04-CF9A-40D6-AE3C-4D18B01D5586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BE71D-F219-47D0-A623-5ABDD7F70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1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410F0-FE8C-457F-BF88-57FDDDAA080B}" type="slidenum">
              <a:rPr lang="en-US"/>
              <a:pPr/>
              <a:t>3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CCE20-69AF-4992-9470-9681473C61BC}" type="slidenum">
              <a:rPr lang="en-US"/>
              <a:pPr/>
              <a:t>12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B2E3F1-1E36-4339-9C7D-C9B469CF4328}" type="slidenum">
              <a:rPr lang="en-US"/>
              <a:pPr/>
              <a:t>4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281BB-CAD8-4730-9F57-0B77D37AC7FD}" type="slidenum">
              <a:rPr lang="en-US"/>
              <a:pPr/>
              <a:t>5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768AB-04A2-4356-A399-2DE613D5100C}" type="slidenum">
              <a:rPr lang="en-US"/>
              <a:pPr/>
              <a:t>6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0E1A31-CB83-43C6-BF24-7FC41D53EFDA}" type="slidenum">
              <a:rPr lang="en-US"/>
              <a:pPr/>
              <a:t>7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D57DB3-653A-4BC9-A6B9-D35D0EA56AB8}" type="slidenum">
              <a:rPr lang="en-US"/>
              <a:pPr/>
              <a:t>8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D57DB3-653A-4BC9-A6B9-D35D0EA56AB8}" type="slidenum">
              <a:rPr lang="en-US"/>
              <a:pPr/>
              <a:t>9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BC6B3-D134-4C0D-A807-BCD2C5BCB3A8}" type="slidenum">
              <a:rPr lang="en-US"/>
              <a:pPr/>
              <a:t>10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2491A9-1CF9-497B-8AAA-F3609097CDFB}" type="slidenum">
              <a:rPr lang="en-US"/>
              <a:pPr/>
              <a:t>11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7912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>
              <a:defRPr sz="4700" b="1" cap="none" spc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7700" y="5334000"/>
            <a:ext cx="1752600" cy="274320"/>
          </a:xfrm>
        </p:spPr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76500" y="5334000"/>
            <a:ext cx="4490715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3296" y="5334000"/>
            <a:ext cx="733864" cy="274320"/>
          </a:xfrm>
        </p:spPr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6" descr="ex mekanik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invGray">
          <a:xfrm>
            <a:off x="0" y="57454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graphicFrame>
        <p:nvGraphicFramePr>
          <p:cNvPr id="8" name="Diagram 7"/>
          <p:cNvGraphicFramePr/>
          <p:nvPr userDrawn="1"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listrik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uilabcover copy copy.jp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679438" y="5224463"/>
            <a:ext cx="1452562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 bwMode="invGray">
          <a:xfrm>
            <a:off x="0" y="107353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219201"/>
            <a:ext cx="7086600" cy="51816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6476999"/>
            <a:ext cx="1752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476999"/>
            <a:ext cx="44907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2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none" spc="0">
          <a:ln>
            <a:noFill/>
          </a:ln>
          <a:solidFill>
            <a:schemeClr val="bg1"/>
          </a:solidFill>
          <a:effectLst>
            <a:glow rad="101600">
              <a:schemeClr val="tx1">
                <a:alpha val="60000"/>
              </a:schemeClr>
            </a:glow>
          </a:effectLst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400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22.png"/><Relationship Id="rId7" Type="http://schemas.openxmlformats.org/officeDocument/2006/relationships/diagramLayout" Target="../diagrams/layout11.xml"/><Relationship Id="rId12" Type="http://schemas.openxmlformats.org/officeDocument/2006/relationships/hyperlink" Target="6.7%20DC%20RC%20circuit%20charging%20(1).sw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1.xml"/><Relationship Id="rId11" Type="http://schemas.openxmlformats.org/officeDocument/2006/relationships/image" Target="../media/image5.png"/><Relationship Id="rId5" Type="http://schemas.openxmlformats.org/officeDocument/2006/relationships/image" Target="../media/image24.wmf"/><Relationship Id="rId10" Type="http://schemas.microsoft.com/office/2007/relationships/diagramDrawing" Target="../diagrams/drawing11.xml"/><Relationship Id="rId4" Type="http://schemas.openxmlformats.org/officeDocument/2006/relationships/image" Target="../media/image23.wmf"/><Relationship Id="rId9" Type="http://schemas.openxmlformats.org/officeDocument/2006/relationships/diagramColors" Target="../diagrams/colors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25.png"/><Relationship Id="rId7" Type="http://schemas.openxmlformats.org/officeDocument/2006/relationships/diagramQuickStyle" Target="../diagrams/quickStyle12.xml"/><Relationship Id="rId12" Type="http://schemas.openxmlformats.org/officeDocument/2006/relationships/hyperlink" Target="6.8%20DC%20RC%20circuit%20discharging.sw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2.xml"/><Relationship Id="rId11" Type="http://schemas.openxmlformats.org/officeDocument/2006/relationships/image" Target="../media/image27.png"/><Relationship Id="rId5" Type="http://schemas.openxmlformats.org/officeDocument/2006/relationships/diagramData" Target="../diagrams/data12.xml"/><Relationship Id="rId10" Type="http://schemas.openxmlformats.org/officeDocument/2006/relationships/image" Target="../media/image5.png"/><Relationship Id="rId4" Type="http://schemas.openxmlformats.org/officeDocument/2006/relationships/image" Target="../media/image26.wmf"/><Relationship Id="rId9" Type="http://schemas.microsoft.com/office/2007/relationships/diagramDrawing" Target="../diagrams/drawing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notesSlide" Target="../notesSlides/notesSlide10.xml"/><Relationship Id="rId7" Type="http://schemas.openxmlformats.org/officeDocument/2006/relationships/diagramData" Target="../diagrams/data13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png"/><Relationship Id="rId11" Type="http://schemas.microsoft.com/office/2007/relationships/diagramDrawing" Target="../diagrams/drawing13.xml"/><Relationship Id="rId5" Type="http://schemas.openxmlformats.org/officeDocument/2006/relationships/image" Target="../media/image28.wmf"/><Relationship Id="rId10" Type="http://schemas.openxmlformats.org/officeDocument/2006/relationships/diagramColors" Target="../diagrams/colors13.xml"/><Relationship Id="rId4" Type="http://schemas.openxmlformats.org/officeDocument/2006/relationships/oleObject" Target="../embeddings/oleObject13.bin"/><Relationship Id="rId9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microsoft.com/office/2007/relationships/diagramDrawing" Target="../diagrams/drawing2.xml"/><Relationship Id="rId18" Type="http://schemas.openxmlformats.org/officeDocument/2006/relationships/diagramColors" Target="../diagrams/colors3.xml"/><Relationship Id="rId3" Type="http://schemas.openxmlformats.org/officeDocument/2006/relationships/notesSlide" Target="../notesSlides/notesSlide1.xml"/><Relationship Id="rId21" Type="http://schemas.openxmlformats.org/officeDocument/2006/relationships/diagramLayout" Target="../diagrams/layout4.xml"/><Relationship Id="rId7" Type="http://schemas.openxmlformats.org/officeDocument/2006/relationships/image" Target="../media/image7.wmf"/><Relationship Id="rId12" Type="http://schemas.openxmlformats.org/officeDocument/2006/relationships/diagramColors" Target="../diagrams/colors2.xml"/><Relationship Id="rId1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3.xml"/><Relationship Id="rId16" Type="http://schemas.openxmlformats.org/officeDocument/2006/relationships/diagramLayout" Target="../diagrams/layout3.xml"/><Relationship Id="rId20" Type="http://schemas.openxmlformats.org/officeDocument/2006/relationships/diagramData" Target="../diagrams/data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diagramQuickStyle" Target="../diagrams/quickStyle2.xml"/><Relationship Id="rId24" Type="http://schemas.microsoft.com/office/2007/relationships/diagramDrawing" Target="../diagrams/drawing4.xml"/><Relationship Id="rId5" Type="http://schemas.openxmlformats.org/officeDocument/2006/relationships/image" Target="../media/image6.wmf"/><Relationship Id="rId15" Type="http://schemas.openxmlformats.org/officeDocument/2006/relationships/diagramData" Target="../diagrams/data3.xml"/><Relationship Id="rId23" Type="http://schemas.openxmlformats.org/officeDocument/2006/relationships/diagramColors" Target="../diagrams/colors4.xml"/><Relationship Id="rId10" Type="http://schemas.openxmlformats.org/officeDocument/2006/relationships/diagramLayout" Target="../diagrams/layout2.xml"/><Relationship Id="rId19" Type="http://schemas.microsoft.com/office/2007/relationships/diagramDrawing" Target="../diagrams/drawing3.xml"/><Relationship Id="rId4" Type="http://schemas.openxmlformats.org/officeDocument/2006/relationships/oleObject" Target="../embeddings/oleObject1.bin"/><Relationship Id="rId9" Type="http://schemas.openxmlformats.org/officeDocument/2006/relationships/diagramData" Target="../diagrams/data2.xml"/><Relationship Id="rId14" Type="http://schemas.openxmlformats.org/officeDocument/2006/relationships/image" Target="../media/image5.png"/><Relationship Id="rId22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emf"/><Relationship Id="rId12" Type="http://schemas.microsoft.com/office/2007/relationships/diagramDrawing" Target="../diagrams/drawing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diagramColors" Target="../diagrams/colors5.xml"/><Relationship Id="rId5" Type="http://schemas.openxmlformats.org/officeDocument/2006/relationships/image" Target="../media/image9.wmf"/><Relationship Id="rId10" Type="http://schemas.openxmlformats.org/officeDocument/2006/relationships/diagramQuickStyle" Target="../diagrams/quickStyle5.xml"/><Relationship Id="rId4" Type="http://schemas.openxmlformats.org/officeDocument/2006/relationships/oleObject" Target="../embeddings/oleObject3.bin"/><Relationship Id="rId9" Type="http://schemas.openxmlformats.org/officeDocument/2006/relationships/diagramLayout" Target="../diagrams/layout5.xml"/><Relationship Id="rId14" Type="http://schemas.openxmlformats.org/officeDocument/2006/relationships/hyperlink" Target="6.2%20Ohms%20Law%20and%20power.sw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notesSlide" Target="../notesSlides/notesSlide3.xml"/><Relationship Id="rId7" Type="http://schemas.openxmlformats.org/officeDocument/2006/relationships/diagramData" Target="../diagrams/data6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11" Type="http://schemas.microsoft.com/office/2007/relationships/diagramDrawing" Target="../diagrams/drawing6.xml"/><Relationship Id="rId5" Type="http://schemas.openxmlformats.org/officeDocument/2006/relationships/image" Target="../media/image11.wmf"/><Relationship Id="rId10" Type="http://schemas.openxmlformats.org/officeDocument/2006/relationships/diagramColors" Target="../diagrams/colors6.xml"/><Relationship Id="rId4" Type="http://schemas.openxmlformats.org/officeDocument/2006/relationships/oleObject" Target="../embeddings/oleObject5.bin"/><Relationship Id="rId9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notesSlide" Target="../notesSlides/notesSlide4.xml"/><Relationship Id="rId7" Type="http://schemas.openxmlformats.org/officeDocument/2006/relationships/diagramData" Target="../diagrams/data7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11" Type="http://schemas.microsoft.com/office/2007/relationships/diagramDrawing" Target="../diagrams/drawing7.xml"/><Relationship Id="rId5" Type="http://schemas.openxmlformats.org/officeDocument/2006/relationships/oleObject" Target="../embeddings/oleObject6.bin"/><Relationship Id="rId10" Type="http://schemas.openxmlformats.org/officeDocument/2006/relationships/diagramColors" Target="../diagrams/colors7.xml"/><Relationship Id="rId4" Type="http://schemas.openxmlformats.org/officeDocument/2006/relationships/image" Target="../media/image14.jpeg"/><Relationship Id="rId9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hyperlink" Target="6.4%20resistors%20in%20parallel.swf" TargetMode="External"/><Relationship Id="rId3" Type="http://schemas.openxmlformats.org/officeDocument/2006/relationships/notesSlide" Target="../notesSlides/notesSlide5.xml"/><Relationship Id="rId7" Type="http://schemas.openxmlformats.org/officeDocument/2006/relationships/diagramData" Target="../diagrams/data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11" Type="http://schemas.microsoft.com/office/2007/relationships/diagramDrawing" Target="../diagrams/drawing8.xml"/><Relationship Id="rId5" Type="http://schemas.openxmlformats.org/officeDocument/2006/relationships/oleObject" Target="../embeddings/oleObject7.bin"/><Relationship Id="rId10" Type="http://schemas.openxmlformats.org/officeDocument/2006/relationships/diagramColors" Target="../diagrams/colors8.xml"/><Relationship Id="rId4" Type="http://schemas.openxmlformats.org/officeDocument/2006/relationships/image" Target="../media/image16.jpeg"/><Relationship Id="rId9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diagramColors" Target="../diagrams/colors9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emf"/><Relationship Id="rId12" Type="http://schemas.openxmlformats.org/officeDocument/2006/relationships/diagramQuickStyle" Target="../diagrams/quickStyle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11" Type="http://schemas.openxmlformats.org/officeDocument/2006/relationships/diagramLayout" Target="../diagrams/layout9.xml"/><Relationship Id="rId5" Type="http://schemas.openxmlformats.org/officeDocument/2006/relationships/image" Target="../media/image17.wmf"/><Relationship Id="rId15" Type="http://schemas.openxmlformats.org/officeDocument/2006/relationships/image" Target="../media/image5.png"/><Relationship Id="rId10" Type="http://schemas.openxmlformats.org/officeDocument/2006/relationships/diagramData" Target="../diagrams/data9.xml"/><Relationship Id="rId4" Type="http://schemas.openxmlformats.org/officeDocument/2006/relationships/oleObject" Target="../embeddings/oleObject8.bin"/><Relationship Id="rId9" Type="http://schemas.openxmlformats.org/officeDocument/2006/relationships/image" Target="../media/image19.wmf"/><Relationship Id="rId14" Type="http://schemas.microsoft.com/office/2007/relationships/diagramDrawing" Target="../diagrams/drawing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wmf"/><Relationship Id="rId12" Type="http://schemas.microsoft.com/office/2007/relationships/diagramDrawing" Target="../diagrams/drawing1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11" Type="http://schemas.openxmlformats.org/officeDocument/2006/relationships/diagramColors" Target="../diagrams/colors10.xml"/><Relationship Id="rId5" Type="http://schemas.openxmlformats.org/officeDocument/2006/relationships/image" Target="../media/image20.emf"/><Relationship Id="rId10" Type="http://schemas.openxmlformats.org/officeDocument/2006/relationships/diagramQuickStyle" Target="../diagrams/quickStyle10.xml"/><Relationship Id="rId4" Type="http://schemas.openxmlformats.org/officeDocument/2006/relationships/oleObject" Target="../embeddings/oleObject11.bin"/><Relationship Id="rId9" Type="http://schemas.openxmlformats.org/officeDocument/2006/relationships/diagramLayout" Target="../diagrams/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077200" cy="2362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Resistansi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Searah</a:t>
            </a:r>
            <a:endParaRPr lang="en-US" dirty="0"/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5715000" y="911713"/>
            <a:ext cx="1697465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5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6927"/>
            <a:ext cx="1121935" cy="1809572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04943" y="4114800"/>
            <a:ext cx="6858000" cy="1673352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 cap="none" spc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000" dirty="0" err="1" smtClean="0"/>
              <a:t>Fisika</a:t>
            </a:r>
            <a:r>
              <a:rPr lang="en-US" sz="4000" dirty="0" smtClean="0"/>
              <a:t> </a:t>
            </a:r>
            <a:r>
              <a:rPr lang="en-US" sz="4000" dirty="0" err="1" smtClean="0"/>
              <a:t>Dasar</a:t>
            </a:r>
            <a:r>
              <a:rPr lang="en-US" sz="4000" dirty="0" smtClean="0"/>
              <a:t> 2</a:t>
            </a:r>
          </a:p>
          <a:p>
            <a:pPr algn="ctr"/>
            <a:r>
              <a:rPr lang="en-US" sz="4000" dirty="0" err="1" smtClean="0"/>
              <a:t>Dr.sc.hum</a:t>
            </a:r>
            <a:r>
              <a:rPr lang="en-US" sz="4000" dirty="0" smtClean="0"/>
              <a:t>. </a:t>
            </a:r>
            <a:r>
              <a:rPr lang="en-US" sz="4000" dirty="0" err="1" smtClean="0"/>
              <a:t>Deni</a:t>
            </a:r>
            <a:r>
              <a:rPr lang="en-US" sz="4000" dirty="0" smtClean="0"/>
              <a:t> </a:t>
            </a:r>
            <a:r>
              <a:rPr lang="en-US" sz="4000" dirty="0" err="1" smtClean="0"/>
              <a:t>Hardiansyah</a:t>
            </a:r>
            <a:endParaRPr lang="en-US" sz="4000" dirty="0"/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5715000" y="914400"/>
            <a:ext cx="1697465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5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04943" y="4117487"/>
            <a:ext cx="6858000" cy="1673352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 cap="none" spc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000" dirty="0" err="1" smtClean="0"/>
              <a:t>Fisika</a:t>
            </a:r>
            <a:r>
              <a:rPr lang="en-US" sz="4000" dirty="0" smtClean="0"/>
              <a:t> </a:t>
            </a:r>
            <a:r>
              <a:rPr lang="en-US" sz="4000" dirty="0" err="1" smtClean="0"/>
              <a:t>Dasar</a:t>
            </a:r>
            <a:r>
              <a:rPr lang="en-US" sz="4000" dirty="0" smtClean="0"/>
              <a:t> 2</a:t>
            </a:r>
          </a:p>
          <a:p>
            <a:pPr algn="ctr"/>
            <a:r>
              <a:rPr lang="en-US" sz="4000" dirty="0" err="1" smtClean="0"/>
              <a:t>Dr.sc.hum</a:t>
            </a:r>
            <a:r>
              <a:rPr lang="en-US" sz="4000" dirty="0" smtClean="0"/>
              <a:t>. </a:t>
            </a:r>
            <a:r>
              <a:rPr lang="en-US" sz="4000" dirty="0" err="1" smtClean="0"/>
              <a:t>Deni</a:t>
            </a:r>
            <a:r>
              <a:rPr lang="en-US" sz="4000" dirty="0" smtClean="0"/>
              <a:t> </a:t>
            </a:r>
            <a:r>
              <a:rPr lang="en-US" sz="4000" dirty="0" err="1" smtClean="0"/>
              <a:t>Hardiansyah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-16164"/>
            <a:ext cx="1121935" cy="1809572"/>
          </a:xfrm>
          <a:prstGeom prst="rect">
            <a:avLst/>
          </a:prstGeom>
        </p:spPr>
      </p:pic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5715000" y="891309"/>
            <a:ext cx="1697465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5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004943" y="4094396"/>
            <a:ext cx="6858000" cy="1673352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 cap="none" spc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000" dirty="0" err="1" smtClean="0"/>
              <a:t>Fisika</a:t>
            </a:r>
            <a:r>
              <a:rPr lang="en-US" sz="4000" dirty="0" smtClean="0"/>
              <a:t> </a:t>
            </a:r>
            <a:r>
              <a:rPr lang="en-US" sz="4000" dirty="0" err="1" smtClean="0"/>
              <a:t>Dasar</a:t>
            </a:r>
            <a:r>
              <a:rPr lang="en-US" sz="4000" dirty="0" smtClean="0"/>
              <a:t> 2</a:t>
            </a:r>
          </a:p>
          <a:p>
            <a:pPr algn="ctr"/>
            <a:r>
              <a:rPr lang="en-US" sz="4000" dirty="0" err="1" smtClean="0"/>
              <a:t>Dr.sc.hum</a:t>
            </a:r>
            <a:r>
              <a:rPr lang="en-US" sz="4000" dirty="0" smtClean="0"/>
              <a:t>. </a:t>
            </a:r>
            <a:r>
              <a:rPr lang="en-US" sz="4000" dirty="0" err="1" smtClean="0"/>
              <a:t>Deni</a:t>
            </a:r>
            <a:r>
              <a:rPr lang="en-US" sz="4000" dirty="0" smtClean="0"/>
              <a:t> </a:t>
            </a:r>
            <a:r>
              <a:rPr lang="en-US" sz="4000" dirty="0" err="1" smtClean="0"/>
              <a:t>Hardiansyah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826491" y="2133600"/>
            <a:ext cx="7086600" cy="4862190"/>
          </a:xfrm>
        </p:spPr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, 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berkurang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nol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C </a:t>
            </a:r>
            <a:r>
              <a:rPr lang="en-US" dirty="0" err="1" smtClean="0"/>
              <a:t>penuh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45809"/>
            <a:ext cx="7086600" cy="838200"/>
          </a:xfrm>
        </p:spPr>
        <p:txBody>
          <a:bodyPr/>
          <a:lstStyle/>
          <a:p>
            <a:r>
              <a:rPr lang="en-US" dirty="0" smtClean="0"/>
              <a:t>PENGISIAN KAPASITOR</a:t>
            </a:r>
            <a:endParaRPr lang="en-US" dirty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9173" y="2993479"/>
            <a:ext cx="4461236" cy="215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4143" y="5222514"/>
            <a:ext cx="5472113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5989218"/>
            <a:ext cx="1828800" cy="70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Diagram 8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4618"/>
            <a:ext cx="1121935" cy="1809572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447800" y="1225609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000" b="1" kern="1200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b="0" dirty="0" err="1" smtClean="0">
                <a:ln w="0"/>
                <a:solidFill>
                  <a:schemeClr val="tx1"/>
                </a:solidFill>
                <a:effectLst/>
                <a:hlinkClick r:id="rId12" action="ppaction://hlinkfile"/>
              </a:rPr>
              <a:t>Animasi</a:t>
            </a:r>
            <a:r>
              <a:rPr lang="en-US" sz="3200" b="0" dirty="0" smtClean="0">
                <a:ln w="0"/>
                <a:solidFill>
                  <a:schemeClr val="tx1"/>
                </a:solidFill>
                <a:effectLst/>
                <a:hlinkClick r:id="rId12" action="ppaction://hlinkfile"/>
              </a:rPr>
              <a:t> </a:t>
            </a:r>
            <a:r>
              <a:rPr lang="en-US" sz="3200" b="0" dirty="0" err="1" smtClean="0">
                <a:ln w="0"/>
                <a:solidFill>
                  <a:schemeClr val="tx1"/>
                </a:solidFill>
                <a:effectLst/>
                <a:hlinkClick r:id="rId12" action="ppaction://hlinkfile"/>
              </a:rPr>
              <a:t>Pengisian</a:t>
            </a:r>
            <a:r>
              <a:rPr lang="en-US" sz="3200" b="0" dirty="0" smtClean="0">
                <a:ln w="0"/>
                <a:solidFill>
                  <a:schemeClr val="tx1"/>
                </a:solidFill>
                <a:effectLst/>
                <a:hlinkClick r:id="rId12" action="ppaction://hlinkfile"/>
              </a:rPr>
              <a:t> </a:t>
            </a:r>
            <a:r>
              <a:rPr lang="en-US" sz="3200" b="0" dirty="0" err="1" smtClean="0">
                <a:ln w="0"/>
                <a:solidFill>
                  <a:schemeClr val="tx1"/>
                </a:solidFill>
                <a:effectLst/>
                <a:hlinkClick r:id="rId12" action="ppaction://hlinkfile"/>
              </a:rPr>
              <a:t>Kapasitor</a:t>
            </a:r>
            <a:endParaRPr lang="en-US" sz="3200" b="0" dirty="0">
              <a:ln w="0"/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898278" y="1905000"/>
            <a:ext cx="7086600" cy="4953000"/>
          </a:xfrm>
        </p:spPr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kapasitor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 </a:t>
            </a:r>
            <a:r>
              <a:rPr lang="en-US" dirty="0" err="1" smtClean="0"/>
              <a:t>dihubungkan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resistor,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berkurang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nol.</a:t>
            </a:r>
          </a:p>
          <a:p>
            <a:endParaRPr lang="en-US" dirty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46049"/>
            <a:ext cx="7086600" cy="838200"/>
          </a:xfrm>
        </p:spPr>
        <p:txBody>
          <a:bodyPr/>
          <a:lstStyle/>
          <a:p>
            <a:r>
              <a:rPr lang="en-US" dirty="0" smtClean="0"/>
              <a:t>PENGOSONGAN KAPASITOR</a:t>
            </a:r>
            <a:endParaRPr lang="en-US" dirty="0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413" y="3048000"/>
            <a:ext cx="1981200" cy="374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927223"/>
            <a:ext cx="2362200" cy="68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Diagram 8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4618"/>
            <a:ext cx="1121935" cy="1809572"/>
          </a:xfrm>
          <a:prstGeom prst="rect">
            <a:avLst/>
          </a:prstGeom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63026" y="5342961"/>
            <a:ext cx="46355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340672" y="1152184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000" b="1" kern="1200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b="0" dirty="0" err="1" smtClean="0">
                <a:ln w="0"/>
                <a:solidFill>
                  <a:schemeClr val="tx1"/>
                </a:solidFill>
                <a:effectLst/>
                <a:hlinkClick r:id="rId12" action="ppaction://hlinkfile"/>
              </a:rPr>
              <a:t>Animasi</a:t>
            </a:r>
            <a:r>
              <a:rPr lang="en-US" sz="3200" b="0" dirty="0" smtClean="0">
                <a:ln w="0"/>
                <a:solidFill>
                  <a:schemeClr val="tx1"/>
                </a:solidFill>
                <a:effectLst/>
                <a:hlinkClick r:id="rId12" action="ppaction://hlinkfile"/>
              </a:rPr>
              <a:t> </a:t>
            </a:r>
            <a:r>
              <a:rPr lang="en-US" sz="3200" b="0" dirty="0" err="1" smtClean="0">
                <a:ln w="0"/>
                <a:solidFill>
                  <a:schemeClr val="tx1"/>
                </a:solidFill>
                <a:effectLst/>
                <a:hlinkClick r:id="rId12" action="ppaction://hlinkfile"/>
              </a:rPr>
              <a:t>Pengosongan</a:t>
            </a:r>
            <a:r>
              <a:rPr lang="en-US" sz="3200" b="0" dirty="0" smtClean="0">
                <a:ln w="0"/>
                <a:solidFill>
                  <a:schemeClr val="tx1"/>
                </a:solidFill>
                <a:effectLst/>
                <a:hlinkClick r:id="rId12" action="ppaction://hlinkfile"/>
              </a:rPr>
              <a:t> </a:t>
            </a:r>
            <a:r>
              <a:rPr lang="en-US" sz="3200" b="0" dirty="0" err="1" smtClean="0">
                <a:ln w="0"/>
                <a:solidFill>
                  <a:schemeClr val="tx1"/>
                </a:solidFill>
                <a:effectLst/>
                <a:hlinkClick r:id="rId12" action="ppaction://hlinkfile"/>
              </a:rPr>
              <a:t>Kapasitor</a:t>
            </a:r>
            <a:endParaRPr lang="en-US" sz="3200" b="0" dirty="0">
              <a:ln w="0"/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78577"/>
            <a:ext cx="7086600" cy="838200"/>
          </a:xfrm>
        </p:spPr>
        <p:txBody>
          <a:bodyPr/>
          <a:lstStyle/>
          <a:p>
            <a:r>
              <a:rPr lang="en-US" dirty="0" smtClean="0"/>
              <a:t>KONSTANTA WAKTU</a:t>
            </a:r>
            <a:endParaRPr lang="en-US" dirty="0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52600" y="1814190"/>
            <a:ext cx="7086600" cy="1816100"/>
          </a:xfrm>
        </p:spPr>
        <p:txBody>
          <a:bodyPr/>
          <a:lstStyle/>
          <a:p>
            <a:r>
              <a:rPr lang="en-US" sz="2400" dirty="0" err="1"/>
              <a:t>Konstanta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t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indikator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yang </a:t>
            </a:r>
            <a:r>
              <a:rPr lang="en-US" sz="2400" dirty="0" err="1"/>
              <a:t>diperlukan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kapasitor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mengisi</a:t>
            </a:r>
            <a:r>
              <a:rPr lang="en-US" sz="2400" dirty="0"/>
              <a:t>  </a:t>
            </a:r>
            <a:r>
              <a:rPr lang="en-US" sz="2400" dirty="0" err="1"/>
              <a:t>muatan</a:t>
            </a:r>
            <a:r>
              <a:rPr lang="en-US" sz="2400" dirty="0"/>
              <a:t> </a:t>
            </a:r>
            <a:r>
              <a:rPr lang="en-US" sz="2400" dirty="0" err="1"/>
              <a:t>hingga</a:t>
            </a:r>
            <a:r>
              <a:rPr lang="en-US" sz="2400" dirty="0"/>
              <a:t> 63,2%. </a:t>
            </a:r>
          </a:p>
          <a:p>
            <a:endParaRPr lang="en-US" sz="2400" dirty="0"/>
          </a:p>
        </p:txBody>
      </p:sp>
      <p:graphicFrame>
        <p:nvGraphicFramePr>
          <p:cNvPr id="58374" name="Object 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61924379"/>
              </p:ext>
            </p:extLst>
          </p:nvPr>
        </p:nvGraphicFramePr>
        <p:xfrm>
          <a:off x="2438400" y="3338190"/>
          <a:ext cx="812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4" imgW="406080" imgH="164880" progId="Equation.3">
                  <p:embed/>
                </p:oleObj>
              </mc:Choice>
              <mc:Fallback>
                <p:oleObj name="Equation" r:id="rId4" imgW="40608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338190"/>
                        <a:ext cx="8128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373" name="Picture 5" descr="figure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7183" y="3048000"/>
            <a:ext cx="3443343" cy="3375330"/>
          </a:xfrm>
          <a:prstGeom prst="rect">
            <a:avLst/>
          </a:prstGeom>
          <a:noFill/>
        </p:spPr>
      </p:pic>
      <p:graphicFrame>
        <p:nvGraphicFramePr>
          <p:cNvPr id="9" name="Diagram 8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4618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1676400" y="1371600"/>
            <a:ext cx="6324600" cy="5181600"/>
          </a:xfrm>
        </p:spPr>
        <p:txBody>
          <a:bodyPr>
            <a:normAutofit/>
          </a:bodyPr>
          <a:lstStyle/>
          <a:p>
            <a:pPr lvl="0"/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konduktor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Menganalisa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GGL </a:t>
            </a:r>
            <a:r>
              <a:rPr lang="en-US" dirty="0" err="1" smtClean="0"/>
              <a:t>induksi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mengalirkan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rangkaian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Menganalisa</a:t>
            </a:r>
            <a:r>
              <a:rPr lang="en-US" dirty="0" smtClean="0"/>
              <a:t> </a:t>
            </a:r>
            <a:r>
              <a:rPr lang="en-US" dirty="0" err="1" smtClean="0"/>
              <a:t>rangkaian</a:t>
            </a:r>
            <a:r>
              <a:rPr lang="en-US" dirty="0" smtClean="0"/>
              <a:t>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resistor </a:t>
            </a:r>
            <a:r>
              <a:rPr lang="en-US" dirty="0" err="1" smtClean="0"/>
              <a:t>tersusun</a:t>
            </a:r>
            <a:r>
              <a:rPr lang="en-US" dirty="0" smtClean="0"/>
              <a:t> </a:t>
            </a:r>
            <a:r>
              <a:rPr lang="en-US" dirty="0" err="1" smtClean="0"/>
              <a:t>seri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paralel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rangkaian</a:t>
            </a:r>
            <a:r>
              <a:rPr lang="en-US" dirty="0" smtClean="0"/>
              <a:t>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lintasan</a:t>
            </a:r>
            <a:r>
              <a:rPr lang="en-US" dirty="0" smtClean="0"/>
              <a:t> </a:t>
            </a:r>
            <a:r>
              <a:rPr lang="en-US" dirty="0" err="1" smtClean="0"/>
              <a:t>tertutup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193964"/>
            <a:ext cx="7086600" cy="838200"/>
          </a:xfrm>
        </p:spPr>
        <p:txBody>
          <a:bodyPr/>
          <a:lstStyle/>
          <a:p>
            <a:r>
              <a:rPr lang="id-ID" dirty="0" smtClean="0"/>
              <a:t>Tujuan Instruksional Khusus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6927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882114" y="1814190"/>
            <a:ext cx="7086600" cy="5181600"/>
          </a:xfrm>
        </p:spPr>
        <p:txBody>
          <a:bodyPr/>
          <a:lstStyle/>
          <a:p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laju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yang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luasan</a:t>
            </a:r>
            <a:r>
              <a:rPr lang="en-US" dirty="0" smtClean="0"/>
              <a:t> </a:t>
            </a:r>
            <a:r>
              <a:rPr lang="en-US" dirty="0" err="1" smtClean="0"/>
              <a:t>penampang</a:t>
            </a:r>
            <a:r>
              <a:rPr lang="en-US" dirty="0" smtClean="0"/>
              <a:t> </a:t>
            </a:r>
            <a:r>
              <a:rPr lang="en-US" dirty="0" err="1" smtClean="0"/>
              <a:t>lintang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gerak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Satuan</a:t>
            </a:r>
            <a:r>
              <a:rPr lang="en-US" dirty="0" smtClean="0"/>
              <a:t> SI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: 1 A = 1 C/s</a:t>
            </a:r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ARUS LISTRIK</a:t>
            </a:r>
            <a:endParaRPr lang="en-US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408505"/>
              </p:ext>
            </p:extLst>
          </p:nvPr>
        </p:nvGraphicFramePr>
        <p:xfrm>
          <a:off x="6257264" y="3746177"/>
          <a:ext cx="863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4" imgW="431640" imgH="368280" progId="Equation.3">
                  <p:embed/>
                </p:oleObj>
              </mc:Choice>
              <mc:Fallback>
                <p:oleObj name="Equation" r:id="rId4" imgW="431640" imgH="368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264" y="3746177"/>
                        <a:ext cx="8636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910553"/>
              </p:ext>
            </p:extLst>
          </p:nvPr>
        </p:nvGraphicFramePr>
        <p:xfrm>
          <a:off x="6300127" y="4927277"/>
          <a:ext cx="1801812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6" imgW="901440" imgH="583920" progId="Equation.3">
                  <p:embed/>
                </p:oleObj>
              </mc:Choice>
              <mc:Fallback>
                <p:oleObj name="Equation" r:id="rId6" imgW="901440" imgH="5839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27" y="4927277"/>
                        <a:ext cx="1801812" cy="1166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7" name="Picture 9" descr="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34514" y="3490589"/>
            <a:ext cx="3876675" cy="2630488"/>
          </a:xfrm>
          <a:prstGeom prst="rect">
            <a:avLst/>
          </a:prstGeom>
          <a:noFill/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97809388"/>
              </p:ext>
            </p:extLst>
          </p:nvPr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6927"/>
            <a:ext cx="1121935" cy="1809572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834153" y="150091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000" b="1" kern="1200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/>
              <a:t>ARUS LISTRIK</a:t>
            </a:r>
            <a:endParaRPr lang="en-US"/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823844317"/>
              </p:ext>
            </p:extLst>
          </p:nvPr>
        </p:nvGraphicFramePr>
        <p:xfrm>
          <a:off x="-18473" y="1216891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296" y="4618"/>
            <a:ext cx="1121935" cy="1809572"/>
          </a:xfrm>
          <a:prstGeom prst="rect">
            <a:avLst/>
          </a:prstGeom>
        </p:spPr>
      </p:pic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297809388"/>
              </p:ext>
            </p:extLst>
          </p:nvPr>
        </p:nvGraphicFramePr>
        <p:xfrm>
          <a:off x="-23826" y="1216891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4618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05043" y="1814190"/>
            <a:ext cx="6934200" cy="5197475"/>
          </a:xfrm>
        </p:spPr>
        <p:txBody>
          <a:bodyPr/>
          <a:lstStyle/>
          <a:p>
            <a:pPr marL="463550" indent="-354013"/>
            <a:r>
              <a:rPr lang="en-US" sz="2400" dirty="0" err="1"/>
              <a:t>Kuat</a:t>
            </a:r>
            <a:r>
              <a:rPr lang="en-US" sz="2400" dirty="0"/>
              <a:t> </a:t>
            </a:r>
            <a:r>
              <a:rPr lang="en-US" sz="2400" dirty="0" err="1"/>
              <a:t>arus</a:t>
            </a:r>
            <a:r>
              <a:rPr lang="en-US" sz="2400" dirty="0"/>
              <a:t> yang </a:t>
            </a:r>
            <a:r>
              <a:rPr lang="en-US" sz="2400" dirty="0" err="1"/>
              <a:t>mengalir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penghantar</a:t>
            </a:r>
            <a:r>
              <a:rPr lang="en-US" sz="2400" dirty="0"/>
              <a:t> </a:t>
            </a:r>
            <a:r>
              <a:rPr lang="en-US" sz="2400" dirty="0" err="1"/>
              <a:t>sebanding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beda</a:t>
            </a:r>
            <a:r>
              <a:rPr lang="en-US" sz="2400" dirty="0"/>
              <a:t> </a:t>
            </a:r>
            <a:r>
              <a:rPr lang="en-US" sz="2400" dirty="0" err="1"/>
              <a:t>potensial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ujung-ujung</a:t>
            </a:r>
            <a:r>
              <a:rPr lang="en-US" sz="2400" dirty="0"/>
              <a:t> </a:t>
            </a:r>
            <a:r>
              <a:rPr lang="en-US" sz="2400" dirty="0" err="1"/>
              <a:t>penghantar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suhunya</a:t>
            </a:r>
            <a:r>
              <a:rPr lang="en-US" sz="2400" dirty="0"/>
              <a:t> </a:t>
            </a:r>
            <a:r>
              <a:rPr lang="en-US" sz="2400" dirty="0" err="1"/>
              <a:t>tetap</a:t>
            </a:r>
            <a:r>
              <a:rPr lang="en-US" sz="2400" dirty="0"/>
              <a:t>.</a:t>
            </a:r>
          </a:p>
          <a:p>
            <a:pPr marL="0" indent="290513"/>
            <a:endParaRPr lang="en-US" sz="2400" dirty="0"/>
          </a:p>
          <a:p>
            <a:pPr marL="0" indent="290513"/>
            <a:endParaRPr lang="en-US" sz="2400" dirty="0"/>
          </a:p>
          <a:p>
            <a:pPr marL="0" indent="290513">
              <a:buFontTx/>
              <a:buNone/>
            </a:pPr>
            <a:r>
              <a:rPr lang="en-US" sz="2400" dirty="0"/>
              <a:t>R = </a:t>
            </a:r>
            <a:r>
              <a:rPr lang="en-US" sz="2400" dirty="0" err="1"/>
              <a:t>Resistansi</a:t>
            </a:r>
            <a:r>
              <a:rPr lang="en-US" sz="2400" dirty="0"/>
              <a:t> </a:t>
            </a:r>
          </a:p>
          <a:p>
            <a:pPr marL="0" indent="290513">
              <a:buFontTx/>
              <a:buNone/>
            </a:pPr>
            <a:r>
              <a:rPr lang="en-US" sz="2400" dirty="0"/>
              <a:t>V = </a:t>
            </a:r>
            <a:r>
              <a:rPr lang="en-US" sz="2400" dirty="0" err="1"/>
              <a:t>beda</a:t>
            </a:r>
            <a:r>
              <a:rPr lang="en-US" sz="2400" dirty="0"/>
              <a:t> </a:t>
            </a:r>
            <a:r>
              <a:rPr lang="en-US" sz="2400" dirty="0" err="1"/>
              <a:t>potensial</a:t>
            </a:r>
            <a:r>
              <a:rPr lang="en-US" sz="2400" dirty="0"/>
              <a:t>, Volt (V)</a:t>
            </a:r>
          </a:p>
          <a:p>
            <a:pPr marL="0" indent="290513">
              <a:buFontTx/>
              <a:buNone/>
            </a:pPr>
            <a:r>
              <a:rPr lang="en-US" sz="2400" i="1" dirty="0" err="1"/>
              <a:t>i</a:t>
            </a:r>
            <a:r>
              <a:rPr lang="en-US" sz="2400" i="1" dirty="0"/>
              <a:t> </a:t>
            </a:r>
            <a:r>
              <a:rPr lang="en-US" sz="2400" dirty="0"/>
              <a:t> = </a:t>
            </a:r>
            <a:r>
              <a:rPr lang="en-US" sz="2400" dirty="0" err="1"/>
              <a:t>kuat</a:t>
            </a:r>
            <a:r>
              <a:rPr lang="en-US" sz="2400" dirty="0"/>
              <a:t> </a:t>
            </a:r>
            <a:r>
              <a:rPr lang="en-US" sz="2400" dirty="0" err="1"/>
              <a:t>arus</a:t>
            </a:r>
            <a:r>
              <a:rPr lang="en-US" sz="2400" dirty="0"/>
              <a:t>, Ampere (A)</a:t>
            </a:r>
          </a:p>
          <a:p>
            <a:pPr marL="0" indent="290513">
              <a:buFontTx/>
              <a:buNone/>
            </a:pPr>
            <a:r>
              <a:rPr lang="en-US" sz="2400" dirty="0" err="1"/>
              <a:t>Satuan</a:t>
            </a:r>
            <a:r>
              <a:rPr lang="en-US" sz="2400" dirty="0"/>
              <a:t> : 1 ohm = 1</a:t>
            </a:r>
            <a:r>
              <a:rPr lang="en-US" sz="2400" dirty="0">
                <a:sym typeface="Symbol" pitchFamily="18" charset="2"/>
              </a:rPr>
              <a:t> = 1</a:t>
            </a:r>
            <a:r>
              <a:rPr lang="en-US" sz="2400" dirty="0"/>
              <a:t> V/A </a:t>
            </a:r>
          </a:p>
          <a:p>
            <a:pPr marL="0" indent="290513">
              <a:buFontTx/>
              <a:buNone/>
            </a:pPr>
            <a:r>
              <a:rPr lang="en-US" sz="2400" dirty="0"/>
              <a:t>	</a:t>
            </a:r>
          </a:p>
        </p:txBody>
      </p:sp>
      <p:graphicFrame>
        <p:nvGraphicFramePr>
          <p:cNvPr id="14342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429636"/>
              </p:ext>
            </p:extLst>
          </p:nvPr>
        </p:nvGraphicFramePr>
        <p:xfrm>
          <a:off x="3786188" y="3209925"/>
          <a:ext cx="852487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4" imgW="444240" imgH="177480" progId="Equation.3">
                  <p:embed/>
                </p:oleObj>
              </mc:Choice>
              <mc:Fallback>
                <p:oleObj name="Equation" r:id="rId4" imgW="44424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3209925"/>
                        <a:ext cx="852487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161925"/>
            <a:ext cx="7086600" cy="838200"/>
          </a:xfrm>
        </p:spPr>
        <p:txBody>
          <a:bodyPr/>
          <a:lstStyle/>
          <a:p>
            <a:r>
              <a:rPr lang="en-US" dirty="0" smtClean="0"/>
              <a:t>HUKUM OHM</a:t>
            </a:r>
            <a:endParaRPr lang="en-US" dirty="0"/>
          </a:p>
        </p:txBody>
      </p:sp>
      <p:graphicFrame>
        <p:nvGraphicFramePr>
          <p:cNvPr id="14341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12420930"/>
              </p:ext>
            </p:extLst>
          </p:nvPr>
        </p:nvGraphicFramePr>
        <p:xfrm>
          <a:off x="6241230" y="3165626"/>
          <a:ext cx="2175753" cy="2468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Visio" r:id="rId6" imgW="2026920" imgH="2001520" progId="">
                  <p:embed/>
                </p:oleObj>
              </mc:Choice>
              <mc:Fallback>
                <p:oleObj name="Visio" r:id="rId6" imgW="2026920" imgH="20015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1230" y="3165626"/>
                        <a:ext cx="2175753" cy="2468893"/>
                      </a:xfrm>
                      <a:prstGeom prst="rect">
                        <a:avLst/>
                      </a:prstGeom>
                      <a:solidFill>
                        <a:schemeClr val="tx2">
                          <a:alpha val="30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" name="Diagram 12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4618"/>
            <a:ext cx="1121935" cy="1809572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855022" y="5745049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000" b="1" kern="1200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600" b="0" dirty="0" err="1" smtClean="0">
                <a:ln w="0"/>
                <a:solidFill>
                  <a:schemeClr val="tx1"/>
                </a:solidFill>
                <a:effectLst/>
                <a:hlinkClick r:id="rId14" action="ppaction://hlinkfile"/>
              </a:rPr>
              <a:t>Animasi</a:t>
            </a:r>
            <a:r>
              <a:rPr lang="en-US" sz="3600" b="0" dirty="0" smtClean="0">
                <a:ln w="0"/>
                <a:solidFill>
                  <a:schemeClr val="tx1"/>
                </a:solidFill>
                <a:effectLst/>
                <a:hlinkClick r:id="rId14" action="ppaction://hlinkfile"/>
              </a:rPr>
              <a:t> </a:t>
            </a:r>
            <a:r>
              <a:rPr lang="en-US" sz="3600" b="0" dirty="0" err="1" smtClean="0">
                <a:ln w="0"/>
                <a:solidFill>
                  <a:schemeClr val="tx1"/>
                </a:solidFill>
                <a:effectLst/>
                <a:hlinkClick r:id="rId14" action="ppaction://hlinkfile"/>
              </a:rPr>
              <a:t>Hukum</a:t>
            </a:r>
            <a:r>
              <a:rPr lang="en-US" sz="3600" b="0" dirty="0" smtClean="0">
                <a:ln w="0"/>
                <a:solidFill>
                  <a:schemeClr val="tx1"/>
                </a:solidFill>
                <a:effectLst/>
                <a:hlinkClick r:id="rId14" action="ppaction://hlinkfile"/>
              </a:rPr>
              <a:t> Ohm</a:t>
            </a:r>
            <a:endParaRPr lang="en-US" sz="3600" b="0" dirty="0">
              <a:ln w="0"/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90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603282"/>
              </p:ext>
            </p:extLst>
          </p:nvPr>
        </p:nvGraphicFramePr>
        <p:xfrm>
          <a:off x="5105400" y="5295901"/>
          <a:ext cx="831273" cy="599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4" imgW="545760" imgH="393480" progId="Equation.3">
                  <p:embed/>
                </p:oleObj>
              </mc:Choice>
              <mc:Fallback>
                <p:oleObj name="Equation" r:id="rId4" imgW="5457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295901"/>
                        <a:ext cx="831273" cy="59929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RESISTOR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57401" y="4036487"/>
            <a:ext cx="7086599" cy="2968328"/>
          </a:xfrm>
        </p:spPr>
        <p:txBody>
          <a:bodyPr>
            <a:normAutofit/>
          </a:bodyPr>
          <a:lstStyle/>
          <a:p>
            <a:pPr marL="465138" indent="-355600">
              <a:lnSpc>
                <a:spcPct val="90000"/>
              </a:lnSpc>
            </a:pPr>
            <a:r>
              <a:rPr lang="en-US" sz="2400" dirty="0" err="1"/>
              <a:t>Resistansi</a:t>
            </a:r>
            <a:r>
              <a:rPr lang="en-US" sz="2400" dirty="0"/>
              <a:t> </a:t>
            </a:r>
            <a:r>
              <a:rPr lang="en-US" sz="2400" dirty="0" err="1"/>
              <a:t>kawat</a:t>
            </a:r>
            <a:r>
              <a:rPr lang="en-US" sz="2400" dirty="0"/>
              <a:t> </a:t>
            </a:r>
            <a:r>
              <a:rPr lang="en-US" sz="2400" dirty="0" err="1"/>
              <a:t>penghantar</a:t>
            </a:r>
            <a:r>
              <a:rPr lang="en-US" sz="2400" dirty="0"/>
              <a:t> </a:t>
            </a:r>
            <a:r>
              <a:rPr lang="en-US" sz="2400" dirty="0" err="1"/>
              <a:t>diketahui</a:t>
            </a:r>
            <a:r>
              <a:rPr lang="en-US" sz="2400" dirty="0"/>
              <a:t> </a:t>
            </a:r>
            <a:r>
              <a:rPr lang="en-US" sz="2400" dirty="0" err="1"/>
              <a:t>sebanding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err="1"/>
              <a:t>kawat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berbanding</a:t>
            </a:r>
            <a:r>
              <a:rPr lang="en-US" sz="2400" dirty="0"/>
              <a:t> </a:t>
            </a:r>
            <a:r>
              <a:rPr lang="en-US" sz="2400" dirty="0" err="1"/>
              <a:t>terbalik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 </a:t>
            </a:r>
            <a:r>
              <a:rPr lang="en-US" sz="2400" dirty="0" err="1"/>
              <a:t>penampang</a:t>
            </a:r>
            <a:r>
              <a:rPr lang="en-US" sz="2400" dirty="0"/>
              <a:t> </a:t>
            </a:r>
            <a:r>
              <a:rPr lang="en-US" sz="2400" dirty="0" err="1"/>
              <a:t>lintang</a:t>
            </a:r>
            <a:r>
              <a:rPr lang="en-US" sz="2400" dirty="0"/>
              <a:t> :</a:t>
            </a:r>
          </a:p>
          <a:p>
            <a:pPr marL="465138" indent="-355600">
              <a:lnSpc>
                <a:spcPct val="90000"/>
              </a:lnSpc>
            </a:pPr>
            <a:endParaRPr lang="en-US" sz="2400" dirty="0"/>
          </a:p>
          <a:p>
            <a:pPr marL="465138" indent="-355600">
              <a:lnSpc>
                <a:spcPct val="90000"/>
              </a:lnSpc>
            </a:pPr>
            <a:endParaRPr lang="en-US" sz="2400" dirty="0" smtClean="0"/>
          </a:p>
          <a:p>
            <a:pPr marL="465138" indent="-355600">
              <a:lnSpc>
                <a:spcPct val="90000"/>
              </a:lnSpc>
            </a:pPr>
            <a:endParaRPr lang="en-US" sz="2400" dirty="0"/>
          </a:p>
          <a:p>
            <a:pPr marL="465138" indent="-355600">
              <a:lnSpc>
                <a:spcPct val="90000"/>
              </a:lnSpc>
            </a:pPr>
            <a:r>
              <a:rPr lang="en-US" sz="2400" dirty="0" err="1"/>
              <a:t>Konstanta</a:t>
            </a:r>
            <a:r>
              <a:rPr lang="en-US" sz="2400" dirty="0"/>
              <a:t> </a:t>
            </a:r>
            <a:r>
              <a:rPr lang="en-US" sz="2400" dirty="0" err="1"/>
              <a:t>pembanding</a:t>
            </a:r>
            <a:r>
              <a:rPr lang="en-US" sz="2400" dirty="0"/>
              <a:t> ρ : </a:t>
            </a:r>
            <a:r>
              <a:rPr lang="en-US" sz="2400" dirty="0" err="1"/>
              <a:t>resistivitas</a:t>
            </a:r>
            <a:r>
              <a:rPr lang="en-US" sz="2400" dirty="0"/>
              <a:t> , </a:t>
            </a:r>
          </a:p>
          <a:p>
            <a:pPr marL="465138" indent="-355600">
              <a:lnSpc>
                <a:spcPct val="90000"/>
              </a:lnSpc>
            </a:pPr>
            <a:r>
              <a:rPr lang="en-US" sz="2400" dirty="0" err="1"/>
              <a:t>satuan</a:t>
            </a:r>
            <a:r>
              <a:rPr lang="en-US" sz="2400" dirty="0"/>
              <a:t> ohm meter (</a:t>
            </a:r>
            <a:r>
              <a:rPr lang="en-US" sz="2400" dirty="0" err="1"/>
              <a:t>Ωm</a:t>
            </a:r>
            <a:r>
              <a:rPr lang="en-US" sz="2400" dirty="0" smtClean="0"/>
              <a:t>).</a:t>
            </a:r>
            <a:endParaRPr lang="el-GR" sz="2400" dirty="0">
              <a:cs typeface="Arial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61673" y="1347261"/>
            <a:ext cx="495935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Diagram 10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4618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5" name="Picture 25" descr="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371600"/>
            <a:ext cx="4876800" cy="2478088"/>
          </a:xfrm>
          <a:prstGeom prst="rect">
            <a:avLst/>
          </a:prstGeom>
          <a:noFill/>
        </p:spPr>
      </p:pic>
      <p:graphicFrame>
        <p:nvGraphicFramePr>
          <p:cNvPr id="25622" name="Object 22"/>
          <p:cNvGraphicFramePr>
            <a:graphicFrameLocks noGrp="1" noChangeAspect="1"/>
          </p:cNvGraphicFramePr>
          <p:nvPr>
            <p:ph idx="1"/>
          </p:nvPr>
        </p:nvGraphicFramePr>
        <p:xfrm>
          <a:off x="3962400" y="4114800"/>
          <a:ext cx="27051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5" imgW="1346040" imgH="241200" progId="Equation.3">
                  <p:embed/>
                </p:oleObj>
              </mc:Choice>
              <mc:Fallback>
                <p:oleObj name="Equation" r:id="rId5" imgW="134604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114800"/>
                        <a:ext cx="2705100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134144"/>
            <a:ext cx="7086600" cy="838200"/>
          </a:xfrm>
        </p:spPr>
        <p:txBody>
          <a:bodyPr/>
          <a:lstStyle/>
          <a:p>
            <a:r>
              <a:rPr lang="en-US" dirty="0" smtClean="0"/>
              <a:t>SUSUNAN SERI RESISTOR</a:t>
            </a:r>
            <a:endParaRPr lang="en-US" dirty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33800" y="4724400"/>
            <a:ext cx="3035300" cy="1235075"/>
            <a:chOff x="3360" y="720"/>
            <a:chExt cx="1912" cy="778"/>
          </a:xfrm>
        </p:grpSpPr>
        <p:sp>
          <p:nvSpPr>
            <p:cNvPr id="25607" name="Line 7"/>
            <p:cNvSpPr>
              <a:spLocks noChangeShapeType="1"/>
            </p:cNvSpPr>
            <p:nvPr/>
          </p:nvSpPr>
          <p:spPr bwMode="auto">
            <a:xfrm>
              <a:off x="3360" y="1224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Freeform 8"/>
            <p:cNvSpPr>
              <a:spLocks/>
            </p:cNvSpPr>
            <p:nvPr/>
          </p:nvSpPr>
          <p:spPr bwMode="auto">
            <a:xfrm>
              <a:off x="3840" y="1136"/>
              <a:ext cx="240" cy="160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48" y="8"/>
                </a:cxn>
                <a:cxn ang="0">
                  <a:pos x="96" y="152"/>
                </a:cxn>
                <a:cxn ang="0">
                  <a:pos x="144" y="8"/>
                </a:cxn>
                <a:cxn ang="0">
                  <a:pos x="192" y="152"/>
                </a:cxn>
                <a:cxn ang="0">
                  <a:pos x="240" y="56"/>
                </a:cxn>
              </a:cxnLst>
              <a:rect l="0" t="0" r="r" b="b"/>
              <a:pathLst>
                <a:path w="240" h="160">
                  <a:moveTo>
                    <a:pt x="0" y="104"/>
                  </a:moveTo>
                  <a:cubicBezTo>
                    <a:pt x="16" y="52"/>
                    <a:pt x="32" y="0"/>
                    <a:pt x="48" y="8"/>
                  </a:cubicBezTo>
                  <a:cubicBezTo>
                    <a:pt x="64" y="16"/>
                    <a:pt x="80" y="152"/>
                    <a:pt x="96" y="152"/>
                  </a:cubicBezTo>
                  <a:cubicBezTo>
                    <a:pt x="112" y="152"/>
                    <a:pt x="128" y="8"/>
                    <a:pt x="144" y="8"/>
                  </a:cubicBezTo>
                  <a:cubicBezTo>
                    <a:pt x="160" y="8"/>
                    <a:pt x="176" y="144"/>
                    <a:pt x="192" y="152"/>
                  </a:cubicBezTo>
                  <a:cubicBezTo>
                    <a:pt x="208" y="160"/>
                    <a:pt x="224" y="108"/>
                    <a:pt x="240" y="56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Line 9"/>
            <p:cNvSpPr>
              <a:spLocks noChangeShapeType="1"/>
            </p:cNvSpPr>
            <p:nvPr/>
          </p:nvSpPr>
          <p:spPr bwMode="auto">
            <a:xfrm>
              <a:off x="4080" y="1208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Freeform 10"/>
            <p:cNvSpPr>
              <a:spLocks/>
            </p:cNvSpPr>
            <p:nvPr/>
          </p:nvSpPr>
          <p:spPr bwMode="auto">
            <a:xfrm>
              <a:off x="4560" y="1128"/>
              <a:ext cx="240" cy="160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48" y="8"/>
                </a:cxn>
                <a:cxn ang="0">
                  <a:pos x="96" y="152"/>
                </a:cxn>
                <a:cxn ang="0">
                  <a:pos x="144" y="8"/>
                </a:cxn>
                <a:cxn ang="0">
                  <a:pos x="192" y="152"/>
                </a:cxn>
                <a:cxn ang="0">
                  <a:pos x="240" y="56"/>
                </a:cxn>
              </a:cxnLst>
              <a:rect l="0" t="0" r="r" b="b"/>
              <a:pathLst>
                <a:path w="240" h="160">
                  <a:moveTo>
                    <a:pt x="0" y="104"/>
                  </a:moveTo>
                  <a:cubicBezTo>
                    <a:pt x="16" y="52"/>
                    <a:pt x="32" y="0"/>
                    <a:pt x="48" y="8"/>
                  </a:cubicBezTo>
                  <a:cubicBezTo>
                    <a:pt x="64" y="16"/>
                    <a:pt x="80" y="152"/>
                    <a:pt x="96" y="152"/>
                  </a:cubicBezTo>
                  <a:cubicBezTo>
                    <a:pt x="112" y="152"/>
                    <a:pt x="128" y="8"/>
                    <a:pt x="144" y="8"/>
                  </a:cubicBezTo>
                  <a:cubicBezTo>
                    <a:pt x="160" y="8"/>
                    <a:pt x="176" y="144"/>
                    <a:pt x="192" y="152"/>
                  </a:cubicBezTo>
                  <a:cubicBezTo>
                    <a:pt x="208" y="160"/>
                    <a:pt x="224" y="108"/>
                    <a:pt x="240" y="56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Line 11"/>
            <p:cNvSpPr>
              <a:spLocks noChangeShapeType="1"/>
            </p:cNvSpPr>
            <p:nvPr/>
          </p:nvSpPr>
          <p:spPr bwMode="auto">
            <a:xfrm>
              <a:off x="4792" y="1200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Line 12"/>
            <p:cNvSpPr>
              <a:spLocks noChangeShapeType="1"/>
            </p:cNvSpPr>
            <p:nvPr/>
          </p:nvSpPr>
          <p:spPr bwMode="auto">
            <a:xfrm>
              <a:off x="4080" y="984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Oval 13"/>
            <p:cNvSpPr>
              <a:spLocks noChangeArrowheads="1"/>
            </p:cNvSpPr>
            <p:nvPr/>
          </p:nvSpPr>
          <p:spPr bwMode="auto">
            <a:xfrm>
              <a:off x="3504" y="117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Oval 14"/>
            <p:cNvSpPr>
              <a:spLocks noChangeArrowheads="1"/>
            </p:cNvSpPr>
            <p:nvPr/>
          </p:nvSpPr>
          <p:spPr bwMode="auto">
            <a:xfrm>
              <a:off x="4280" y="1160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5" name="Oval 15"/>
            <p:cNvSpPr>
              <a:spLocks noChangeArrowheads="1"/>
            </p:cNvSpPr>
            <p:nvPr/>
          </p:nvSpPr>
          <p:spPr bwMode="auto">
            <a:xfrm>
              <a:off x="4992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6" name="Text Box 16"/>
            <p:cNvSpPr txBox="1">
              <a:spLocks noChangeArrowheads="1"/>
            </p:cNvSpPr>
            <p:nvPr/>
          </p:nvSpPr>
          <p:spPr bwMode="auto">
            <a:xfrm>
              <a:off x="3440" y="97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Arial Narrow" pitchFamily="34" charset="0"/>
                </a:rPr>
                <a:t>a</a:t>
              </a:r>
            </a:p>
          </p:txBody>
        </p:sp>
        <p:sp>
          <p:nvSpPr>
            <p:cNvPr id="25617" name="Text Box 17"/>
            <p:cNvSpPr txBox="1">
              <a:spLocks noChangeArrowheads="1"/>
            </p:cNvSpPr>
            <p:nvPr/>
          </p:nvSpPr>
          <p:spPr bwMode="auto">
            <a:xfrm>
              <a:off x="4224" y="97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Arial Narrow" pitchFamily="34" charset="0"/>
                </a:rPr>
                <a:t>b</a:t>
              </a:r>
            </a:p>
          </p:txBody>
        </p:sp>
        <p:sp>
          <p:nvSpPr>
            <p:cNvPr id="25618" name="Text Box 18"/>
            <p:cNvSpPr txBox="1">
              <a:spLocks noChangeArrowheads="1"/>
            </p:cNvSpPr>
            <p:nvPr/>
          </p:nvSpPr>
          <p:spPr bwMode="auto">
            <a:xfrm>
              <a:off x="4928" y="94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Arial Narrow" pitchFamily="34" charset="0"/>
                </a:rPr>
                <a:t>c</a:t>
              </a:r>
            </a:p>
          </p:txBody>
        </p:sp>
        <p:sp>
          <p:nvSpPr>
            <p:cNvPr id="25619" name="Text Box 19"/>
            <p:cNvSpPr txBox="1">
              <a:spLocks noChangeArrowheads="1"/>
            </p:cNvSpPr>
            <p:nvPr/>
          </p:nvSpPr>
          <p:spPr bwMode="auto">
            <a:xfrm>
              <a:off x="4176" y="72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latin typeface="Tahoma" charset="0"/>
                </a:rPr>
                <a:t>I</a:t>
              </a:r>
            </a:p>
          </p:txBody>
        </p:sp>
        <p:sp>
          <p:nvSpPr>
            <p:cNvPr id="25620" name="Text Box 20"/>
            <p:cNvSpPr txBox="1">
              <a:spLocks noChangeArrowheads="1"/>
            </p:cNvSpPr>
            <p:nvPr/>
          </p:nvSpPr>
          <p:spPr bwMode="auto">
            <a:xfrm>
              <a:off x="3840" y="123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Arial Narrow" pitchFamily="34" charset="0"/>
                </a:rPr>
                <a:t>R</a:t>
              </a:r>
              <a:r>
                <a:rPr lang="en-US" sz="2000" b="1" baseline="-25000">
                  <a:latin typeface="Arial Narrow" pitchFamily="34" charset="0"/>
                </a:rPr>
                <a:t>1</a:t>
              </a:r>
              <a:endParaRPr lang="en-US" sz="2000" b="1">
                <a:latin typeface="Arial Narrow" pitchFamily="34" charset="0"/>
              </a:endParaRPr>
            </a:p>
          </p:txBody>
        </p:sp>
        <p:sp>
          <p:nvSpPr>
            <p:cNvPr id="25621" name="Text Box 21"/>
            <p:cNvSpPr txBox="1">
              <a:spLocks noChangeArrowheads="1"/>
            </p:cNvSpPr>
            <p:nvPr/>
          </p:nvSpPr>
          <p:spPr bwMode="auto">
            <a:xfrm>
              <a:off x="4560" y="124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Arial Narrow" pitchFamily="34" charset="0"/>
                </a:rPr>
                <a:t>R</a:t>
              </a:r>
              <a:r>
                <a:rPr lang="en-US" sz="2000" b="1" baseline="-25000">
                  <a:latin typeface="Arial Narrow" pitchFamily="34" charset="0"/>
                </a:rPr>
                <a:t>2</a:t>
              </a:r>
              <a:endParaRPr lang="en-US" sz="2000" b="1">
                <a:latin typeface="Arial Narrow" pitchFamily="34" charset="0"/>
              </a:endParaRPr>
            </a:p>
          </p:txBody>
        </p:sp>
      </p:grpSp>
      <p:graphicFrame>
        <p:nvGraphicFramePr>
          <p:cNvPr id="26" name="Diagram 25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4618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4502" y="1752600"/>
            <a:ext cx="5661795" cy="3934691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940587" y="152400"/>
            <a:ext cx="7086600" cy="838200"/>
          </a:xfrm>
        </p:spPr>
        <p:txBody>
          <a:bodyPr/>
          <a:lstStyle/>
          <a:p>
            <a:r>
              <a:rPr lang="en-US" dirty="0" smtClean="0"/>
              <a:t>SUSUNAN PARALEL RESISTOR</a:t>
            </a:r>
            <a:endParaRPr lang="en-US" dirty="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111364"/>
              </p:ext>
            </p:extLst>
          </p:nvPr>
        </p:nvGraphicFramePr>
        <p:xfrm>
          <a:off x="5105400" y="1393502"/>
          <a:ext cx="22494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5" imgW="1320480" imgH="419040" progId="Equation.3">
                  <p:embed/>
                </p:oleObj>
              </mc:Choice>
              <mc:Fallback>
                <p:oleObj name="Equation" r:id="rId5" imgW="132048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393502"/>
                        <a:ext cx="2249488" cy="8413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4618"/>
            <a:ext cx="1121935" cy="1809572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52600" y="5889085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000" b="1" kern="1200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b="0" dirty="0" err="1" smtClean="0">
                <a:ln w="0"/>
                <a:solidFill>
                  <a:schemeClr val="tx1"/>
                </a:solidFill>
                <a:effectLst/>
                <a:hlinkClick r:id="rId13" action="ppaction://hlinkfile"/>
              </a:rPr>
              <a:t>Animasi</a:t>
            </a:r>
            <a:r>
              <a:rPr lang="en-US" sz="3200" b="0" dirty="0" smtClean="0">
                <a:ln w="0"/>
                <a:solidFill>
                  <a:schemeClr val="tx1"/>
                </a:solidFill>
                <a:effectLst/>
                <a:hlinkClick r:id="rId13" action="ppaction://hlinkfile"/>
              </a:rPr>
              <a:t> </a:t>
            </a:r>
            <a:r>
              <a:rPr lang="en-US" sz="3200" b="0" dirty="0" err="1" smtClean="0">
                <a:ln w="0"/>
                <a:solidFill>
                  <a:schemeClr val="tx1"/>
                </a:solidFill>
                <a:effectLst/>
                <a:hlinkClick r:id="rId13" action="ppaction://hlinkfile"/>
              </a:rPr>
              <a:t>Susunan</a:t>
            </a:r>
            <a:r>
              <a:rPr lang="en-US" sz="3200" b="0" dirty="0" smtClean="0">
                <a:ln w="0"/>
                <a:solidFill>
                  <a:schemeClr val="tx1"/>
                </a:solidFill>
                <a:effectLst/>
                <a:hlinkClick r:id="rId13" action="ppaction://hlinkfile"/>
              </a:rPr>
              <a:t> </a:t>
            </a:r>
            <a:r>
              <a:rPr lang="en-US" sz="3200" b="0" dirty="0" err="1" smtClean="0">
                <a:ln w="0"/>
                <a:solidFill>
                  <a:schemeClr val="tx1"/>
                </a:solidFill>
                <a:effectLst/>
                <a:hlinkClick r:id="rId13" action="ppaction://hlinkfile"/>
              </a:rPr>
              <a:t>Paralel</a:t>
            </a:r>
            <a:r>
              <a:rPr lang="en-US" sz="3200" b="0" dirty="0" smtClean="0">
                <a:ln w="0"/>
                <a:solidFill>
                  <a:schemeClr val="tx1"/>
                </a:solidFill>
                <a:effectLst/>
                <a:hlinkClick r:id="rId13" action="ppaction://hlinkfile"/>
              </a:rPr>
              <a:t> Resistor</a:t>
            </a:r>
            <a:endParaRPr lang="en-US" sz="3200" b="0" dirty="0">
              <a:ln w="0"/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694873"/>
            <a:ext cx="7086600" cy="5181600"/>
          </a:xfrm>
        </p:spPr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rangkaian</a:t>
            </a:r>
            <a:r>
              <a:rPr lang="en-US" dirty="0" smtClean="0"/>
              <a:t> </a:t>
            </a:r>
            <a:r>
              <a:rPr lang="en-US" dirty="0" err="1" smtClean="0"/>
              <a:t>tertutup</a:t>
            </a:r>
            <a:r>
              <a:rPr lang="en-US" dirty="0" smtClean="0"/>
              <a:t>,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aljabar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beda</a:t>
            </a:r>
            <a:r>
              <a:rPr lang="en-US" dirty="0" smtClean="0"/>
              <a:t> </a:t>
            </a:r>
            <a:r>
              <a:rPr lang="en-US" dirty="0" err="1" smtClean="0"/>
              <a:t>potensialnya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nol.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HUKUM KIRCHOFF</a:t>
            </a:r>
            <a:endParaRPr 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9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073004"/>
              </p:ext>
            </p:extLst>
          </p:nvPr>
        </p:nvGraphicFramePr>
        <p:xfrm>
          <a:off x="5562600" y="3884612"/>
          <a:ext cx="210185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Equation" r:id="rId4" imgW="838080" imgH="253800" progId="Equation.3">
                  <p:embed/>
                </p:oleObj>
              </mc:Choice>
              <mc:Fallback>
                <p:oleObj name="Equation" r:id="rId4" imgW="838080" imgH="253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884612"/>
                        <a:ext cx="2101850" cy="5127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6600">
                                <a:alpha val="50999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206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99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506976"/>
              </p:ext>
            </p:extLst>
          </p:nvPr>
        </p:nvGraphicFramePr>
        <p:xfrm>
          <a:off x="2133600" y="2396944"/>
          <a:ext cx="2895600" cy="3840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Visio" r:id="rId6" imgW="1256538" imgH="1373226" progId="">
                  <p:embed/>
                </p:oleObj>
              </mc:Choice>
              <mc:Fallback>
                <p:oleObj name="Visio" r:id="rId6" imgW="1256538" imgH="1373226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396944"/>
                        <a:ext cx="2895600" cy="38400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99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707929"/>
              </p:ext>
            </p:extLst>
          </p:nvPr>
        </p:nvGraphicFramePr>
        <p:xfrm>
          <a:off x="2538845" y="6276397"/>
          <a:ext cx="5137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Equation" r:id="rId8" imgW="2234880" imgH="203040" progId="Equation.3">
                  <p:embed/>
                </p:oleObj>
              </mc:Choice>
              <mc:Fallback>
                <p:oleObj name="Equation" r:id="rId8" imgW="223488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8845" y="6276397"/>
                        <a:ext cx="5137150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Diagram 17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4618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810327" y="2042790"/>
            <a:ext cx="7086600" cy="5181600"/>
          </a:xfrm>
        </p:spPr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percabangan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yang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yang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25088"/>
            <a:ext cx="7086600" cy="838200"/>
          </a:xfrm>
        </p:spPr>
        <p:txBody>
          <a:bodyPr/>
          <a:lstStyle/>
          <a:p>
            <a:r>
              <a:rPr lang="en-US" dirty="0" smtClean="0"/>
              <a:t>HUKUM KIRCHOFF</a:t>
            </a: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39548"/>
              </p:ext>
            </p:extLst>
          </p:nvPr>
        </p:nvGraphicFramePr>
        <p:xfrm>
          <a:off x="2267526" y="3338189"/>
          <a:ext cx="3442829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Visio" r:id="rId4" imgW="1238631" imgH="910742" progId="">
                  <p:embed/>
                </p:oleObj>
              </mc:Choice>
              <mc:Fallback>
                <p:oleObj name="Visio" r:id="rId4" imgW="1238631" imgH="91074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526" y="3338189"/>
                        <a:ext cx="3442829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9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891508"/>
              </p:ext>
            </p:extLst>
          </p:nvPr>
        </p:nvGraphicFramePr>
        <p:xfrm>
          <a:off x="6153727" y="4023989"/>
          <a:ext cx="21574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name="Equation" r:id="rId6" imgW="1079280" imgH="203040" progId="Equation.3">
                  <p:embed/>
                </p:oleObj>
              </mc:Choice>
              <mc:Fallback>
                <p:oleObj name="Equation" r:id="rId6" imgW="10792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3727" y="4023989"/>
                        <a:ext cx="2157413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6600">
                                <a:alpha val="50999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206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" name="Diagram 13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4618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315</TotalTime>
  <Words>829</Words>
  <Application>Microsoft Office PowerPoint</Application>
  <PresentationFormat>On-screen Show (4:3)</PresentationFormat>
  <Paragraphs>252</Paragraphs>
  <Slides>12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Module</vt:lpstr>
      <vt:lpstr>Equation</vt:lpstr>
      <vt:lpstr>Visio</vt:lpstr>
      <vt:lpstr>Arus Listrik Resistansi  dan Arus Searah</vt:lpstr>
      <vt:lpstr>Tujuan Instruksional Khusus</vt:lpstr>
      <vt:lpstr>ARUS LISTRIK</vt:lpstr>
      <vt:lpstr>HUKUM OHM</vt:lpstr>
      <vt:lpstr>RESISTOR</vt:lpstr>
      <vt:lpstr>SUSUNAN SERI RESISTOR</vt:lpstr>
      <vt:lpstr>SUSUNAN PARALEL RESISTOR</vt:lpstr>
      <vt:lpstr>HUKUM KIRCHOFF</vt:lpstr>
      <vt:lpstr>HUKUM KIRCHOFF</vt:lpstr>
      <vt:lpstr>PENGISIAN KAPASITOR</vt:lpstr>
      <vt:lpstr>PENGOSONGAN KAPASITOR</vt:lpstr>
      <vt:lpstr>KONSTANTA WAKTU</vt:lpstr>
    </vt:vector>
  </TitlesOfParts>
  <Company>Dept. Fisika UI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Adhi Harmoko S</dc:creator>
  <cp:lastModifiedBy>Hardiansyah</cp:lastModifiedBy>
  <cp:revision>25</cp:revision>
  <dcterms:created xsi:type="dcterms:W3CDTF">2009-02-16T18:51:48Z</dcterms:created>
  <dcterms:modified xsi:type="dcterms:W3CDTF">2020-12-17T14:47:07Z</dcterms:modified>
</cp:coreProperties>
</file>