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72" r:id="rId12"/>
    <p:sldId id="275" r:id="rId13"/>
    <p:sldId id="277" r:id="rId14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122" y="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440718" y="6137395"/>
            <a:ext cx="1149813" cy="11778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10896"/>
            <a:ext cx="905256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24.png"/><Relationship Id="rId18" Type="http://schemas.openxmlformats.org/officeDocument/2006/relationships/image" Target="../media/image48.png"/><Relationship Id="rId26" Type="http://schemas.openxmlformats.org/officeDocument/2006/relationships/image" Target="../media/image229.png"/><Relationship Id="rId3" Type="http://schemas.openxmlformats.org/officeDocument/2006/relationships/image" Target="../media/image193.png"/><Relationship Id="rId21" Type="http://schemas.openxmlformats.org/officeDocument/2006/relationships/image" Target="../media/image50.png"/><Relationship Id="rId34" Type="http://schemas.openxmlformats.org/officeDocument/2006/relationships/image" Target="../media/image33.png"/><Relationship Id="rId7" Type="http://schemas.openxmlformats.org/officeDocument/2006/relationships/image" Target="../media/image221.png"/><Relationship Id="rId12" Type="http://schemas.openxmlformats.org/officeDocument/2006/relationships/image" Target="../media/image223.png"/><Relationship Id="rId17" Type="http://schemas.openxmlformats.org/officeDocument/2006/relationships/image" Target="../media/image226.png"/><Relationship Id="rId25" Type="http://schemas.openxmlformats.org/officeDocument/2006/relationships/image" Target="../media/image228.png"/><Relationship Id="rId33" Type="http://schemas.openxmlformats.org/officeDocument/2006/relationships/image" Target="../media/image60.png"/><Relationship Id="rId38" Type="http://schemas.openxmlformats.org/officeDocument/2006/relationships/image" Target="../media/image5.png"/><Relationship Id="rId2" Type="http://schemas.openxmlformats.org/officeDocument/2006/relationships/image" Target="../media/image192.png"/><Relationship Id="rId16" Type="http://schemas.openxmlformats.org/officeDocument/2006/relationships/image" Target="../media/image225.png"/><Relationship Id="rId20" Type="http://schemas.openxmlformats.org/officeDocument/2006/relationships/image" Target="../media/image4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0.png"/><Relationship Id="rId11" Type="http://schemas.openxmlformats.org/officeDocument/2006/relationships/image" Target="../media/image42.png"/><Relationship Id="rId24" Type="http://schemas.openxmlformats.org/officeDocument/2006/relationships/image" Target="../media/image23.png"/><Relationship Id="rId32" Type="http://schemas.openxmlformats.org/officeDocument/2006/relationships/image" Target="../media/image234.png"/><Relationship Id="rId37" Type="http://schemas.openxmlformats.org/officeDocument/2006/relationships/image" Target="../media/image36.png"/><Relationship Id="rId5" Type="http://schemas.openxmlformats.org/officeDocument/2006/relationships/image" Target="../media/image219.png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28" Type="http://schemas.openxmlformats.org/officeDocument/2006/relationships/image" Target="../media/image231.png"/><Relationship Id="rId36" Type="http://schemas.openxmlformats.org/officeDocument/2006/relationships/image" Target="../media/image235.png"/><Relationship Id="rId10" Type="http://schemas.openxmlformats.org/officeDocument/2006/relationships/image" Target="../media/image41.png"/><Relationship Id="rId19" Type="http://schemas.openxmlformats.org/officeDocument/2006/relationships/image" Target="../media/image17.png"/><Relationship Id="rId31" Type="http://schemas.openxmlformats.org/officeDocument/2006/relationships/image" Target="../media/image233.png"/><Relationship Id="rId4" Type="http://schemas.openxmlformats.org/officeDocument/2006/relationships/image" Target="../media/image218.png"/><Relationship Id="rId9" Type="http://schemas.openxmlformats.org/officeDocument/2006/relationships/image" Target="../media/image222.png"/><Relationship Id="rId14" Type="http://schemas.openxmlformats.org/officeDocument/2006/relationships/image" Target="../media/image12.png"/><Relationship Id="rId22" Type="http://schemas.openxmlformats.org/officeDocument/2006/relationships/image" Target="../media/image227.png"/><Relationship Id="rId27" Type="http://schemas.openxmlformats.org/officeDocument/2006/relationships/image" Target="../media/image230.png"/><Relationship Id="rId30" Type="http://schemas.openxmlformats.org/officeDocument/2006/relationships/image" Target="../media/image232.png"/><Relationship Id="rId35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242.png"/><Relationship Id="rId18" Type="http://schemas.openxmlformats.org/officeDocument/2006/relationships/image" Target="../media/image132.png"/><Relationship Id="rId26" Type="http://schemas.openxmlformats.org/officeDocument/2006/relationships/image" Target="../media/image28.png"/><Relationship Id="rId3" Type="http://schemas.openxmlformats.org/officeDocument/2006/relationships/image" Target="../media/image237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123.png"/><Relationship Id="rId12" Type="http://schemas.openxmlformats.org/officeDocument/2006/relationships/image" Target="../media/image241.png"/><Relationship Id="rId17" Type="http://schemas.openxmlformats.org/officeDocument/2006/relationships/image" Target="../media/image245.png"/><Relationship Id="rId25" Type="http://schemas.openxmlformats.org/officeDocument/2006/relationships/image" Target="../media/image247.png"/><Relationship Id="rId33" Type="http://schemas.openxmlformats.org/officeDocument/2006/relationships/image" Target="../media/image251.png"/><Relationship Id="rId2" Type="http://schemas.openxmlformats.org/officeDocument/2006/relationships/image" Target="../media/image236.png"/><Relationship Id="rId16" Type="http://schemas.openxmlformats.org/officeDocument/2006/relationships/image" Target="../media/image17.png"/><Relationship Id="rId20" Type="http://schemas.openxmlformats.org/officeDocument/2006/relationships/image" Target="../media/image13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2.png"/><Relationship Id="rId24" Type="http://schemas.openxmlformats.org/officeDocument/2006/relationships/image" Target="../media/image137.png"/><Relationship Id="rId32" Type="http://schemas.openxmlformats.org/officeDocument/2006/relationships/image" Target="../media/image143.png"/><Relationship Id="rId5" Type="http://schemas.openxmlformats.org/officeDocument/2006/relationships/image" Target="../media/image121.png"/><Relationship Id="rId15" Type="http://schemas.openxmlformats.org/officeDocument/2006/relationships/image" Target="../media/image244.png"/><Relationship Id="rId23" Type="http://schemas.openxmlformats.org/officeDocument/2006/relationships/image" Target="../media/image136.png"/><Relationship Id="rId28" Type="http://schemas.openxmlformats.org/officeDocument/2006/relationships/image" Target="../media/image249.png"/><Relationship Id="rId10" Type="http://schemas.openxmlformats.org/officeDocument/2006/relationships/image" Target="../media/image240.png"/><Relationship Id="rId19" Type="http://schemas.openxmlformats.org/officeDocument/2006/relationships/image" Target="../media/image133.png"/><Relationship Id="rId31" Type="http://schemas.openxmlformats.org/officeDocument/2006/relationships/image" Target="../media/image250.png"/><Relationship Id="rId4" Type="http://schemas.openxmlformats.org/officeDocument/2006/relationships/image" Target="../media/image238.jpg"/><Relationship Id="rId9" Type="http://schemas.openxmlformats.org/officeDocument/2006/relationships/image" Target="../media/image239.png"/><Relationship Id="rId14" Type="http://schemas.openxmlformats.org/officeDocument/2006/relationships/image" Target="../media/image243.png"/><Relationship Id="rId22" Type="http://schemas.openxmlformats.org/officeDocument/2006/relationships/image" Target="../media/image246.png"/><Relationship Id="rId27" Type="http://schemas.openxmlformats.org/officeDocument/2006/relationships/image" Target="../media/image248.png"/><Relationship Id="rId30" Type="http://schemas.openxmlformats.org/officeDocument/2006/relationships/image" Target="../media/image141.png"/><Relationship Id="rId35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1.png"/><Relationship Id="rId18" Type="http://schemas.openxmlformats.org/officeDocument/2006/relationships/image" Target="../media/image265.png"/><Relationship Id="rId26" Type="http://schemas.openxmlformats.org/officeDocument/2006/relationships/image" Target="../media/image28.png"/><Relationship Id="rId3" Type="http://schemas.openxmlformats.org/officeDocument/2006/relationships/image" Target="../media/image253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169.png"/><Relationship Id="rId12" Type="http://schemas.openxmlformats.org/officeDocument/2006/relationships/image" Target="../media/image260.png"/><Relationship Id="rId17" Type="http://schemas.openxmlformats.org/officeDocument/2006/relationships/image" Target="../media/image264.png"/><Relationship Id="rId25" Type="http://schemas.openxmlformats.org/officeDocument/2006/relationships/image" Target="../media/image270.png"/><Relationship Id="rId33" Type="http://schemas.openxmlformats.org/officeDocument/2006/relationships/image" Target="../media/image190.png"/><Relationship Id="rId2" Type="http://schemas.openxmlformats.org/officeDocument/2006/relationships/image" Target="../media/image252.png"/><Relationship Id="rId16" Type="http://schemas.openxmlformats.org/officeDocument/2006/relationships/image" Target="../media/image17.png"/><Relationship Id="rId20" Type="http://schemas.openxmlformats.org/officeDocument/2006/relationships/image" Target="../media/image267.png"/><Relationship Id="rId29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6.png"/><Relationship Id="rId11" Type="http://schemas.openxmlformats.org/officeDocument/2006/relationships/image" Target="../media/image12.png"/><Relationship Id="rId24" Type="http://schemas.openxmlformats.org/officeDocument/2006/relationships/image" Target="../media/image183.png"/><Relationship Id="rId32" Type="http://schemas.openxmlformats.org/officeDocument/2006/relationships/image" Target="../media/image189.png"/><Relationship Id="rId5" Type="http://schemas.openxmlformats.org/officeDocument/2006/relationships/image" Target="../media/image255.png"/><Relationship Id="rId15" Type="http://schemas.openxmlformats.org/officeDocument/2006/relationships/image" Target="../media/image263.png"/><Relationship Id="rId23" Type="http://schemas.openxmlformats.org/officeDocument/2006/relationships/image" Target="../media/image269.png"/><Relationship Id="rId28" Type="http://schemas.openxmlformats.org/officeDocument/2006/relationships/image" Target="../media/image272.png"/><Relationship Id="rId10" Type="http://schemas.openxmlformats.org/officeDocument/2006/relationships/image" Target="../media/image259.png"/><Relationship Id="rId19" Type="http://schemas.openxmlformats.org/officeDocument/2006/relationships/image" Target="../media/image266.png"/><Relationship Id="rId31" Type="http://schemas.openxmlformats.org/officeDocument/2006/relationships/image" Target="../media/image33.png"/><Relationship Id="rId4" Type="http://schemas.openxmlformats.org/officeDocument/2006/relationships/image" Target="../media/image254.png"/><Relationship Id="rId9" Type="http://schemas.openxmlformats.org/officeDocument/2006/relationships/image" Target="../media/image258.png"/><Relationship Id="rId14" Type="http://schemas.openxmlformats.org/officeDocument/2006/relationships/image" Target="../media/image262.png"/><Relationship Id="rId22" Type="http://schemas.openxmlformats.org/officeDocument/2006/relationships/image" Target="../media/image268.png"/><Relationship Id="rId27" Type="http://schemas.openxmlformats.org/officeDocument/2006/relationships/image" Target="../media/image271.png"/><Relationship Id="rId30" Type="http://schemas.openxmlformats.org/officeDocument/2006/relationships/image" Target="../media/image274.png"/><Relationship Id="rId35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281.png"/><Relationship Id="rId18" Type="http://schemas.openxmlformats.org/officeDocument/2006/relationships/image" Target="../media/image283.png"/><Relationship Id="rId26" Type="http://schemas.openxmlformats.org/officeDocument/2006/relationships/image" Target="../media/image28.png"/><Relationship Id="rId3" Type="http://schemas.openxmlformats.org/officeDocument/2006/relationships/image" Target="../media/image276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279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5" Type="http://schemas.openxmlformats.org/officeDocument/2006/relationships/image" Target="../media/image287.png"/><Relationship Id="rId33" Type="http://schemas.openxmlformats.org/officeDocument/2006/relationships/image" Target="../media/image292.png"/><Relationship Id="rId2" Type="http://schemas.openxmlformats.org/officeDocument/2006/relationships/image" Target="../media/image275.png"/><Relationship Id="rId16" Type="http://schemas.openxmlformats.org/officeDocument/2006/relationships/image" Target="../media/image17.png"/><Relationship Id="rId20" Type="http://schemas.openxmlformats.org/officeDocument/2006/relationships/image" Target="../media/image52.png"/><Relationship Id="rId29" Type="http://schemas.openxmlformats.org/officeDocument/2006/relationships/image" Target="../media/image2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2.png"/><Relationship Id="rId11" Type="http://schemas.openxmlformats.org/officeDocument/2006/relationships/image" Target="../media/image12.png"/><Relationship Id="rId24" Type="http://schemas.openxmlformats.org/officeDocument/2006/relationships/image" Target="../media/image286.png"/><Relationship Id="rId32" Type="http://schemas.openxmlformats.org/officeDocument/2006/relationships/image" Target="../media/image291.png"/><Relationship Id="rId5" Type="http://schemas.openxmlformats.org/officeDocument/2006/relationships/image" Target="../media/image278.png"/><Relationship Id="rId15" Type="http://schemas.openxmlformats.org/officeDocument/2006/relationships/image" Target="../media/image48.png"/><Relationship Id="rId23" Type="http://schemas.openxmlformats.org/officeDocument/2006/relationships/image" Target="../media/image229.png"/><Relationship Id="rId28" Type="http://schemas.openxmlformats.org/officeDocument/2006/relationships/image" Target="../media/image289.png"/><Relationship Id="rId10" Type="http://schemas.openxmlformats.org/officeDocument/2006/relationships/image" Target="../media/image44.png"/><Relationship Id="rId19" Type="http://schemas.openxmlformats.org/officeDocument/2006/relationships/image" Target="../media/image284.png"/><Relationship Id="rId31" Type="http://schemas.openxmlformats.org/officeDocument/2006/relationships/image" Target="../media/image33.png"/><Relationship Id="rId4" Type="http://schemas.openxmlformats.org/officeDocument/2006/relationships/image" Target="../media/image277.png"/><Relationship Id="rId9" Type="http://schemas.openxmlformats.org/officeDocument/2006/relationships/image" Target="../media/image223.png"/><Relationship Id="rId14" Type="http://schemas.openxmlformats.org/officeDocument/2006/relationships/image" Target="../media/image282.png"/><Relationship Id="rId22" Type="http://schemas.openxmlformats.org/officeDocument/2006/relationships/image" Target="../media/image285.png"/><Relationship Id="rId27" Type="http://schemas.openxmlformats.org/officeDocument/2006/relationships/image" Target="../media/image288.png"/><Relationship Id="rId30" Type="http://schemas.openxmlformats.org/officeDocument/2006/relationships/image" Target="../media/image60.png"/><Relationship Id="rId35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5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26" Type="http://schemas.openxmlformats.org/officeDocument/2006/relationships/image" Target="../media/image57.png"/><Relationship Id="rId3" Type="http://schemas.openxmlformats.org/officeDocument/2006/relationships/image" Target="../media/image38.png"/><Relationship Id="rId21" Type="http://schemas.openxmlformats.org/officeDocument/2006/relationships/image" Target="../media/image53.png"/><Relationship Id="rId34" Type="http://schemas.openxmlformats.org/officeDocument/2006/relationships/image" Target="../media/image5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image" Target="../media/image37.png"/><Relationship Id="rId16" Type="http://schemas.openxmlformats.org/officeDocument/2006/relationships/image" Target="../media/image49.png"/><Relationship Id="rId20" Type="http://schemas.openxmlformats.org/officeDocument/2006/relationships/image" Target="../media/image23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24" Type="http://schemas.openxmlformats.org/officeDocument/2006/relationships/image" Target="../media/image56.png"/><Relationship Id="rId32" Type="http://schemas.openxmlformats.org/officeDocument/2006/relationships/image" Target="../media/image62.png"/><Relationship Id="rId5" Type="http://schemas.openxmlformats.org/officeDocument/2006/relationships/image" Target="../media/image40.png"/><Relationship Id="rId15" Type="http://schemas.openxmlformats.org/officeDocument/2006/relationships/image" Target="../media/image17.png"/><Relationship Id="rId23" Type="http://schemas.openxmlformats.org/officeDocument/2006/relationships/image" Target="../media/image55.png"/><Relationship Id="rId28" Type="http://schemas.openxmlformats.org/officeDocument/2006/relationships/image" Target="../media/image5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31" Type="http://schemas.openxmlformats.org/officeDocument/2006/relationships/image" Target="../media/image61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4.png"/><Relationship Id="rId27" Type="http://schemas.openxmlformats.org/officeDocument/2006/relationships/image" Target="../media/image58.png"/><Relationship Id="rId30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openxmlformats.org/officeDocument/2006/relationships/image" Target="../media/image77.png"/><Relationship Id="rId26" Type="http://schemas.openxmlformats.org/officeDocument/2006/relationships/image" Target="../media/image83.png"/><Relationship Id="rId3" Type="http://schemas.openxmlformats.org/officeDocument/2006/relationships/image" Target="../media/image64.png"/><Relationship Id="rId21" Type="http://schemas.openxmlformats.org/officeDocument/2006/relationships/image" Target="../media/image79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5" Type="http://schemas.openxmlformats.org/officeDocument/2006/relationships/image" Target="../media/image82.png"/><Relationship Id="rId33" Type="http://schemas.openxmlformats.org/officeDocument/2006/relationships/image" Target="../media/image5.png"/><Relationship Id="rId2" Type="http://schemas.openxmlformats.org/officeDocument/2006/relationships/image" Target="../media/image63.png"/><Relationship Id="rId16" Type="http://schemas.openxmlformats.org/officeDocument/2006/relationships/image" Target="../media/image75.png"/><Relationship Id="rId20" Type="http://schemas.openxmlformats.org/officeDocument/2006/relationships/image" Target="../media/image78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23" Type="http://schemas.openxmlformats.org/officeDocument/2006/relationships/image" Target="../media/image81.png"/><Relationship Id="rId28" Type="http://schemas.openxmlformats.org/officeDocument/2006/relationships/image" Target="../media/image85.png"/><Relationship Id="rId10" Type="http://schemas.openxmlformats.org/officeDocument/2006/relationships/image" Target="../media/image70.png"/><Relationship Id="rId19" Type="http://schemas.openxmlformats.org/officeDocument/2006/relationships/image" Target="../media/image23.png"/><Relationship Id="rId31" Type="http://schemas.openxmlformats.org/officeDocument/2006/relationships/image" Target="../media/image87.png"/><Relationship Id="rId4" Type="http://schemas.openxmlformats.org/officeDocument/2006/relationships/image" Target="../media/image6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80.png"/><Relationship Id="rId27" Type="http://schemas.openxmlformats.org/officeDocument/2006/relationships/image" Target="../media/image84.png"/><Relationship Id="rId30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09.png"/><Relationship Id="rId3" Type="http://schemas.openxmlformats.org/officeDocument/2006/relationships/image" Target="../media/image89.png"/><Relationship Id="rId21" Type="http://schemas.openxmlformats.org/officeDocument/2006/relationships/image" Target="../media/image105.png"/><Relationship Id="rId34" Type="http://schemas.openxmlformats.org/officeDocument/2006/relationships/image" Target="../media/image33.png"/><Relationship Id="rId7" Type="http://schemas.openxmlformats.org/officeDocument/2006/relationships/image" Target="../media/image93.png"/><Relationship Id="rId12" Type="http://schemas.openxmlformats.org/officeDocument/2006/relationships/image" Target="../media/image12.png"/><Relationship Id="rId17" Type="http://schemas.openxmlformats.org/officeDocument/2006/relationships/image" Target="../media/image102.png"/><Relationship Id="rId25" Type="http://schemas.openxmlformats.org/officeDocument/2006/relationships/image" Target="../media/image108.png"/><Relationship Id="rId33" Type="http://schemas.openxmlformats.org/officeDocument/2006/relationships/image" Target="../media/image115.png"/><Relationship Id="rId38" Type="http://schemas.openxmlformats.org/officeDocument/2006/relationships/image" Target="../media/image5.png"/><Relationship Id="rId2" Type="http://schemas.openxmlformats.org/officeDocument/2006/relationships/image" Target="../media/image88.png"/><Relationship Id="rId16" Type="http://schemas.openxmlformats.org/officeDocument/2006/relationships/image" Target="../media/image101.png"/><Relationship Id="rId20" Type="http://schemas.openxmlformats.org/officeDocument/2006/relationships/image" Target="../media/image104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23.png"/><Relationship Id="rId32" Type="http://schemas.openxmlformats.org/officeDocument/2006/relationships/image" Target="../media/image114.png"/><Relationship Id="rId37" Type="http://schemas.openxmlformats.org/officeDocument/2006/relationships/image" Target="../media/image36.png"/><Relationship Id="rId5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7.png"/><Relationship Id="rId28" Type="http://schemas.openxmlformats.org/officeDocument/2006/relationships/image" Target="../media/image111.png"/><Relationship Id="rId36" Type="http://schemas.openxmlformats.org/officeDocument/2006/relationships/image" Target="../media/image117.png"/><Relationship Id="rId10" Type="http://schemas.openxmlformats.org/officeDocument/2006/relationships/image" Target="../media/image96.png"/><Relationship Id="rId19" Type="http://schemas.openxmlformats.org/officeDocument/2006/relationships/image" Target="../media/image17.png"/><Relationship Id="rId31" Type="http://schemas.openxmlformats.org/officeDocument/2006/relationships/image" Target="../media/image113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99.png"/><Relationship Id="rId22" Type="http://schemas.openxmlformats.org/officeDocument/2006/relationships/image" Target="../media/image106.png"/><Relationship Id="rId27" Type="http://schemas.openxmlformats.org/officeDocument/2006/relationships/image" Target="../media/image110.png"/><Relationship Id="rId30" Type="http://schemas.openxmlformats.org/officeDocument/2006/relationships/image" Target="../media/image112.png"/><Relationship Id="rId35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8.png"/><Relationship Id="rId18" Type="http://schemas.openxmlformats.org/officeDocument/2006/relationships/image" Target="../media/image132.png"/><Relationship Id="rId26" Type="http://schemas.openxmlformats.org/officeDocument/2006/relationships/image" Target="../media/image28.png"/><Relationship Id="rId3" Type="http://schemas.openxmlformats.org/officeDocument/2006/relationships/image" Target="../media/image119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123.png"/><Relationship Id="rId12" Type="http://schemas.openxmlformats.org/officeDocument/2006/relationships/image" Target="../media/image127.png"/><Relationship Id="rId17" Type="http://schemas.openxmlformats.org/officeDocument/2006/relationships/image" Target="../media/image131.png"/><Relationship Id="rId25" Type="http://schemas.openxmlformats.org/officeDocument/2006/relationships/image" Target="../media/image138.png"/><Relationship Id="rId33" Type="http://schemas.openxmlformats.org/officeDocument/2006/relationships/image" Target="../media/image144.png"/><Relationship Id="rId2" Type="http://schemas.openxmlformats.org/officeDocument/2006/relationships/image" Target="../media/image118.png"/><Relationship Id="rId16" Type="http://schemas.openxmlformats.org/officeDocument/2006/relationships/image" Target="../media/image17.png"/><Relationship Id="rId20" Type="http://schemas.openxmlformats.org/officeDocument/2006/relationships/image" Target="../media/image134.png"/><Relationship Id="rId29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2.png"/><Relationship Id="rId24" Type="http://schemas.openxmlformats.org/officeDocument/2006/relationships/image" Target="../media/image137.png"/><Relationship Id="rId32" Type="http://schemas.openxmlformats.org/officeDocument/2006/relationships/image" Target="../media/image143.png"/><Relationship Id="rId5" Type="http://schemas.openxmlformats.org/officeDocument/2006/relationships/image" Target="../media/image121.png"/><Relationship Id="rId15" Type="http://schemas.openxmlformats.org/officeDocument/2006/relationships/image" Target="../media/image130.png"/><Relationship Id="rId23" Type="http://schemas.openxmlformats.org/officeDocument/2006/relationships/image" Target="../media/image136.png"/><Relationship Id="rId28" Type="http://schemas.openxmlformats.org/officeDocument/2006/relationships/image" Target="../media/image140.png"/><Relationship Id="rId10" Type="http://schemas.openxmlformats.org/officeDocument/2006/relationships/image" Target="../media/image126.png"/><Relationship Id="rId19" Type="http://schemas.openxmlformats.org/officeDocument/2006/relationships/image" Target="../media/image133.png"/><Relationship Id="rId31" Type="http://schemas.openxmlformats.org/officeDocument/2006/relationships/image" Target="../media/image33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29.png"/><Relationship Id="rId22" Type="http://schemas.openxmlformats.org/officeDocument/2006/relationships/image" Target="../media/image135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Relationship Id="rId35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3.png"/><Relationship Id="rId18" Type="http://schemas.openxmlformats.org/officeDocument/2006/relationships/image" Target="../media/image156.png"/><Relationship Id="rId26" Type="http://schemas.openxmlformats.org/officeDocument/2006/relationships/image" Target="../media/image29.png"/><Relationship Id="rId3" Type="http://schemas.openxmlformats.org/officeDocument/2006/relationships/image" Target="../media/image146.png"/><Relationship Id="rId21" Type="http://schemas.openxmlformats.org/officeDocument/2006/relationships/image" Target="../media/image158.png"/><Relationship Id="rId34" Type="http://schemas.openxmlformats.org/officeDocument/2006/relationships/image" Target="../media/image5.png"/><Relationship Id="rId7" Type="http://schemas.openxmlformats.org/officeDocument/2006/relationships/image" Target="../media/image149.png"/><Relationship Id="rId12" Type="http://schemas.openxmlformats.org/officeDocument/2006/relationships/image" Target="../media/image152.png"/><Relationship Id="rId17" Type="http://schemas.openxmlformats.org/officeDocument/2006/relationships/image" Target="../media/image155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image" Target="../media/image145.png"/><Relationship Id="rId16" Type="http://schemas.openxmlformats.org/officeDocument/2006/relationships/image" Target="../media/image154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51.png"/><Relationship Id="rId24" Type="http://schemas.openxmlformats.org/officeDocument/2006/relationships/image" Target="../media/image27.png"/><Relationship Id="rId32" Type="http://schemas.openxmlformats.org/officeDocument/2006/relationships/image" Target="../media/image161.png"/><Relationship Id="rId5" Type="http://schemas.openxmlformats.org/officeDocument/2006/relationships/image" Target="../media/image148.png"/><Relationship Id="rId15" Type="http://schemas.openxmlformats.org/officeDocument/2006/relationships/image" Target="../media/image17.png"/><Relationship Id="rId23" Type="http://schemas.openxmlformats.org/officeDocument/2006/relationships/image" Target="../media/image26.png"/><Relationship Id="rId28" Type="http://schemas.openxmlformats.org/officeDocument/2006/relationships/image" Target="../media/image160.png"/><Relationship Id="rId10" Type="http://schemas.openxmlformats.org/officeDocument/2006/relationships/image" Target="../media/image12.png"/><Relationship Id="rId19" Type="http://schemas.openxmlformats.org/officeDocument/2006/relationships/image" Target="../media/image157.png"/><Relationship Id="rId31" Type="http://schemas.openxmlformats.org/officeDocument/2006/relationships/image" Target="../media/image34.png"/><Relationship Id="rId4" Type="http://schemas.openxmlformats.org/officeDocument/2006/relationships/image" Target="../media/image14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159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183.png"/><Relationship Id="rId3" Type="http://schemas.openxmlformats.org/officeDocument/2006/relationships/image" Target="../media/image163.png"/><Relationship Id="rId21" Type="http://schemas.openxmlformats.org/officeDocument/2006/relationships/image" Target="../media/image179.png"/><Relationship Id="rId34" Type="http://schemas.openxmlformats.org/officeDocument/2006/relationships/image" Target="../media/image189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6.png"/><Relationship Id="rId25" Type="http://schemas.openxmlformats.org/officeDocument/2006/relationships/image" Target="../media/image182.png"/><Relationship Id="rId33" Type="http://schemas.openxmlformats.org/officeDocument/2006/relationships/image" Target="../media/image33.png"/><Relationship Id="rId2" Type="http://schemas.openxmlformats.org/officeDocument/2006/relationships/image" Target="../media/image162.png"/><Relationship Id="rId16" Type="http://schemas.openxmlformats.org/officeDocument/2006/relationships/image" Target="../media/image175.png"/><Relationship Id="rId20" Type="http://schemas.openxmlformats.org/officeDocument/2006/relationships/image" Target="../media/image178.png"/><Relationship Id="rId29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24" Type="http://schemas.openxmlformats.org/officeDocument/2006/relationships/image" Target="../media/image181.png"/><Relationship Id="rId32" Type="http://schemas.openxmlformats.org/officeDocument/2006/relationships/image" Target="../media/image188.png"/><Relationship Id="rId37" Type="http://schemas.openxmlformats.org/officeDocument/2006/relationships/image" Target="../media/image5.png"/><Relationship Id="rId5" Type="http://schemas.openxmlformats.org/officeDocument/2006/relationships/image" Target="../media/image165.png"/><Relationship Id="rId15" Type="http://schemas.openxmlformats.org/officeDocument/2006/relationships/image" Target="../media/image174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70.png"/><Relationship Id="rId19" Type="http://schemas.openxmlformats.org/officeDocument/2006/relationships/image" Target="../media/image177.png"/><Relationship Id="rId31" Type="http://schemas.openxmlformats.org/officeDocument/2006/relationships/image" Target="../media/image187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3.png"/><Relationship Id="rId22" Type="http://schemas.openxmlformats.org/officeDocument/2006/relationships/image" Target="../media/image180.png"/><Relationship Id="rId27" Type="http://schemas.openxmlformats.org/officeDocument/2006/relationships/image" Target="../media/image184.png"/><Relationship Id="rId30" Type="http://schemas.openxmlformats.org/officeDocument/2006/relationships/image" Target="../media/image186.png"/><Relationship Id="rId35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1.png"/><Relationship Id="rId18" Type="http://schemas.openxmlformats.org/officeDocument/2006/relationships/image" Target="../media/image205.png"/><Relationship Id="rId26" Type="http://schemas.openxmlformats.org/officeDocument/2006/relationships/image" Target="../media/image28.png"/><Relationship Id="rId3" Type="http://schemas.openxmlformats.org/officeDocument/2006/relationships/image" Target="../media/image192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196.png"/><Relationship Id="rId12" Type="http://schemas.openxmlformats.org/officeDocument/2006/relationships/image" Target="../media/image200.png"/><Relationship Id="rId17" Type="http://schemas.openxmlformats.org/officeDocument/2006/relationships/image" Target="../media/image204.png"/><Relationship Id="rId25" Type="http://schemas.openxmlformats.org/officeDocument/2006/relationships/image" Target="../media/image211.png"/><Relationship Id="rId33" Type="http://schemas.openxmlformats.org/officeDocument/2006/relationships/image" Target="../media/image217.png"/><Relationship Id="rId2" Type="http://schemas.openxmlformats.org/officeDocument/2006/relationships/image" Target="../media/image191.png"/><Relationship Id="rId16" Type="http://schemas.openxmlformats.org/officeDocument/2006/relationships/image" Target="../media/image17.png"/><Relationship Id="rId20" Type="http://schemas.openxmlformats.org/officeDocument/2006/relationships/image" Target="../media/image207.png"/><Relationship Id="rId29" Type="http://schemas.openxmlformats.org/officeDocument/2006/relationships/image" Target="../media/image2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11" Type="http://schemas.openxmlformats.org/officeDocument/2006/relationships/image" Target="../media/image12.png"/><Relationship Id="rId24" Type="http://schemas.openxmlformats.org/officeDocument/2006/relationships/image" Target="../media/image210.png"/><Relationship Id="rId32" Type="http://schemas.openxmlformats.org/officeDocument/2006/relationships/image" Target="../media/image216.png"/><Relationship Id="rId5" Type="http://schemas.openxmlformats.org/officeDocument/2006/relationships/image" Target="../media/image194.png"/><Relationship Id="rId15" Type="http://schemas.openxmlformats.org/officeDocument/2006/relationships/image" Target="../media/image203.png"/><Relationship Id="rId23" Type="http://schemas.openxmlformats.org/officeDocument/2006/relationships/image" Target="../media/image209.png"/><Relationship Id="rId28" Type="http://schemas.openxmlformats.org/officeDocument/2006/relationships/image" Target="../media/image213.png"/><Relationship Id="rId10" Type="http://schemas.openxmlformats.org/officeDocument/2006/relationships/image" Target="../media/image199.png"/><Relationship Id="rId19" Type="http://schemas.openxmlformats.org/officeDocument/2006/relationships/image" Target="../media/image206.png"/><Relationship Id="rId31" Type="http://schemas.openxmlformats.org/officeDocument/2006/relationships/image" Target="../media/image33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2.png"/><Relationship Id="rId22" Type="http://schemas.openxmlformats.org/officeDocument/2006/relationships/image" Target="../media/image208.png"/><Relationship Id="rId27" Type="http://schemas.openxmlformats.org/officeDocument/2006/relationships/image" Target="../media/image212.png"/><Relationship Id="rId30" Type="http://schemas.openxmlformats.org/officeDocument/2006/relationships/image" Target="../media/image215.png"/><Relationship Id="rId3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4839" y="0"/>
            <a:ext cx="10058400" cy="7772400"/>
            <a:chOff x="457200" y="45720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57200" y="45720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457200"/>
              <a:ext cx="9144000" cy="5791200"/>
            </a:xfrm>
            <a:custGeom>
              <a:avLst/>
              <a:gdLst/>
              <a:ahLst/>
              <a:cxnLst/>
              <a:rect l="l" t="t" r="r" b="b"/>
              <a:pathLst>
                <a:path w="9144000" h="5791200">
                  <a:moveTo>
                    <a:pt x="9143999" y="5791199"/>
                  </a:moveTo>
                  <a:lnTo>
                    <a:pt x="9143999" y="0"/>
                  </a:lnTo>
                  <a:lnTo>
                    <a:pt x="0" y="0"/>
                  </a:lnTo>
                  <a:lnTo>
                    <a:pt x="0" y="5791199"/>
                  </a:lnTo>
                  <a:lnTo>
                    <a:pt x="9143999" y="57911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6248400"/>
              <a:ext cx="9144000" cy="1066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6202679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20">
                  <a:moveTo>
                    <a:pt x="9144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4000" y="4572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49140" y="752094"/>
              <a:ext cx="1651000" cy="86995"/>
            </a:xfrm>
            <a:custGeom>
              <a:avLst/>
              <a:gdLst/>
              <a:ahLst/>
              <a:cxnLst/>
              <a:rect l="l" t="t" r="r" b="b"/>
              <a:pathLst>
                <a:path w="1651000" h="86994">
                  <a:moveTo>
                    <a:pt x="571500" y="0"/>
                  </a:moveTo>
                  <a:lnTo>
                    <a:pt x="1083563" y="0"/>
                  </a:lnTo>
                </a:path>
                <a:path w="1651000" h="86994">
                  <a:moveTo>
                    <a:pt x="562355" y="4572"/>
                  </a:moveTo>
                  <a:lnTo>
                    <a:pt x="1088136" y="4572"/>
                  </a:lnTo>
                </a:path>
                <a:path w="1651000" h="86994">
                  <a:moveTo>
                    <a:pt x="548639" y="9144"/>
                  </a:moveTo>
                  <a:lnTo>
                    <a:pt x="1101852" y="9144"/>
                  </a:lnTo>
                </a:path>
                <a:path w="1651000" h="86994">
                  <a:moveTo>
                    <a:pt x="548639" y="13716"/>
                  </a:moveTo>
                  <a:lnTo>
                    <a:pt x="1101852" y="13716"/>
                  </a:lnTo>
                </a:path>
                <a:path w="1651000" h="86994">
                  <a:moveTo>
                    <a:pt x="292608" y="18287"/>
                  </a:moveTo>
                  <a:lnTo>
                    <a:pt x="1362455" y="18287"/>
                  </a:lnTo>
                </a:path>
                <a:path w="1651000" h="86994">
                  <a:moveTo>
                    <a:pt x="288036" y="22859"/>
                  </a:moveTo>
                  <a:lnTo>
                    <a:pt x="1362455" y="22859"/>
                  </a:lnTo>
                </a:path>
                <a:path w="1651000" h="86994">
                  <a:moveTo>
                    <a:pt x="283463" y="27431"/>
                  </a:moveTo>
                  <a:lnTo>
                    <a:pt x="1367027" y="27431"/>
                  </a:lnTo>
                </a:path>
                <a:path w="1651000" h="86994">
                  <a:moveTo>
                    <a:pt x="224027" y="32003"/>
                  </a:moveTo>
                  <a:lnTo>
                    <a:pt x="1426464" y="32003"/>
                  </a:lnTo>
                </a:path>
                <a:path w="1651000" h="86994">
                  <a:moveTo>
                    <a:pt x="219455" y="36575"/>
                  </a:moveTo>
                  <a:lnTo>
                    <a:pt x="1431036" y="36575"/>
                  </a:lnTo>
                </a:path>
                <a:path w="1651000" h="86994">
                  <a:moveTo>
                    <a:pt x="214884" y="41148"/>
                  </a:moveTo>
                  <a:lnTo>
                    <a:pt x="1435608" y="41148"/>
                  </a:lnTo>
                </a:path>
                <a:path w="1651000" h="86994">
                  <a:moveTo>
                    <a:pt x="205739" y="45720"/>
                  </a:moveTo>
                  <a:lnTo>
                    <a:pt x="1444751" y="45720"/>
                  </a:lnTo>
                </a:path>
                <a:path w="1651000" h="86994">
                  <a:moveTo>
                    <a:pt x="201167" y="50292"/>
                  </a:moveTo>
                  <a:lnTo>
                    <a:pt x="1449323" y="50292"/>
                  </a:lnTo>
                </a:path>
                <a:path w="1651000" h="86994">
                  <a:moveTo>
                    <a:pt x="45720" y="54864"/>
                  </a:moveTo>
                  <a:lnTo>
                    <a:pt x="1600200" y="54864"/>
                  </a:lnTo>
                </a:path>
                <a:path w="1651000" h="86994">
                  <a:moveTo>
                    <a:pt x="45720" y="59435"/>
                  </a:moveTo>
                  <a:lnTo>
                    <a:pt x="1600200" y="59435"/>
                  </a:lnTo>
                </a:path>
                <a:path w="1651000" h="86994">
                  <a:moveTo>
                    <a:pt x="18287" y="64007"/>
                  </a:moveTo>
                  <a:lnTo>
                    <a:pt x="1632204" y="64007"/>
                  </a:lnTo>
                </a:path>
                <a:path w="1651000" h="86994">
                  <a:moveTo>
                    <a:pt x="13715" y="68579"/>
                  </a:moveTo>
                  <a:lnTo>
                    <a:pt x="1636776" y="68579"/>
                  </a:lnTo>
                </a:path>
                <a:path w="1651000" h="86994">
                  <a:moveTo>
                    <a:pt x="9143" y="73151"/>
                  </a:moveTo>
                  <a:lnTo>
                    <a:pt x="1641348" y="73151"/>
                  </a:lnTo>
                </a:path>
                <a:path w="1651000" h="86994">
                  <a:moveTo>
                    <a:pt x="4572" y="77724"/>
                  </a:moveTo>
                  <a:lnTo>
                    <a:pt x="1645920" y="77724"/>
                  </a:lnTo>
                </a:path>
                <a:path w="1651000" h="86994">
                  <a:moveTo>
                    <a:pt x="0" y="82296"/>
                  </a:moveTo>
                  <a:lnTo>
                    <a:pt x="1645920" y="82296"/>
                  </a:lnTo>
                </a:path>
                <a:path w="1651000" h="86994">
                  <a:moveTo>
                    <a:pt x="0" y="86868"/>
                  </a:moveTo>
                  <a:lnTo>
                    <a:pt x="1650492" y="86868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42516" y="841248"/>
              <a:ext cx="7059168" cy="4357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30551" y="5200650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4572">
              <a:solidFill>
                <a:srgbClr val="290E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35123" y="5598414"/>
              <a:ext cx="105410" cy="0"/>
            </a:xfrm>
            <a:custGeom>
              <a:avLst/>
              <a:gdLst/>
              <a:ahLst/>
              <a:cxnLst/>
              <a:rect l="l" t="t" r="r" b="b"/>
              <a:pathLst>
                <a:path w="105410">
                  <a:moveTo>
                    <a:pt x="0" y="0"/>
                  </a:moveTo>
                  <a:lnTo>
                    <a:pt x="105155" y="0"/>
                  </a:lnTo>
                </a:path>
              </a:pathLst>
            </a:custGeom>
            <a:ln w="4572">
              <a:solidFill>
                <a:srgbClr val="2A0F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29000" y="5598414"/>
              <a:ext cx="3891279" cy="45720"/>
            </a:xfrm>
            <a:custGeom>
              <a:avLst/>
              <a:gdLst/>
              <a:ahLst/>
              <a:cxnLst/>
              <a:rect l="l" t="t" r="r" b="b"/>
              <a:pathLst>
                <a:path w="3891279" h="45720">
                  <a:moveTo>
                    <a:pt x="0" y="0"/>
                  </a:moveTo>
                  <a:lnTo>
                    <a:pt x="3890771" y="0"/>
                  </a:lnTo>
                </a:path>
                <a:path w="3891279" h="45720">
                  <a:moveTo>
                    <a:pt x="4572" y="4571"/>
                  </a:moveTo>
                  <a:lnTo>
                    <a:pt x="3886200" y="4571"/>
                  </a:lnTo>
                </a:path>
                <a:path w="3891279" h="45720">
                  <a:moveTo>
                    <a:pt x="13715" y="9143"/>
                  </a:moveTo>
                  <a:lnTo>
                    <a:pt x="3877056" y="9143"/>
                  </a:lnTo>
                </a:path>
                <a:path w="3891279" h="45720">
                  <a:moveTo>
                    <a:pt x="13715" y="13715"/>
                  </a:moveTo>
                  <a:lnTo>
                    <a:pt x="3877056" y="13715"/>
                  </a:lnTo>
                </a:path>
                <a:path w="3891279" h="45720">
                  <a:moveTo>
                    <a:pt x="13715" y="18287"/>
                  </a:moveTo>
                  <a:lnTo>
                    <a:pt x="3877056" y="18287"/>
                  </a:lnTo>
                </a:path>
                <a:path w="3891279" h="45720">
                  <a:moveTo>
                    <a:pt x="13715" y="22860"/>
                  </a:moveTo>
                  <a:lnTo>
                    <a:pt x="3877056" y="22860"/>
                  </a:lnTo>
                </a:path>
                <a:path w="3891279" h="45720">
                  <a:moveTo>
                    <a:pt x="64007" y="27431"/>
                  </a:moveTo>
                  <a:lnTo>
                    <a:pt x="3826763" y="27431"/>
                  </a:lnTo>
                </a:path>
                <a:path w="3891279" h="45720">
                  <a:moveTo>
                    <a:pt x="68579" y="32003"/>
                  </a:moveTo>
                  <a:lnTo>
                    <a:pt x="3822191" y="32003"/>
                  </a:lnTo>
                </a:path>
                <a:path w="3891279" h="45720">
                  <a:moveTo>
                    <a:pt x="68579" y="36575"/>
                  </a:moveTo>
                  <a:lnTo>
                    <a:pt x="3822191" y="36575"/>
                  </a:lnTo>
                </a:path>
                <a:path w="3891279" h="45720">
                  <a:moveTo>
                    <a:pt x="77724" y="41148"/>
                  </a:moveTo>
                  <a:lnTo>
                    <a:pt x="3813047" y="41148"/>
                  </a:lnTo>
                </a:path>
                <a:path w="3891279" h="45720">
                  <a:moveTo>
                    <a:pt x="77724" y="45719"/>
                  </a:moveTo>
                  <a:lnTo>
                    <a:pt x="3813047" y="45719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06723" y="5648705"/>
              <a:ext cx="3735704" cy="142240"/>
            </a:xfrm>
            <a:custGeom>
              <a:avLst/>
              <a:gdLst/>
              <a:ahLst/>
              <a:cxnLst/>
              <a:rect l="l" t="t" r="r" b="b"/>
              <a:pathLst>
                <a:path w="3735704" h="142239">
                  <a:moveTo>
                    <a:pt x="0" y="0"/>
                  </a:moveTo>
                  <a:lnTo>
                    <a:pt x="3735323" y="0"/>
                  </a:lnTo>
                </a:path>
                <a:path w="3735704" h="142239">
                  <a:moveTo>
                    <a:pt x="0" y="4572"/>
                  </a:moveTo>
                  <a:lnTo>
                    <a:pt x="3735323" y="4572"/>
                  </a:lnTo>
                </a:path>
                <a:path w="3735704" h="142239">
                  <a:moveTo>
                    <a:pt x="9143" y="9144"/>
                  </a:moveTo>
                  <a:lnTo>
                    <a:pt x="3726179" y="9144"/>
                  </a:lnTo>
                </a:path>
                <a:path w="3735704" h="142239">
                  <a:moveTo>
                    <a:pt x="59436" y="13715"/>
                  </a:moveTo>
                  <a:lnTo>
                    <a:pt x="3675888" y="13715"/>
                  </a:lnTo>
                </a:path>
                <a:path w="3735704" h="142239">
                  <a:moveTo>
                    <a:pt x="59436" y="18287"/>
                  </a:moveTo>
                  <a:lnTo>
                    <a:pt x="3675888" y="18287"/>
                  </a:lnTo>
                </a:path>
                <a:path w="3735704" h="142239">
                  <a:moveTo>
                    <a:pt x="68579" y="22860"/>
                  </a:moveTo>
                  <a:lnTo>
                    <a:pt x="3666744" y="22860"/>
                  </a:lnTo>
                </a:path>
                <a:path w="3735704" h="142239">
                  <a:moveTo>
                    <a:pt x="73151" y="27432"/>
                  </a:moveTo>
                  <a:lnTo>
                    <a:pt x="3662172" y="27432"/>
                  </a:lnTo>
                </a:path>
                <a:path w="3735704" h="142239">
                  <a:moveTo>
                    <a:pt x="73151" y="32003"/>
                  </a:moveTo>
                  <a:lnTo>
                    <a:pt x="3662172" y="32003"/>
                  </a:lnTo>
                </a:path>
                <a:path w="3735704" h="142239">
                  <a:moveTo>
                    <a:pt x="73151" y="36575"/>
                  </a:moveTo>
                  <a:lnTo>
                    <a:pt x="3662172" y="36575"/>
                  </a:lnTo>
                </a:path>
                <a:path w="3735704" h="142239">
                  <a:moveTo>
                    <a:pt x="73151" y="41148"/>
                  </a:moveTo>
                  <a:lnTo>
                    <a:pt x="3662172" y="41148"/>
                  </a:lnTo>
                </a:path>
                <a:path w="3735704" h="142239">
                  <a:moveTo>
                    <a:pt x="77724" y="45720"/>
                  </a:moveTo>
                  <a:lnTo>
                    <a:pt x="3657600" y="45720"/>
                  </a:lnTo>
                </a:path>
                <a:path w="3735704" h="142239">
                  <a:moveTo>
                    <a:pt x="123443" y="50291"/>
                  </a:moveTo>
                  <a:lnTo>
                    <a:pt x="3607308" y="50291"/>
                  </a:lnTo>
                </a:path>
                <a:path w="3735704" h="142239">
                  <a:moveTo>
                    <a:pt x="132587" y="54863"/>
                  </a:moveTo>
                  <a:lnTo>
                    <a:pt x="3602735" y="54863"/>
                  </a:lnTo>
                </a:path>
                <a:path w="3735704" h="142239">
                  <a:moveTo>
                    <a:pt x="137160" y="59436"/>
                  </a:moveTo>
                  <a:lnTo>
                    <a:pt x="3598163" y="59436"/>
                  </a:lnTo>
                </a:path>
                <a:path w="3735704" h="142239">
                  <a:moveTo>
                    <a:pt x="137160" y="64008"/>
                  </a:moveTo>
                  <a:lnTo>
                    <a:pt x="3598163" y="64008"/>
                  </a:lnTo>
                </a:path>
                <a:path w="3735704" h="142239">
                  <a:moveTo>
                    <a:pt x="137160" y="68579"/>
                  </a:moveTo>
                  <a:lnTo>
                    <a:pt x="3598163" y="68579"/>
                  </a:lnTo>
                </a:path>
                <a:path w="3735704" h="142239">
                  <a:moveTo>
                    <a:pt x="137160" y="73151"/>
                  </a:moveTo>
                  <a:lnTo>
                    <a:pt x="3598163" y="73151"/>
                  </a:lnTo>
                </a:path>
                <a:path w="3735704" h="142239">
                  <a:moveTo>
                    <a:pt x="141731" y="77724"/>
                  </a:moveTo>
                  <a:lnTo>
                    <a:pt x="3593591" y="77724"/>
                  </a:lnTo>
                </a:path>
                <a:path w="3735704" h="142239">
                  <a:moveTo>
                    <a:pt x="224027" y="82296"/>
                  </a:moveTo>
                  <a:lnTo>
                    <a:pt x="3511295" y="82296"/>
                  </a:lnTo>
                </a:path>
                <a:path w="3735704" h="142239">
                  <a:moveTo>
                    <a:pt x="228600" y="86868"/>
                  </a:moveTo>
                  <a:lnTo>
                    <a:pt x="3506723" y="86868"/>
                  </a:lnTo>
                </a:path>
                <a:path w="3735704" h="142239">
                  <a:moveTo>
                    <a:pt x="233171" y="91439"/>
                  </a:moveTo>
                  <a:lnTo>
                    <a:pt x="3502151" y="91439"/>
                  </a:lnTo>
                </a:path>
                <a:path w="3735704" h="142239">
                  <a:moveTo>
                    <a:pt x="237743" y="96012"/>
                  </a:moveTo>
                  <a:lnTo>
                    <a:pt x="3497579" y="96012"/>
                  </a:lnTo>
                </a:path>
                <a:path w="3735704" h="142239">
                  <a:moveTo>
                    <a:pt x="242315" y="100584"/>
                  </a:moveTo>
                  <a:lnTo>
                    <a:pt x="3493008" y="100584"/>
                  </a:lnTo>
                </a:path>
                <a:path w="3735704" h="142239">
                  <a:moveTo>
                    <a:pt x="242315" y="105156"/>
                  </a:moveTo>
                  <a:lnTo>
                    <a:pt x="3493008" y="105156"/>
                  </a:lnTo>
                </a:path>
                <a:path w="3735704" h="142239">
                  <a:moveTo>
                    <a:pt x="242315" y="109727"/>
                  </a:moveTo>
                  <a:lnTo>
                    <a:pt x="3493008" y="109727"/>
                  </a:lnTo>
                </a:path>
                <a:path w="3735704" h="142239">
                  <a:moveTo>
                    <a:pt x="292607" y="114300"/>
                  </a:moveTo>
                  <a:lnTo>
                    <a:pt x="3442715" y="114300"/>
                  </a:lnTo>
                </a:path>
                <a:path w="3735704" h="142239">
                  <a:moveTo>
                    <a:pt x="297179" y="118872"/>
                  </a:moveTo>
                  <a:lnTo>
                    <a:pt x="3438144" y="118872"/>
                  </a:lnTo>
                </a:path>
                <a:path w="3735704" h="142239">
                  <a:moveTo>
                    <a:pt x="301751" y="123444"/>
                  </a:moveTo>
                  <a:lnTo>
                    <a:pt x="3433572" y="123444"/>
                  </a:lnTo>
                </a:path>
                <a:path w="3735704" h="142239">
                  <a:moveTo>
                    <a:pt x="306324" y="128015"/>
                  </a:moveTo>
                  <a:lnTo>
                    <a:pt x="3429000" y="128015"/>
                  </a:lnTo>
                </a:path>
                <a:path w="3735704" h="142239">
                  <a:moveTo>
                    <a:pt x="306324" y="132587"/>
                  </a:moveTo>
                  <a:lnTo>
                    <a:pt x="3424428" y="132587"/>
                  </a:lnTo>
                </a:path>
                <a:path w="3735704" h="142239">
                  <a:moveTo>
                    <a:pt x="306324" y="137160"/>
                  </a:moveTo>
                  <a:lnTo>
                    <a:pt x="3424428" y="137160"/>
                  </a:lnTo>
                </a:path>
                <a:path w="3735704" h="142239">
                  <a:moveTo>
                    <a:pt x="306324" y="141732"/>
                  </a:moveTo>
                  <a:lnTo>
                    <a:pt x="3424428" y="141732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04488" y="5795009"/>
              <a:ext cx="2940050" cy="260985"/>
            </a:xfrm>
            <a:custGeom>
              <a:avLst/>
              <a:gdLst/>
              <a:ahLst/>
              <a:cxnLst/>
              <a:rect l="l" t="t" r="r" b="b"/>
              <a:pathLst>
                <a:path w="2940050" h="260985">
                  <a:moveTo>
                    <a:pt x="0" y="0"/>
                  </a:moveTo>
                  <a:lnTo>
                    <a:pt x="2939795" y="0"/>
                  </a:lnTo>
                </a:path>
                <a:path w="2940050" h="260985">
                  <a:moveTo>
                    <a:pt x="0" y="4572"/>
                  </a:moveTo>
                  <a:lnTo>
                    <a:pt x="2935223" y="4572"/>
                  </a:lnTo>
                </a:path>
                <a:path w="2940050" h="260985">
                  <a:moveTo>
                    <a:pt x="0" y="9144"/>
                  </a:moveTo>
                  <a:lnTo>
                    <a:pt x="2935223" y="9144"/>
                  </a:lnTo>
                </a:path>
                <a:path w="2940050" h="260985">
                  <a:moveTo>
                    <a:pt x="9143" y="13716"/>
                  </a:moveTo>
                  <a:lnTo>
                    <a:pt x="2930651" y="13716"/>
                  </a:lnTo>
                </a:path>
                <a:path w="2940050" h="260985">
                  <a:moveTo>
                    <a:pt x="13715" y="18287"/>
                  </a:moveTo>
                  <a:lnTo>
                    <a:pt x="2926080" y="18287"/>
                  </a:lnTo>
                </a:path>
                <a:path w="2940050" h="260985">
                  <a:moveTo>
                    <a:pt x="13715" y="22860"/>
                  </a:moveTo>
                  <a:lnTo>
                    <a:pt x="2926080" y="22860"/>
                  </a:lnTo>
                </a:path>
                <a:path w="2940050" h="260985">
                  <a:moveTo>
                    <a:pt x="13715" y="27432"/>
                  </a:moveTo>
                  <a:lnTo>
                    <a:pt x="2926080" y="27432"/>
                  </a:lnTo>
                </a:path>
                <a:path w="2940050" h="260985">
                  <a:moveTo>
                    <a:pt x="13715" y="32004"/>
                  </a:moveTo>
                  <a:lnTo>
                    <a:pt x="2926080" y="32004"/>
                  </a:lnTo>
                </a:path>
                <a:path w="2940050" h="260985">
                  <a:moveTo>
                    <a:pt x="18287" y="36575"/>
                  </a:moveTo>
                  <a:lnTo>
                    <a:pt x="2921508" y="36575"/>
                  </a:lnTo>
                </a:path>
                <a:path w="2940050" h="260985">
                  <a:moveTo>
                    <a:pt x="100584" y="41148"/>
                  </a:moveTo>
                  <a:lnTo>
                    <a:pt x="2839211" y="41148"/>
                  </a:lnTo>
                </a:path>
                <a:path w="2940050" h="260985">
                  <a:moveTo>
                    <a:pt x="109727" y="45720"/>
                  </a:moveTo>
                  <a:lnTo>
                    <a:pt x="2830067" y="45720"/>
                  </a:lnTo>
                </a:path>
                <a:path w="2940050" h="260985">
                  <a:moveTo>
                    <a:pt x="114300" y="50292"/>
                  </a:moveTo>
                  <a:lnTo>
                    <a:pt x="2825495" y="50292"/>
                  </a:lnTo>
                </a:path>
                <a:path w="2940050" h="260985">
                  <a:moveTo>
                    <a:pt x="114300" y="54863"/>
                  </a:moveTo>
                  <a:lnTo>
                    <a:pt x="2825495" y="54863"/>
                  </a:lnTo>
                </a:path>
                <a:path w="2940050" h="260985">
                  <a:moveTo>
                    <a:pt x="114300" y="59436"/>
                  </a:moveTo>
                  <a:lnTo>
                    <a:pt x="2825495" y="59436"/>
                  </a:lnTo>
                </a:path>
                <a:path w="2940050" h="260985">
                  <a:moveTo>
                    <a:pt x="114300" y="64008"/>
                  </a:moveTo>
                  <a:lnTo>
                    <a:pt x="2825495" y="64008"/>
                  </a:lnTo>
                </a:path>
                <a:path w="2940050" h="260985">
                  <a:moveTo>
                    <a:pt x="118872" y="68580"/>
                  </a:moveTo>
                  <a:lnTo>
                    <a:pt x="2820923" y="68580"/>
                  </a:lnTo>
                </a:path>
                <a:path w="2940050" h="260985">
                  <a:moveTo>
                    <a:pt x="205739" y="73152"/>
                  </a:moveTo>
                  <a:lnTo>
                    <a:pt x="2734056" y="73152"/>
                  </a:lnTo>
                </a:path>
                <a:path w="2940050" h="260985">
                  <a:moveTo>
                    <a:pt x="205739" y="77724"/>
                  </a:moveTo>
                  <a:lnTo>
                    <a:pt x="2734056" y="77724"/>
                  </a:lnTo>
                </a:path>
                <a:path w="2940050" h="260985">
                  <a:moveTo>
                    <a:pt x="210312" y="82296"/>
                  </a:moveTo>
                  <a:lnTo>
                    <a:pt x="2729484" y="82296"/>
                  </a:lnTo>
                </a:path>
                <a:path w="2940050" h="260985">
                  <a:moveTo>
                    <a:pt x="219455" y="86868"/>
                  </a:moveTo>
                  <a:lnTo>
                    <a:pt x="2724911" y="86868"/>
                  </a:lnTo>
                </a:path>
                <a:path w="2940050" h="260985">
                  <a:moveTo>
                    <a:pt x="228600" y="91440"/>
                  </a:moveTo>
                  <a:lnTo>
                    <a:pt x="2715767" y="91440"/>
                  </a:lnTo>
                </a:path>
                <a:path w="2940050" h="260985">
                  <a:moveTo>
                    <a:pt x="228600" y="96012"/>
                  </a:moveTo>
                  <a:lnTo>
                    <a:pt x="2711195" y="96012"/>
                  </a:lnTo>
                </a:path>
                <a:path w="2940050" h="260985">
                  <a:moveTo>
                    <a:pt x="228600" y="100584"/>
                  </a:moveTo>
                  <a:lnTo>
                    <a:pt x="2706623" y="100584"/>
                  </a:lnTo>
                </a:path>
                <a:path w="2940050" h="260985">
                  <a:moveTo>
                    <a:pt x="338328" y="105156"/>
                  </a:moveTo>
                  <a:lnTo>
                    <a:pt x="2601467" y="105156"/>
                  </a:lnTo>
                </a:path>
                <a:path w="2940050" h="260985">
                  <a:moveTo>
                    <a:pt x="342900" y="109728"/>
                  </a:moveTo>
                  <a:lnTo>
                    <a:pt x="2596895" y="109728"/>
                  </a:lnTo>
                </a:path>
                <a:path w="2940050" h="260985">
                  <a:moveTo>
                    <a:pt x="347472" y="114300"/>
                  </a:moveTo>
                  <a:lnTo>
                    <a:pt x="2592323" y="114300"/>
                  </a:lnTo>
                </a:path>
                <a:path w="2940050" h="260985">
                  <a:moveTo>
                    <a:pt x="352044" y="118872"/>
                  </a:moveTo>
                  <a:lnTo>
                    <a:pt x="2587751" y="118872"/>
                  </a:lnTo>
                </a:path>
                <a:path w="2940050" h="260985">
                  <a:moveTo>
                    <a:pt x="352044" y="123444"/>
                  </a:moveTo>
                  <a:lnTo>
                    <a:pt x="2587751" y="123444"/>
                  </a:lnTo>
                </a:path>
                <a:path w="2940050" h="260985">
                  <a:moveTo>
                    <a:pt x="352044" y="128016"/>
                  </a:moveTo>
                  <a:lnTo>
                    <a:pt x="2587751" y="128016"/>
                  </a:lnTo>
                </a:path>
                <a:path w="2940050" h="260985">
                  <a:moveTo>
                    <a:pt x="352044" y="132587"/>
                  </a:moveTo>
                  <a:lnTo>
                    <a:pt x="2587751" y="132587"/>
                  </a:lnTo>
                </a:path>
                <a:path w="2940050" h="260985">
                  <a:moveTo>
                    <a:pt x="475488" y="137160"/>
                  </a:moveTo>
                  <a:lnTo>
                    <a:pt x="2464308" y="137160"/>
                  </a:lnTo>
                </a:path>
                <a:path w="2940050" h="260985">
                  <a:moveTo>
                    <a:pt x="475488" y="141732"/>
                  </a:moveTo>
                  <a:lnTo>
                    <a:pt x="2464308" y="141732"/>
                  </a:lnTo>
                </a:path>
                <a:path w="2940050" h="260985">
                  <a:moveTo>
                    <a:pt x="480060" y="146304"/>
                  </a:moveTo>
                  <a:lnTo>
                    <a:pt x="2459736" y="146304"/>
                  </a:lnTo>
                </a:path>
                <a:path w="2940050" h="260985">
                  <a:moveTo>
                    <a:pt x="489204" y="150875"/>
                  </a:moveTo>
                  <a:lnTo>
                    <a:pt x="2450592" y="150875"/>
                  </a:lnTo>
                </a:path>
                <a:path w="2940050" h="260985">
                  <a:moveTo>
                    <a:pt x="489204" y="155448"/>
                  </a:moveTo>
                  <a:lnTo>
                    <a:pt x="2450592" y="155448"/>
                  </a:lnTo>
                </a:path>
                <a:path w="2940050" h="260985">
                  <a:moveTo>
                    <a:pt x="493776" y="160020"/>
                  </a:moveTo>
                  <a:lnTo>
                    <a:pt x="2446020" y="160020"/>
                  </a:lnTo>
                </a:path>
                <a:path w="2940050" h="260985">
                  <a:moveTo>
                    <a:pt x="502920" y="164592"/>
                  </a:moveTo>
                  <a:lnTo>
                    <a:pt x="2436875" y="164592"/>
                  </a:lnTo>
                </a:path>
                <a:path w="2940050" h="260985">
                  <a:moveTo>
                    <a:pt x="502920" y="169163"/>
                  </a:moveTo>
                  <a:lnTo>
                    <a:pt x="2436875" y="169163"/>
                  </a:lnTo>
                </a:path>
                <a:path w="2940050" h="260985">
                  <a:moveTo>
                    <a:pt x="644652" y="173736"/>
                  </a:moveTo>
                  <a:lnTo>
                    <a:pt x="2295144" y="173736"/>
                  </a:lnTo>
                </a:path>
                <a:path w="2940050" h="260985">
                  <a:moveTo>
                    <a:pt x="644652" y="178308"/>
                  </a:moveTo>
                  <a:lnTo>
                    <a:pt x="2290572" y="178308"/>
                  </a:lnTo>
                </a:path>
                <a:path w="2940050" h="260985">
                  <a:moveTo>
                    <a:pt x="653796" y="182880"/>
                  </a:moveTo>
                  <a:lnTo>
                    <a:pt x="2286000" y="182880"/>
                  </a:lnTo>
                </a:path>
                <a:path w="2940050" h="260985">
                  <a:moveTo>
                    <a:pt x="658368" y="187452"/>
                  </a:moveTo>
                  <a:lnTo>
                    <a:pt x="2281428" y="187452"/>
                  </a:lnTo>
                </a:path>
                <a:path w="2940050" h="260985">
                  <a:moveTo>
                    <a:pt x="662940" y="192024"/>
                  </a:moveTo>
                  <a:lnTo>
                    <a:pt x="2276856" y="192024"/>
                  </a:lnTo>
                </a:path>
                <a:path w="2940050" h="260985">
                  <a:moveTo>
                    <a:pt x="681228" y="196596"/>
                  </a:moveTo>
                  <a:lnTo>
                    <a:pt x="2258567" y="196596"/>
                  </a:lnTo>
                </a:path>
                <a:path w="2940050" h="260985">
                  <a:moveTo>
                    <a:pt x="685800" y="201168"/>
                  </a:moveTo>
                  <a:lnTo>
                    <a:pt x="2253996" y="201168"/>
                  </a:lnTo>
                </a:path>
                <a:path w="2940050" h="260985">
                  <a:moveTo>
                    <a:pt x="845820" y="205740"/>
                  </a:moveTo>
                  <a:lnTo>
                    <a:pt x="2093975" y="205740"/>
                  </a:lnTo>
                </a:path>
                <a:path w="2940050" h="260985">
                  <a:moveTo>
                    <a:pt x="850392" y="210312"/>
                  </a:moveTo>
                  <a:lnTo>
                    <a:pt x="2089403" y="210312"/>
                  </a:lnTo>
                </a:path>
                <a:path w="2940050" h="260985">
                  <a:moveTo>
                    <a:pt x="854964" y="214884"/>
                  </a:moveTo>
                  <a:lnTo>
                    <a:pt x="2084831" y="214884"/>
                  </a:lnTo>
                </a:path>
                <a:path w="2940050" h="260985">
                  <a:moveTo>
                    <a:pt x="859536" y="219456"/>
                  </a:moveTo>
                  <a:lnTo>
                    <a:pt x="2080260" y="219456"/>
                  </a:lnTo>
                </a:path>
                <a:path w="2940050" h="260985">
                  <a:moveTo>
                    <a:pt x="864108" y="224028"/>
                  </a:moveTo>
                  <a:lnTo>
                    <a:pt x="2075688" y="224028"/>
                  </a:lnTo>
                </a:path>
                <a:path w="2940050" h="260985">
                  <a:moveTo>
                    <a:pt x="905256" y="228600"/>
                  </a:moveTo>
                  <a:lnTo>
                    <a:pt x="2034539" y="228600"/>
                  </a:lnTo>
                </a:path>
                <a:path w="2940050" h="260985">
                  <a:moveTo>
                    <a:pt x="909828" y="233172"/>
                  </a:moveTo>
                  <a:lnTo>
                    <a:pt x="2029967" y="233172"/>
                  </a:lnTo>
                </a:path>
                <a:path w="2940050" h="260985">
                  <a:moveTo>
                    <a:pt x="914400" y="237744"/>
                  </a:moveTo>
                  <a:lnTo>
                    <a:pt x="2025396" y="237744"/>
                  </a:lnTo>
                </a:path>
                <a:path w="2940050" h="260985">
                  <a:moveTo>
                    <a:pt x="1193292" y="242316"/>
                  </a:moveTo>
                  <a:lnTo>
                    <a:pt x="1746504" y="242316"/>
                  </a:lnTo>
                </a:path>
                <a:path w="2940050" h="260985">
                  <a:moveTo>
                    <a:pt x="1193292" y="246887"/>
                  </a:moveTo>
                  <a:lnTo>
                    <a:pt x="1746504" y="246887"/>
                  </a:lnTo>
                </a:path>
                <a:path w="2940050" h="260985">
                  <a:moveTo>
                    <a:pt x="1193292" y="251460"/>
                  </a:moveTo>
                  <a:lnTo>
                    <a:pt x="1746504" y="251460"/>
                  </a:lnTo>
                </a:path>
                <a:path w="2940050" h="260985">
                  <a:moveTo>
                    <a:pt x="1193292" y="256032"/>
                  </a:moveTo>
                  <a:lnTo>
                    <a:pt x="1746504" y="256032"/>
                  </a:lnTo>
                </a:path>
                <a:path w="2940050" h="260985">
                  <a:moveTo>
                    <a:pt x="1193292" y="260604"/>
                  </a:moveTo>
                  <a:lnTo>
                    <a:pt x="1741932" y="260604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WordArt 8"/>
          <p:cNvSpPr>
            <a:spLocks noChangeArrowheads="1" noChangeShapeType="1" noTextEdit="1"/>
          </p:cNvSpPr>
          <p:nvPr/>
        </p:nvSpPr>
        <p:spPr bwMode="auto">
          <a:xfrm>
            <a:off x="6076928" y="1712376"/>
            <a:ext cx="1981199" cy="27387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11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676400" y="5057138"/>
            <a:ext cx="6858000" cy="1673352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 cap="none" spc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Fisika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Dasar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Dr.sc.hum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Deni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Hardiansyah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-1839"/>
            <a:ext cx="1257252" cy="2027825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709032" y="482276"/>
            <a:ext cx="8077200" cy="16733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kern="0" dirty="0" err="1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Bunyi</a:t>
            </a:r>
            <a:endParaRPr lang="en-US" sz="6600" b="1" kern="0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7939"/>
            <a:ext cx="9540240" cy="1161795"/>
            <a:chOff x="457200" y="457200"/>
            <a:chExt cx="9144000" cy="1066800"/>
          </a:xfrm>
        </p:grpSpPr>
        <p:sp>
          <p:nvSpPr>
            <p:cNvPr id="3" name="object 3"/>
            <p:cNvSpPr/>
            <p:nvPr/>
          </p:nvSpPr>
          <p:spPr>
            <a:xfrm>
              <a:off x="457200" y="457200"/>
              <a:ext cx="9144000" cy="1066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64608" y="90296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4572">
              <a:solidFill>
                <a:srgbClr val="F1B8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89604" y="900683"/>
              <a:ext cx="4311396" cy="4434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366519" y="1655321"/>
            <a:ext cx="441096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5" dirty="0">
                <a:latin typeface="Carlito"/>
                <a:cs typeface="Carlito"/>
              </a:rPr>
              <a:t>Dari pengertian modulus</a:t>
            </a:r>
            <a:r>
              <a:rPr sz="2400" spc="-5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Bulk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47038" y="3198370"/>
            <a:ext cx="296583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25" dirty="0">
                <a:latin typeface="Carlito"/>
                <a:cs typeface="Carlito"/>
              </a:rPr>
              <a:t>Variasi </a:t>
            </a:r>
            <a:r>
              <a:rPr sz="2400" spc="-10" dirty="0">
                <a:latin typeface="Carlito"/>
                <a:cs typeface="Carlito"/>
              </a:rPr>
              <a:t>tekanan</a:t>
            </a:r>
            <a:endParaRPr sz="24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buClr>
                <a:srgbClr val="F0AD00"/>
              </a:buClr>
              <a:buFont typeface="Arial"/>
              <a:buChar char="▪"/>
            </a:pPr>
            <a:endParaRPr sz="24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0AD00"/>
              </a:buClr>
              <a:buFont typeface="Arial"/>
              <a:buChar char="▪"/>
            </a:pPr>
            <a:endParaRPr sz="2300" dirty="0">
              <a:latin typeface="Carlito"/>
              <a:cs typeface="Carlito"/>
            </a:endParaRPr>
          </a:p>
          <a:p>
            <a:pPr marL="332740" indent="-320040">
              <a:lnSpc>
                <a:spcPct val="10000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5" dirty="0">
                <a:latin typeface="Carlito"/>
                <a:cs typeface="Carlito"/>
              </a:rPr>
              <a:t>Amplitudo</a:t>
            </a:r>
            <a:r>
              <a:rPr sz="2400" spc="-7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tekanan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76600" y="2286000"/>
            <a:ext cx="1600200" cy="829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895600" y="2128895"/>
            <a:ext cx="6644640" cy="2755900"/>
            <a:chOff x="2743200" y="2133600"/>
            <a:chExt cx="6644640" cy="2755900"/>
          </a:xfrm>
        </p:grpSpPr>
        <p:sp>
          <p:nvSpPr>
            <p:cNvPr id="10" name="object 10"/>
            <p:cNvSpPr/>
            <p:nvPr/>
          </p:nvSpPr>
          <p:spPr>
            <a:xfrm>
              <a:off x="5715000" y="2133600"/>
              <a:ext cx="3672840" cy="27553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43200" y="3733800"/>
              <a:ext cx="3058667" cy="457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2743200" y="4953000"/>
            <a:ext cx="231495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14" name="object 14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29639" y="1673351"/>
            <a:ext cx="1243965" cy="1736089"/>
            <a:chOff x="929639" y="1673351"/>
            <a:chExt cx="1243965" cy="1736089"/>
          </a:xfrm>
        </p:grpSpPr>
        <p:sp>
          <p:nvSpPr>
            <p:cNvPr id="20" name="object 20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32" name="object 32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44" name="object 44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56" name="object 56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68" name="object 68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80" name="object 80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5" name="object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337777"/>
              </p:ext>
            </p:extLst>
          </p:nvPr>
        </p:nvGraphicFramePr>
        <p:xfrm>
          <a:off x="929639" y="1673351"/>
          <a:ext cx="1436880" cy="5288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6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25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4465" marR="3549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Kecepatan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57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85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64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6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5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Efek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Doppler</a:t>
                      </a:r>
                    </a:p>
                    <a:p>
                      <a:pPr marL="164465" marR="354965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Kejut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698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6" name="object 86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8" y="-33213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04972" y="5847588"/>
            <a:ext cx="6385560" cy="1468120"/>
            <a:chOff x="3204972" y="5847588"/>
            <a:chExt cx="6385560" cy="1468120"/>
          </a:xfrm>
        </p:grpSpPr>
        <p:sp>
          <p:nvSpPr>
            <p:cNvPr id="3" name="object 3"/>
            <p:cNvSpPr/>
            <p:nvPr/>
          </p:nvSpPr>
          <p:spPr>
            <a:xfrm>
              <a:off x="3273552" y="5849874"/>
              <a:ext cx="5394960" cy="13970"/>
            </a:xfrm>
            <a:custGeom>
              <a:avLst/>
              <a:gdLst/>
              <a:ahLst/>
              <a:cxnLst/>
              <a:rect l="l" t="t" r="r" b="b"/>
              <a:pathLst>
                <a:path w="5394959" h="13970">
                  <a:moveTo>
                    <a:pt x="45720" y="0"/>
                  </a:moveTo>
                  <a:lnTo>
                    <a:pt x="5344667" y="0"/>
                  </a:lnTo>
                </a:path>
                <a:path w="5394959" h="13970">
                  <a:moveTo>
                    <a:pt x="41148" y="4572"/>
                  </a:moveTo>
                  <a:lnTo>
                    <a:pt x="5349239" y="4572"/>
                  </a:lnTo>
                </a:path>
                <a:path w="5394959" h="13970">
                  <a:moveTo>
                    <a:pt x="36575" y="9144"/>
                  </a:moveTo>
                  <a:lnTo>
                    <a:pt x="5353811" y="9144"/>
                  </a:lnTo>
                </a:path>
                <a:path w="5394959" h="13970">
                  <a:moveTo>
                    <a:pt x="0" y="13716"/>
                  </a:moveTo>
                  <a:lnTo>
                    <a:pt x="5394959" y="13716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4972" y="5865876"/>
              <a:ext cx="5527547" cy="11658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447038" y="1698753"/>
            <a:ext cx="6106795" cy="21837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32740" marR="5080" indent="-320040">
              <a:lnSpc>
                <a:spcPts val="2590"/>
              </a:lnSpc>
              <a:spcBef>
                <a:spcPts val="425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10" dirty="0">
                <a:latin typeface="Carlito"/>
                <a:cs typeface="Carlito"/>
              </a:rPr>
              <a:t>Perubahan </a:t>
            </a:r>
            <a:r>
              <a:rPr sz="2400" spc="-5" dirty="0">
                <a:latin typeface="Carlito"/>
                <a:cs typeface="Carlito"/>
              </a:rPr>
              <a:t>panjang gelombang </a:t>
            </a:r>
            <a:r>
              <a:rPr sz="2400" spc="-15" dirty="0">
                <a:latin typeface="Carlito"/>
                <a:cs typeface="Carlito"/>
              </a:rPr>
              <a:t>karena </a:t>
            </a:r>
            <a:r>
              <a:rPr sz="2400" spc="-5" dirty="0">
                <a:latin typeface="Carlito"/>
                <a:cs typeface="Carlito"/>
              </a:rPr>
              <a:t>sumber  </a:t>
            </a:r>
            <a:r>
              <a:rPr sz="2400" spc="-15" dirty="0">
                <a:latin typeface="Carlito"/>
                <a:cs typeface="Carlito"/>
              </a:rPr>
              <a:t>bunyi</a:t>
            </a:r>
            <a:r>
              <a:rPr sz="2400" spc="-10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bergerak</a:t>
            </a:r>
            <a:endParaRPr sz="2400">
              <a:latin typeface="Carlito"/>
              <a:cs typeface="Carlito"/>
            </a:endParaRPr>
          </a:p>
          <a:p>
            <a:pPr marL="332740" indent="-320040">
              <a:lnSpc>
                <a:spcPts val="241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5" dirty="0">
                <a:latin typeface="Carlito"/>
                <a:cs typeface="Carlito"/>
              </a:rPr>
              <a:t>"Wheeeeeeeeeeee…….Oooooooooooooo”</a:t>
            </a:r>
            <a:endParaRPr sz="2400">
              <a:latin typeface="Carlito"/>
              <a:cs typeface="Carlito"/>
            </a:endParaRPr>
          </a:p>
          <a:p>
            <a:pPr marL="332740" indent="-320040">
              <a:lnSpc>
                <a:spcPts val="2735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15" dirty="0">
                <a:latin typeface="Carlito"/>
                <a:cs typeface="Carlito"/>
              </a:rPr>
              <a:t>Contoh:</a:t>
            </a:r>
            <a:endParaRPr sz="2400">
              <a:latin typeface="Carlito"/>
              <a:cs typeface="Carlito"/>
            </a:endParaRPr>
          </a:p>
          <a:p>
            <a:pPr marL="624840" lvl="1" indent="-274955">
              <a:lnSpc>
                <a:spcPct val="100000"/>
              </a:lnSpc>
              <a:spcBef>
                <a:spcPts val="290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400" spc="-5" dirty="0">
                <a:latin typeface="Carlito"/>
                <a:cs typeface="Carlito"/>
              </a:rPr>
              <a:t>Mobil dan </a:t>
            </a:r>
            <a:r>
              <a:rPr sz="2400" spc="-25" dirty="0">
                <a:latin typeface="Carlito"/>
                <a:cs typeface="Carlito"/>
              </a:rPr>
              <a:t>kereta</a:t>
            </a:r>
            <a:r>
              <a:rPr sz="2400" spc="-30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bergerak</a:t>
            </a:r>
            <a:endParaRPr sz="2400">
              <a:latin typeface="Carlito"/>
              <a:cs typeface="Carlito"/>
            </a:endParaRPr>
          </a:p>
          <a:p>
            <a:pPr marL="624840" lvl="1" indent="-274955">
              <a:lnSpc>
                <a:spcPct val="100000"/>
              </a:lnSpc>
              <a:spcBef>
                <a:spcPts val="290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400" spc="-10" dirty="0">
                <a:latin typeface="Carlito"/>
                <a:cs typeface="Carlito"/>
              </a:rPr>
              <a:t>Peluit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berputar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263"/>
            <a:ext cx="9144000" cy="106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76034" y="4181509"/>
            <a:ext cx="5380851" cy="1315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9" name="object 9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29639" y="1673351"/>
            <a:ext cx="1243965" cy="1736089"/>
            <a:chOff x="929639" y="1673351"/>
            <a:chExt cx="1243965" cy="1736089"/>
          </a:xfrm>
        </p:grpSpPr>
        <p:sp>
          <p:nvSpPr>
            <p:cNvPr id="15" name="object 15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27" name="object 27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39" name="object 39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51" name="object 51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929639" y="5231891"/>
            <a:ext cx="1243965" cy="845819"/>
            <a:chOff x="929639" y="5231891"/>
            <a:chExt cx="1243965" cy="845819"/>
          </a:xfrm>
        </p:grpSpPr>
        <p:sp>
          <p:nvSpPr>
            <p:cNvPr id="63" name="object 63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8" name="object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079014"/>
              </p:ext>
            </p:extLst>
          </p:nvPr>
        </p:nvGraphicFramePr>
        <p:xfrm>
          <a:off x="929639" y="1673351"/>
          <a:ext cx="1453392" cy="4404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33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679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4465" marR="3549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Kecepatan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92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92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0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79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9" name="object 69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70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71" name="object 71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77" name="object 77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929639" y="6121907"/>
            <a:ext cx="1453392" cy="675826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64465" indent="-114935">
              <a:lnSpc>
                <a:spcPct val="100000"/>
              </a:lnSpc>
              <a:spcBef>
                <a:spcPts val="1030"/>
              </a:spcBef>
              <a:buChar char="•"/>
              <a:tabLst>
                <a:tab pos="165100" algn="l"/>
              </a:tabLst>
            </a:pP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64465" marR="354965" indent="-114300">
              <a:lnSpc>
                <a:spcPts val="1320"/>
              </a:lnSpc>
              <a:spcBef>
                <a:spcPts val="240"/>
              </a:spcBef>
              <a:buChar char="•"/>
              <a:tabLst>
                <a:tab pos="165100" algn="l"/>
              </a:tabLst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  </a:t>
            </a:r>
            <a:r>
              <a:rPr sz="1200" spc="-5" dirty="0">
                <a:latin typeface="Carlito"/>
                <a:cs typeface="Carlito"/>
              </a:rPr>
              <a:t>Kejut</a:t>
            </a:r>
            <a:endParaRPr sz="1200" dirty="0">
              <a:latin typeface="Carlito"/>
              <a:cs typeface="Carlito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8" y="-33213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9289" y="1571569"/>
            <a:ext cx="555396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10" dirty="0">
                <a:latin typeface="Carlito"/>
                <a:cs typeface="Carlito"/>
              </a:rPr>
              <a:t>Jika </a:t>
            </a:r>
            <a:r>
              <a:rPr sz="2400" spc="-5" dirty="0">
                <a:latin typeface="Carlito"/>
                <a:cs typeface="Carlito"/>
              </a:rPr>
              <a:t>sumber dan </a:t>
            </a:r>
            <a:r>
              <a:rPr sz="2400" spc="-10" dirty="0">
                <a:latin typeface="Carlito"/>
                <a:cs typeface="Carlito"/>
              </a:rPr>
              <a:t>pendengar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bergerak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21638" y="3198370"/>
            <a:ext cx="716889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indent="-320040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57505" algn="l"/>
                <a:tab pos="358140" algn="l"/>
              </a:tabLst>
            </a:pPr>
            <a:r>
              <a:rPr sz="2400" spc="-45" dirty="0">
                <a:latin typeface="Carlito"/>
                <a:cs typeface="Carlito"/>
              </a:rPr>
              <a:t>Tanda </a:t>
            </a:r>
            <a:r>
              <a:rPr sz="2400" spc="-15" dirty="0">
                <a:latin typeface="Carlito"/>
                <a:cs typeface="Carlito"/>
              </a:rPr>
              <a:t>atas </a:t>
            </a:r>
            <a:r>
              <a:rPr sz="2400" dirty="0">
                <a:latin typeface="Carlito"/>
                <a:cs typeface="Carlito"/>
              </a:rPr>
              <a:t>(+ </a:t>
            </a:r>
            <a:r>
              <a:rPr sz="2400" i="1" spc="-5" dirty="0" err="1">
                <a:latin typeface="Carlito"/>
                <a:cs typeface="Carlito"/>
              </a:rPr>
              <a:t>v</a:t>
            </a:r>
            <a:r>
              <a:rPr sz="2400" i="1" spc="-7" baseline="-20833" dirty="0" err="1">
                <a:latin typeface="Carlito"/>
                <a:cs typeface="Carlito"/>
              </a:rPr>
              <a:t>O</a:t>
            </a:r>
            <a:r>
              <a:rPr sz="2400" i="1" spc="-7" baseline="-20833" dirty="0">
                <a:latin typeface="Carlito"/>
                <a:cs typeface="Carlito"/>
              </a:rPr>
              <a:t> </a:t>
            </a:r>
            <a:r>
              <a:rPr lang="en-US" sz="2400" i="1" dirty="0" err="1" smtClean="0">
                <a:latin typeface="Carlito"/>
                <a:cs typeface="Carlito"/>
              </a:rPr>
              <a:t>dan</a:t>
            </a:r>
            <a:r>
              <a:rPr sz="2400" i="1" dirty="0" smtClean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(– </a:t>
            </a:r>
            <a:r>
              <a:rPr sz="2400" i="1" spc="-5" dirty="0">
                <a:latin typeface="Carlito"/>
                <a:cs typeface="Carlito"/>
              </a:rPr>
              <a:t>v</a:t>
            </a:r>
            <a:r>
              <a:rPr sz="2400" i="1" spc="-7" baseline="-20833" dirty="0">
                <a:latin typeface="Carlito"/>
                <a:cs typeface="Carlito"/>
              </a:rPr>
              <a:t>S</a:t>
            </a:r>
            <a:r>
              <a:rPr sz="2400" i="1" spc="-5" dirty="0">
                <a:latin typeface="Carlito"/>
                <a:cs typeface="Carlito"/>
              </a:rPr>
              <a:t>) mengacu </a:t>
            </a:r>
            <a:r>
              <a:rPr sz="2400" i="1" dirty="0">
                <a:latin typeface="Carlito"/>
                <a:cs typeface="Carlito"/>
              </a:rPr>
              <a:t>pada</a:t>
            </a:r>
            <a:r>
              <a:rPr sz="2400" i="1" spc="-145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gerak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-25710"/>
            <a:ext cx="92964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114544" y="3741125"/>
            <a:ext cx="1681944" cy="268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11250" algn="l"/>
              </a:tabLst>
            </a:pPr>
            <a:r>
              <a:rPr sz="1600" i="1" spc="-5" dirty="0">
                <a:latin typeface="Carlito"/>
                <a:cs typeface="Carlito"/>
              </a:rPr>
              <a:t>O	</a:t>
            </a:r>
            <a:r>
              <a:rPr lang="en-US" sz="1600" i="1" spc="-5" dirty="0" smtClean="0">
                <a:latin typeface="Carlito"/>
                <a:cs typeface="Carlito"/>
              </a:rPr>
              <a:t>  </a:t>
            </a:r>
            <a:r>
              <a:rPr sz="1600" i="1" spc="-5" dirty="0" smtClean="0">
                <a:latin typeface="Carlito"/>
                <a:cs typeface="Carlito"/>
              </a:rPr>
              <a:t>S</a:t>
            </a:r>
            <a:endParaRPr sz="1600" dirty="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67085" y="3589530"/>
            <a:ext cx="75199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17465" algn="l"/>
              </a:tabLst>
            </a:pPr>
            <a:r>
              <a:rPr sz="2400" i="1" dirty="0">
                <a:latin typeface="Carlito"/>
                <a:cs typeface="Carlito"/>
              </a:rPr>
              <a:t>saling </a:t>
            </a:r>
            <a:r>
              <a:rPr sz="2400" i="1" spc="-10" dirty="0">
                <a:latin typeface="Carlito"/>
                <a:cs typeface="Carlito"/>
              </a:rPr>
              <a:t>mendekati</a:t>
            </a:r>
            <a:r>
              <a:rPr sz="2400" spc="-10" dirty="0">
                <a:latin typeface="Carlito"/>
                <a:cs typeface="Carlito"/>
              </a:rPr>
              <a:t>, </a:t>
            </a:r>
            <a:r>
              <a:rPr sz="2400" spc="-5" dirty="0">
                <a:latin typeface="Carlito"/>
                <a:cs typeface="Carlito"/>
              </a:rPr>
              <a:t>dan </a:t>
            </a:r>
            <a:r>
              <a:rPr sz="2400" spc="-10" dirty="0">
                <a:latin typeface="Carlito"/>
                <a:cs typeface="Carlito"/>
              </a:rPr>
              <a:t>tanda bawah</a:t>
            </a:r>
            <a:r>
              <a:rPr sz="2400" dirty="0">
                <a:latin typeface="Carlito"/>
                <a:cs typeface="Carlito"/>
              </a:rPr>
              <a:t> (–</a:t>
            </a:r>
            <a:r>
              <a:rPr sz="2400" spc="5" dirty="0">
                <a:latin typeface="Carlito"/>
                <a:cs typeface="Carlito"/>
              </a:rPr>
              <a:t> </a:t>
            </a:r>
            <a:r>
              <a:rPr sz="2400" i="1" dirty="0" smtClean="0">
                <a:latin typeface="Carlito"/>
                <a:cs typeface="Carlito"/>
              </a:rPr>
              <a:t>v	</a:t>
            </a:r>
            <a:r>
              <a:rPr lang="en-US" sz="2400" i="1" dirty="0" smtClean="0">
                <a:latin typeface="Carlito"/>
                <a:cs typeface="Carlito"/>
              </a:rPr>
              <a:t> </a:t>
            </a:r>
            <a:r>
              <a:rPr lang="en-US" sz="2400" i="1" dirty="0" err="1" smtClean="0">
                <a:latin typeface="Carlito"/>
                <a:cs typeface="Carlito"/>
              </a:rPr>
              <a:t>dan</a:t>
            </a:r>
            <a:r>
              <a:rPr sz="2400" i="1" dirty="0" smtClean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+ v</a:t>
            </a:r>
            <a:r>
              <a:rPr sz="2400" i="1" spc="75" dirty="0">
                <a:latin typeface="Carlito"/>
                <a:cs typeface="Carlito"/>
              </a:rPr>
              <a:t> </a:t>
            </a:r>
            <a:r>
              <a:rPr lang="en-US" sz="2400" i="1" spc="75" dirty="0" smtClean="0">
                <a:latin typeface="Carlito"/>
                <a:cs typeface="Carlito"/>
              </a:rPr>
              <a:t> </a:t>
            </a:r>
            <a:r>
              <a:rPr sz="2400" i="1" dirty="0" smtClean="0">
                <a:latin typeface="Carlito"/>
                <a:cs typeface="Carlito"/>
              </a:rPr>
              <a:t>)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67084" y="3929891"/>
            <a:ext cx="5538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Carlito"/>
                <a:cs typeface="Carlito"/>
              </a:rPr>
              <a:t>mengacu </a:t>
            </a:r>
            <a:r>
              <a:rPr sz="2400" i="1" dirty="0">
                <a:latin typeface="Carlito"/>
                <a:cs typeface="Carlito"/>
              </a:rPr>
              <a:t>pada gerak saling</a:t>
            </a:r>
            <a:r>
              <a:rPr sz="2400" i="1" spc="-70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menjauhi</a:t>
            </a:r>
            <a:r>
              <a:rPr sz="2400" dirty="0">
                <a:latin typeface="Carlito"/>
                <a:cs typeface="Carlito"/>
              </a:rPr>
              <a:t>.</a:t>
            </a:r>
          </a:p>
        </p:txBody>
      </p:sp>
      <p:sp>
        <p:nvSpPr>
          <p:cNvPr id="8" name="object 8"/>
          <p:cNvSpPr/>
          <p:nvPr/>
        </p:nvSpPr>
        <p:spPr>
          <a:xfrm>
            <a:off x="2414016" y="4777740"/>
            <a:ext cx="7176516" cy="2537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00728" y="2133600"/>
            <a:ext cx="2001011" cy="1001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11" name="object 11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29639" y="1673351"/>
            <a:ext cx="1243965" cy="1736089"/>
            <a:chOff x="929639" y="1673351"/>
            <a:chExt cx="1243965" cy="1736089"/>
          </a:xfrm>
        </p:grpSpPr>
        <p:sp>
          <p:nvSpPr>
            <p:cNvPr id="17" name="object 17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29" name="object 29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41" name="object 41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53" name="object 53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65" name="object 65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77" name="object 77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2" name="object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681762"/>
              </p:ext>
            </p:extLst>
          </p:nvPr>
        </p:nvGraphicFramePr>
        <p:xfrm>
          <a:off x="929638" y="1673351"/>
          <a:ext cx="1498477" cy="5288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84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66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4465" marR="3549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Kecepatan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82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82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89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89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6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Efek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Doppler</a:t>
                      </a:r>
                    </a:p>
                    <a:p>
                      <a:pPr marL="164465" marR="354965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Kejut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698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3" name="object 83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8" y="-33213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0" y="1884231"/>
            <a:ext cx="7438912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marR="139065" indent="-320040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10" dirty="0">
                <a:latin typeface="Carlito"/>
                <a:cs typeface="Carlito"/>
              </a:rPr>
              <a:t>Jika </a:t>
            </a:r>
            <a:r>
              <a:rPr sz="2400" spc="-15" dirty="0">
                <a:latin typeface="Carlito"/>
                <a:cs typeface="Carlito"/>
              </a:rPr>
              <a:t>kecepatan </a:t>
            </a:r>
            <a:r>
              <a:rPr sz="2400" spc="-5" dirty="0">
                <a:latin typeface="Carlito"/>
                <a:cs typeface="Carlito"/>
              </a:rPr>
              <a:t>benda </a:t>
            </a:r>
            <a:r>
              <a:rPr sz="2400" dirty="0">
                <a:latin typeface="Carlito"/>
                <a:cs typeface="Carlito"/>
              </a:rPr>
              <a:t>lebih </a:t>
            </a:r>
            <a:r>
              <a:rPr sz="2400" spc="-15" dirty="0">
                <a:latin typeface="Carlito"/>
                <a:cs typeface="Carlito"/>
              </a:rPr>
              <a:t>kecil </a:t>
            </a:r>
            <a:r>
              <a:rPr sz="2400" spc="-5" dirty="0">
                <a:latin typeface="Carlito"/>
                <a:cs typeface="Carlito"/>
              </a:rPr>
              <a:t>dari </a:t>
            </a:r>
            <a:r>
              <a:rPr sz="2400" spc="-15" dirty="0">
                <a:latin typeface="Carlito"/>
                <a:cs typeface="Carlito"/>
              </a:rPr>
              <a:t>kecepatan  suara </a:t>
            </a:r>
            <a:r>
              <a:rPr sz="2400" dirty="0">
                <a:latin typeface="Carlito"/>
                <a:cs typeface="Carlito"/>
              </a:rPr>
              <a:t>: </a:t>
            </a:r>
            <a:r>
              <a:rPr sz="2400" spc="-35" dirty="0">
                <a:latin typeface="Carlito"/>
                <a:cs typeface="Carlito"/>
              </a:rPr>
              <a:t>Efek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Doppler</a:t>
            </a:r>
            <a:endParaRPr sz="2400" dirty="0">
              <a:latin typeface="Carlito"/>
              <a:cs typeface="Carlito"/>
            </a:endParaRPr>
          </a:p>
          <a:p>
            <a:pPr marL="332740" marR="5080" indent="-320040">
              <a:lnSpc>
                <a:spcPct val="10000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  <a:tab pos="1222375" algn="l"/>
              </a:tabLst>
            </a:pPr>
            <a:r>
              <a:rPr sz="2400" spc="-10" dirty="0">
                <a:latin typeface="Carlito"/>
                <a:cs typeface="Carlito"/>
              </a:rPr>
              <a:t>Jika </a:t>
            </a:r>
            <a:r>
              <a:rPr sz="2400" spc="-15" dirty="0">
                <a:latin typeface="Carlito"/>
                <a:cs typeface="Carlito"/>
              </a:rPr>
              <a:t>kecepatan </a:t>
            </a:r>
            <a:r>
              <a:rPr sz="2400" spc="-5" dirty="0">
                <a:latin typeface="Carlito"/>
                <a:cs typeface="Carlito"/>
              </a:rPr>
              <a:t>benda </a:t>
            </a:r>
            <a:r>
              <a:rPr sz="2400" dirty="0">
                <a:latin typeface="Carlito"/>
                <a:cs typeface="Carlito"/>
              </a:rPr>
              <a:t>lebih </a:t>
            </a:r>
            <a:r>
              <a:rPr sz="2400" spc="-5" dirty="0">
                <a:latin typeface="Carlito"/>
                <a:cs typeface="Carlito"/>
              </a:rPr>
              <a:t>besar dari </a:t>
            </a:r>
            <a:r>
              <a:rPr sz="2400" spc="-15" dirty="0">
                <a:latin typeface="Carlito"/>
                <a:cs typeface="Carlito"/>
              </a:rPr>
              <a:t>kecepatan  </a:t>
            </a:r>
            <a:r>
              <a:rPr sz="2400" spc="-10" dirty="0">
                <a:latin typeface="Carlito"/>
                <a:cs typeface="Carlito"/>
              </a:rPr>
              <a:t>suara:	</a:t>
            </a:r>
            <a:r>
              <a:rPr sz="2400" spc="-5" dirty="0">
                <a:latin typeface="Carlito"/>
                <a:cs typeface="Carlito"/>
              </a:rPr>
              <a:t>gelombang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kejut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3726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14600" y="5730747"/>
            <a:ext cx="5636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5" dirty="0">
                <a:latin typeface="Carlito"/>
                <a:cs typeface="Carlito"/>
              </a:rPr>
              <a:t>Sudut dari </a:t>
            </a:r>
            <a:r>
              <a:rPr sz="2400" spc="-10" dirty="0">
                <a:latin typeface="Carlito"/>
                <a:cs typeface="Carlito"/>
              </a:rPr>
              <a:t>kerucut </a:t>
            </a:r>
            <a:r>
              <a:rPr sz="2400" spc="-5" dirty="0">
                <a:latin typeface="Carlito"/>
                <a:cs typeface="Carlito"/>
              </a:rPr>
              <a:t>gelombang</a:t>
            </a:r>
            <a:r>
              <a:rPr sz="2400" spc="-100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kejut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82319" y="3454907"/>
            <a:ext cx="5867400" cy="2148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15919" y="6231635"/>
            <a:ext cx="1600200" cy="9433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8" name="object 8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29639" y="1673351"/>
            <a:ext cx="1243965" cy="1736089"/>
            <a:chOff x="929639" y="1673351"/>
            <a:chExt cx="1243965" cy="1736089"/>
          </a:xfrm>
        </p:grpSpPr>
        <p:sp>
          <p:nvSpPr>
            <p:cNvPr id="14" name="object 14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26" name="object 26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38" name="object 38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50" name="object 50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62" name="object 62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74" name="object 74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9" name="object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320759"/>
              </p:ext>
            </p:extLst>
          </p:nvPr>
        </p:nvGraphicFramePr>
        <p:xfrm>
          <a:off x="930274" y="1599879"/>
          <a:ext cx="1423288" cy="54839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3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554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4465" marR="3549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Kecepatan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65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2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7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968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554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Efek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Doppler</a:t>
                      </a:r>
                    </a:p>
                    <a:p>
                      <a:pPr marL="164465" marR="354965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Kejut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698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0" name="object 80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8" y="-33213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3" name="object 3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79932" y="1926337"/>
            <a:ext cx="1028700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5" dirty="0">
                <a:latin typeface="Carlito"/>
                <a:cs typeface="Carlito"/>
              </a:rPr>
              <a:t>Besaran Fisis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0" dirty="0">
                <a:latin typeface="Carlito"/>
                <a:cs typeface="Carlito"/>
              </a:rPr>
              <a:t>Gerak </a:t>
            </a:r>
            <a:r>
              <a:rPr sz="1200" dirty="0">
                <a:latin typeface="Carlito"/>
                <a:cs typeface="Carlito"/>
              </a:rPr>
              <a:t>1D &amp;</a:t>
            </a:r>
            <a:r>
              <a:rPr sz="1200" spc="-6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2D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9639" y="1673351"/>
            <a:ext cx="1243965" cy="1736089"/>
            <a:chOff x="929639" y="1673351"/>
            <a:chExt cx="1243965" cy="1736089"/>
          </a:xfrm>
        </p:grpSpPr>
        <p:sp>
          <p:nvSpPr>
            <p:cNvPr id="9" name="object 9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79932" y="2648714"/>
            <a:ext cx="1066800" cy="683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5" dirty="0">
                <a:latin typeface="Carlito"/>
                <a:cs typeface="Carlito"/>
              </a:rPr>
              <a:t>Hukum</a:t>
            </a:r>
            <a:r>
              <a:rPr sz="1200" spc="-10" dirty="0">
                <a:latin typeface="Carlito"/>
                <a:cs typeface="Carlito"/>
              </a:rPr>
              <a:t> Gerak</a:t>
            </a:r>
            <a:endParaRPr sz="1200" dirty="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Newton</a:t>
            </a:r>
            <a:endParaRPr sz="1200" dirty="0">
              <a:latin typeface="Carlito"/>
              <a:cs typeface="Carlito"/>
            </a:endParaRPr>
          </a:p>
          <a:p>
            <a:pPr marL="114300" indent="-114300">
              <a:lnSpc>
                <a:spcPts val="1320"/>
              </a:lnSpc>
              <a:spcBef>
                <a:spcPts val="240"/>
              </a:spcBef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5" dirty="0" err="1">
                <a:latin typeface="Carlito"/>
                <a:cs typeface="Carlito"/>
              </a:rPr>
              <a:t>Aplikasi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 err="1" smtClean="0">
                <a:latin typeface="Carlito"/>
                <a:cs typeface="Carlito"/>
              </a:rPr>
              <a:t>Hukum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21" name="object 21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021" y="50291"/>
            <a:ext cx="9144000" cy="1066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79932" y="3622550"/>
            <a:ext cx="992505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5" dirty="0">
                <a:latin typeface="Carlito"/>
                <a:cs typeface="Carlito"/>
              </a:rPr>
              <a:t>Kerja </a:t>
            </a:r>
            <a:r>
              <a:rPr sz="1200" dirty="0">
                <a:latin typeface="Carlito"/>
                <a:cs typeface="Carlito"/>
              </a:rPr>
              <a:t>&amp;</a:t>
            </a:r>
            <a:r>
              <a:rPr sz="1200" spc="-5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Energi</a:t>
            </a:r>
            <a:endParaRPr sz="1200" dirty="0">
              <a:latin typeface="Carlito"/>
              <a:cs typeface="Carlito"/>
            </a:endParaRPr>
          </a:p>
          <a:p>
            <a:pPr marL="114300" marR="250190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34" name="object 34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979932" y="4594863"/>
            <a:ext cx="89217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Momentum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0" dirty="0">
                <a:latin typeface="Carlito"/>
                <a:cs typeface="Carlito"/>
              </a:rPr>
              <a:t>Gerak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Rotasi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46" name="object 46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979932" y="5484880"/>
            <a:ext cx="1020444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Gravitasi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0" dirty="0">
                <a:latin typeface="Carlito"/>
                <a:cs typeface="Carlito"/>
              </a:rPr>
              <a:t>Gerak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Periodik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58" name="object 58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979932" y="6207256"/>
            <a:ext cx="966469" cy="683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Mekanika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dirty="0">
                <a:latin typeface="Carlito"/>
                <a:cs typeface="Carlito"/>
              </a:rPr>
              <a:t>Fluida</a:t>
            </a:r>
            <a:endParaRPr sz="1200">
              <a:latin typeface="Carlito"/>
              <a:cs typeface="Carlito"/>
            </a:endParaRPr>
          </a:p>
          <a:p>
            <a:pPr marL="114300" indent="-114300">
              <a:lnSpc>
                <a:spcPts val="1320"/>
              </a:lnSpc>
              <a:spcBef>
                <a:spcPts val="240"/>
              </a:spcBef>
            </a:pPr>
            <a:r>
              <a:rPr sz="1200" dirty="0">
                <a:latin typeface="Carlito"/>
                <a:cs typeface="Carlito"/>
              </a:rPr>
              <a:t>• Gelombang</a:t>
            </a:r>
            <a:r>
              <a:rPr sz="1200" spc="-8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&amp;  </a:t>
            </a: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70" name="object 70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5" name="object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891818"/>
              </p:ext>
            </p:extLst>
          </p:nvPr>
        </p:nvGraphicFramePr>
        <p:xfrm>
          <a:off x="938734" y="1666876"/>
          <a:ext cx="1737362" cy="52947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7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184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Besaran</a:t>
                      </a:r>
                      <a:r>
                        <a:rPr sz="1200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Fisis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9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Gerak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1D &amp;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2D</a:t>
                      </a:r>
                    </a:p>
                  </a:txBody>
                  <a:tcPr marL="0" marR="0" marT="2540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0803">
                <a:tc>
                  <a:txBody>
                    <a:bodyPr/>
                    <a:lstStyle/>
                    <a:p>
                      <a:pPr marL="164465" marR="227329" indent="-114300">
                        <a:lnSpc>
                          <a:spcPts val="1320"/>
                        </a:lnSpc>
                        <a:spcBef>
                          <a:spcPts val="69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Hukum</a:t>
                      </a:r>
                      <a:r>
                        <a:rPr sz="1200" spc="-7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Gerak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Newton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  <a:p>
                      <a:pPr marL="164465" marR="118745" indent="-114300">
                        <a:lnSpc>
                          <a:spcPts val="1320"/>
                        </a:lnSpc>
                        <a:spcBef>
                          <a:spcPts val="21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Aplikasi</a:t>
                      </a:r>
                      <a:r>
                        <a:rPr sz="1200" spc="-7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Hukum  Newton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8763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85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Kerja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&amp;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Energi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  <a:p>
                      <a:pPr marL="164465" marR="451484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25" dirty="0">
                          <a:latin typeface="Carlito"/>
                          <a:cs typeface="Carlito"/>
                        </a:rPr>
                        <a:t>K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45" dirty="0">
                          <a:latin typeface="Carlito"/>
                          <a:cs typeface="Carlito"/>
                        </a:rPr>
                        <a:t>k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30" dirty="0">
                          <a:latin typeface="Carlito"/>
                          <a:cs typeface="Carlito"/>
                        </a:rPr>
                        <a:t>k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alan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Energi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9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Momentum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9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Gerak</a:t>
                      </a:r>
                      <a:r>
                        <a:rPr sz="1200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Rotasi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9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Gravitasi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9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Gerak</a:t>
                      </a:r>
                      <a:r>
                        <a:rPr sz="1200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Periodik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8431">
                <a:tc>
                  <a:txBody>
                    <a:bodyPr/>
                    <a:lstStyle/>
                    <a:p>
                      <a:pPr marL="164465" marR="470534" indent="-114300">
                        <a:lnSpc>
                          <a:spcPts val="1320"/>
                        </a:lnSpc>
                        <a:spcBef>
                          <a:spcPts val="69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5" dirty="0">
                          <a:latin typeface="Carlito"/>
                          <a:cs typeface="Carlito"/>
                        </a:rPr>
                        <a:t>M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30" dirty="0">
                          <a:latin typeface="Carlito"/>
                          <a:cs typeface="Carlito"/>
                        </a:rPr>
                        <a:t>k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30" dirty="0">
                          <a:latin typeface="Carlito"/>
                          <a:cs typeface="Carlito"/>
                        </a:rPr>
                        <a:t>k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  Fluida</a:t>
                      </a:r>
                    </a:p>
                    <a:p>
                      <a:pPr marL="164465" marR="219075" indent="-114300">
                        <a:lnSpc>
                          <a:spcPts val="1320"/>
                        </a:lnSpc>
                        <a:spcBef>
                          <a:spcPts val="21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</a:t>
                      </a:r>
                      <a:r>
                        <a:rPr sz="1200" spc="-1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&amp;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87630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6" name="object 76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2393672" y="1687957"/>
            <a:ext cx="6802120" cy="269625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32740" marR="555625" indent="-320040">
              <a:lnSpc>
                <a:spcPts val="2590"/>
              </a:lnSpc>
              <a:spcBef>
                <a:spcPts val="425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5" dirty="0">
                <a:latin typeface="Carlito"/>
                <a:cs typeface="Carlito"/>
              </a:rPr>
              <a:t>Mendeskripsikan gelombang </a:t>
            </a:r>
            <a:r>
              <a:rPr sz="2400" spc="-15" dirty="0">
                <a:latin typeface="Carlito"/>
                <a:cs typeface="Carlito"/>
              </a:rPr>
              <a:t>bunyi </a:t>
            </a:r>
            <a:r>
              <a:rPr sz="2400" spc="-10" dirty="0">
                <a:latin typeface="Carlito"/>
                <a:cs typeface="Carlito"/>
              </a:rPr>
              <a:t>sebagai  </a:t>
            </a:r>
            <a:r>
              <a:rPr sz="2400" spc="-5" dirty="0">
                <a:latin typeface="Carlito"/>
                <a:cs typeface="Carlito"/>
              </a:rPr>
              <a:t>gelombang </a:t>
            </a:r>
            <a:r>
              <a:rPr sz="2400" spc="-10" dirty="0">
                <a:latin typeface="Carlito"/>
                <a:cs typeface="Carlito"/>
              </a:rPr>
              <a:t>tekanan </a:t>
            </a:r>
            <a:r>
              <a:rPr sz="2400" spc="-5" dirty="0">
                <a:latin typeface="Carlito"/>
                <a:cs typeface="Carlito"/>
              </a:rPr>
              <a:t>dan gelombang</a:t>
            </a:r>
            <a:r>
              <a:rPr sz="2400" spc="-8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simpangan.</a:t>
            </a:r>
            <a:endParaRPr sz="2400" dirty="0">
              <a:latin typeface="Carlito"/>
              <a:cs typeface="Carlito"/>
            </a:endParaRPr>
          </a:p>
          <a:p>
            <a:pPr marL="332740" marR="582930" indent="-320040">
              <a:lnSpc>
                <a:spcPts val="2590"/>
              </a:lnSpc>
              <a:spcBef>
                <a:spcPts val="5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5" dirty="0">
                <a:latin typeface="Carlito"/>
                <a:cs typeface="Carlito"/>
              </a:rPr>
              <a:t>Menghitung </a:t>
            </a:r>
            <a:r>
              <a:rPr sz="2400" spc="-15" dirty="0">
                <a:latin typeface="Carlito"/>
                <a:cs typeface="Carlito"/>
              </a:rPr>
              <a:t>kecepatan </a:t>
            </a:r>
            <a:r>
              <a:rPr sz="2400" spc="-5" dirty="0">
                <a:latin typeface="Carlito"/>
                <a:cs typeface="Carlito"/>
              </a:rPr>
              <a:t>gelombang </a:t>
            </a:r>
            <a:r>
              <a:rPr sz="2400" spc="-15" dirty="0">
                <a:latin typeface="Carlito"/>
                <a:cs typeface="Carlito"/>
              </a:rPr>
              <a:t>bunyi </a:t>
            </a:r>
            <a:r>
              <a:rPr sz="2400" spc="-5" dirty="0">
                <a:latin typeface="Carlito"/>
                <a:cs typeface="Carlito"/>
              </a:rPr>
              <a:t>dalam  </a:t>
            </a:r>
            <a:r>
              <a:rPr sz="2400" spc="-10" dirty="0">
                <a:latin typeface="Carlito"/>
                <a:cs typeface="Carlito"/>
              </a:rPr>
              <a:t>berbagai </a:t>
            </a:r>
            <a:r>
              <a:rPr sz="2400" spc="-5" dirty="0">
                <a:latin typeface="Carlito"/>
                <a:cs typeface="Carlito"/>
              </a:rPr>
              <a:t>bahan.</a:t>
            </a:r>
            <a:endParaRPr sz="2400" dirty="0">
              <a:latin typeface="Carlito"/>
              <a:cs typeface="Carlito"/>
            </a:endParaRPr>
          </a:p>
          <a:p>
            <a:pPr marL="332740" indent="-320040">
              <a:lnSpc>
                <a:spcPts val="241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5" dirty="0">
                <a:latin typeface="Carlito"/>
                <a:cs typeface="Carlito"/>
              </a:rPr>
              <a:t>Menghitung </a:t>
            </a:r>
            <a:r>
              <a:rPr sz="2400" spc="-10" dirty="0" err="1">
                <a:latin typeface="Carlito"/>
                <a:cs typeface="Carlito"/>
              </a:rPr>
              <a:t>intensitas</a:t>
            </a:r>
            <a:r>
              <a:rPr sz="2400" spc="-40" dirty="0">
                <a:latin typeface="Carlito"/>
                <a:cs typeface="Carlito"/>
              </a:rPr>
              <a:t> </a:t>
            </a:r>
            <a:r>
              <a:rPr sz="2400" spc="-15" dirty="0" err="1" smtClean="0">
                <a:latin typeface="Carlito"/>
                <a:cs typeface="Carlito"/>
              </a:rPr>
              <a:t>bunyi</a:t>
            </a:r>
            <a:endParaRPr sz="2400" dirty="0">
              <a:latin typeface="Carlito"/>
              <a:cs typeface="Carlito"/>
            </a:endParaRPr>
          </a:p>
          <a:p>
            <a:pPr marL="332740" marR="405765" indent="-320040">
              <a:lnSpc>
                <a:spcPts val="2590"/>
              </a:lnSpc>
              <a:spcBef>
                <a:spcPts val="5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5" dirty="0">
                <a:latin typeface="Carlito"/>
                <a:cs typeface="Carlito"/>
              </a:rPr>
              <a:t>Menjelaskan </a:t>
            </a:r>
            <a:r>
              <a:rPr sz="2400" spc="-10" dirty="0">
                <a:latin typeface="Carlito"/>
                <a:cs typeface="Carlito"/>
              </a:rPr>
              <a:t>mengapa </a:t>
            </a:r>
            <a:r>
              <a:rPr sz="2400" spc="-15" dirty="0">
                <a:latin typeface="Carlito"/>
                <a:cs typeface="Carlito"/>
              </a:rPr>
              <a:t>bunyi </a:t>
            </a:r>
            <a:r>
              <a:rPr sz="2400" spc="-10" dirty="0">
                <a:latin typeface="Carlito"/>
                <a:cs typeface="Carlito"/>
              </a:rPr>
              <a:t>sirene </a:t>
            </a:r>
            <a:r>
              <a:rPr sz="2400" spc="-5" dirty="0">
                <a:latin typeface="Carlito"/>
                <a:cs typeface="Carlito"/>
              </a:rPr>
              <a:t>berubah </a:t>
            </a:r>
            <a:r>
              <a:rPr sz="2400" spc="-10" dirty="0">
                <a:latin typeface="Carlito"/>
                <a:cs typeface="Carlito"/>
              </a:rPr>
              <a:t>saat  </a:t>
            </a:r>
            <a:r>
              <a:rPr sz="2400" spc="-15" dirty="0">
                <a:latin typeface="Carlito"/>
                <a:cs typeface="Carlito"/>
              </a:rPr>
              <a:t>bergerak </a:t>
            </a:r>
            <a:r>
              <a:rPr sz="2400" spc="-10" dirty="0">
                <a:latin typeface="Carlito"/>
                <a:cs typeface="Carlito"/>
              </a:rPr>
              <a:t>melewati</a:t>
            </a:r>
            <a:r>
              <a:rPr sz="2400" spc="-3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kita.</a:t>
            </a:r>
            <a:endParaRPr sz="2400" dirty="0">
              <a:latin typeface="Carlito"/>
              <a:cs typeface="Carlito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66" y="-5268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26" y="18232"/>
            <a:ext cx="91440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71247" y="1942139"/>
            <a:ext cx="5673993" cy="305194"/>
            <a:chOff x="3069336" y="1889759"/>
            <a:chExt cx="5673993" cy="305194"/>
          </a:xfrm>
        </p:grpSpPr>
        <p:sp>
          <p:nvSpPr>
            <p:cNvPr id="4" name="object 4"/>
            <p:cNvSpPr/>
            <p:nvPr/>
          </p:nvSpPr>
          <p:spPr>
            <a:xfrm>
              <a:off x="4643627" y="1889759"/>
              <a:ext cx="3629025" cy="5080"/>
            </a:xfrm>
            <a:custGeom>
              <a:avLst/>
              <a:gdLst/>
              <a:ahLst/>
              <a:cxnLst/>
              <a:rect l="l" t="t" r="r" b="b"/>
              <a:pathLst>
                <a:path w="3629025" h="5080">
                  <a:moveTo>
                    <a:pt x="41148" y="4572"/>
                  </a:moveTo>
                  <a:lnTo>
                    <a:pt x="41148" y="3047"/>
                  </a:lnTo>
                  <a:lnTo>
                    <a:pt x="38100" y="1523"/>
                  </a:lnTo>
                  <a:lnTo>
                    <a:pt x="32004" y="0"/>
                  </a:lnTo>
                  <a:lnTo>
                    <a:pt x="10668" y="0"/>
                  </a:lnTo>
                  <a:lnTo>
                    <a:pt x="3048" y="1523"/>
                  </a:lnTo>
                  <a:lnTo>
                    <a:pt x="0" y="4572"/>
                  </a:lnTo>
                  <a:lnTo>
                    <a:pt x="41148" y="4572"/>
                  </a:lnTo>
                  <a:close/>
                </a:path>
                <a:path w="3629025" h="5080">
                  <a:moveTo>
                    <a:pt x="608076" y="4572"/>
                  </a:moveTo>
                  <a:lnTo>
                    <a:pt x="608076" y="3047"/>
                  </a:lnTo>
                  <a:lnTo>
                    <a:pt x="605028" y="1523"/>
                  </a:lnTo>
                  <a:lnTo>
                    <a:pt x="598932" y="0"/>
                  </a:lnTo>
                  <a:lnTo>
                    <a:pt x="577596" y="0"/>
                  </a:lnTo>
                  <a:lnTo>
                    <a:pt x="569976" y="1523"/>
                  </a:lnTo>
                  <a:lnTo>
                    <a:pt x="566927" y="4572"/>
                  </a:lnTo>
                  <a:lnTo>
                    <a:pt x="608076" y="4572"/>
                  </a:lnTo>
                  <a:close/>
                </a:path>
                <a:path w="3629025" h="5080">
                  <a:moveTo>
                    <a:pt x="1606296" y="4572"/>
                  </a:moveTo>
                  <a:lnTo>
                    <a:pt x="1606296" y="3047"/>
                  </a:lnTo>
                  <a:lnTo>
                    <a:pt x="1603248" y="1523"/>
                  </a:lnTo>
                  <a:lnTo>
                    <a:pt x="1597152" y="0"/>
                  </a:lnTo>
                  <a:lnTo>
                    <a:pt x="1575816" y="0"/>
                  </a:lnTo>
                  <a:lnTo>
                    <a:pt x="1568196" y="1523"/>
                  </a:lnTo>
                  <a:lnTo>
                    <a:pt x="1565147" y="4572"/>
                  </a:lnTo>
                  <a:lnTo>
                    <a:pt x="1606296" y="4572"/>
                  </a:lnTo>
                  <a:close/>
                </a:path>
                <a:path w="3629025" h="5080">
                  <a:moveTo>
                    <a:pt x="2720340" y="4572"/>
                  </a:moveTo>
                  <a:lnTo>
                    <a:pt x="2720340" y="3047"/>
                  </a:lnTo>
                  <a:lnTo>
                    <a:pt x="2717292" y="1523"/>
                  </a:lnTo>
                  <a:lnTo>
                    <a:pt x="2711196" y="0"/>
                  </a:lnTo>
                  <a:lnTo>
                    <a:pt x="2689860" y="0"/>
                  </a:lnTo>
                  <a:lnTo>
                    <a:pt x="2682240" y="1523"/>
                  </a:lnTo>
                  <a:lnTo>
                    <a:pt x="2679191" y="4572"/>
                  </a:lnTo>
                  <a:lnTo>
                    <a:pt x="2720340" y="4572"/>
                  </a:lnTo>
                  <a:close/>
                </a:path>
                <a:path w="3629025" h="5080">
                  <a:moveTo>
                    <a:pt x="3078480" y="4571"/>
                  </a:moveTo>
                  <a:lnTo>
                    <a:pt x="3072384" y="1523"/>
                  </a:lnTo>
                  <a:lnTo>
                    <a:pt x="3043428" y="1523"/>
                  </a:lnTo>
                  <a:lnTo>
                    <a:pt x="3038856" y="3047"/>
                  </a:lnTo>
                  <a:lnTo>
                    <a:pt x="3037331" y="4572"/>
                  </a:lnTo>
                  <a:lnTo>
                    <a:pt x="3078480" y="4571"/>
                  </a:lnTo>
                  <a:close/>
                </a:path>
                <a:path w="3629025" h="5080">
                  <a:moveTo>
                    <a:pt x="3628644" y="4571"/>
                  </a:moveTo>
                  <a:lnTo>
                    <a:pt x="3622548" y="1523"/>
                  </a:lnTo>
                  <a:lnTo>
                    <a:pt x="3593592" y="1523"/>
                  </a:lnTo>
                  <a:lnTo>
                    <a:pt x="3589020" y="3047"/>
                  </a:lnTo>
                  <a:lnTo>
                    <a:pt x="3587495" y="4572"/>
                  </a:lnTo>
                  <a:lnTo>
                    <a:pt x="3628644" y="4571"/>
                  </a:lnTo>
                  <a:close/>
                </a:path>
              </a:pathLst>
            </a:custGeom>
            <a:solidFill>
              <a:srgbClr val="A00E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6095" y="1894332"/>
              <a:ext cx="4456430" cy="5080"/>
            </a:xfrm>
            <a:custGeom>
              <a:avLst/>
              <a:gdLst/>
              <a:ahLst/>
              <a:cxnLst/>
              <a:rect l="l" t="t" r="r" b="b"/>
              <a:pathLst>
                <a:path w="4456430" h="5080">
                  <a:moveTo>
                    <a:pt x="870204" y="1523"/>
                  </a:moveTo>
                  <a:lnTo>
                    <a:pt x="868680" y="1523"/>
                  </a:lnTo>
                  <a:lnTo>
                    <a:pt x="868680" y="0"/>
                  </a:lnTo>
                  <a:lnTo>
                    <a:pt x="827532" y="0"/>
                  </a:lnTo>
                  <a:lnTo>
                    <a:pt x="826008" y="1523"/>
                  </a:lnTo>
                  <a:lnTo>
                    <a:pt x="826008" y="4572"/>
                  </a:lnTo>
                  <a:lnTo>
                    <a:pt x="870184" y="4572"/>
                  </a:lnTo>
                  <a:lnTo>
                    <a:pt x="870204" y="1523"/>
                  </a:lnTo>
                  <a:close/>
                </a:path>
                <a:path w="4456430" h="5080">
                  <a:moveTo>
                    <a:pt x="1437132" y="4572"/>
                  </a:moveTo>
                  <a:lnTo>
                    <a:pt x="1437132" y="1523"/>
                  </a:lnTo>
                  <a:lnTo>
                    <a:pt x="1435608" y="1523"/>
                  </a:lnTo>
                  <a:lnTo>
                    <a:pt x="1435608" y="0"/>
                  </a:lnTo>
                  <a:lnTo>
                    <a:pt x="1394460" y="0"/>
                  </a:lnTo>
                  <a:lnTo>
                    <a:pt x="1392936" y="1523"/>
                  </a:lnTo>
                  <a:lnTo>
                    <a:pt x="1392936" y="4572"/>
                  </a:lnTo>
                  <a:lnTo>
                    <a:pt x="1437132" y="4572"/>
                  </a:lnTo>
                  <a:close/>
                </a:path>
                <a:path w="4456430" h="5080">
                  <a:moveTo>
                    <a:pt x="2435352" y="1523"/>
                  </a:moveTo>
                  <a:lnTo>
                    <a:pt x="2433828" y="1523"/>
                  </a:lnTo>
                  <a:lnTo>
                    <a:pt x="2433828" y="0"/>
                  </a:lnTo>
                  <a:lnTo>
                    <a:pt x="2392680" y="0"/>
                  </a:lnTo>
                  <a:lnTo>
                    <a:pt x="2391156" y="1523"/>
                  </a:lnTo>
                  <a:lnTo>
                    <a:pt x="2391156" y="4572"/>
                  </a:lnTo>
                  <a:lnTo>
                    <a:pt x="2435332" y="4572"/>
                  </a:lnTo>
                  <a:lnTo>
                    <a:pt x="2435352" y="1523"/>
                  </a:lnTo>
                  <a:close/>
                </a:path>
                <a:path w="4456430" h="5080">
                  <a:moveTo>
                    <a:pt x="3549396" y="4572"/>
                  </a:moveTo>
                  <a:lnTo>
                    <a:pt x="3549396" y="1523"/>
                  </a:lnTo>
                  <a:lnTo>
                    <a:pt x="3547872" y="1523"/>
                  </a:lnTo>
                  <a:lnTo>
                    <a:pt x="3547872" y="0"/>
                  </a:lnTo>
                  <a:lnTo>
                    <a:pt x="3506724" y="0"/>
                  </a:lnTo>
                  <a:lnTo>
                    <a:pt x="3505200" y="1523"/>
                  </a:lnTo>
                  <a:lnTo>
                    <a:pt x="3505200" y="4572"/>
                  </a:lnTo>
                  <a:lnTo>
                    <a:pt x="3549396" y="4572"/>
                  </a:lnTo>
                  <a:close/>
                </a:path>
                <a:path w="4456430" h="5080">
                  <a:moveTo>
                    <a:pt x="3906012" y="0"/>
                  </a:moveTo>
                  <a:lnTo>
                    <a:pt x="3864864" y="0"/>
                  </a:lnTo>
                  <a:lnTo>
                    <a:pt x="3863340" y="1523"/>
                  </a:lnTo>
                  <a:lnTo>
                    <a:pt x="3863285" y="4572"/>
                  </a:lnTo>
                  <a:lnTo>
                    <a:pt x="3905982" y="4572"/>
                  </a:lnTo>
                  <a:lnTo>
                    <a:pt x="3906012" y="0"/>
                  </a:lnTo>
                  <a:close/>
                </a:path>
                <a:path w="4456430" h="5080">
                  <a:moveTo>
                    <a:pt x="4456176" y="0"/>
                  </a:moveTo>
                  <a:lnTo>
                    <a:pt x="4415028" y="0"/>
                  </a:lnTo>
                  <a:lnTo>
                    <a:pt x="4413504" y="1523"/>
                  </a:lnTo>
                  <a:lnTo>
                    <a:pt x="4413449" y="4572"/>
                  </a:lnTo>
                  <a:lnTo>
                    <a:pt x="4456146" y="4572"/>
                  </a:lnTo>
                  <a:lnTo>
                    <a:pt x="4456176" y="0"/>
                  </a:lnTo>
                  <a:close/>
                </a:path>
                <a:path w="4456430" h="5080">
                  <a:moveTo>
                    <a:pt x="33528" y="4572"/>
                  </a:moveTo>
                  <a:lnTo>
                    <a:pt x="30480" y="3047"/>
                  </a:lnTo>
                  <a:lnTo>
                    <a:pt x="22860" y="1523"/>
                  </a:lnTo>
                  <a:lnTo>
                    <a:pt x="9144" y="1523"/>
                  </a:lnTo>
                  <a:lnTo>
                    <a:pt x="3048" y="3047"/>
                  </a:lnTo>
                  <a:lnTo>
                    <a:pt x="0" y="4572"/>
                  </a:lnTo>
                  <a:lnTo>
                    <a:pt x="33528" y="4572"/>
                  </a:lnTo>
                  <a:close/>
                </a:path>
                <a:path w="4456430" h="5080">
                  <a:moveTo>
                    <a:pt x="3457956" y="4572"/>
                  </a:moveTo>
                  <a:lnTo>
                    <a:pt x="3454908" y="3047"/>
                  </a:lnTo>
                  <a:lnTo>
                    <a:pt x="3447288" y="1523"/>
                  </a:lnTo>
                  <a:lnTo>
                    <a:pt x="3433572" y="1523"/>
                  </a:lnTo>
                  <a:lnTo>
                    <a:pt x="3427476" y="3047"/>
                  </a:lnTo>
                  <a:lnTo>
                    <a:pt x="3424427" y="4572"/>
                  </a:lnTo>
                  <a:lnTo>
                    <a:pt x="3457956" y="4572"/>
                  </a:lnTo>
                  <a:close/>
                </a:path>
                <a:path w="4456430" h="5080">
                  <a:moveTo>
                    <a:pt x="3989832" y="4572"/>
                  </a:moveTo>
                  <a:lnTo>
                    <a:pt x="3986784" y="3047"/>
                  </a:lnTo>
                  <a:lnTo>
                    <a:pt x="3979164" y="1523"/>
                  </a:lnTo>
                  <a:lnTo>
                    <a:pt x="3965448" y="1523"/>
                  </a:lnTo>
                  <a:lnTo>
                    <a:pt x="3959352" y="3047"/>
                  </a:lnTo>
                  <a:lnTo>
                    <a:pt x="3956303" y="4572"/>
                  </a:lnTo>
                  <a:lnTo>
                    <a:pt x="3989832" y="4572"/>
                  </a:lnTo>
                  <a:close/>
                </a:path>
              </a:pathLst>
            </a:custGeom>
            <a:solidFill>
              <a:srgbClr val="A20F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09999" y="1898904"/>
              <a:ext cx="4462780" cy="6350"/>
            </a:xfrm>
            <a:custGeom>
              <a:avLst/>
              <a:gdLst/>
              <a:ahLst/>
              <a:cxnLst/>
              <a:rect l="l" t="t" r="r" b="b"/>
              <a:pathLst>
                <a:path w="4462780" h="6350">
                  <a:moveTo>
                    <a:pt x="876280" y="0"/>
                  </a:moveTo>
                  <a:lnTo>
                    <a:pt x="832104" y="0"/>
                  </a:lnTo>
                  <a:lnTo>
                    <a:pt x="832104" y="6096"/>
                  </a:lnTo>
                  <a:lnTo>
                    <a:pt x="876240" y="6096"/>
                  </a:lnTo>
                  <a:lnTo>
                    <a:pt x="876280" y="0"/>
                  </a:lnTo>
                  <a:close/>
                </a:path>
                <a:path w="4462780" h="6350">
                  <a:moveTo>
                    <a:pt x="1443228" y="6096"/>
                  </a:moveTo>
                  <a:lnTo>
                    <a:pt x="1443228" y="0"/>
                  </a:lnTo>
                  <a:lnTo>
                    <a:pt x="1399032" y="0"/>
                  </a:lnTo>
                  <a:lnTo>
                    <a:pt x="1399032" y="6096"/>
                  </a:lnTo>
                  <a:lnTo>
                    <a:pt x="1443228" y="6096"/>
                  </a:lnTo>
                  <a:close/>
                </a:path>
                <a:path w="4462780" h="6350">
                  <a:moveTo>
                    <a:pt x="2441428" y="0"/>
                  </a:moveTo>
                  <a:lnTo>
                    <a:pt x="2397252" y="0"/>
                  </a:lnTo>
                  <a:lnTo>
                    <a:pt x="2397252" y="6096"/>
                  </a:lnTo>
                  <a:lnTo>
                    <a:pt x="2441388" y="6096"/>
                  </a:lnTo>
                  <a:lnTo>
                    <a:pt x="2441428" y="0"/>
                  </a:lnTo>
                  <a:close/>
                </a:path>
                <a:path w="4462780" h="6350">
                  <a:moveTo>
                    <a:pt x="3555492" y="6096"/>
                  </a:moveTo>
                  <a:lnTo>
                    <a:pt x="3555492" y="0"/>
                  </a:lnTo>
                  <a:lnTo>
                    <a:pt x="3511296" y="0"/>
                  </a:lnTo>
                  <a:lnTo>
                    <a:pt x="3511296" y="6096"/>
                  </a:lnTo>
                  <a:lnTo>
                    <a:pt x="3555492" y="6096"/>
                  </a:lnTo>
                  <a:close/>
                </a:path>
                <a:path w="4462780" h="6350">
                  <a:moveTo>
                    <a:pt x="3912078" y="0"/>
                  </a:moveTo>
                  <a:lnTo>
                    <a:pt x="3869381" y="0"/>
                  </a:lnTo>
                  <a:lnTo>
                    <a:pt x="3869272" y="6096"/>
                  </a:lnTo>
                  <a:lnTo>
                    <a:pt x="3912038" y="6096"/>
                  </a:lnTo>
                  <a:lnTo>
                    <a:pt x="3912078" y="0"/>
                  </a:lnTo>
                  <a:close/>
                </a:path>
                <a:path w="4462780" h="6350">
                  <a:moveTo>
                    <a:pt x="4462242" y="0"/>
                  </a:moveTo>
                  <a:lnTo>
                    <a:pt x="4419545" y="0"/>
                  </a:lnTo>
                  <a:lnTo>
                    <a:pt x="4419436" y="6096"/>
                  </a:lnTo>
                  <a:lnTo>
                    <a:pt x="4462202" y="6096"/>
                  </a:lnTo>
                  <a:lnTo>
                    <a:pt x="4462242" y="0"/>
                  </a:lnTo>
                  <a:close/>
                </a:path>
                <a:path w="4462780" h="6350">
                  <a:moveTo>
                    <a:pt x="45720" y="6096"/>
                  </a:moveTo>
                  <a:lnTo>
                    <a:pt x="44196" y="4571"/>
                  </a:lnTo>
                  <a:lnTo>
                    <a:pt x="42672" y="4571"/>
                  </a:lnTo>
                  <a:lnTo>
                    <a:pt x="42672" y="1523"/>
                  </a:lnTo>
                  <a:lnTo>
                    <a:pt x="39624" y="0"/>
                  </a:lnTo>
                  <a:lnTo>
                    <a:pt x="6095" y="0"/>
                  </a:lnTo>
                  <a:lnTo>
                    <a:pt x="3048" y="1523"/>
                  </a:lnTo>
                  <a:lnTo>
                    <a:pt x="1524" y="3047"/>
                  </a:lnTo>
                  <a:lnTo>
                    <a:pt x="0" y="6096"/>
                  </a:lnTo>
                  <a:lnTo>
                    <a:pt x="45720" y="6096"/>
                  </a:lnTo>
                  <a:close/>
                </a:path>
                <a:path w="4462780" h="6350">
                  <a:moveTo>
                    <a:pt x="3470148" y="6096"/>
                  </a:moveTo>
                  <a:lnTo>
                    <a:pt x="3468624" y="4571"/>
                  </a:lnTo>
                  <a:lnTo>
                    <a:pt x="3467100" y="4571"/>
                  </a:lnTo>
                  <a:lnTo>
                    <a:pt x="3467100" y="1523"/>
                  </a:lnTo>
                  <a:lnTo>
                    <a:pt x="3464052" y="0"/>
                  </a:lnTo>
                  <a:lnTo>
                    <a:pt x="3430523" y="0"/>
                  </a:lnTo>
                  <a:lnTo>
                    <a:pt x="3427476" y="1523"/>
                  </a:lnTo>
                  <a:lnTo>
                    <a:pt x="3425952" y="3047"/>
                  </a:lnTo>
                  <a:lnTo>
                    <a:pt x="3424427" y="6096"/>
                  </a:lnTo>
                  <a:lnTo>
                    <a:pt x="3470148" y="6096"/>
                  </a:lnTo>
                  <a:close/>
                </a:path>
                <a:path w="4462780" h="6350">
                  <a:moveTo>
                    <a:pt x="4002024" y="6096"/>
                  </a:moveTo>
                  <a:lnTo>
                    <a:pt x="4000500" y="4571"/>
                  </a:lnTo>
                  <a:lnTo>
                    <a:pt x="3998976" y="4571"/>
                  </a:lnTo>
                  <a:lnTo>
                    <a:pt x="3998976" y="1523"/>
                  </a:lnTo>
                  <a:lnTo>
                    <a:pt x="3995928" y="0"/>
                  </a:lnTo>
                  <a:lnTo>
                    <a:pt x="3962399" y="0"/>
                  </a:lnTo>
                  <a:lnTo>
                    <a:pt x="3959352" y="1523"/>
                  </a:lnTo>
                  <a:lnTo>
                    <a:pt x="3957828" y="3047"/>
                  </a:lnTo>
                  <a:lnTo>
                    <a:pt x="3956303" y="6096"/>
                  </a:lnTo>
                  <a:lnTo>
                    <a:pt x="4002024" y="6096"/>
                  </a:lnTo>
                  <a:close/>
                </a:path>
                <a:path w="4462780" h="6350">
                  <a:moveTo>
                    <a:pt x="565405" y="6096"/>
                  </a:moveTo>
                  <a:lnTo>
                    <a:pt x="553212" y="4571"/>
                  </a:lnTo>
                  <a:lnTo>
                    <a:pt x="527304" y="4571"/>
                  </a:lnTo>
                  <a:lnTo>
                    <a:pt x="510539" y="6096"/>
                  </a:lnTo>
                  <a:lnTo>
                    <a:pt x="565405" y="6096"/>
                  </a:lnTo>
                  <a:close/>
                </a:path>
              </a:pathLst>
            </a:custGeom>
            <a:solidFill>
              <a:srgbClr val="A410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75431" y="1905000"/>
              <a:ext cx="5196840" cy="5080"/>
            </a:xfrm>
            <a:custGeom>
              <a:avLst/>
              <a:gdLst/>
              <a:ahLst/>
              <a:cxnLst/>
              <a:rect l="l" t="t" r="r" b="b"/>
              <a:pathLst>
                <a:path w="5196840" h="5080">
                  <a:moveTo>
                    <a:pt x="1610808" y="0"/>
                  </a:moveTo>
                  <a:lnTo>
                    <a:pt x="1566672" y="0"/>
                  </a:lnTo>
                  <a:lnTo>
                    <a:pt x="1566672" y="4572"/>
                  </a:lnTo>
                  <a:lnTo>
                    <a:pt x="1610777" y="4572"/>
                  </a:lnTo>
                  <a:lnTo>
                    <a:pt x="1610808" y="0"/>
                  </a:lnTo>
                  <a:close/>
                </a:path>
                <a:path w="5196840" h="5080">
                  <a:moveTo>
                    <a:pt x="2177796" y="4572"/>
                  </a:moveTo>
                  <a:lnTo>
                    <a:pt x="2177796" y="0"/>
                  </a:lnTo>
                  <a:lnTo>
                    <a:pt x="2133600" y="0"/>
                  </a:lnTo>
                  <a:lnTo>
                    <a:pt x="2133600" y="4572"/>
                  </a:lnTo>
                  <a:lnTo>
                    <a:pt x="2177796" y="4572"/>
                  </a:lnTo>
                  <a:close/>
                </a:path>
                <a:path w="5196840" h="5080">
                  <a:moveTo>
                    <a:pt x="3175955" y="0"/>
                  </a:moveTo>
                  <a:lnTo>
                    <a:pt x="3131820" y="0"/>
                  </a:lnTo>
                  <a:lnTo>
                    <a:pt x="3131820" y="4572"/>
                  </a:lnTo>
                  <a:lnTo>
                    <a:pt x="3175925" y="4572"/>
                  </a:lnTo>
                  <a:lnTo>
                    <a:pt x="3175955" y="0"/>
                  </a:lnTo>
                  <a:close/>
                </a:path>
                <a:path w="5196840" h="5080">
                  <a:moveTo>
                    <a:pt x="4290060" y="4572"/>
                  </a:moveTo>
                  <a:lnTo>
                    <a:pt x="4290060" y="0"/>
                  </a:lnTo>
                  <a:lnTo>
                    <a:pt x="4245864" y="0"/>
                  </a:lnTo>
                  <a:lnTo>
                    <a:pt x="4245864" y="4572"/>
                  </a:lnTo>
                  <a:lnTo>
                    <a:pt x="4290060" y="4572"/>
                  </a:lnTo>
                  <a:close/>
                </a:path>
                <a:path w="5196840" h="5080">
                  <a:moveTo>
                    <a:pt x="4646606" y="0"/>
                  </a:moveTo>
                  <a:lnTo>
                    <a:pt x="4603840" y="0"/>
                  </a:lnTo>
                  <a:lnTo>
                    <a:pt x="4603759" y="4572"/>
                  </a:lnTo>
                  <a:lnTo>
                    <a:pt x="4646577" y="4572"/>
                  </a:lnTo>
                  <a:lnTo>
                    <a:pt x="4646606" y="0"/>
                  </a:lnTo>
                  <a:close/>
                </a:path>
                <a:path w="5196840" h="5080">
                  <a:moveTo>
                    <a:pt x="5196770" y="0"/>
                  </a:moveTo>
                  <a:lnTo>
                    <a:pt x="5154004" y="0"/>
                  </a:lnTo>
                  <a:lnTo>
                    <a:pt x="5153923" y="4572"/>
                  </a:lnTo>
                  <a:lnTo>
                    <a:pt x="5196741" y="4572"/>
                  </a:lnTo>
                  <a:lnTo>
                    <a:pt x="5196770" y="0"/>
                  </a:lnTo>
                  <a:close/>
                </a:path>
                <a:path w="5196840" h="5080">
                  <a:moveTo>
                    <a:pt x="780288" y="4571"/>
                  </a:moveTo>
                  <a:lnTo>
                    <a:pt x="780288" y="0"/>
                  </a:lnTo>
                  <a:lnTo>
                    <a:pt x="734567" y="0"/>
                  </a:lnTo>
                  <a:lnTo>
                    <a:pt x="733044" y="1523"/>
                  </a:lnTo>
                  <a:lnTo>
                    <a:pt x="732536" y="4572"/>
                  </a:lnTo>
                  <a:lnTo>
                    <a:pt x="780288" y="4571"/>
                  </a:lnTo>
                  <a:close/>
                </a:path>
                <a:path w="5196840" h="5080">
                  <a:moveTo>
                    <a:pt x="4204716" y="4571"/>
                  </a:moveTo>
                  <a:lnTo>
                    <a:pt x="4204716" y="0"/>
                  </a:lnTo>
                  <a:lnTo>
                    <a:pt x="4158995" y="0"/>
                  </a:lnTo>
                  <a:lnTo>
                    <a:pt x="4157472" y="1523"/>
                  </a:lnTo>
                  <a:lnTo>
                    <a:pt x="4156964" y="4572"/>
                  </a:lnTo>
                  <a:lnTo>
                    <a:pt x="4204716" y="4571"/>
                  </a:lnTo>
                  <a:close/>
                </a:path>
                <a:path w="5196840" h="5080">
                  <a:moveTo>
                    <a:pt x="4736592" y="4571"/>
                  </a:moveTo>
                  <a:lnTo>
                    <a:pt x="4736592" y="0"/>
                  </a:lnTo>
                  <a:lnTo>
                    <a:pt x="4690871" y="0"/>
                  </a:lnTo>
                  <a:lnTo>
                    <a:pt x="4689348" y="1523"/>
                  </a:lnTo>
                  <a:lnTo>
                    <a:pt x="4688840" y="4572"/>
                  </a:lnTo>
                  <a:lnTo>
                    <a:pt x="4736592" y="4571"/>
                  </a:lnTo>
                  <a:close/>
                </a:path>
                <a:path w="5196840" h="5080">
                  <a:moveTo>
                    <a:pt x="1318260" y="4572"/>
                  </a:moveTo>
                  <a:lnTo>
                    <a:pt x="1313688" y="3047"/>
                  </a:lnTo>
                  <a:lnTo>
                    <a:pt x="1307592" y="1523"/>
                  </a:lnTo>
                  <a:lnTo>
                    <a:pt x="1299973" y="0"/>
                  </a:lnTo>
                  <a:lnTo>
                    <a:pt x="1245107" y="0"/>
                  </a:lnTo>
                  <a:lnTo>
                    <a:pt x="1226819" y="4572"/>
                  </a:lnTo>
                  <a:lnTo>
                    <a:pt x="1318260" y="4572"/>
                  </a:lnTo>
                  <a:close/>
                </a:path>
                <a:path w="5196840" h="5080">
                  <a:moveTo>
                    <a:pt x="97537" y="4572"/>
                  </a:moveTo>
                  <a:lnTo>
                    <a:pt x="88392" y="3047"/>
                  </a:lnTo>
                  <a:lnTo>
                    <a:pt x="65532" y="1523"/>
                  </a:lnTo>
                  <a:lnTo>
                    <a:pt x="9144" y="1523"/>
                  </a:lnTo>
                  <a:lnTo>
                    <a:pt x="3048" y="3047"/>
                  </a:lnTo>
                  <a:lnTo>
                    <a:pt x="0" y="4572"/>
                  </a:lnTo>
                  <a:lnTo>
                    <a:pt x="97537" y="4572"/>
                  </a:lnTo>
                  <a:close/>
                </a:path>
              </a:pathLst>
            </a:custGeom>
            <a:solidFill>
              <a:srgbClr val="A61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71367" y="1909572"/>
              <a:ext cx="5201285" cy="6350"/>
            </a:xfrm>
            <a:custGeom>
              <a:avLst/>
              <a:gdLst/>
              <a:ahLst/>
              <a:cxnLst/>
              <a:rect l="l" t="t" r="r" b="b"/>
              <a:pathLst>
                <a:path w="5201284" h="6350">
                  <a:moveTo>
                    <a:pt x="1614841" y="0"/>
                  </a:moveTo>
                  <a:lnTo>
                    <a:pt x="1570736" y="0"/>
                  </a:lnTo>
                  <a:lnTo>
                    <a:pt x="1570736" y="6096"/>
                  </a:lnTo>
                  <a:lnTo>
                    <a:pt x="1614801" y="6096"/>
                  </a:lnTo>
                  <a:lnTo>
                    <a:pt x="1614841" y="0"/>
                  </a:lnTo>
                  <a:close/>
                </a:path>
                <a:path w="5201284" h="6350">
                  <a:moveTo>
                    <a:pt x="2181860" y="6096"/>
                  </a:moveTo>
                  <a:lnTo>
                    <a:pt x="2181860" y="0"/>
                  </a:lnTo>
                  <a:lnTo>
                    <a:pt x="2137664" y="0"/>
                  </a:lnTo>
                  <a:lnTo>
                    <a:pt x="2137664" y="6096"/>
                  </a:lnTo>
                  <a:lnTo>
                    <a:pt x="2181860" y="6096"/>
                  </a:lnTo>
                  <a:close/>
                </a:path>
                <a:path w="5201284" h="6350">
                  <a:moveTo>
                    <a:pt x="3179989" y="0"/>
                  </a:moveTo>
                  <a:lnTo>
                    <a:pt x="3135883" y="0"/>
                  </a:lnTo>
                  <a:lnTo>
                    <a:pt x="3135883" y="6096"/>
                  </a:lnTo>
                  <a:lnTo>
                    <a:pt x="3179949" y="6096"/>
                  </a:lnTo>
                  <a:lnTo>
                    <a:pt x="3179989" y="0"/>
                  </a:lnTo>
                  <a:close/>
                </a:path>
                <a:path w="5201284" h="6350">
                  <a:moveTo>
                    <a:pt x="4294123" y="6096"/>
                  </a:moveTo>
                  <a:lnTo>
                    <a:pt x="4294123" y="0"/>
                  </a:lnTo>
                  <a:lnTo>
                    <a:pt x="4249927" y="0"/>
                  </a:lnTo>
                  <a:lnTo>
                    <a:pt x="4249927" y="6096"/>
                  </a:lnTo>
                  <a:lnTo>
                    <a:pt x="4294123" y="6096"/>
                  </a:lnTo>
                  <a:close/>
                </a:path>
                <a:path w="5201284" h="6350">
                  <a:moveTo>
                    <a:pt x="4650640" y="0"/>
                  </a:moveTo>
                  <a:lnTo>
                    <a:pt x="4607823" y="0"/>
                  </a:lnTo>
                  <a:lnTo>
                    <a:pt x="4607714" y="6096"/>
                  </a:lnTo>
                  <a:lnTo>
                    <a:pt x="4650601" y="6096"/>
                  </a:lnTo>
                  <a:lnTo>
                    <a:pt x="4650640" y="0"/>
                  </a:lnTo>
                  <a:close/>
                </a:path>
                <a:path w="5201284" h="6350">
                  <a:moveTo>
                    <a:pt x="5200804" y="0"/>
                  </a:moveTo>
                  <a:lnTo>
                    <a:pt x="5157986" y="0"/>
                  </a:lnTo>
                  <a:lnTo>
                    <a:pt x="5157878" y="6096"/>
                  </a:lnTo>
                  <a:lnTo>
                    <a:pt x="5200765" y="6096"/>
                  </a:lnTo>
                  <a:lnTo>
                    <a:pt x="5200804" y="0"/>
                  </a:lnTo>
                  <a:close/>
                </a:path>
                <a:path w="5201284" h="6350">
                  <a:moveTo>
                    <a:pt x="785876" y="0"/>
                  </a:moveTo>
                  <a:lnTo>
                    <a:pt x="736600" y="0"/>
                  </a:lnTo>
                  <a:lnTo>
                    <a:pt x="735584" y="6095"/>
                  </a:lnTo>
                  <a:lnTo>
                    <a:pt x="785368" y="6096"/>
                  </a:lnTo>
                  <a:lnTo>
                    <a:pt x="785876" y="0"/>
                  </a:lnTo>
                  <a:close/>
                </a:path>
                <a:path w="5201284" h="6350">
                  <a:moveTo>
                    <a:pt x="4210303" y="0"/>
                  </a:moveTo>
                  <a:lnTo>
                    <a:pt x="4161027" y="0"/>
                  </a:lnTo>
                  <a:lnTo>
                    <a:pt x="4160011" y="6095"/>
                  </a:lnTo>
                  <a:lnTo>
                    <a:pt x="4209795" y="6096"/>
                  </a:lnTo>
                  <a:lnTo>
                    <a:pt x="4210303" y="0"/>
                  </a:lnTo>
                  <a:close/>
                </a:path>
                <a:path w="5201284" h="6350">
                  <a:moveTo>
                    <a:pt x="4742179" y="0"/>
                  </a:moveTo>
                  <a:lnTo>
                    <a:pt x="4692903" y="0"/>
                  </a:lnTo>
                  <a:lnTo>
                    <a:pt x="4691887" y="6095"/>
                  </a:lnTo>
                  <a:lnTo>
                    <a:pt x="4741671" y="6096"/>
                  </a:lnTo>
                  <a:lnTo>
                    <a:pt x="4742179" y="0"/>
                  </a:lnTo>
                  <a:close/>
                </a:path>
                <a:path w="5201284" h="6350">
                  <a:moveTo>
                    <a:pt x="1337564" y="6096"/>
                  </a:moveTo>
                  <a:lnTo>
                    <a:pt x="1331468" y="3047"/>
                  </a:lnTo>
                  <a:lnTo>
                    <a:pt x="1322324" y="0"/>
                  </a:lnTo>
                  <a:lnTo>
                    <a:pt x="1230883" y="0"/>
                  </a:lnTo>
                  <a:lnTo>
                    <a:pt x="1226312" y="1523"/>
                  </a:lnTo>
                  <a:lnTo>
                    <a:pt x="1217167" y="6096"/>
                  </a:lnTo>
                  <a:lnTo>
                    <a:pt x="1337564" y="6096"/>
                  </a:lnTo>
                  <a:close/>
                </a:path>
                <a:path w="5201284" h="6350">
                  <a:moveTo>
                    <a:pt x="119888" y="6096"/>
                  </a:moveTo>
                  <a:lnTo>
                    <a:pt x="116840" y="4571"/>
                  </a:lnTo>
                  <a:lnTo>
                    <a:pt x="107696" y="1523"/>
                  </a:lnTo>
                  <a:lnTo>
                    <a:pt x="101601" y="0"/>
                  </a:lnTo>
                  <a:lnTo>
                    <a:pt x="4063" y="0"/>
                  </a:lnTo>
                  <a:lnTo>
                    <a:pt x="1016" y="3047"/>
                  </a:lnTo>
                  <a:lnTo>
                    <a:pt x="0" y="6096"/>
                  </a:lnTo>
                  <a:lnTo>
                    <a:pt x="119888" y="6096"/>
                  </a:lnTo>
                  <a:close/>
                </a:path>
              </a:pathLst>
            </a:custGeom>
            <a:solidFill>
              <a:srgbClr val="A811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70859" y="1915668"/>
              <a:ext cx="5201285" cy="6350"/>
            </a:xfrm>
            <a:custGeom>
              <a:avLst/>
              <a:gdLst/>
              <a:ahLst/>
              <a:cxnLst/>
              <a:rect l="l" t="t" r="r" b="b"/>
              <a:pathLst>
                <a:path w="5201284" h="6350">
                  <a:moveTo>
                    <a:pt x="1615309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5269" y="6096"/>
                  </a:lnTo>
                  <a:lnTo>
                    <a:pt x="1615309" y="0"/>
                  </a:lnTo>
                  <a:close/>
                </a:path>
                <a:path w="5201284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201284" h="6350">
                  <a:moveTo>
                    <a:pt x="3180457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80417" y="6096"/>
                  </a:lnTo>
                  <a:lnTo>
                    <a:pt x="3180457" y="0"/>
                  </a:lnTo>
                  <a:close/>
                </a:path>
                <a:path w="5201284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201284" h="6350">
                  <a:moveTo>
                    <a:pt x="4651109" y="0"/>
                  </a:moveTo>
                  <a:lnTo>
                    <a:pt x="4608222" y="0"/>
                  </a:lnTo>
                  <a:lnTo>
                    <a:pt x="4608113" y="6096"/>
                  </a:lnTo>
                  <a:lnTo>
                    <a:pt x="4651069" y="6096"/>
                  </a:lnTo>
                  <a:lnTo>
                    <a:pt x="4651109" y="0"/>
                  </a:lnTo>
                  <a:close/>
                </a:path>
                <a:path w="5201284" h="6350">
                  <a:moveTo>
                    <a:pt x="5201273" y="0"/>
                  </a:moveTo>
                  <a:lnTo>
                    <a:pt x="5158386" y="0"/>
                  </a:lnTo>
                  <a:lnTo>
                    <a:pt x="5158277" y="6096"/>
                  </a:lnTo>
                  <a:lnTo>
                    <a:pt x="5201233" y="6096"/>
                  </a:lnTo>
                  <a:lnTo>
                    <a:pt x="5201273" y="0"/>
                  </a:lnTo>
                  <a:close/>
                </a:path>
                <a:path w="5201284" h="6350">
                  <a:moveTo>
                    <a:pt x="785875" y="0"/>
                  </a:moveTo>
                  <a:lnTo>
                    <a:pt x="736091" y="0"/>
                  </a:lnTo>
                  <a:lnTo>
                    <a:pt x="736091" y="6096"/>
                  </a:lnTo>
                  <a:lnTo>
                    <a:pt x="785367" y="6096"/>
                  </a:lnTo>
                  <a:lnTo>
                    <a:pt x="785875" y="0"/>
                  </a:lnTo>
                  <a:close/>
                </a:path>
                <a:path w="5201284" h="6350">
                  <a:moveTo>
                    <a:pt x="4210303" y="0"/>
                  </a:moveTo>
                  <a:lnTo>
                    <a:pt x="4160519" y="0"/>
                  </a:lnTo>
                  <a:lnTo>
                    <a:pt x="4160519" y="6096"/>
                  </a:lnTo>
                  <a:lnTo>
                    <a:pt x="4209795" y="6096"/>
                  </a:lnTo>
                  <a:lnTo>
                    <a:pt x="4210303" y="0"/>
                  </a:lnTo>
                  <a:close/>
                </a:path>
                <a:path w="5201284" h="6350">
                  <a:moveTo>
                    <a:pt x="4742179" y="0"/>
                  </a:moveTo>
                  <a:lnTo>
                    <a:pt x="4692395" y="0"/>
                  </a:lnTo>
                  <a:lnTo>
                    <a:pt x="4692395" y="6096"/>
                  </a:lnTo>
                  <a:lnTo>
                    <a:pt x="4741671" y="6096"/>
                  </a:lnTo>
                  <a:lnTo>
                    <a:pt x="4742179" y="0"/>
                  </a:lnTo>
                  <a:close/>
                </a:path>
                <a:path w="5201284" h="6350">
                  <a:moveTo>
                    <a:pt x="1345692" y="6096"/>
                  </a:moveTo>
                  <a:lnTo>
                    <a:pt x="1341119" y="1523"/>
                  </a:lnTo>
                  <a:lnTo>
                    <a:pt x="1338072" y="0"/>
                  </a:lnTo>
                  <a:lnTo>
                    <a:pt x="1217675" y="0"/>
                  </a:lnTo>
                  <a:lnTo>
                    <a:pt x="1208531" y="4571"/>
                  </a:lnTo>
                  <a:lnTo>
                    <a:pt x="1207007" y="6096"/>
                  </a:lnTo>
                  <a:lnTo>
                    <a:pt x="1345692" y="6096"/>
                  </a:lnTo>
                  <a:close/>
                </a:path>
                <a:path w="5201284" h="6350">
                  <a:moveTo>
                    <a:pt x="131064" y="6096"/>
                  </a:moveTo>
                  <a:lnTo>
                    <a:pt x="129539" y="4571"/>
                  </a:lnTo>
                  <a:lnTo>
                    <a:pt x="120396" y="0"/>
                  </a:lnTo>
                  <a:lnTo>
                    <a:pt x="507" y="0"/>
                  </a:lnTo>
                  <a:lnTo>
                    <a:pt x="0" y="1523"/>
                  </a:lnTo>
                  <a:lnTo>
                    <a:pt x="0" y="6096"/>
                  </a:lnTo>
                  <a:lnTo>
                    <a:pt x="131064" y="6096"/>
                  </a:lnTo>
                  <a:close/>
                </a:path>
              </a:pathLst>
            </a:custGeom>
            <a:solidFill>
              <a:srgbClr val="AA12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70859" y="1921764"/>
              <a:ext cx="5201285" cy="6350"/>
            </a:xfrm>
            <a:custGeom>
              <a:avLst/>
              <a:gdLst/>
              <a:ahLst/>
              <a:cxnLst/>
              <a:rect l="l" t="t" r="r" b="b"/>
              <a:pathLst>
                <a:path w="5201284" h="6350">
                  <a:moveTo>
                    <a:pt x="1615269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5229" y="6096"/>
                  </a:lnTo>
                  <a:lnTo>
                    <a:pt x="1615269" y="0"/>
                  </a:lnTo>
                  <a:close/>
                </a:path>
                <a:path w="5201284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201284" h="6350">
                  <a:moveTo>
                    <a:pt x="3180417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80377" y="6096"/>
                  </a:lnTo>
                  <a:lnTo>
                    <a:pt x="3180417" y="0"/>
                  </a:lnTo>
                  <a:close/>
                </a:path>
                <a:path w="5201284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201284" h="6350">
                  <a:moveTo>
                    <a:pt x="4651069" y="0"/>
                  </a:moveTo>
                  <a:lnTo>
                    <a:pt x="4608113" y="0"/>
                  </a:lnTo>
                  <a:lnTo>
                    <a:pt x="4608004" y="6096"/>
                  </a:lnTo>
                  <a:lnTo>
                    <a:pt x="4651030" y="6096"/>
                  </a:lnTo>
                  <a:lnTo>
                    <a:pt x="4651069" y="0"/>
                  </a:lnTo>
                  <a:close/>
                </a:path>
                <a:path w="5201284" h="6350">
                  <a:moveTo>
                    <a:pt x="5201233" y="0"/>
                  </a:moveTo>
                  <a:lnTo>
                    <a:pt x="5158277" y="0"/>
                  </a:lnTo>
                  <a:lnTo>
                    <a:pt x="5158168" y="6096"/>
                  </a:lnTo>
                  <a:lnTo>
                    <a:pt x="5201194" y="6096"/>
                  </a:lnTo>
                  <a:lnTo>
                    <a:pt x="5201233" y="0"/>
                  </a:lnTo>
                  <a:close/>
                </a:path>
                <a:path w="5201284" h="6350">
                  <a:moveTo>
                    <a:pt x="785367" y="0"/>
                  </a:moveTo>
                  <a:lnTo>
                    <a:pt x="736091" y="0"/>
                  </a:lnTo>
                  <a:lnTo>
                    <a:pt x="736091" y="1523"/>
                  </a:lnTo>
                  <a:lnTo>
                    <a:pt x="737615" y="1523"/>
                  </a:lnTo>
                  <a:lnTo>
                    <a:pt x="737615" y="6096"/>
                  </a:lnTo>
                  <a:lnTo>
                    <a:pt x="784859" y="6095"/>
                  </a:lnTo>
                  <a:lnTo>
                    <a:pt x="785367" y="0"/>
                  </a:lnTo>
                  <a:close/>
                </a:path>
                <a:path w="5201284" h="6350">
                  <a:moveTo>
                    <a:pt x="4209795" y="0"/>
                  </a:moveTo>
                  <a:lnTo>
                    <a:pt x="4160519" y="0"/>
                  </a:lnTo>
                  <a:lnTo>
                    <a:pt x="4160519" y="1523"/>
                  </a:lnTo>
                  <a:lnTo>
                    <a:pt x="4162043" y="1523"/>
                  </a:lnTo>
                  <a:lnTo>
                    <a:pt x="4162043" y="6096"/>
                  </a:lnTo>
                  <a:lnTo>
                    <a:pt x="4209287" y="6095"/>
                  </a:lnTo>
                  <a:lnTo>
                    <a:pt x="4209795" y="0"/>
                  </a:lnTo>
                  <a:close/>
                </a:path>
                <a:path w="5201284" h="6350">
                  <a:moveTo>
                    <a:pt x="4741671" y="0"/>
                  </a:moveTo>
                  <a:lnTo>
                    <a:pt x="4692395" y="0"/>
                  </a:lnTo>
                  <a:lnTo>
                    <a:pt x="4692395" y="1523"/>
                  </a:lnTo>
                  <a:lnTo>
                    <a:pt x="4693919" y="1523"/>
                  </a:lnTo>
                  <a:lnTo>
                    <a:pt x="4693919" y="6096"/>
                  </a:lnTo>
                  <a:lnTo>
                    <a:pt x="4741163" y="6095"/>
                  </a:lnTo>
                  <a:lnTo>
                    <a:pt x="4741671" y="0"/>
                  </a:lnTo>
                  <a:close/>
                </a:path>
                <a:path w="5201284" h="6350">
                  <a:moveTo>
                    <a:pt x="1348739" y="6096"/>
                  </a:moveTo>
                  <a:lnTo>
                    <a:pt x="1348739" y="4571"/>
                  </a:lnTo>
                  <a:lnTo>
                    <a:pt x="1347215" y="4571"/>
                  </a:lnTo>
                  <a:lnTo>
                    <a:pt x="1347215" y="1523"/>
                  </a:lnTo>
                  <a:lnTo>
                    <a:pt x="1345692" y="0"/>
                  </a:lnTo>
                  <a:lnTo>
                    <a:pt x="1207007" y="0"/>
                  </a:lnTo>
                  <a:lnTo>
                    <a:pt x="1203959" y="1523"/>
                  </a:lnTo>
                  <a:lnTo>
                    <a:pt x="1199387" y="6096"/>
                  </a:lnTo>
                  <a:lnTo>
                    <a:pt x="1348739" y="6096"/>
                  </a:lnTo>
                  <a:close/>
                </a:path>
                <a:path w="5201284" h="6350">
                  <a:moveTo>
                    <a:pt x="137160" y="6096"/>
                  </a:moveTo>
                  <a:lnTo>
                    <a:pt x="131064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137160" y="6096"/>
                  </a:lnTo>
                  <a:close/>
                </a:path>
                <a:path w="5201284" h="6350">
                  <a:moveTo>
                    <a:pt x="3273551" y="6096"/>
                  </a:moveTo>
                  <a:lnTo>
                    <a:pt x="3273551" y="4571"/>
                  </a:lnTo>
                  <a:lnTo>
                    <a:pt x="3270503" y="3047"/>
                  </a:lnTo>
                  <a:lnTo>
                    <a:pt x="3265931" y="1523"/>
                  </a:lnTo>
                  <a:lnTo>
                    <a:pt x="3240023" y="1523"/>
                  </a:lnTo>
                  <a:lnTo>
                    <a:pt x="3235451" y="3047"/>
                  </a:lnTo>
                  <a:lnTo>
                    <a:pt x="3232403" y="4571"/>
                  </a:lnTo>
                  <a:lnTo>
                    <a:pt x="3231641" y="6096"/>
                  </a:lnTo>
                  <a:lnTo>
                    <a:pt x="3273551" y="6096"/>
                  </a:lnTo>
                  <a:close/>
                </a:path>
              </a:pathLst>
            </a:custGeom>
            <a:solidFill>
              <a:srgbClr val="AC1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0859" y="1927860"/>
              <a:ext cx="5201285" cy="6350"/>
            </a:xfrm>
            <a:custGeom>
              <a:avLst/>
              <a:gdLst/>
              <a:ahLst/>
              <a:cxnLst/>
              <a:rect l="l" t="t" r="r" b="b"/>
              <a:pathLst>
                <a:path w="5201284" h="6350">
                  <a:moveTo>
                    <a:pt x="1615229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5189" y="6096"/>
                  </a:lnTo>
                  <a:lnTo>
                    <a:pt x="1615229" y="0"/>
                  </a:lnTo>
                  <a:close/>
                </a:path>
                <a:path w="5201284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201284" h="6350">
                  <a:moveTo>
                    <a:pt x="3180377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80337" y="6096"/>
                  </a:lnTo>
                  <a:lnTo>
                    <a:pt x="3180377" y="0"/>
                  </a:lnTo>
                  <a:close/>
                </a:path>
                <a:path w="5201284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201284" h="6350">
                  <a:moveTo>
                    <a:pt x="4651030" y="0"/>
                  </a:moveTo>
                  <a:lnTo>
                    <a:pt x="4608004" y="0"/>
                  </a:lnTo>
                  <a:lnTo>
                    <a:pt x="4607895" y="6096"/>
                  </a:lnTo>
                  <a:lnTo>
                    <a:pt x="4650990" y="6096"/>
                  </a:lnTo>
                  <a:lnTo>
                    <a:pt x="4651030" y="0"/>
                  </a:lnTo>
                  <a:close/>
                </a:path>
                <a:path w="5201284" h="6350">
                  <a:moveTo>
                    <a:pt x="5201194" y="0"/>
                  </a:moveTo>
                  <a:lnTo>
                    <a:pt x="5158168" y="0"/>
                  </a:lnTo>
                  <a:lnTo>
                    <a:pt x="5158059" y="6096"/>
                  </a:lnTo>
                  <a:lnTo>
                    <a:pt x="5201154" y="6096"/>
                  </a:lnTo>
                  <a:lnTo>
                    <a:pt x="5201194" y="0"/>
                  </a:lnTo>
                  <a:close/>
                </a:path>
                <a:path w="5201284" h="6350">
                  <a:moveTo>
                    <a:pt x="784859" y="0"/>
                  </a:moveTo>
                  <a:lnTo>
                    <a:pt x="737615" y="0"/>
                  </a:lnTo>
                  <a:lnTo>
                    <a:pt x="737615" y="3047"/>
                  </a:lnTo>
                  <a:lnTo>
                    <a:pt x="739139" y="3047"/>
                  </a:lnTo>
                  <a:lnTo>
                    <a:pt x="739139" y="6095"/>
                  </a:lnTo>
                  <a:lnTo>
                    <a:pt x="740663" y="6096"/>
                  </a:lnTo>
                  <a:lnTo>
                    <a:pt x="781811" y="6096"/>
                  </a:lnTo>
                  <a:lnTo>
                    <a:pt x="783335" y="4571"/>
                  </a:lnTo>
                  <a:lnTo>
                    <a:pt x="784859" y="0"/>
                  </a:lnTo>
                  <a:close/>
                </a:path>
                <a:path w="5201284" h="6350">
                  <a:moveTo>
                    <a:pt x="4209287" y="0"/>
                  </a:moveTo>
                  <a:lnTo>
                    <a:pt x="4162043" y="0"/>
                  </a:lnTo>
                  <a:lnTo>
                    <a:pt x="4162043" y="3047"/>
                  </a:lnTo>
                  <a:lnTo>
                    <a:pt x="4163567" y="3047"/>
                  </a:lnTo>
                  <a:lnTo>
                    <a:pt x="4163567" y="6095"/>
                  </a:lnTo>
                  <a:lnTo>
                    <a:pt x="4165091" y="6096"/>
                  </a:lnTo>
                  <a:lnTo>
                    <a:pt x="4206239" y="6096"/>
                  </a:lnTo>
                  <a:lnTo>
                    <a:pt x="4207763" y="4571"/>
                  </a:lnTo>
                  <a:lnTo>
                    <a:pt x="4209287" y="0"/>
                  </a:lnTo>
                  <a:close/>
                </a:path>
                <a:path w="5201284" h="6350">
                  <a:moveTo>
                    <a:pt x="4741163" y="0"/>
                  </a:moveTo>
                  <a:lnTo>
                    <a:pt x="4693919" y="0"/>
                  </a:lnTo>
                  <a:lnTo>
                    <a:pt x="4693919" y="3047"/>
                  </a:lnTo>
                  <a:lnTo>
                    <a:pt x="4695443" y="3047"/>
                  </a:lnTo>
                  <a:lnTo>
                    <a:pt x="4695443" y="6095"/>
                  </a:lnTo>
                  <a:lnTo>
                    <a:pt x="4696967" y="6096"/>
                  </a:lnTo>
                  <a:lnTo>
                    <a:pt x="4738115" y="6096"/>
                  </a:lnTo>
                  <a:lnTo>
                    <a:pt x="4739639" y="4571"/>
                  </a:lnTo>
                  <a:lnTo>
                    <a:pt x="4741163" y="0"/>
                  </a:lnTo>
                  <a:close/>
                </a:path>
                <a:path w="5201284" h="6350">
                  <a:moveTo>
                    <a:pt x="1350263" y="1523"/>
                  </a:moveTo>
                  <a:lnTo>
                    <a:pt x="1348739" y="1523"/>
                  </a:lnTo>
                  <a:lnTo>
                    <a:pt x="1348739" y="0"/>
                  </a:lnTo>
                  <a:lnTo>
                    <a:pt x="1199387" y="0"/>
                  </a:lnTo>
                  <a:lnTo>
                    <a:pt x="1196339" y="1523"/>
                  </a:lnTo>
                  <a:lnTo>
                    <a:pt x="1191767" y="6096"/>
                  </a:lnTo>
                  <a:lnTo>
                    <a:pt x="1349978" y="6096"/>
                  </a:lnTo>
                  <a:lnTo>
                    <a:pt x="1350263" y="1523"/>
                  </a:lnTo>
                  <a:close/>
                </a:path>
                <a:path w="5201284" h="6350">
                  <a:moveTo>
                    <a:pt x="141731" y="6096"/>
                  </a:moveTo>
                  <a:lnTo>
                    <a:pt x="140207" y="4571"/>
                  </a:lnTo>
                  <a:lnTo>
                    <a:pt x="138683" y="4571"/>
                  </a:lnTo>
                  <a:lnTo>
                    <a:pt x="138683" y="1523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141731" y="6096"/>
                  </a:lnTo>
                  <a:close/>
                </a:path>
                <a:path w="5201284" h="6350">
                  <a:moveTo>
                    <a:pt x="3275075" y="6096"/>
                  </a:moveTo>
                  <a:lnTo>
                    <a:pt x="3275075" y="1523"/>
                  </a:lnTo>
                  <a:lnTo>
                    <a:pt x="3273551" y="1523"/>
                  </a:lnTo>
                  <a:lnTo>
                    <a:pt x="3273551" y="0"/>
                  </a:lnTo>
                  <a:lnTo>
                    <a:pt x="3231641" y="0"/>
                  </a:lnTo>
                  <a:lnTo>
                    <a:pt x="3230879" y="1523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</a:pathLst>
            </a:custGeom>
            <a:solidFill>
              <a:srgbClr val="AE1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70859" y="1933956"/>
              <a:ext cx="5201285" cy="5080"/>
            </a:xfrm>
            <a:custGeom>
              <a:avLst/>
              <a:gdLst/>
              <a:ahLst/>
              <a:cxnLst/>
              <a:rect l="l" t="t" r="r" b="b"/>
              <a:pathLst>
                <a:path w="5201284" h="5080">
                  <a:moveTo>
                    <a:pt x="1615189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5159" y="4572"/>
                  </a:lnTo>
                  <a:lnTo>
                    <a:pt x="1615189" y="0"/>
                  </a:lnTo>
                  <a:close/>
                </a:path>
                <a:path w="5201284" h="5080">
                  <a:moveTo>
                    <a:pt x="2182367" y="4572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4572"/>
                  </a:lnTo>
                  <a:lnTo>
                    <a:pt x="2182367" y="4572"/>
                  </a:lnTo>
                  <a:close/>
                </a:path>
                <a:path w="5201284" h="5080">
                  <a:moveTo>
                    <a:pt x="3180337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80307" y="4572"/>
                  </a:lnTo>
                  <a:lnTo>
                    <a:pt x="3180337" y="0"/>
                  </a:lnTo>
                  <a:close/>
                </a:path>
                <a:path w="5201284" h="5080">
                  <a:moveTo>
                    <a:pt x="4294631" y="4572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4572"/>
                  </a:lnTo>
                  <a:lnTo>
                    <a:pt x="4294631" y="4572"/>
                  </a:lnTo>
                  <a:close/>
                </a:path>
                <a:path w="5201284" h="5080">
                  <a:moveTo>
                    <a:pt x="4650990" y="0"/>
                  </a:moveTo>
                  <a:lnTo>
                    <a:pt x="4607895" y="0"/>
                  </a:lnTo>
                  <a:lnTo>
                    <a:pt x="4607813" y="4572"/>
                  </a:lnTo>
                  <a:lnTo>
                    <a:pt x="4650960" y="4572"/>
                  </a:lnTo>
                  <a:lnTo>
                    <a:pt x="4650990" y="0"/>
                  </a:lnTo>
                  <a:close/>
                </a:path>
                <a:path w="5201284" h="5080">
                  <a:moveTo>
                    <a:pt x="5201154" y="0"/>
                  </a:moveTo>
                  <a:lnTo>
                    <a:pt x="5158059" y="0"/>
                  </a:lnTo>
                  <a:lnTo>
                    <a:pt x="5157977" y="4572"/>
                  </a:lnTo>
                  <a:lnTo>
                    <a:pt x="5201124" y="4572"/>
                  </a:lnTo>
                  <a:lnTo>
                    <a:pt x="5201154" y="0"/>
                  </a:lnTo>
                  <a:close/>
                </a:path>
                <a:path w="5201284" h="5080">
                  <a:moveTo>
                    <a:pt x="781811" y="3047"/>
                  </a:moveTo>
                  <a:lnTo>
                    <a:pt x="781811" y="0"/>
                  </a:lnTo>
                  <a:lnTo>
                    <a:pt x="740663" y="0"/>
                  </a:lnTo>
                  <a:lnTo>
                    <a:pt x="740663" y="3047"/>
                  </a:lnTo>
                  <a:lnTo>
                    <a:pt x="781811" y="3047"/>
                  </a:lnTo>
                  <a:close/>
                </a:path>
                <a:path w="5201284" h="5080">
                  <a:moveTo>
                    <a:pt x="778763" y="3047"/>
                  </a:moveTo>
                  <a:lnTo>
                    <a:pt x="743711" y="3047"/>
                  </a:lnTo>
                  <a:lnTo>
                    <a:pt x="746760" y="4572"/>
                  </a:lnTo>
                  <a:lnTo>
                    <a:pt x="775715" y="4571"/>
                  </a:lnTo>
                  <a:lnTo>
                    <a:pt x="778763" y="3047"/>
                  </a:lnTo>
                  <a:close/>
                </a:path>
                <a:path w="5201284" h="5080">
                  <a:moveTo>
                    <a:pt x="4206239" y="3047"/>
                  </a:moveTo>
                  <a:lnTo>
                    <a:pt x="4206239" y="0"/>
                  </a:lnTo>
                  <a:lnTo>
                    <a:pt x="4165091" y="0"/>
                  </a:lnTo>
                  <a:lnTo>
                    <a:pt x="4165091" y="3047"/>
                  </a:lnTo>
                  <a:lnTo>
                    <a:pt x="4206239" y="3047"/>
                  </a:lnTo>
                  <a:close/>
                </a:path>
                <a:path w="5201284" h="5080">
                  <a:moveTo>
                    <a:pt x="4203191" y="3047"/>
                  </a:moveTo>
                  <a:lnTo>
                    <a:pt x="4168139" y="3047"/>
                  </a:lnTo>
                  <a:lnTo>
                    <a:pt x="4171188" y="4572"/>
                  </a:lnTo>
                  <a:lnTo>
                    <a:pt x="4200143" y="4571"/>
                  </a:lnTo>
                  <a:lnTo>
                    <a:pt x="4203191" y="3047"/>
                  </a:lnTo>
                  <a:close/>
                </a:path>
                <a:path w="5201284" h="5080">
                  <a:moveTo>
                    <a:pt x="4738115" y="3047"/>
                  </a:moveTo>
                  <a:lnTo>
                    <a:pt x="4738115" y="0"/>
                  </a:lnTo>
                  <a:lnTo>
                    <a:pt x="4696967" y="0"/>
                  </a:lnTo>
                  <a:lnTo>
                    <a:pt x="4696967" y="3047"/>
                  </a:lnTo>
                  <a:lnTo>
                    <a:pt x="4738115" y="3047"/>
                  </a:lnTo>
                  <a:close/>
                </a:path>
                <a:path w="5201284" h="5080">
                  <a:moveTo>
                    <a:pt x="4735067" y="3047"/>
                  </a:moveTo>
                  <a:lnTo>
                    <a:pt x="4700015" y="3047"/>
                  </a:lnTo>
                  <a:lnTo>
                    <a:pt x="4703064" y="4572"/>
                  </a:lnTo>
                  <a:lnTo>
                    <a:pt x="4732019" y="4571"/>
                  </a:lnTo>
                  <a:lnTo>
                    <a:pt x="4735067" y="3047"/>
                  </a:lnTo>
                  <a:close/>
                </a:path>
                <a:path w="5201284" h="5080">
                  <a:moveTo>
                    <a:pt x="1349978" y="0"/>
                  </a:moveTo>
                  <a:lnTo>
                    <a:pt x="1191767" y="0"/>
                  </a:lnTo>
                  <a:lnTo>
                    <a:pt x="1187195" y="4572"/>
                  </a:lnTo>
                  <a:lnTo>
                    <a:pt x="1349692" y="4572"/>
                  </a:lnTo>
                  <a:lnTo>
                    <a:pt x="1349978" y="0"/>
                  </a:lnTo>
                  <a:close/>
                </a:path>
                <a:path w="5201284" h="5080">
                  <a:moveTo>
                    <a:pt x="144779" y="4572"/>
                  </a:moveTo>
                  <a:lnTo>
                    <a:pt x="143255" y="3047"/>
                  </a:lnTo>
                  <a:lnTo>
                    <a:pt x="141731" y="3047"/>
                  </a:lnTo>
                  <a:lnTo>
                    <a:pt x="141731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144779" y="4572"/>
                  </a:lnTo>
                  <a:close/>
                </a:path>
                <a:path w="5201284" h="5080">
                  <a:moveTo>
                    <a:pt x="3275075" y="4572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4572"/>
                  </a:lnTo>
                  <a:lnTo>
                    <a:pt x="3275075" y="4572"/>
                  </a:lnTo>
                  <a:close/>
                </a:path>
              </a:pathLst>
            </a:custGeom>
            <a:solidFill>
              <a:srgbClr val="B01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70859" y="1938528"/>
              <a:ext cx="5201285" cy="6350"/>
            </a:xfrm>
            <a:custGeom>
              <a:avLst/>
              <a:gdLst/>
              <a:ahLst/>
              <a:cxnLst/>
              <a:rect l="l" t="t" r="r" b="b"/>
              <a:pathLst>
                <a:path w="5201284" h="6350">
                  <a:moveTo>
                    <a:pt x="1615159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5119" y="6096"/>
                  </a:lnTo>
                  <a:lnTo>
                    <a:pt x="1615159" y="0"/>
                  </a:lnTo>
                  <a:close/>
                </a:path>
                <a:path w="5201284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201284" h="6350">
                  <a:moveTo>
                    <a:pt x="3180307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80267" y="6096"/>
                  </a:lnTo>
                  <a:lnTo>
                    <a:pt x="3180307" y="0"/>
                  </a:lnTo>
                  <a:close/>
                </a:path>
                <a:path w="5201284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201284" h="6350">
                  <a:moveTo>
                    <a:pt x="4650960" y="0"/>
                  </a:moveTo>
                  <a:lnTo>
                    <a:pt x="4607813" y="0"/>
                  </a:lnTo>
                  <a:lnTo>
                    <a:pt x="4607705" y="6096"/>
                  </a:lnTo>
                  <a:lnTo>
                    <a:pt x="4650921" y="6096"/>
                  </a:lnTo>
                  <a:lnTo>
                    <a:pt x="4650960" y="0"/>
                  </a:lnTo>
                  <a:close/>
                </a:path>
                <a:path w="5201284" h="6350">
                  <a:moveTo>
                    <a:pt x="5201124" y="0"/>
                  </a:moveTo>
                  <a:lnTo>
                    <a:pt x="5157977" y="0"/>
                  </a:lnTo>
                  <a:lnTo>
                    <a:pt x="5157868" y="6096"/>
                  </a:lnTo>
                  <a:lnTo>
                    <a:pt x="5201085" y="6096"/>
                  </a:lnTo>
                  <a:lnTo>
                    <a:pt x="5201124" y="0"/>
                  </a:lnTo>
                  <a:close/>
                </a:path>
                <a:path w="5201284" h="6350">
                  <a:moveTo>
                    <a:pt x="775715" y="0"/>
                  </a:moveTo>
                  <a:lnTo>
                    <a:pt x="746760" y="0"/>
                  </a:lnTo>
                  <a:lnTo>
                    <a:pt x="751331" y="1523"/>
                  </a:lnTo>
                  <a:lnTo>
                    <a:pt x="771143" y="3047"/>
                  </a:lnTo>
                  <a:lnTo>
                    <a:pt x="771143" y="1523"/>
                  </a:lnTo>
                  <a:lnTo>
                    <a:pt x="775715" y="0"/>
                  </a:lnTo>
                  <a:close/>
                </a:path>
                <a:path w="5201284" h="6350">
                  <a:moveTo>
                    <a:pt x="4200143" y="0"/>
                  </a:moveTo>
                  <a:lnTo>
                    <a:pt x="4171188" y="0"/>
                  </a:lnTo>
                  <a:lnTo>
                    <a:pt x="4175759" y="1523"/>
                  </a:lnTo>
                  <a:lnTo>
                    <a:pt x="4195571" y="3047"/>
                  </a:lnTo>
                  <a:lnTo>
                    <a:pt x="4195571" y="1523"/>
                  </a:lnTo>
                  <a:lnTo>
                    <a:pt x="4200143" y="0"/>
                  </a:lnTo>
                  <a:close/>
                </a:path>
                <a:path w="5201284" h="6350">
                  <a:moveTo>
                    <a:pt x="4732019" y="0"/>
                  </a:moveTo>
                  <a:lnTo>
                    <a:pt x="4703064" y="0"/>
                  </a:lnTo>
                  <a:lnTo>
                    <a:pt x="4707635" y="1523"/>
                  </a:lnTo>
                  <a:lnTo>
                    <a:pt x="4727447" y="3047"/>
                  </a:lnTo>
                  <a:lnTo>
                    <a:pt x="4727447" y="1523"/>
                  </a:lnTo>
                  <a:lnTo>
                    <a:pt x="4732019" y="0"/>
                  </a:lnTo>
                  <a:close/>
                </a:path>
                <a:path w="5201284" h="6350">
                  <a:moveTo>
                    <a:pt x="1349692" y="0"/>
                  </a:moveTo>
                  <a:lnTo>
                    <a:pt x="1187195" y="0"/>
                  </a:lnTo>
                  <a:lnTo>
                    <a:pt x="1184147" y="3047"/>
                  </a:lnTo>
                  <a:lnTo>
                    <a:pt x="1182623" y="6096"/>
                  </a:lnTo>
                  <a:lnTo>
                    <a:pt x="1249679" y="6095"/>
                  </a:lnTo>
                  <a:lnTo>
                    <a:pt x="1254251" y="4571"/>
                  </a:lnTo>
                  <a:lnTo>
                    <a:pt x="1260347" y="3047"/>
                  </a:lnTo>
                  <a:lnTo>
                    <a:pt x="1272539" y="1523"/>
                  </a:lnTo>
                  <a:lnTo>
                    <a:pt x="1349597" y="1523"/>
                  </a:lnTo>
                  <a:lnTo>
                    <a:pt x="1349692" y="0"/>
                  </a:lnTo>
                  <a:close/>
                </a:path>
                <a:path w="5201284" h="6350">
                  <a:moveTo>
                    <a:pt x="1349597" y="1523"/>
                  </a:moveTo>
                  <a:lnTo>
                    <a:pt x="1283207" y="1523"/>
                  </a:lnTo>
                  <a:lnTo>
                    <a:pt x="1296923" y="3047"/>
                  </a:lnTo>
                  <a:lnTo>
                    <a:pt x="1309116" y="6096"/>
                  </a:lnTo>
                  <a:lnTo>
                    <a:pt x="1349311" y="6096"/>
                  </a:lnTo>
                  <a:lnTo>
                    <a:pt x="1349597" y="1523"/>
                  </a:lnTo>
                  <a:close/>
                </a:path>
                <a:path w="5201284" h="6350">
                  <a:moveTo>
                    <a:pt x="144779" y="3047"/>
                  </a:moveTo>
                  <a:lnTo>
                    <a:pt x="144779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lnTo>
                    <a:pt x="44195" y="3047"/>
                  </a:lnTo>
                  <a:lnTo>
                    <a:pt x="144779" y="3047"/>
                  </a:lnTo>
                  <a:close/>
                </a:path>
                <a:path w="5201284" h="6350">
                  <a:moveTo>
                    <a:pt x="146303" y="6096"/>
                  </a:moveTo>
                  <a:lnTo>
                    <a:pt x="146303" y="4571"/>
                  </a:lnTo>
                  <a:lnTo>
                    <a:pt x="144779" y="4571"/>
                  </a:lnTo>
                  <a:lnTo>
                    <a:pt x="144779" y="3047"/>
                  </a:lnTo>
                  <a:lnTo>
                    <a:pt x="80771" y="3047"/>
                  </a:lnTo>
                  <a:lnTo>
                    <a:pt x="86867" y="4571"/>
                  </a:lnTo>
                  <a:lnTo>
                    <a:pt x="89916" y="6096"/>
                  </a:lnTo>
                  <a:lnTo>
                    <a:pt x="146303" y="6096"/>
                  </a:lnTo>
                  <a:close/>
                </a:path>
                <a:path w="5201284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</a:pathLst>
            </a:custGeom>
            <a:solidFill>
              <a:srgbClr val="B215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70847" y="1944636"/>
              <a:ext cx="5201285" cy="5080"/>
            </a:xfrm>
            <a:custGeom>
              <a:avLst/>
              <a:gdLst/>
              <a:ahLst/>
              <a:cxnLst/>
              <a:rect l="l" t="t" r="r" b="b"/>
              <a:pathLst>
                <a:path w="5201284" h="5080">
                  <a:moveTo>
                    <a:pt x="44196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44196" y="4572"/>
                  </a:lnTo>
                  <a:lnTo>
                    <a:pt x="44196" y="0"/>
                  </a:lnTo>
                  <a:close/>
                </a:path>
                <a:path w="5201284" h="5080">
                  <a:moveTo>
                    <a:pt x="147332" y="3035"/>
                  </a:moveTo>
                  <a:lnTo>
                    <a:pt x="146062" y="3035"/>
                  </a:lnTo>
                  <a:lnTo>
                    <a:pt x="146062" y="0"/>
                  </a:lnTo>
                  <a:lnTo>
                    <a:pt x="96532" y="0"/>
                  </a:lnTo>
                  <a:lnTo>
                    <a:pt x="92722" y="0"/>
                  </a:lnTo>
                  <a:lnTo>
                    <a:pt x="90182" y="0"/>
                  </a:lnTo>
                  <a:lnTo>
                    <a:pt x="90182" y="749"/>
                  </a:lnTo>
                  <a:lnTo>
                    <a:pt x="92722" y="749"/>
                  </a:lnTo>
                  <a:lnTo>
                    <a:pt x="92722" y="3162"/>
                  </a:lnTo>
                  <a:lnTo>
                    <a:pt x="96532" y="3162"/>
                  </a:lnTo>
                  <a:lnTo>
                    <a:pt x="96532" y="4572"/>
                  </a:lnTo>
                  <a:lnTo>
                    <a:pt x="146062" y="4572"/>
                  </a:lnTo>
                  <a:lnTo>
                    <a:pt x="147332" y="4572"/>
                  </a:lnTo>
                  <a:lnTo>
                    <a:pt x="147332" y="3035"/>
                  </a:lnTo>
                  <a:close/>
                </a:path>
                <a:path w="5201284" h="5080">
                  <a:moveTo>
                    <a:pt x="1249680" y="0"/>
                  </a:moveTo>
                  <a:lnTo>
                    <a:pt x="1182624" y="0"/>
                  </a:lnTo>
                  <a:lnTo>
                    <a:pt x="1178052" y="4572"/>
                  </a:lnTo>
                  <a:lnTo>
                    <a:pt x="1240536" y="4572"/>
                  </a:lnTo>
                  <a:lnTo>
                    <a:pt x="1249680" y="0"/>
                  </a:lnTo>
                  <a:close/>
                </a:path>
                <a:path w="5201284" h="5080">
                  <a:moveTo>
                    <a:pt x="1349311" y="0"/>
                  </a:moveTo>
                  <a:lnTo>
                    <a:pt x="1309128" y="0"/>
                  </a:lnTo>
                  <a:lnTo>
                    <a:pt x="1322844" y="4572"/>
                  </a:lnTo>
                  <a:lnTo>
                    <a:pt x="1349032" y="4572"/>
                  </a:lnTo>
                  <a:lnTo>
                    <a:pt x="1349311" y="0"/>
                  </a:lnTo>
                  <a:close/>
                </a:path>
                <a:path w="5201284" h="5080">
                  <a:moveTo>
                    <a:pt x="1615122" y="0"/>
                  </a:moveTo>
                  <a:lnTo>
                    <a:pt x="1571244" y="0"/>
                  </a:lnTo>
                  <a:lnTo>
                    <a:pt x="1571244" y="4572"/>
                  </a:lnTo>
                  <a:lnTo>
                    <a:pt x="1615097" y="4572"/>
                  </a:lnTo>
                  <a:lnTo>
                    <a:pt x="1615122" y="0"/>
                  </a:lnTo>
                  <a:close/>
                </a:path>
                <a:path w="5201284" h="5080">
                  <a:moveTo>
                    <a:pt x="2182368" y="0"/>
                  </a:moveTo>
                  <a:lnTo>
                    <a:pt x="2138172" y="0"/>
                  </a:lnTo>
                  <a:lnTo>
                    <a:pt x="2138172" y="4572"/>
                  </a:lnTo>
                  <a:lnTo>
                    <a:pt x="2182368" y="4572"/>
                  </a:lnTo>
                  <a:lnTo>
                    <a:pt x="2182368" y="0"/>
                  </a:lnTo>
                  <a:close/>
                </a:path>
                <a:path w="5201284" h="5080">
                  <a:moveTo>
                    <a:pt x="3180270" y="0"/>
                  </a:moveTo>
                  <a:lnTo>
                    <a:pt x="3136392" y="0"/>
                  </a:lnTo>
                  <a:lnTo>
                    <a:pt x="3136392" y="4572"/>
                  </a:lnTo>
                  <a:lnTo>
                    <a:pt x="3180245" y="4572"/>
                  </a:lnTo>
                  <a:lnTo>
                    <a:pt x="3180270" y="0"/>
                  </a:lnTo>
                  <a:close/>
                </a:path>
                <a:path w="5201284" h="5080">
                  <a:moveTo>
                    <a:pt x="3275076" y="0"/>
                  </a:moveTo>
                  <a:lnTo>
                    <a:pt x="3230880" y="0"/>
                  </a:lnTo>
                  <a:lnTo>
                    <a:pt x="3230880" y="4572"/>
                  </a:lnTo>
                  <a:lnTo>
                    <a:pt x="3275076" y="4572"/>
                  </a:lnTo>
                  <a:lnTo>
                    <a:pt x="3275076" y="0"/>
                  </a:lnTo>
                  <a:close/>
                </a:path>
                <a:path w="5201284" h="5080">
                  <a:moveTo>
                    <a:pt x="4294632" y="0"/>
                  </a:moveTo>
                  <a:lnTo>
                    <a:pt x="4250436" y="0"/>
                  </a:lnTo>
                  <a:lnTo>
                    <a:pt x="4250436" y="4572"/>
                  </a:lnTo>
                  <a:lnTo>
                    <a:pt x="4294632" y="4572"/>
                  </a:lnTo>
                  <a:lnTo>
                    <a:pt x="4294632" y="0"/>
                  </a:lnTo>
                  <a:close/>
                </a:path>
                <a:path w="5201284" h="5080">
                  <a:moveTo>
                    <a:pt x="4650930" y="0"/>
                  </a:moveTo>
                  <a:lnTo>
                    <a:pt x="4607712" y="0"/>
                  </a:lnTo>
                  <a:lnTo>
                    <a:pt x="4607623" y="4572"/>
                  </a:lnTo>
                  <a:lnTo>
                    <a:pt x="4650892" y="4572"/>
                  </a:lnTo>
                  <a:lnTo>
                    <a:pt x="4650930" y="0"/>
                  </a:lnTo>
                  <a:close/>
                </a:path>
                <a:path w="5201284" h="5080">
                  <a:moveTo>
                    <a:pt x="5201094" y="0"/>
                  </a:moveTo>
                  <a:lnTo>
                    <a:pt x="5157876" y="0"/>
                  </a:lnTo>
                  <a:lnTo>
                    <a:pt x="5157787" y="4572"/>
                  </a:lnTo>
                  <a:lnTo>
                    <a:pt x="5201056" y="4572"/>
                  </a:lnTo>
                  <a:lnTo>
                    <a:pt x="5201094" y="0"/>
                  </a:lnTo>
                  <a:close/>
                </a:path>
              </a:pathLst>
            </a:custGeom>
            <a:solidFill>
              <a:srgbClr val="B416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70859" y="1949196"/>
              <a:ext cx="5201285" cy="6350"/>
            </a:xfrm>
            <a:custGeom>
              <a:avLst/>
              <a:gdLst/>
              <a:ahLst/>
              <a:cxnLst/>
              <a:rect l="l" t="t" r="r" b="b"/>
              <a:pathLst>
                <a:path w="5201284" h="6350">
                  <a:moveTo>
                    <a:pt x="1615089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5048" y="6096"/>
                  </a:lnTo>
                  <a:lnTo>
                    <a:pt x="1615089" y="0"/>
                  </a:lnTo>
                  <a:close/>
                </a:path>
                <a:path w="5201284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201284" h="6350">
                  <a:moveTo>
                    <a:pt x="3180236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80196" y="6096"/>
                  </a:lnTo>
                  <a:lnTo>
                    <a:pt x="3180236" y="0"/>
                  </a:lnTo>
                  <a:close/>
                </a:path>
                <a:path w="5201284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201284" h="6350">
                  <a:moveTo>
                    <a:pt x="4650891" y="0"/>
                  </a:moveTo>
                  <a:lnTo>
                    <a:pt x="4607623" y="0"/>
                  </a:lnTo>
                  <a:lnTo>
                    <a:pt x="4607514" y="6096"/>
                  </a:lnTo>
                  <a:lnTo>
                    <a:pt x="4650852" y="6096"/>
                  </a:lnTo>
                  <a:lnTo>
                    <a:pt x="4650891" y="0"/>
                  </a:lnTo>
                  <a:close/>
                </a:path>
                <a:path w="5201284" h="6350">
                  <a:moveTo>
                    <a:pt x="5201055" y="0"/>
                  </a:moveTo>
                  <a:lnTo>
                    <a:pt x="5157787" y="0"/>
                  </a:lnTo>
                  <a:lnTo>
                    <a:pt x="5157678" y="6096"/>
                  </a:lnTo>
                  <a:lnTo>
                    <a:pt x="5201016" y="6096"/>
                  </a:lnTo>
                  <a:lnTo>
                    <a:pt x="5201055" y="0"/>
                  </a:lnTo>
                  <a:close/>
                </a:path>
                <a:path w="5201284" h="6350">
                  <a:moveTo>
                    <a:pt x="1240535" y="0"/>
                  </a:moveTo>
                  <a:lnTo>
                    <a:pt x="1178051" y="0"/>
                  </a:lnTo>
                  <a:lnTo>
                    <a:pt x="1176527" y="3047"/>
                  </a:lnTo>
                  <a:lnTo>
                    <a:pt x="1175003" y="4571"/>
                  </a:lnTo>
                  <a:lnTo>
                    <a:pt x="1174241" y="6096"/>
                  </a:lnTo>
                  <a:lnTo>
                    <a:pt x="1231391" y="6096"/>
                  </a:lnTo>
                  <a:lnTo>
                    <a:pt x="1232915" y="4571"/>
                  </a:lnTo>
                  <a:lnTo>
                    <a:pt x="1235963" y="3047"/>
                  </a:lnTo>
                  <a:lnTo>
                    <a:pt x="1237487" y="1523"/>
                  </a:lnTo>
                  <a:lnTo>
                    <a:pt x="1240535" y="0"/>
                  </a:lnTo>
                  <a:close/>
                </a:path>
                <a:path w="5201284" h="6350">
                  <a:moveTo>
                    <a:pt x="1349025" y="0"/>
                  </a:moveTo>
                  <a:lnTo>
                    <a:pt x="1322832" y="0"/>
                  </a:lnTo>
                  <a:lnTo>
                    <a:pt x="1335024" y="6096"/>
                  </a:lnTo>
                  <a:lnTo>
                    <a:pt x="1348231" y="6096"/>
                  </a:lnTo>
                  <a:lnTo>
                    <a:pt x="1348739" y="4571"/>
                  </a:lnTo>
                  <a:lnTo>
                    <a:pt x="1349025" y="0"/>
                  </a:lnTo>
                  <a:close/>
                </a:path>
                <a:path w="5201284" h="6350">
                  <a:moveTo>
                    <a:pt x="44195" y="6096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close/>
                </a:path>
                <a:path w="5201284" h="6350">
                  <a:moveTo>
                    <a:pt x="147827" y="6096"/>
                  </a:moveTo>
                  <a:lnTo>
                    <a:pt x="147827" y="0"/>
                  </a:lnTo>
                  <a:lnTo>
                    <a:pt x="96012" y="0"/>
                  </a:lnTo>
                  <a:lnTo>
                    <a:pt x="99059" y="3047"/>
                  </a:lnTo>
                  <a:lnTo>
                    <a:pt x="99059" y="6095"/>
                  </a:lnTo>
                  <a:lnTo>
                    <a:pt x="147827" y="6096"/>
                  </a:lnTo>
                  <a:close/>
                </a:path>
                <a:path w="5201284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</a:pathLst>
            </a:custGeom>
            <a:solidFill>
              <a:srgbClr val="B61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70859" y="1955292"/>
              <a:ext cx="5201285" cy="5080"/>
            </a:xfrm>
            <a:custGeom>
              <a:avLst/>
              <a:gdLst/>
              <a:ahLst/>
              <a:cxnLst/>
              <a:rect l="l" t="t" r="r" b="b"/>
              <a:pathLst>
                <a:path w="5201284" h="5080">
                  <a:moveTo>
                    <a:pt x="1615048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5018" y="4572"/>
                  </a:lnTo>
                  <a:lnTo>
                    <a:pt x="1615048" y="0"/>
                  </a:lnTo>
                  <a:close/>
                </a:path>
                <a:path w="5201284" h="5080">
                  <a:moveTo>
                    <a:pt x="2182367" y="4572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4572"/>
                  </a:lnTo>
                  <a:lnTo>
                    <a:pt x="2182367" y="4572"/>
                  </a:lnTo>
                  <a:close/>
                </a:path>
                <a:path w="5201284" h="5080">
                  <a:moveTo>
                    <a:pt x="3180196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80166" y="4572"/>
                  </a:lnTo>
                  <a:lnTo>
                    <a:pt x="3180196" y="0"/>
                  </a:lnTo>
                  <a:close/>
                </a:path>
                <a:path w="5201284" h="5080">
                  <a:moveTo>
                    <a:pt x="4294631" y="4572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4572"/>
                  </a:lnTo>
                  <a:lnTo>
                    <a:pt x="4294631" y="4572"/>
                  </a:lnTo>
                  <a:close/>
                </a:path>
                <a:path w="5201284" h="5080">
                  <a:moveTo>
                    <a:pt x="4650852" y="0"/>
                  </a:moveTo>
                  <a:lnTo>
                    <a:pt x="4607514" y="0"/>
                  </a:lnTo>
                  <a:lnTo>
                    <a:pt x="4607432" y="4572"/>
                  </a:lnTo>
                  <a:lnTo>
                    <a:pt x="4650822" y="4572"/>
                  </a:lnTo>
                  <a:lnTo>
                    <a:pt x="4650852" y="0"/>
                  </a:lnTo>
                  <a:close/>
                </a:path>
                <a:path w="5201284" h="5080">
                  <a:moveTo>
                    <a:pt x="5201016" y="0"/>
                  </a:moveTo>
                  <a:lnTo>
                    <a:pt x="5157678" y="0"/>
                  </a:lnTo>
                  <a:lnTo>
                    <a:pt x="5157596" y="4572"/>
                  </a:lnTo>
                  <a:lnTo>
                    <a:pt x="5200986" y="4572"/>
                  </a:lnTo>
                  <a:lnTo>
                    <a:pt x="5201016" y="0"/>
                  </a:lnTo>
                  <a:close/>
                </a:path>
                <a:path w="5201284" h="5080">
                  <a:moveTo>
                    <a:pt x="1231391" y="0"/>
                  </a:moveTo>
                  <a:lnTo>
                    <a:pt x="1174241" y="0"/>
                  </a:lnTo>
                  <a:lnTo>
                    <a:pt x="1171955" y="4572"/>
                  </a:lnTo>
                  <a:lnTo>
                    <a:pt x="1226819" y="4572"/>
                  </a:lnTo>
                  <a:lnTo>
                    <a:pt x="1231391" y="0"/>
                  </a:lnTo>
                  <a:close/>
                </a:path>
                <a:path w="5201284" h="5080">
                  <a:moveTo>
                    <a:pt x="1348231" y="0"/>
                  </a:moveTo>
                  <a:lnTo>
                    <a:pt x="1335024" y="0"/>
                  </a:lnTo>
                  <a:lnTo>
                    <a:pt x="1341119" y="3047"/>
                  </a:lnTo>
                  <a:lnTo>
                    <a:pt x="1347215" y="4571"/>
                  </a:lnTo>
                  <a:lnTo>
                    <a:pt x="1347215" y="3047"/>
                  </a:lnTo>
                  <a:lnTo>
                    <a:pt x="1348231" y="0"/>
                  </a:lnTo>
                  <a:close/>
                </a:path>
                <a:path w="5201284" h="5080">
                  <a:moveTo>
                    <a:pt x="44195" y="4572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44195" y="4572"/>
                  </a:lnTo>
                  <a:close/>
                </a:path>
                <a:path w="5201284" h="5080">
                  <a:moveTo>
                    <a:pt x="149351" y="1523"/>
                  </a:moveTo>
                  <a:lnTo>
                    <a:pt x="147827" y="1523"/>
                  </a:lnTo>
                  <a:lnTo>
                    <a:pt x="147827" y="0"/>
                  </a:lnTo>
                  <a:lnTo>
                    <a:pt x="100584" y="0"/>
                  </a:lnTo>
                  <a:lnTo>
                    <a:pt x="102107" y="1523"/>
                  </a:lnTo>
                  <a:lnTo>
                    <a:pt x="102107" y="4572"/>
                  </a:lnTo>
                  <a:lnTo>
                    <a:pt x="148970" y="4572"/>
                  </a:lnTo>
                  <a:lnTo>
                    <a:pt x="149351" y="1523"/>
                  </a:lnTo>
                  <a:close/>
                </a:path>
                <a:path w="5201284" h="5080">
                  <a:moveTo>
                    <a:pt x="3275075" y="4572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4572"/>
                  </a:lnTo>
                  <a:lnTo>
                    <a:pt x="3275075" y="4572"/>
                  </a:lnTo>
                  <a:close/>
                </a:path>
              </a:pathLst>
            </a:custGeom>
            <a:solidFill>
              <a:srgbClr val="B8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70859" y="1959864"/>
              <a:ext cx="5640705" cy="6350"/>
            </a:xfrm>
            <a:custGeom>
              <a:avLst/>
              <a:gdLst/>
              <a:ahLst/>
              <a:cxnLst/>
              <a:rect l="l" t="t" r="r" b="b"/>
              <a:pathLst>
                <a:path w="5640705" h="6350">
                  <a:moveTo>
                    <a:pt x="1615018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978" y="6096"/>
                  </a:lnTo>
                  <a:lnTo>
                    <a:pt x="1615018" y="0"/>
                  </a:lnTo>
                  <a:close/>
                </a:path>
                <a:path w="5640705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640705" h="6350">
                  <a:moveTo>
                    <a:pt x="2257044" y="6096"/>
                  </a:moveTo>
                  <a:lnTo>
                    <a:pt x="2253995" y="4571"/>
                  </a:lnTo>
                  <a:lnTo>
                    <a:pt x="2249423" y="3047"/>
                  </a:lnTo>
                  <a:lnTo>
                    <a:pt x="2241803" y="1523"/>
                  </a:lnTo>
                  <a:lnTo>
                    <a:pt x="2217419" y="1523"/>
                  </a:lnTo>
                  <a:lnTo>
                    <a:pt x="2214371" y="3047"/>
                  </a:lnTo>
                  <a:lnTo>
                    <a:pt x="2205227" y="6096"/>
                  </a:lnTo>
                  <a:lnTo>
                    <a:pt x="2257044" y="6096"/>
                  </a:lnTo>
                  <a:close/>
                </a:path>
                <a:path w="5640705" h="6350">
                  <a:moveTo>
                    <a:pt x="3180166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80126" y="6096"/>
                  </a:lnTo>
                  <a:lnTo>
                    <a:pt x="3180166" y="0"/>
                  </a:lnTo>
                  <a:close/>
                </a:path>
                <a:path w="5640705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640705" h="6350">
                  <a:moveTo>
                    <a:pt x="4386072" y="6096"/>
                  </a:moveTo>
                  <a:lnTo>
                    <a:pt x="4381499" y="4571"/>
                  </a:lnTo>
                  <a:lnTo>
                    <a:pt x="4351019" y="4571"/>
                  </a:lnTo>
                  <a:lnTo>
                    <a:pt x="4346447" y="6096"/>
                  </a:lnTo>
                  <a:lnTo>
                    <a:pt x="4386072" y="6096"/>
                  </a:lnTo>
                  <a:close/>
                </a:path>
                <a:path w="5640705" h="6350">
                  <a:moveTo>
                    <a:pt x="4588764" y="6096"/>
                  </a:moveTo>
                  <a:lnTo>
                    <a:pt x="4579619" y="3047"/>
                  </a:lnTo>
                  <a:lnTo>
                    <a:pt x="4573523" y="1523"/>
                  </a:lnTo>
                  <a:lnTo>
                    <a:pt x="4553711" y="1523"/>
                  </a:lnTo>
                  <a:lnTo>
                    <a:pt x="4546091" y="3047"/>
                  </a:lnTo>
                  <a:lnTo>
                    <a:pt x="4536947" y="6096"/>
                  </a:lnTo>
                  <a:lnTo>
                    <a:pt x="4588764" y="6096"/>
                  </a:lnTo>
                  <a:close/>
                </a:path>
                <a:path w="5640705" h="6350">
                  <a:moveTo>
                    <a:pt x="4650822" y="0"/>
                  </a:moveTo>
                  <a:lnTo>
                    <a:pt x="4607432" y="0"/>
                  </a:lnTo>
                  <a:lnTo>
                    <a:pt x="4607324" y="6096"/>
                  </a:lnTo>
                  <a:lnTo>
                    <a:pt x="4650782" y="6096"/>
                  </a:lnTo>
                  <a:lnTo>
                    <a:pt x="4650822" y="0"/>
                  </a:lnTo>
                  <a:close/>
                </a:path>
                <a:path w="5640705" h="6350">
                  <a:moveTo>
                    <a:pt x="5138928" y="6096"/>
                  </a:moveTo>
                  <a:lnTo>
                    <a:pt x="5129783" y="3047"/>
                  </a:lnTo>
                  <a:lnTo>
                    <a:pt x="5123687" y="1523"/>
                  </a:lnTo>
                  <a:lnTo>
                    <a:pt x="5103875" y="1523"/>
                  </a:lnTo>
                  <a:lnTo>
                    <a:pt x="5096255" y="3047"/>
                  </a:lnTo>
                  <a:lnTo>
                    <a:pt x="5087111" y="6096"/>
                  </a:lnTo>
                  <a:lnTo>
                    <a:pt x="5138928" y="6096"/>
                  </a:lnTo>
                  <a:close/>
                </a:path>
                <a:path w="5640705" h="6350">
                  <a:moveTo>
                    <a:pt x="5200986" y="0"/>
                  </a:moveTo>
                  <a:lnTo>
                    <a:pt x="5157596" y="0"/>
                  </a:lnTo>
                  <a:lnTo>
                    <a:pt x="5157487" y="6096"/>
                  </a:lnTo>
                  <a:lnTo>
                    <a:pt x="5200946" y="6096"/>
                  </a:lnTo>
                  <a:lnTo>
                    <a:pt x="5200986" y="0"/>
                  </a:lnTo>
                  <a:close/>
                </a:path>
                <a:path w="5640705" h="6350">
                  <a:moveTo>
                    <a:pt x="1226819" y="0"/>
                  </a:moveTo>
                  <a:lnTo>
                    <a:pt x="1171955" y="0"/>
                  </a:lnTo>
                  <a:lnTo>
                    <a:pt x="1168907" y="6096"/>
                  </a:lnTo>
                  <a:lnTo>
                    <a:pt x="1221485" y="6096"/>
                  </a:lnTo>
                  <a:lnTo>
                    <a:pt x="1222247" y="4571"/>
                  </a:lnTo>
                  <a:lnTo>
                    <a:pt x="1226819" y="0"/>
                  </a:lnTo>
                  <a:close/>
                </a:path>
                <a:path w="5640705" h="6350">
                  <a:moveTo>
                    <a:pt x="44195" y="6096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close/>
                </a:path>
                <a:path w="5640705" h="6350">
                  <a:moveTo>
                    <a:pt x="148970" y="0"/>
                  </a:moveTo>
                  <a:lnTo>
                    <a:pt x="102107" y="0"/>
                  </a:lnTo>
                  <a:lnTo>
                    <a:pt x="102107" y="4571"/>
                  </a:lnTo>
                  <a:lnTo>
                    <a:pt x="103631" y="4571"/>
                  </a:lnTo>
                  <a:lnTo>
                    <a:pt x="103631" y="6096"/>
                  </a:lnTo>
                  <a:lnTo>
                    <a:pt x="148208" y="6096"/>
                  </a:lnTo>
                  <a:lnTo>
                    <a:pt x="148970" y="0"/>
                  </a:lnTo>
                  <a:close/>
                </a:path>
                <a:path w="5640705" h="6350">
                  <a:moveTo>
                    <a:pt x="103631" y="6096"/>
                  </a:moveTo>
                  <a:lnTo>
                    <a:pt x="103631" y="4571"/>
                  </a:lnTo>
                  <a:lnTo>
                    <a:pt x="103377" y="6096"/>
                  </a:lnTo>
                  <a:lnTo>
                    <a:pt x="103631" y="6096"/>
                  </a:lnTo>
                  <a:close/>
                </a:path>
                <a:path w="5640705" h="6350">
                  <a:moveTo>
                    <a:pt x="3311652" y="6096"/>
                  </a:moveTo>
                  <a:lnTo>
                    <a:pt x="3308603" y="4571"/>
                  </a:lnTo>
                  <a:lnTo>
                    <a:pt x="3212591" y="4571"/>
                  </a:lnTo>
                  <a:lnTo>
                    <a:pt x="3209543" y="6096"/>
                  </a:lnTo>
                  <a:lnTo>
                    <a:pt x="3311652" y="6096"/>
                  </a:lnTo>
                  <a:close/>
                </a:path>
                <a:path w="5640705" h="6350">
                  <a:moveTo>
                    <a:pt x="3275075" y="4571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4571"/>
                  </a:lnTo>
                  <a:lnTo>
                    <a:pt x="3275075" y="4571"/>
                  </a:lnTo>
                  <a:close/>
                </a:path>
                <a:path w="5640705" h="6350">
                  <a:moveTo>
                    <a:pt x="422148" y="6096"/>
                  </a:moveTo>
                  <a:lnTo>
                    <a:pt x="419099" y="4571"/>
                  </a:lnTo>
                  <a:lnTo>
                    <a:pt x="393191" y="4571"/>
                  </a:lnTo>
                  <a:lnTo>
                    <a:pt x="390143" y="6096"/>
                  </a:lnTo>
                  <a:lnTo>
                    <a:pt x="422148" y="6096"/>
                  </a:lnTo>
                  <a:close/>
                </a:path>
                <a:path w="5640705" h="6350">
                  <a:moveTo>
                    <a:pt x="505968" y="6096"/>
                  </a:moveTo>
                  <a:lnTo>
                    <a:pt x="496823" y="3047"/>
                  </a:lnTo>
                  <a:lnTo>
                    <a:pt x="490727" y="1523"/>
                  </a:lnTo>
                  <a:lnTo>
                    <a:pt x="469391" y="1523"/>
                  </a:lnTo>
                  <a:lnTo>
                    <a:pt x="461771" y="3047"/>
                  </a:lnTo>
                  <a:lnTo>
                    <a:pt x="458723" y="4571"/>
                  </a:lnTo>
                  <a:lnTo>
                    <a:pt x="454151" y="6096"/>
                  </a:lnTo>
                  <a:lnTo>
                    <a:pt x="505968" y="6096"/>
                  </a:lnTo>
                  <a:close/>
                </a:path>
                <a:path w="5640705" h="6350">
                  <a:moveTo>
                    <a:pt x="1496568" y="6096"/>
                  </a:moveTo>
                  <a:lnTo>
                    <a:pt x="1490471" y="4571"/>
                  </a:lnTo>
                  <a:lnTo>
                    <a:pt x="1485899" y="3047"/>
                  </a:lnTo>
                  <a:lnTo>
                    <a:pt x="1478279" y="1523"/>
                  </a:lnTo>
                  <a:lnTo>
                    <a:pt x="1450847" y="1523"/>
                  </a:lnTo>
                  <a:lnTo>
                    <a:pt x="1441703" y="3047"/>
                  </a:lnTo>
                  <a:lnTo>
                    <a:pt x="1437131" y="4571"/>
                  </a:lnTo>
                  <a:lnTo>
                    <a:pt x="1431035" y="6096"/>
                  </a:lnTo>
                  <a:lnTo>
                    <a:pt x="1496568" y="6096"/>
                  </a:lnTo>
                  <a:close/>
                </a:path>
                <a:path w="5640705" h="6350">
                  <a:moveTo>
                    <a:pt x="1769364" y="6096"/>
                  </a:moveTo>
                  <a:lnTo>
                    <a:pt x="1764791" y="4571"/>
                  </a:lnTo>
                  <a:lnTo>
                    <a:pt x="1758695" y="3047"/>
                  </a:lnTo>
                  <a:lnTo>
                    <a:pt x="1749551" y="1523"/>
                  </a:lnTo>
                  <a:lnTo>
                    <a:pt x="1720595" y="1523"/>
                  </a:lnTo>
                  <a:lnTo>
                    <a:pt x="1711451" y="3047"/>
                  </a:lnTo>
                  <a:lnTo>
                    <a:pt x="1699259" y="6096"/>
                  </a:lnTo>
                  <a:lnTo>
                    <a:pt x="1769364" y="6096"/>
                  </a:lnTo>
                  <a:close/>
                </a:path>
                <a:path w="5640705" h="6350">
                  <a:moveTo>
                    <a:pt x="1883664" y="6096"/>
                  </a:moveTo>
                  <a:lnTo>
                    <a:pt x="1880615" y="4571"/>
                  </a:lnTo>
                  <a:lnTo>
                    <a:pt x="1854707" y="4571"/>
                  </a:lnTo>
                  <a:lnTo>
                    <a:pt x="1851659" y="6096"/>
                  </a:lnTo>
                  <a:lnTo>
                    <a:pt x="1883664" y="6096"/>
                  </a:lnTo>
                  <a:close/>
                </a:path>
                <a:path w="5640705" h="6350">
                  <a:moveTo>
                    <a:pt x="2066544" y="6096"/>
                  </a:moveTo>
                  <a:lnTo>
                    <a:pt x="2057399" y="3047"/>
                  </a:lnTo>
                  <a:lnTo>
                    <a:pt x="2051303" y="1523"/>
                  </a:lnTo>
                  <a:lnTo>
                    <a:pt x="2029967" y="1523"/>
                  </a:lnTo>
                  <a:lnTo>
                    <a:pt x="2023871" y="3047"/>
                  </a:lnTo>
                  <a:lnTo>
                    <a:pt x="2020823" y="4571"/>
                  </a:lnTo>
                  <a:lnTo>
                    <a:pt x="2016251" y="6096"/>
                  </a:lnTo>
                  <a:lnTo>
                    <a:pt x="2066544" y="6096"/>
                  </a:lnTo>
                  <a:close/>
                </a:path>
                <a:path w="5640705" h="6350">
                  <a:moveTo>
                    <a:pt x="1964436" y="6096"/>
                  </a:moveTo>
                  <a:lnTo>
                    <a:pt x="1961387" y="4571"/>
                  </a:lnTo>
                  <a:lnTo>
                    <a:pt x="1956815" y="3047"/>
                  </a:lnTo>
                  <a:lnTo>
                    <a:pt x="1949195" y="1523"/>
                  </a:lnTo>
                  <a:lnTo>
                    <a:pt x="1929383" y="1523"/>
                  </a:lnTo>
                  <a:lnTo>
                    <a:pt x="1923287" y="3047"/>
                  </a:lnTo>
                  <a:lnTo>
                    <a:pt x="1914143" y="6096"/>
                  </a:lnTo>
                  <a:lnTo>
                    <a:pt x="1964436" y="6096"/>
                  </a:lnTo>
                  <a:close/>
                </a:path>
                <a:path w="5640705" h="6350">
                  <a:moveTo>
                    <a:pt x="2429256" y="6096"/>
                  </a:moveTo>
                  <a:lnTo>
                    <a:pt x="2426207" y="4571"/>
                  </a:lnTo>
                  <a:lnTo>
                    <a:pt x="2420111" y="3047"/>
                  </a:lnTo>
                  <a:lnTo>
                    <a:pt x="2410967" y="1523"/>
                  </a:lnTo>
                  <a:lnTo>
                    <a:pt x="2377439" y="1523"/>
                  </a:lnTo>
                  <a:lnTo>
                    <a:pt x="2368295" y="3047"/>
                  </a:lnTo>
                  <a:lnTo>
                    <a:pt x="2356103" y="6096"/>
                  </a:lnTo>
                  <a:lnTo>
                    <a:pt x="2429256" y="6096"/>
                  </a:lnTo>
                  <a:close/>
                </a:path>
                <a:path w="5640705" h="6350">
                  <a:moveTo>
                    <a:pt x="2538984" y="6096"/>
                  </a:moveTo>
                  <a:lnTo>
                    <a:pt x="2535935" y="4571"/>
                  </a:lnTo>
                  <a:lnTo>
                    <a:pt x="2510027" y="4571"/>
                  </a:lnTo>
                  <a:lnTo>
                    <a:pt x="2506979" y="6096"/>
                  </a:lnTo>
                  <a:lnTo>
                    <a:pt x="2538984" y="6096"/>
                  </a:lnTo>
                  <a:close/>
                </a:path>
                <a:path w="5640705" h="6350">
                  <a:moveTo>
                    <a:pt x="2622804" y="6096"/>
                  </a:moveTo>
                  <a:lnTo>
                    <a:pt x="2613659" y="3047"/>
                  </a:lnTo>
                  <a:lnTo>
                    <a:pt x="2607563" y="1523"/>
                  </a:lnTo>
                  <a:lnTo>
                    <a:pt x="2586227" y="1523"/>
                  </a:lnTo>
                  <a:lnTo>
                    <a:pt x="2578607" y="3047"/>
                  </a:lnTo>
                  <a:lnTo>
                    <a:pt x="2575559" y="4571"/>
                  </a:lnTo>
                  <a:lnTo>
                    <a:pt x="2570987" y="6096"/>
                  </a:lnTo>
                  <a:lnTo>
                    <a:pt x="2622804" y="6096"/>
                  </a:lnTo>
                  <a:close/>
                </a:path>
                <a:path w="5640705" h="6350">
                  <a:moveTo>
                    <a:pt x="2831591" y="6096"/>
                  </a:moveTo>
                  <a:lnTo>
                    <a:pt x="2827019" y="4571"/>
                  </a:lnTo>
                  <a:lnTo>
                    <a:pt x="2772155" y="3047"/>
                  </a:lnTo>
                  <a:lnTo>
                    <a:pt x="2759963" y="1523"/>
                  </a:lnTo>
                  <a:lnTo>
                    <a:pt x="2746247" y="1523"/>
                  </a:lnTo>
                  <a:lnTo>
                    <a:pt x="2734055" y="3047"/>
                  </a:lnTo>
                  <a:lnTo>
                    <a:pt x="2727959" y="4571"/>
                  </a:lnTo>
                  <a:lnTo>
                    <a:pt x="2723387" y="6096"/>
                  </a:lnTo>
                  <a:lnTo>
                    <a:pt x="2831591" y="6096"/>
                  </a:lnTo>
                  <a:close/>
                </a:path>
                <a:path w="5640705" h="6350">
                  <a:moveTo>
                    <a:pt x="3381756" y="6096"/>
                  </a:moveTo>
                  <a:lnTo>
                    <a:pt x="3378707" y="4571"/>
                  </a:lnTo>
                  <a:lnTo>
                    <a:pt x="3352799" y="4571"/>
                  </a:lnTo>
                  <a:lnTo>
                    <a:pt x="3349751" y="6096"/>
                  </a:lnTo>
                  <a:lnTo>
                    <a:pt x="3381756" y="6096"/>
                  </a:lnTo>
                  <a:close/>
                </a:path>
                <a:path w="5640705" h="6350">
                  <a:moveTo>
                    <a:pt x="3444239" y="6096"/>
                  </a:moveTo>
                  <a:lnTo>
                    <a:pt x="3444239" y="4571"/>
                  </a:lnTo>
                  <a:lnTo>
                    <a:pt x="3441191" y="3047"/>
                  </a:lnTo>
                  <a:lnTo>
                    <a:pt x="3435095" y="1523"/>
                  </a:lnTo>
                  <a:lnTo>
                    <a:pt x="3418331" y="1523"/>
                  </a:lnTo>
                  <a:lnTo>
                    <a:pt x="3413759" y="3047"/>
                  </a:lnTo>
                  <a:lnTo>
                    <a:pt x="3407663" y="6096"/>
                  </a:lnTo>
                  <a:lnTo>
                    <a:pt x="3444239" y="6096"/>
                  </a:lnTo>
                  <a:close/>
                </a:path>
                <a:path w="5640705" h="6350">
                  <a:moveTo>
                    <a:pt x="3566160" y="6096"/>
                  </a:moveTo>
                  <a:lnTo>
                    <a:pt x="3563111" y="4571"/>
                  </a:lnTo>
                  <a:lnTo>
                    <a:pt x="3557015" y="3047"/>
                  </a:lnTo>
                  <a:lnTo>
                    <a:pt x="3547871" y="1523"/>
                  </a:lnTo>
                  <a:lnTo>
                    <a:pt x="3514343" y="1523"/>
                  </a:lnTo>
                  <a:lnTo>
                    <a:pt x="3505199" y="3047"/>
                  </a:lnTo>
                  <a:lnTo>
                    <a:pt x="3493007" y="6096"/>
                  </a:lnTo>
                  <a:lnTo>
                    <a:pt x="3566160" y="6096"/>
                  </a:lnTo>
                  <a:close/>
                </a:path>
                <a:path w="5640705" h="6350">
                  <a:moveTo>
                    <a:pt x="3727704" y="6096"/>
                  </a:moveTo>
                  <a:lnTo>
                    <a:pt x="3723131" y="4571"/>
                  </a:lnTo>
                  <a:lnTo>
                    <a:pt x="3717035" y="3047"/>
                  </a:lnTo>
                  <a:lnTo>
                    <a:pt x="3709415" y="1523"/>
                  </a:lnTo>
                  <a:lnTo>
                    <a:pt x="3681983" y="1523"/>
                  </a:lnTo>
                  <a:lnTo>
                    <a:pt x="3674363" y="3047"/>
                  </a:lnTo>
                  <a:lnTo>
                    <a:pt x="3668267" y="4571"/>
                  </a:lnTo>
                  <a:lnTo>
                    <a:pt x="3665219" y="6096"/>
                  </a:lnTo>
                  <a:lnTo>
                    <a:pt x="3727704" y="6096"/>
                  </a:lnTo>
                  <a:close/>
                </a:path>
                <a:path w="5640705" h="6350">
                  <a:moveTo>
                    <a:pt x="3893820" y="6096"/>
                  </a:moveTo>
                  <a:lnTo>
                    <a:pt x="3889247" y="4571"/>
                  </a:lnTo>
                  <a:lnTo>
                    <a:pt x="3883151" y="3047"/>
                  </a:lnTo>
                  <a:lnTo>
                    <a:pt x="3874007" y="1523"/>
                  </a:lnTo>
                  <a:lnTo>
                    <a:pt x="3845051" y="1523"/>
                  </a:lnTo>
                  <a:lnTo>
                    <a:pt x="3835907" y="3047"/>
                  </a:lnTo>
                  <a:lnTo>
                    <a:pt x="3823715" y="6096"/>
                  </a:lnTo>
                  <a:lnTo>
                    <a:pt x="3893820" y="6096"/>
                  </a:lnTo>
                  <a:close/>
                </a:path>
                <a:path w="5640705" h="6350">
                  <a:moveTo>
                    <a:pt x="4008120" y="6096"/>
                  </a:moveTo>
                  <a:lnTo>
                    <a:pt x="4005071" y="4571"/>
                  </a:lnTo>
                  <a:lnTo>
                    <a:pt x="3979163" y="4571"/>
                  </a:lnTo>
                  <a:lnTo>
                    <a:pt x="3976115" y="6096"/>
                  </a:lnTo>
                  <a:lnTo>
                    <a:pt x="4008120" y="6096"/>
                  </a:lnTo>
                  <a:close/>
                </a:path>
                <a:path w="5640705" h="6350">
                  <a:moveTo>
                    <a:pt x="4091940" y="6096"/>
                  </a:moveTo>
                  <a:lnTo>
                    <a:pt x="4082795" y="3047"/>
                  </a:lnTo>
                  <a:lnTo>
                    <a:pt x="4076699" y="1523"/>
                  </a:lnTo>
                  <a:lnTo>
                    <a:pt x="4055363" y="1523"/>
                  </a:lnTo>
                  <a:lnTo>
                    <a:pt x="4047743" y="3047"/>
                  </a:lnTo>
                  <a:lnTo>
                    <a:pt x="4044695" y="4571"/>
                  </a:lnTo>
                  <a:lnTo>
                    <a:pt x="4040123" y="6096"/>
                  </a:lnTo>
                  <a:lnTo>
                    <a:pt x="4091940" y="6096"/>
                  </a:lnTo>
                  <a:close/>
                </a:path>
                <a:path w="5640705" h="6350">
                  <a:moveTo>
                    <a:pt x="5346192" y="6096"/>
                  </a:moveTo>
                  <a:lnTo>
                    <a:pt x="5343143" y="4571"/>
                  </a:lnTo>
                  <a:lnTo>
                    <a:pt x="5337047" y="3047"/>
                  </a:lnTo>
                  <a:lnTo>
                    <a:pt x="5327903" y="1523"/>
                  </a:lnTo>
                  <a:lnTo>
                    <a:pt x="5294375" y="1523"/>
                  </a:lnTo>
                  <a:lnTo>
                    <a:pt x="5285231" y="3047"/>
                  </a:lnTo>
                  <a:lnTo>
                    <a:pt x="5273039" y="6096"/>
                  </a:lnTo>
                  <a:lnTo>
                    <a:pt x="5346192" y="6096"/>
                  </a:lnTo>
                  <a:close/>
                </a:path>
                <a:path w="5640705" h="6350">
                  <a:moveTo>
                    <a:pt x="5455920" y="6096"/>
                  </a:moveTo>
                  <a:lnTo>
                    <a:pt x="5452871" y="4571"/>
                  </a:lnTo>
                  <a:lnTo>
                    <a:pt x="5426963" y="4571"/>
                  </a:lnTo>
                  <a:lnTo>
                    <a:pt x="5423915" y="6096"/>
                  </a:lnTo>
                  <a:lnTo>
                    <a:pt x="5455920" y="6096"/>
                  </a:lnTo>
                  <a:close/>
                </a:path>
                <a:path w="5640705" h="6350">
                  <a:moveTo>
                    <a:pt x="5518403" y="6096"/>
                  </a:moveTo>
                  <a:lnTo>
                    <a:pt x="5518403" y="4571"/>
                  </a:lnTo>
                  <a:lnTo>
                    <a:pt x="5515355" y="3047"/>
                  </a:lnTo>
                  <a:lnTo>
                    <a:pt x="5509259" y="1523"/>
                  </a:lnTo>
                  <a:lnTo>
                    <a:pt x="5492495" y="1523"/>
                  </a:lnTo>
                  <a:lnTo>
                    <a:pt x="5487923" y="3047"/>
                  </a:lnTo>
                  <a:lnTo>
                    <a:pt x="5481827" y="6096"/>
                  </a:lnTo>
                  <a:lnTo>
                    <a:pt x="5518403" y="6096"/>
                  </a:lnTo>
                  <a:close/>
                </a:path>
                <a:path w="5640705" h="6350">
                  <a:moveTo>
                    <a:pt x="5640324" y="6096"/>
                  </a:moveTo>
                  <a:lnTo>
                    <a:pt x="5637275" y="4571"/>
                  </a:lnTo>
                  <a:lnTo>
                    <a:pt x="5631179" y="3047"/>
                  </a:lnTo>
                  <a:lnTo>
                    <a:pt x="5622035" y="1523"/>
                  </a:lnTo>
                  <a:lnTo>
                    <a:pt x="5588507" y="1523"/>
                  </a:lnTo>
                  <a:lnTo>
                    <a:pt x="5579363" y="3047"/>
                  </a:lnTo>
                  <a:lnTo>
                    <a:pt x="5567171" y="6096"/>
                  </a:lnTo>
                  <a:lnTo>
                    <a:pt x="5640324" y="6096"/>
                  </a:lnTo>
                  <a:close/>
                </a:path>
                <a:path w="5640705" h="6350">
                  <a:moveTo>
                    <a:pt x="236220" y="6096"/>
                  </a:moveTo>
                  <a:lnTo>
                    <a:pt x="233171" y="4571"/>
                  </a:lnTo>
                  <a:lnTo>
                    <a:pt x="202691" y="4571"/>
                  </a:lnTo>
                  <a:lnTo>
                    <a:pt x="199643" y="6096"/>
                  </a:lnTo>
                  <a:lnTo>
                    <a:pt x="236220" y="6096"/>
                  </a:lnTo>
                  <a:close/>
                </a:path>
                <a:path w="5640705" h="6350">
                  <a:moveTo>
                    <a:pt x="341376" y="6096"/>
                  </a:moveTo>
                  <a:lnTo>
                    <a:pt x="336803" y="4571"/>
                  </a:lnTo>
                  <a:lnTo>
                    <a:pt x="306323" y="4571"/>
                  </a:lnTo>
                  <a:lnTo>
                    <a:pt x="303275" y="6096"/>
                  </a:lnTo>
                  <a:lnTo>
                    <a:pt x="341376" y="6096"/>
                  </a:lnTo>
                  <a:close/>
                </a:path>
                <a:path w="5640705" h="6350">
                  <a:moveTo>
                    <a:pt x="710184" y="6096"/>
                  </a:moveTo>
                  <a:lnTo>
                    <a:pt x="707135" y="4571"/>
                  </a:lnTo>
                  <a:lnTo>
                    <a:pt x="678179" y="4571"/>
                  </a:lnTo>
                  <a:lnTo>
                    <a:pt x="673607" y="6096"/>
                  </a:lnTo>
                  <a:lnTo>
                    <a:pt x="710184" y="6096"/>
                  </a:lnTo>
                  <a:close/>
                </a:path>
                <a:path w="5640705" h="6350">
                  <a:moveTo>
                    <a:pt x="595884" y="6096"/>
                  </a:moveTo>
                  <a:lnTo>
                    <a:pt x="592835" y="4571"/>
                  </a:lnTo>
                  <a:lnTo>
                    <a:pt x="560831" y="4571"/>
                  </a:lnTo>
                  <a:lnTo>
                    <a:pt x="556259" y="6096"/>
                  </a:lnTo>
                  <a:lnTo>
                    <a:pt x="595884" y="6096"/>
                  </a:lnTo>
                  <a:close/>
                </a:path>
                <a:path w="5640705" h="6350">
                  <a:moveTo>
                    <a:pt x="780288" y="6096"/>
                  </a:moveTo>
                  <a:lnTo>
                    <a:pt x="775715" y="4571"/>
                  </a:lnTo>
                  <a:lnTo>
                    <a:pt x="748283" y="4571"/>
                  </a:lnTo>
                  <a:lnTo>
                    <a:pt x="743711" y="6096"/>
                  </a:lnTo>
                  <a:lnTo>
                    <a:pt x="780288" y="6096"/>
                  </a:lnTo>
                  <a:close/>
                </a:path>
                <a:path w="5640705" h="6350">
                  <a:moveTo>
                    <a:pt x="2985516" y="6096"/>
                  </a:moveTo>
                  <a:lnTo>
                    <a:pt x="2982467" y="4571"/>
                  </a:lnTo>
                  <a:lnTo>
                    <a:pt x="2951987" y="4571"/>
                  </a:lnTo>
                  <a:lnTo>
                    <a:pt x="2948939" y="6096"/>
                  </a:lnTo>
                  <a:lnTo>
                    <a:pt x="2985516" y="6096"/>
                  </a:lnTo>
                  <a:close/>
                </a:path>
                <a:path w="5640705" h="6350">
                  <a:moveTo>
                    <a:pt x="3090672" y="6096"/>
                  </a:moveTo>
                  <a:lnTo>
                    <a:pt x="3086099" y="4571"/>
                  </a:lnTo>
                  <a:lnTo>
                    <a:pt x="3055619" y="4571"/>
                  </a:lnTo>
                  <a:lnTo>
                    <a:pt x="3052571" y="6096"/>
                  </a:lnTo>
                  <a:lnTo>
                    <a:pt x="3090672" y="6096"/>
                  </a:lnTo>
                  <a:close/>
                </a:path>
                <a:path w="5640705" h="6350">
                  <a:moveTo>
                    <a:pt x="4204716" y="6096"/>
                  </a:moveTo>
                  <a:lnTo>
                    <a:pt x="4200143" y="4571"/>
                  </a:lnTo>
                  <a:lnTo>
                    <a:pt x="4172711" y="4571"/>
                  </a:lnTo>
                  <a:lnTo>
                    <a:pt x="4168139" y="6096"/>
                  </a:lnTo>
                  <a:lnTo>
                    <a:pt x="4204716" y="6096"/>
                  </a:lnTo>
                  <a:close/>
                </a:path>
                <a:path w="5640705" h="6350">
                  <a:moveTo>
                    <a:pt x="4736592" y="6096"/>
                  </a:moveTo>
                  <a:lnTo>
                    <a:pt x="4732019" y="4571"/>
                  </a:lnTo>
                  <a:lnTo>
                    <a:pt x="4704587" y="4571"/>
                  </a:lnTo>
                  <a:lnTo>
                    <a:pt x="4700015" y="6096"/>
                  </a:lnTo>
                  <a:lnTo>
                    <a:pt x="4736592" y="6096"/>
                  </a:lnTo>
                  <a:close/>
                </a:path>
                <a:path w="5640705" h="6350">
                  <a:moveTo>
                    <a:pt x="4904232" y="6096"/>
                  </a:moveTo>
                  <a:lnTo>
                    <a:pt x="4901183" y="4571"/>
                  </a:lnTo>
                  <a:lnTo>
                    <a:pt x="4870703" y="4571"/>
                  </a:lnTo>
                  <a:lnTo>
                    <a:pt x="4867655" y="6096"/>
                  </a:lnTo>
                  <a:lnTo>
                    <a:pt x="4904232" y="6096"/>
                  </a:lnTo>
                  <a:close/>
                </a:path>
                <a:path w="5640705" h="6350">
                  <a:moveTo>
                    <a:pt x="5009388" y="6096"/>
                  </a:moveTo>
                  <a:lnTo>
                    <a:pt x="5004815" y="4571"/>
                  </a:lnTo>
                  <a:lnTo>
                    <a:pt x="4974335" y="4571"/>
                  </a:lnTo>
                  <a:lnTo>
                    <a:pt x="4971287" y="6096"/>
                  </a:lnTo>
                  <a:lnTo>
                    <a:pt x="5009388" y="6096"/>
                  </a:lnTo>
                  <a:close/>
                </a:path>
              </a:pathLst>
            </a:custGeom>
            <a:solidFill>
              <a:srgbClr val="BA18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70859" y="1965960"/>
              <a:ext cx="5649595" cy="5080"/>
            </a:xfrm>
            <a:custGeom>
              <a:avLst/>
              <a:gdLst/>
              <a:ahLst/>
              <a:cxnLst/>
              <a:rect l="l" t="t" r="r" b="b"/>
              <a:pathLst>
                <a:path w="5649595" h="5080">
                  <a:moveTo>
                    <a:pt x="1614978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4948" y="4572"/>
                  </a:lnTo>
                  <a:lnTo>
                    <a:pt x="1614978" y="0"/>
                  </a:lnTo>
                  <a:close/>
                </a:path>
                <a:path w="5649595" h="5080">
                  <a:moveTo>
                    <a:pt x="2182367" y="4572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4572"/>
                  </a:lnTo>
                  <a:lnTo>
                    <a:pt x="2182367" y="4572"/>
                  </a:lnTo>
                  <a:close/>
                </a:path>
                <a:path w="5649595" h="5080">
                  <a:moveTo>
                    <a:pt x="2264664" y="4572"/>
                  </a:moveTo>
                  <a:lnTo>
                    <a:pt x="2261615" y="1523"/>
                  </a:lnTo>
                  <a:lnTo>
                    <a:pt x="2257044" y="0"/>
                  </a:lnTo>
                  <a:lnTo>
                    <a:pt x="2205227" y="0"/>
                  </a:lnTo>
                  <a:lnTo>
                    <a:pt x="2202179" y="1523"/>
                  </a:lnTo>
                  <a:lnTo>
                    <a:pt x="2200655" y="3047"/>
                  </a:lnTo>
                  <a:lnTo>
                    <a:pt x="2197607" y="4572"/>
                  </a:lnTo>
                  <a:lnTo>
                    <a:pt x="2264664" y="4572"/>
                  </a:lnTo>
                  <a:close/>
                </a:path>
                <a:path w="5649595" h="5080">
                  <a:moveTo>
                    <a:pt x="3180126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80096" y="4572"/>
                  </a:lnTo>
                  <a:lnTo>
                    <a:pt x="3180126" y="0"/>
                  </a:lnTo>
                  <a:close/>
                </a:path>
                <a:path w="5649595" h="5080">
                  <a:moveTo>
                    <a:pt x="4294631" y="4572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4572"/>
                  </a:lnTo>
                  <a:lnTo>
                    <a:pt x="4294631" y="4572"/>
                  </a:lnTo>
                  <a:close/>
                </a:path>
                <a:path w="5649595" h="5080">
                  <a:moveTo>
                    <a:pt x="4389119" y="3047"/>
                  </a:moveTo>
                  <a:lnTo>
                    <a:pt x="4386072" y="0"/>
                  </a:lnTo>
                  <a:lnTo>
                    <a:pt x="4346447" y="0"/>
                  </a:lnTo>
                  <a:lnTo>
                    <a:pt x="4343399" y="1523"/>
                  </a:lnTo>
                  <a:lnTo>
                    <a:pt x="4340351" y="4572"/>
                  </a:lnTo>
                  <a:lnTo>
                    <a:pt x="4388611" y="4572"/>
                  </a:lnTo>
                  <a:lnTo>
                    <a:pt x="4389119" y="3047"/>
                  </a:lnTo>
                  <a:close/>
                </a:path>
                <a:path w="5649595" h="5080">
                  <a:moveTo>
                    <a:pt x="4596384" y="4572"/>
                  </a:moveTo>
                  <a:lnTo>
                    <a:pt x="4590287" y="1523"/>
                  </a:lnTo>
                  <a:lnTo>
                    <a:pt x="4588764" y="0"/>
                  </a:lnTo>
                  <a:lnTo>
                    <a:pt x="4536947" y="0"/>
                  </a:lnTo>
                  <a:lnTo>
                    <a:pt x="4530851" y="3047"/>
                  </a:lnTo>
                  <a:lnTo>
                    <a:pt x="4529327" y="4572"/>
                  </a:lnTo>
                  <a:lnTo>
                    <a:pt x="4596384" y="4572"/>
                  </a:lnTo>
                  <a:close/>
                </a:path>
                <a:path w="5649595" h="5080">
                  <a:moveTo>
                    <a:pt x="4650782" y="0"/>
                  </a:moveTo>
                  <a:lnTo>
                    <a:pt x="4607324" y="0"/>
                  </a:lnTo>
                  <a:lnTo>
                    <a:pt x="4607242" y="4572"/>
                  </a:lnTo>
                  <a:lnTo>
                    <a:pt x="4650753" y="4572"/>
                  </a:lnTo>
                  <a:lnTo>
                    <a:pt x="4650782" y="0"/>
                  </a:lnTo>
                  <a:close/>
                </a:path>
                <a:path w="5649595" h="5080">
                  <a:moveTo>
                    <a:pt x="5146548" y="4572"/>
                  </a:moveTo>
                  <a:lnTo>
                    <a:pt x="5140451" y="1523"/>
                  </a:lnTo>
                  <a:lnTo>
                    <a:pt x="5138928" y="0"/>
                  </a:lnTo>
                  <a:lnTo>
                    <a:pt x="5087111" y="0"/>
                  </a:lnTo>
                  <a:lnTo>
                    <a:pt x="5081015" y="3047"/>
                  </a:lnTo>
                  <a:lnTo>
                    <a:pt x="5079491" y="4572"/>
                  </a:lnTo>
                  <a:lnTo>
                    <a:pt x="5146548" y="4572"/>
                  </a:lnTo>
                  <a:close/>
                </a:path>
                <a:path w="5649595" h="5080">
                  <a:moveTo>
                    <a:pt x="5200946" y="0"/>
                  </a:moveTo>
                  <a:lnTo>
                    <a:pt x="5157487" y="0"/>
                  </a:lnTo>
                  <a:lnTo>
                    <a:pt x="5157406" y="4572"/>
                  </a:lnTo>
                  <a:lnTo>
                    <a:pt x="5200917" y="4572"/>
                  </a:lnTo>
                  <a:lnTo>
                    <a:pt x="5200946" y="0"/>
                  </a:lnTo>
                  <a:close/>
                </a:path>
                <a:path w="5649595" h="5080">
                  <a:moveTo>
                    <a:pt x="1221485" y="0"/>
                  </a:moveTo>
                  <a:lnTo>
                    <a:pt x="1168907" y="0"/>
                  </a:lnTo>
                  <a:lnTo>
                    <a:pt x="1167383" y="3047"/>
                  </a:lnTo>
                  <a:lnTo>
                    <a:pt x="1166875" y="4572"/>
                  </a:lnTo>
                  <a:lnTo>
                    <a:pt x="1217675" y="4571"/>
                  </a:lnTo>
                  <a:lnTo>
                    <a:pt x="1220723" y="1523"/>
                  </a:lnTo>
                  <a:lnTo>
                    <a:pt x="1221485" y="0"/>
                  </a:lnTo>
                  <a:close/>
                </a:path>
                <a:path w="5649595" h="5080">
                  <a:moveTo>
                    <a:pt x="44195" y="4572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44195" y="4572"/>
                  </a:lnTo>
                  <a:close/>
                </a:path>
                <a:path w="5649595" h="5080">
                  <a:moveTo>
                    <a:pt x="148208" y="0"/>
                  </a:moveTo>
                  <a:lnTo>
                    <a:pt x="103377" y="0"/>
                  </a:lnTo>
                  <a:lnTo>
                    <a:pt x="102615" y="4572"/>
                  </a:lnTo>
                  <a:lnTo>
                    <a:pt x="147610" y="4572"/>
                  </a:lnTo>
                  <a:lnTo>
                    <a:pt x="147827" y="3047"/>
                  </a:lnTo>
                  <a:lnTo>
                    <a:pt x="148208" y="0"/>
                  </a:lnTo>
                  <a:close/>
                </a:path>
                <a:path w="5649595" h="5080">
                  <a:moveTo>
                    <a:pt x="3313175" y="4571"/>
                  </a:moveTo>
                  <a:lnTo>
                    <a:pt x="3313175" y="1523"/>
                  </a:lnTo>
                  <a:lnTo>
                    <a:pt x="3311652" y="0"/>
                  </a:lnTo>
                  <a:lnTo>
                    <a:pt x="3209543" y="0"/>
                  </a:lnTo>
                  <a:lnTo>
                    <a:pt x="3208019" y="1523"/>
                  </a:lnTo>
                  <a:lnTo>
                    <a:pt x="3206495" y="4571"/>
                  </a:lnTo>
                  <a:lnTo>
                    <a:pt x="3313175" y="4571"/>
                  </a:lnTo>
                  <a:close/>
                </a:path>
                <a:path w="5649595" h="5080">
                  <a:moveTo>
                    <a:pt x="425195" y="4572"/>
                  </a:moveTo>
                  <a:lnTo>
                    <a:pt x="425195" y="3047"/>
                  </a:lnTo>
                  <a:lnTo>
                    <a:pt x="422148" y="0"/>
                  </a:lnTo>
                  <a:lnTo>
                    <a:pt x="390143" y="0"/>
                  </a:lnTo>
                  <a:lnTo>
                    <a:pt x="388619" y="1523"/>
                  </a:lnTo>
                  <a:lnTo>
                    <a:pt x="387095" y="4571"/>
                  </a:lnTo>
                  <a:lnTo>
                    <a:pt x="425195" y="4572"/>
                  </a:lnTo>
                  <a:close/>
                </a:path>
                <a:path w="5649595" h="5080">
                  <a:moveTo>
                    <a:pt x="513588" y="4572"/>
                  </a:moveTo>
                  <a:lnTo>
                    <a:pt x="510539" y="3047"/>
                  </a:lnTo>
                  <a:lnTo>
                    <a:pt x="509015" y="1523"/>
                  </a:lnTo>
                  <a:lnTo>
                    <a:pt x="505968" y="0"/>
                  </a:lnTo>
                  <a:lnTo>
                    <a:pt x="454151" y="0"/>
                  </a:lnTo>
                  <a:lnTo>
                    <a:pt x="448055" y="3047"/>
                  </a:lnTo>
                  <a:lnTo>
                    <a:pt x="446531" y="4572"/>
                  </a:lnTo>
                  <a:lnTo>
                    <a:pt x="513588" y="4572"/>
                  </a:lnTo>
                  <a:close/>
                </a:path>
                <a:path w="5649595" h="5080">
                  <a:moveTo>
                    <a:pt x="1504188" y="4572"/>
                  </a:moveTo>
                  <a:lnTo>
                    <a:pt x="1502663" y="3047"/>
                  </a:lnTo>
                  <a:lnTo>
                    <a:pt x="1496568" y="0"/>
                  </a:lnTo>
                  <a:lnTo>
                    <a:pt x="1431035" y="0"/>
                  </a:lnTo>
                  <a:lnTo>
                    <a:pt x="1424939" y="3047"/>
                  </a:lnTo>
                  <a:lnTo>
                    <a:pt x="1423415" y="4572"/>
                  </a:lnTo>
                  <a:lnTo>
                    <a:pt x="1504188" y="4572"/>
                  </a:lnTo>
                  <a:close/>
                </a:path>
                <a:path w="5649595" h="5080">
                  <a:moveTo>
                    <a:pt x="1780032" y="4572"/>
                  </a:moveTo>
                  <a:lnTo>
                    <a:pt x="1773935" y="1523"/>
                  </a:lnTo>
                  <a:lnTo>
                    <a:pt x="1769364" y="0"/>
                  </a:lnTo>
                  <a:lnTo>
                    <a:pt x="1699259" y="0"/>
                  </a:lnTo>
                  <a:lnTo>
                    <a:pt x="1690115" y="4572"/>
                  </a:lnTo>
                  <a:lnTo>
                    <a:pt x="1780032" y="4572"/>
                  </a:lnTo>
                  <a:close/>
                </a:path>
                <a:path w="5649595" h="5080">
                  <a:moveTo>
                    <a:pt x="1886711" y="4572"/>
                  </a:moveTo>
                  <a:lnTo>
                    <a:pt x="1886711" y="3047"/>
                  </a:lnTo>
                  <a:lnTo>
                    <a:pt x="1883664" y="0"/>
                  </a:lnTo>
                  <a:lnTo>
                    <a:pt x="1851659" y="0"/>
                  </a:lnTo>
                  <a:lnTo>
                    <a:pt x="1850135" y="1523"/>
                  </a:lnTo>
                  <a:lnTo>
                    <a:pt x="1848611" y="4571"/>
                  </a:lnTo>
                  <a:lnTo>
                    <a:pt x="1886711" y="4572"/>
                  </a:lnTo>
                  <a:close/>
                </a:path>
                <a:path w="5649595" h="5080">
                  <a:moveTo>
                    <a:pt x="2074164" y="4572"/>
                  </a:moveTo>
                  <a:lnTo>
                    <a:pt x="2071115" y="3047"/>
                  </a:lnTo>
                  <a:lnTo>
                    <a:pt x="2069591" y="1523"/>
                  </a:lnTo>
                  <a:lnTo>
                    <a:pt x="2066544" y="0"/>
                  </a:lnTo>
                  <a:lnTo>
                    <a:pt x="2016251" y="0"/>
                  </a:lnTo>
                  <a:lnTo>
                    <a:pt x="2010155" y="3047"/>
                  </a:lnTo>
                  <a:lnTo>
                    <a:pt x="2008631" y="4572"/>
                  </a:lnTo>
                  <a:lnTo>
                    <a:pt x="2074164" y="4572"/>
                  </a:lnTo>
                  <a:close/>
                </a:path>
                <a:path w="5649595" h="5080">
                  <a:moveTo>
                    <a:pt x="1972056" y="4572"/>
                  </a:moveTo>
                  <a:lnTo>
                    <a:pt x="1969007" y="1523"/>
                  </a:lnTo>
                  <a:lnTo>
                    <a:pt x="1964436" y="0"/>
                  </a:lnTo>
                  <a:lnTo>
                    <a:pt x="1914143" y="0"/>
                  </a:lnTo>
                  <a:lnTo>
                    <a:pt x="1911095" y="1523"/>
                  </a:lnTo>
                  <a:lnTo>
                    <a:pt x="1909571" y="3047"/>
                  </a:lnTo>
                  <a:lnTo>
                    <a:pt x="1906523" y="4572"/>
                  </a:lnTo>
                  <a:lnTo>
                    <a:pt x="1972056" y="4572"/>
                  </a:lnTo>
                  <a:close/>
                </a:path>
                <a:path w="5649595" h="5080">
                  <a:moveTo>
                    <a:pt x="2438400" y="4572"/>
                  </a:moveTo>
                  <a:lnTo>
                    <a:pt x="2436875" y="3047"/>
                  </a:lnTo>
                  <a:lnTo>
                    <a:pt x="2433827" y="1523"/>
                  </a:lnTo>
                  <a:lnTo>
                    <a:pt x="2429256" y="0"/>
                  </a:lnTo>
                  <a:lnTo>
                    <a:pt x="2356103" y="0"/>
                  </a:lnTo>
                  <a:lnTo>
                    <a:pt x="2351531" y="1523"/>
                  </a:lnTo>
                  <a:lnTo>
                    <a:pt x="2348483" y="3047"/>
                  </a:lnTo>
                  <a:lnTo>
                    <a:pt x="2343911" y="4572"/>
                  </a:lnTo>
                  <a:lnTo>
                    <a:pt x="2438400" y="4572"/>
                  </a:lnTo>
                  <a:close/>
                </a:path>
                <a:path w="5649595" h="5080">
                  <a:moveTo>
                    <a:pt x="2542031" y="4572"/>
                  </a:moveTo>
                  <a:lnTo>
                    <a:pt x="2542031" y="3047"/>
                  </a:lnTo>
                  <a:lnTo>
                    <a:pt x="2538984" y="0"/>
                  </a:lnTo>
                  <a:lnTo>
                    <a:pt x="2506979" y="0"/>
                  </a:lnTo>
                  <a:lnTo>
                    <a:pt x="2505455" y="1523"/>
                  </a:lnTo>
                  <a:lnTo>
                    <a:pt x="2503931" y="4571"/>
                  </a:lnTo>
                  <a:lnTo>
                    <a:pt x="2542031" y="4572"/>
                  </a:lnTo>
                  <a:close/>
                </a:path>
                <a:path w="5649595" h="5080">
                  <a:moveTo>
                    <a:pt x="2630424" y="4572"/>
                  </a:moveTo>
                  <a:lnTo>
                    <a:pt x="2627375" y="3047"/>
                  </a:lnTo>
                  <a:lnTo>
                    <a:pt x="2625851" y="1523"/>
                  </a:lnTo>
                  <a:lnTo>
                    <a:pt x="2622804" y="0"/>
                  </a:lnTo>
                  <a:lnTo>
                    <a:pt x="2570987" y="0"/>
                  </a:lnTo>
                  <a:lnTo>
                    <a:pt x="2564891" y="3047"/>
                  </a:lnTo>
                  <a:lnTo>
                    <a:pt x="2563367" y="4572"/>
                  </a:lnTo>
                  <a:lnTo>
                    <a:pt x="2630424" y="4572"/>
                  </a:lnTo>
                  <a:close/>
                </a:path>
                <a:path w="5649595" h="5080">
                  <a:moveTo>
                    <a:pt x="2833115" y="4572"/>
                  </a:moveTo>
                  <a:lnTo>
                    <a:pt x="2833115" y="3047"/>
                  </a:lnTo>
                  <a:lnTo>
                    <a:pt x="2831591" y="3047"/>
                  </a:lnTo>
                  <a:lnTo>
                    <a:pt x="2831591" y="0"/>
                  </a:lnTo>
                  <a:lnTo>
                    <a:pt x="2723387" y="0"/>
                  </a:lnTo>
                  <a:lnTo>
                    <a:pt x="2714243" y="4572"/>
                  </a:lnTo>
                  <a:lnTo>
                    <a:pt x="2833115" y="4572"/>
                  </a:lnTo>
                  <a:close/>
                </a:path>
                <a:path w="5649595" h="5080">
                  <a:moveTo>
                    <a:pt x="3384803" y="4572"/>
                  </a:moveTo>
                  <a:lnTo>
                    <a:pt x="3384803" y="3047"/>
                  </a:lnTo>
                  <a:lnTo>
                    <a:pt x="3381756" y="0"/>
                  </a:lnTo>
                  <a:lnTo>
                    <a:pt x="3349751" y="0"/>
                  </a:lnTo>
                  <a:lnTo>
                    <a:pt x="3348227" y="1523"/>
                  </a:lnTo>
                  <a:lnTo>
                    <a:pt x="3346703" y="4571"/>
                  </a:lnTo>
                  <a:lnTo>
                    <a:pt x="3384803" y="4572"/>
                  </a:lnTo>
                  <a:close/>
                </a:path>
                <a:path w="5649595" h="5080">
                  <a:moveTo>
                    <a:pt x="3445763" y="1523"/>
                  </a:moveTo>
                  <a:lnTo>
                    <a:pt x="3444239" y="1523"/>
                  </a:lnTo>
                  <a:lnTo>
                    <a:pt x="3444239" y="0"/>
                  </a:lnTo>
                  <a:lnTo>
                    <a:pt x="3407663" y="0"/>
                  </a:lnTo>
                  <a:lnTo>
                    <a:pt x="3404615" y="1523"/>
                  </a:lnTo>
                  <a:lnTo>
                    <a:pt x="3403091" y="3047"/>
                  </a:lnTo>
                  <a:lnTo>
                    <a:pt x="3400043" y="4572"/>
                  </a:lnTo>
                  <a:lnTo>
                    <a:pt x="3445631" y="4572"/>
                  </a:lnTo>
                  <a:lnTo>
                    <a:pt x="3445763" y="1523"/>
                  </a:lnTo>
                  <a:close/>
                </a:path>
                <a:path w="5649595" h="5080">
                  <a:moveTo>
                    <a:pt x="3575304" y="4572"/>
                  </a:moveTo>
                  <a:lnTo>
                    <a:pt x="3573779" y="3047"/>
                  </a:lnTo>
                  <a:lnTo>
                    <a:pt x="3570731" y="1523"/>
                  </a:lnTo>
                  <a:lnTo>
                    <a:pt x="3566160" y="0"/>
                  </a:lnTo>
                  <a:lnTo>
                    <a:pt x="3493007" y="0"/>
                  </a:lnTo>
                  <a:lnTo>
                    <a:pt x="3488435" y="1523"/>
                  </a:lnTo>
                  <a:lnTo>
                    <a:pt x="3485387" y="3047"/>
                  </a:lnTo>
                  <a:lnTo>
                    <a:pt x="3480815" y="4572"/>
                  </a:lnTo>
                  <a:lnTo>
                    <a:pt x="3575304" y="4572"/>
                  </a:lnTo>
                  <a:close/>
                </a:path>
                <a:path w="5649595" h="5080">
                  <a:moveTo>
                    <a:pt x="3736848" y="4572"/>
                  </a:moveTo>
                  <a:lnTo>
                    <a:pt x="3735323" y="3047"/>
                  </a:lnTo>
                  <a:lnTo>
                    <a:pt x="3732275" y="1523"/>
                  </a:lnTo>
                  <a:lnTo>
                    <a:pt x="3727704" y="0"/>
                  </a:lnTo>
                  <a:lnTo>
                    <a:pt x="3665219" y="0"/>
                  </a:lnTo>
                  <a:lnTo>
                    <a:pt x="3660647" y="1523"/>
                  </a:lnTo>
                  <a:lnTo>
                    <a:pt x="3657599" y="3047"/>
                  </a:lnTo>
                  <a:lnTo>
                    <a:pt x="3656075" y="4572"/>
                  </a:lnTo>
                  <a:lnTo>
                    <a:pt x="3736848" y="4572"/>
                  </a:lnTo>
                  <a:close/>
                </a:path>
                <a:path w="5649595" h="5080">
                  <a:moveTo>
                    <a:pt x="3904488" y="4572"/>
                  </a:moveTo>
                  <a:lnTo>
                    <a:pt x="3898391" y="1523"/>
                  </a:lnTo>
                  <a:lnTo>
                    <a:pt x="3893820" y="0"/>
                  </a:lnTo>
                  <a:lnTo>
                    <a:pt x="3823715" y="0"/>
                  </a:lnTo>
                  <a:lnTo>
                    <a:pt x="3814571" y="4572"/>
                  </a:lnTo>
                  <a:lnTo>
                    <a:pt x="3904488" y="4572"/>
                  </a:lnTo>
                  <a:close/>
                </a:path>
                <a:path w="5649595" h="5080">
                  <a:moveTo>
                    <a:pt x="4011167" y="4572"/>
                  </a:moveTo>
                  <a:lnTo>
                    <a:pt x="4011167" y="3047"/>
                  </a:lnTo>
                  <a:lnTo>
                    <a:pt x="4008120" y="0"/>
                  </a:lnTo>
                  <a:lnTo>
                    <a:pt x="3976115" y="0"/>
                  </a:lnTo>
                  <a:lnTo>
                    <a:pt x="3974591" y="1523"/>
                  </a:lnTo>
                  <a:lnTo>
                    <a:pt x="3973067" y="4571"/>
                  </a:lnTo>
                  <a:lnTo>
                    <a:pt x="4011167" y="4572"/>
                  </a:lnTo>
                  <a:close/>
                </a:path>
                <a:path w="5649595" h="5080">
                  <a:moveTo>
                    <a:pt x="4099560" y="4572"/>
                  </a:moveTo>
                  <a:lnTo>
                    <a:pt x="4096511" y="3047"/>
                  </a:lnTo>
                  <a:lnTo>
                    <a:pt x="4094987" y="1523"/>
                  </a:lnTo>
                  <a:lnTo>
                    <a:pt x="4091940" y="0"/>
                  </a:lnTo>
                  <a:lnTo>
                    <a:pt x="4040123" y="0"/>
                  </a:lnTo>
                  <a:lnTo>
                    <a:pt x="4034027" y="3047"/>
                  </a:lnTo>
                  <a:lnTo>
                    <a:pt x="4032503" y="4572"/>
                  </a:lnTo>
                  <a:lnTo>
                    <a:pt x="4099560" y="4572"/>
                  </a:lnTo>
                  <a:close/>
                </a:path>
                <a:path w="5649595" h="5080">
                  <a:moveTo>
                    <a:pt x="5355336" y="4572"/>
                  </a:moveTo>
                  <a:lnTo>
                    <a:pt x="5353811" y="3047"/>
                  </a:lnTo>
                  <a:lnTo>
                    <a:pt x="5350763" y="1523"/>
                  </a:lnTo>
                  <a:lnTo>
                    <a:pt x="5346192" y="0"/>
                  </a:lnTo>
                  <a:lnTo>
                    <a:pt x="5273039" y="0"/>
                  </a:lnTo>
                  <a:lnTo>
                    <a:pt x="5268467" y="1523"/>
                  </a:lnTo>
                  <a:lnTo>
                    <a:pt x="5265419" y="3047"/>
                  </a:lnTo>
                  <a:lnTo>
                    <a:pt x="5260847" y="4572"/>
                  </a:lnTo>
                  <a:lnTo>
                    <a:pt x="5355336" y="4572"/>
                  </a:lnTo>
                  <a:close/>
                </a:path>
                <a:path w="5649595" h="5080">
                  <a:moveTo>
                    <a:pt x="5458967" y="4572"/>
                  </a:moveTo>
                  <a:lnTo>
                    <a:pt x="5458967" y="3047"/>
                  </a:lnTo>
                  <a:lnTo>
                    <a:pt x="5455920" y="0"/>
                  </a:lnTo>
                  <a:lnTo>
                    <a:pt x="5423915" y="0"/>
                  </a:lnTo>
                  <a:lnTo>
                    <a:pt x="5422391" y="1523"/>
                  </a:lnTo>
                  <a:lnTo>
                    <a:pt x="5420867" y="4571"/>
                  </a:lnTo>
                  <a:lnTo>
                    <a:pt x="5458967" y="4572"/>
                  </a:lnTo>
                  <a:close/>
                </a:path>
                <a:path w="5649595" h="5080">
                  <a:moveTo>
                    <a:pt x="5519927" y="1523"/>
                  </a:moveTo>
                  <a:lnTo>
                    <a:pt x="5518403" y="1523"/>
                  </a:lnTo>
                  <a:lnTo>
                    <a:pt x="5518403" y="0"/>
                  </a:lnTo>
                  <a:lnTo>
                    <a:pt x="5481827" y="0"/>
                  </a:lnTo>
                  <a:lnTo>
                    <a:pt x="5478779" y="1523"/>
                  </a:lnTo>
                  <a:lnTo>
                    <a:pt x="5477255" y="3047"/>
                  </a:lnTo>
                  <a:lnTo>
                    <a:pt x="5474207" y="4572"/>
                  </a:lnTo>
                  <a:lnTo>
                    <a:pt x="5519795" y="4572"/>
                  </a:lnTo>
                  <a:lnTo>
                    <a:pt x="5519927" y="1523"/>
                  </a:lnTo>
                  <a:close/>
                </a:path>
                <a:path w="5649595" h="5080">
                  <a:moveTo>
                    <a:pt x="5649468" y="4572"/>
                  </a:moveTo>
                  <a:lnTo>
                    <a:pt x="5647943" y="3047"/>
                  </a:lnTo>
                  <a:lnTo>
                    <a:pt x="5644895" y="1523"/>
                  </a:lnTo>
                  <a:lnTo>
                    <a:pt x="5640324" y="0"/>
                  </a:lnTo>
                  <a:lnTo>
                    <a:pt x="5567171" y="0"/>
                  </a:lnTo>
                  <a:lnTo>
                    <a:pt x="5562599" y="1523"/>
                  </a:lnTo>
                  <a:lnTo>
                    <a:pt x="5559551" y="3047"/>
                  </a:lnTo>
                  <a:lnTo>
                    <a:pt x="5554979" y="4572"/>
                  </a:lnTo>
                  <a:lnTo>
                    <a:pt x="5649468" y="4572"/>
                  </a:lnTo>
                  <a:close/>
                </a:path>
                <a:path w="5649595" h="5080">
                  <a:moveTo>
                    <a:pt x="239267" y="4572"/>
                  </a:moveTo>
                  <a:lnTo>
                    <a:pt x="239267" y="1523"/>
                  </a:lnTo>
                  <a:lnTo>
                    <a:pt x="236220" y="0"/>
                  </a:lnTo>
                  <a:lnTo>
                    <a:pt x="199643" y="0"/>
                  </a:lnTo>
                  <a:lnTo>
                    <a:pt x="196595" y="1523"/>
                  </a:lnTo>
                  <a:lnTo>
                    <a:pt x="196595" y="4572"/>
                  </a:lnTo>
                  <a:lnTo>
                    <a:pt x="239267" y="4572"/>
                  </a:lnTo>
                  <a:close/>
                </a:path>
                <a:path w="5649595" h="5080">
                  <a:moveTo>
                    <a:pt x="342899" y="1523"/>
                  </a:moveTo>
                  <a:lnTo>
                    <a:pt x="341376" y="0"/>
                  </a:lnTo>
                  <a:lnTo>
                    <a:pt x="303275" y="0"/>
                  </a:lnTo>
                  <a:lnTo>
                    <a:pt x="300227" y="3047"/>
                  </a:lnTo>
                  <a:lnTo>
                    <a:pt x="300206" y="4572"/>
                  </a:lnTo>
                  <a:lnTo>
                    <a:pt x="342871" y="4572"/>
                  </a:lnTo>
                  <a:lnTo>
                    <a:pt x="342899" y="1523"/>
                  </a:lnTo>
                  <a:close/>
                </a:path>
                <a:path w="5649595" h="5080">
                  <a:moveTo>
                    <a:pt x="714755" y="3047"/>
                  </a:moveTo>
                  <a:lnTo>
                    <a:pt x="713231" y="1523"/>
                  </a:lnTo>
                  <a:lnTo>
                    <a:pt x="710184" y="0"/>
                  </a:lnTo>
                  <a:lnTo>
                    <a:pt x="673607" y="0"/>
                  </a:lnTo>
                  <a:lnTo>
                    <a:pt x="672083" y="1523"/>
                  </a:lnTo>
                  <a:lnTo>
                    <a:pt x="671067" y="4572"/>
                  </a:lnTo>
                  <a:lnTo>
                    <a:pt x="714451" y="4572"/>
                  </a:lnTo>
                  <a:lnTo>
                    <a:pt x="714755" y="3047"/>
                  </a:lnTo>
                  <a:close/>
                </a:path>
                <a:path w="5649595" h="5080">
                  <a:moveTo>
                    <a:pt x="598931" y="4572"/>
                  </a:moveTo>
                  <a:lnTo>
                    <a:pt x="598931" y="3047"/>
                  </a:lnTo>
                  <a:lnTo>
                    <a:pt x="595884" y="0"/>
                  </a:lnTo>
                  <a:lnTo>
                    <a:pt x="556259" y="0"/>
                  </a:lnTo>
                  <a:lnTo>
                    <a:pt x="554735" y="3047"/>
                  </a:lnTo>
                  <a:lnTo>
                    <a:pt x="554735" y="4572"/>
                  </a:lnTo>
                  <a:lnTo>
                    <a:pt x="598931" y="4572"/>
                  </a:lnTo>
                  <a:close/>
                </a:path>
                <a:path w="5649595" h="5080">
                  <a:moveTo>
                    <a:pt x="783335" y="3047"/>
                  </a:moveTo>
                  <a:lnTo>
                    <a:pt x="780288" y="0"/>
                  </a:lnTo>
                  <a:lnTo>
                    <a:pt x="743711" y="0"/>
                  </a:lnTo>
                  <a:lnTo>
                    <a:pt x="740663" y="1523"/>
                  </a:lnTo>
                  <a:lnTo>
                    <a:pt x="739139" y="4571"/>
                  </a:lnTo>
                  <a:lnTo>
                    <a:pt x="783321" y="4572"/>
                  </a:lnTo>
                  <a:lnTo>
                    <a:pt x="783335" y="3047"/>
                  </a:lnTo>
                  <a:close/>
                </a:path>
                <a:path w="5649595" h="5080">
                  <a:moveTo>
                    <a:pt x="2988563" y="4572"/>
                  </a:moveTo>
                  <a:lnTo>
                    <a:pt x="2988563" y="1523"/>
                  </a:lnTo>
                  <a:lnTo>
                    <a:pt x="2985516" y="0"/>
                  </a:lnTo>
                  <a:lnTo>
                    <a:pt x="2948939" y="0"/>
                  </a:lnTo>
                  <a:lnTo>
                    <a:pt x="2945891" y="1523"/>
                  </a:lnTo>
                  <a:lnTo>
                    <a:pt x="2945891" y="4572"/>
                  </a:lnTo>
                  <a:lnTo>
                    <a:pt x="2988563" y="4572"/>
                  </a:lnTo>
                  <a:close/>
                </a:path>
                <a:path w="5649595" h="5080">
                  <a:moveTo>
                    <a:pt x="3092195" y="1523"/>
                  </a:moveTo>
                  <a:lnTo>
                    <a:pt x="3090672" y="0"/>
                  </a:lnTo>
                  <a:lnTo>
                    <a:pt x="3052571" y="0"/>
                  </a:lnTo>
                  <a:lnTo>
                    <a:pt x="3049523" y="3047"/>
                  </a:lnTo>
                  <a:lnTo>
                    <a:pt x="3049502" y="4572"/>
                  </a:lnTo>
                  <a:lnTo>
                    <a:pt x="3092167" y="4572"/>
                  </a:lnTo>
                  <a:lnTo>
                    <a:pt x="3092195" y="1523"/>
                  </a:lnTo>
                  <a:close/>
                </a:path>
                <a:path w="5649595" h="5080">
                  <a:moveTo>
                    <a:pt x="4207763" y="3047"/>
                  </a:moveTo>
                  <a:lnTo>
                    <a:pt x="4204716" y="0"/>
                  </a:lnTo>
                  <a:lnTo>
                    <a:pt x="4168139" y="0"/>
                  </a:lnTo>
                  <a:lnTo>
                    <a:pt x="4165091" y="1523"/>
                  </a:lnTo>
                  <a:lnTo>
                    <a:pt x="4163567" y="4571"/>
                  </a:lnTo>
                  <a:lnTo>
                    <a:pt x="4207749" y="4572"/>
                  </a:lnTo>
                  <a:lnTo>
                    <a:pt x="4207763" y="3047"/>
                  </a:lnTo>
                  <a:close/>
                </a:path>
                <a:path w="5649595" h="5080">
                  <a:moveTo>
                    <a:pt x="4739639" y="3047"/>
                  </a:moveTo>
                  <a:lnTo>
                    <a:pt x="4736592" y="0"/>
                  </a:lnTo>
                  <a:lnTo>
                    <a:pt x="4700015" y="0"/>
                  </a:lnTo>
                  <a:lnTo>
                    <a:pt x="4696967" y="1523"/>
                  </a:lnTo>
                  <a:lnTo>
                    <a:pt x="4695443" y="4571"/>
                  </a:lnTo>
                  <a:lnTo>
                    <a:pt x="4739625" y="4572"/>
                  </a:lnTo>
                  <a:lnTo>
                    <a:pt x="4739639" y="3047"/>
                  </a:lnTo>
                  <a:close/>
                </a:path>
                <a:path w="5649595" h="5080">
                  <a:moveTo>
                    <a:pt x="4907279" y="4572"/>
                  </a:moveTo>
                  <a:lnTo>
                    <a:pt x="4907279" y="1523"/>
                  </a:lnTo>
                  <a:lnTo>
                    <a:pt x="4904232" y="0"/>
                  </a:lnTo>
                  <a:lnTo>
                    <a:pt x="4867655" y="0"/>
                  </a:lnTo>
                  <a:lnTo>
                    <a:pt x="4864607" y="1523"/>
                  </a:lnTo>
                  <a:lnTo>
                    <a:pt x="4864607" y="4572"/>
                  </a:lnTo>
                  <a:lnTo>
                    <a:pt x="4907279" y="4572"/>
                  </a:lnTo>
                  <a:close/>
                </a:path>
                <a:path w="5649595" h="5080">
                  <a:moveTo>
                    <a:pt x="5010911" y="1523"/>
                  </a:moveTo>
                  <a:lnTo>
                    <a:pt x="5009388" y="0"/>
                  </a:lnTo>
                  <a:lnTo>
                    <a:pt x="4971287" y="0"/>
                  </a:lnTo>
                  <a:lnTo>
                    <a:pt x="4968239" y="3047"/>
                  </a:lnTo>
                  <a:lnTo>
                    <a:pt x="4968218" y="4572"/>
                  </a:lnTo>
                  <a:lnTo>
                    <a:pt x="5010883" y="4572"/>
                  </a:lnTo>
                  <a:lnTo>
                    <a:pt x="5010911" y="1523"/>
                  </a:lnTo>
                  <a:close/>
                </a:path>
              </a:pathLst>
            </a:custGeom>
            <a:solidFill>
              <a:srgbClr val="BC1A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70859" y="1970532"/>
              <a:ext cx="5657215" cy="6350"/>
            </a:xfrm>
            <a:custGeom>
              <a:avLst/>
              <a:gdLst/>
              <a:ahLst/>
              <a:cxnLst/>
              <a:rect l="l" t="t" r="r" b="b"/>
              <a:pathLst>
                <a:path w="5657215" h="6350">
                  <a:moveTo>
                    <a:pt x="1614948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908" y="6096"/>
                  </a:lnTo>
                  <a:lnTo>
                    <a:pt x="1614948" y="0"/>
                  </a:lnTo>
                  <a:close/>
                </a:path>
                <a:path w="5657215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657215" h="6350">
                  <a:moveTo>
                    <a:pt x="2272284" y="6096"/>
                  </a:moveTo>
                  <a:lnTo>
                    <a:pt x="2267711" y="1523"/>
                  </a:lnTo>
                  <a:lnTo>
                    <a:pt x="2264664" y="0"/>
                  </a:lnTo>
                  <a:lnTo>
                    <a:pt x="2197607" y="0"/>
                  </a:lnTo>
                  <a:lnTo>
                    <a:pt x="2194559" y="1523"/>
                  </a:lnTo>
                  <a:lnTo>
                    <a:pt x="2191511" y="4571"/>
                  </a:lnTo>
                  <a:lnTo>
                    <a:pt x="2188463" y="6096"/>
                  </a:lnTo>
                  <a:lnTo>
                    <a:pt x="2272284" y="6096"/>
                  </a:lnTo>
                  <a:close/>
                </a:path>
                <a:path w="5657215" h="6350">
                  <a:moveTo>
                    <a:pt x="3180096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80056" y="6096"/>
                  </a:lnTo>
                  <a:lnTo>
                    <a:pt x="3180096" y="0"/>
                  </a:lnTo>
                  <a:close/>
                </a:path>
                <a:path w="5657215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657215" h="6350">
                  <a:moveTo>
                    <a:pt x="4388611" y="0"/>
                  </a:moveTo>
                  <a:lnTo>
                    <a:pt x="4340351" y="0"/>
                  </a:lnTo>
                  <a:lnTo>
                    <a:pt x="4338827" y="1523"/>
                  </a:lnTo>
                  <a:lnTo>
                    <a:pt x="4337303" y="4571"/>
                  </a:lnTo>
                  <a:lnTo>
                    <a:pt x="4335779" y="6096"/>
                  </a:lnTo>
                  <a:lnTo>
                    <a:pt x="4386579" y="6096"/>
                  </a:lnTo>
                  <a:lnTo>
                    <a:pt x="4388611" y="0"/>
                  </a:lnTo>
                  <a:close/>
                </a:path>
                <a:path w="5657215" h="6350">
                  <a:moveTo>
                    <a:pt x="4604004" y="6096"/>
                  </a:moveTo>
                  <a:lnTo>
                    <a:pt x="4602479" y="4571"/>
                  </a:lnTo>
                  <a:lnTo>
                    <a:pt x="4599431" y="3047"/>
                  </a:lnTo>
                  <a:lnTo>
                    <a:pt x="4596384" y="0"/>
                  </a:lnTo>
                  <a:lnTo>
                    <a:pt x="4529327" y="0"/>
                  </a:lnTo>
                  <a:lnTo>
                    <a:pt x="4526279" y="1523"/>
                  </a:lnTo>
                  <a:lnTo>
                    <a:pt x="4521707" y="6096"/>
                  </a:lnTo>
                  <a:lnTo>
                    <a:pt x="4604004" y="6096"/>
                  </a:lnTo>
                  <a:close/>
                </a:path>
                <a:path w="5657215" h="6350">
                  <a:moveTo>
                    <a:pt x="4650753" y="0"/>
                  </a:moveTo>
                  <a:lnTo>
                    <a:pt x="4607242" y="0"/>
                  </a:lnTo>
                  <a:lnTo>
                    <a:pt x="4607133" y="6096"/>
                  </a:lnTo>
                  <a:lnTo>
                    <a:pt x="4650713" y="6096"/>
                  </a:lnTo>
                  <a:lnTo>
                    <a:pt x="4650753" y="0"/>
                  </a:lnTo>
                  <a:close/>
                </a:path>
                <a:path w="5657215" h="6350">
                  <a:moveTo>
                    <a:pt x="5154168" y="6096"/>
                  </a:moveTo>
                  <a:lnTo>
                    <a:pt x="5152643" y="4571"/>
                  </a:lnTo>
                  <a:lnTo>
                    <a:pt x="5149595" y="3047"/>
                  </a:lnTo>
                  <a:lnTo>
                    <a:pt x="5146548" y="0"/>
                  </a:lnTo>
                  <a:lnTo>
                    <a:pt x="5079491" y="0"/>
                  </a:lnTo>
                  <a:lnTo>
                    <a:pt x="5076443" y="1523"/>
                  </a:lnTo>
                  <a:lnTo>
                    <a:pt x="5071871" y="6096"/>
                  </a:lnTo>
                  <a:lnTo>
                    <a:pt x="5154168" y="6096"/>
                  </a:lnTo>
                  <a:close/>
                </a:path>
                <a:path w="5657215" h="6350">
                  <a:moveTo>
                    <a:pt x="5200917" y="0"/>
                  </a:moveTo>
                  <a:lnTo>
                    <a:pt x="5157406" y="0"/>
                  </a:lnTo>
                  <a:lnTo>
                    <a:pt x="5157297" y="6096"/>
                  </a:lnTo>
                  <a:lnTo>
                    <a:pt x="5200877" y="6096"/>
                  </a:lnTo>
                  <a:lnTo>
                    <a:pt x="5200917" y="0"/>
                  </a:lnTo>
                  <a:close/>
                </a:path>
                <a:path w="5657215" h="6350">
                  <a:moveTo>
                    <a:pt x="1217675" y="0"/>
                  </a:moveTo>
                  <a:lnTo>
                    <a:pt x="1166875" y="0"/>
                  </a:lnTo>
                  <a:lnTo>
                    <a:pt x="1165859" y="3047"/>
                  </a:lnTo>
                  <a:lnTo>
                    <a:pt x="1165097" y="6096"/>
                  </a:lnTo>
                  <a:lnTo>
                    <a:pt x="1214627" y="6096"/>
                  </a:lnTo>
                  <a:lnTo>
                    <a:pt x="1217675" y="0"/>
                  </a:lnTo>
                  <a:close/>
                </a:path>
                <a:path w="5657215" h="6350">
                  <a:moveTo>
                    <a:pt x="44195" y="6096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close/>
                </a:path>
                <a:path w="5657215" h="6350">
                  <a:moveTo>
                    <a:pt x="147610" y="0"/>
                  </a:moveTo>
                  <a:lnTo>
                    <a:pt x="102615" y="0"/>
                  </a:lnTo>
                  <a:lnTo>
                    <a:pt x="102107" y="3047"/>
                  </a:lnTo>
                  <a:lnTo>
                    <a:pt x="101498" y="6096"/>
                  </a:lnTo>
                  <a:lnTo>
                    <a:pt x="146739" y="6096"/>
                  </a:lnTo>
                  <a:lnTo>
                    <a:pt x="147610" y="0"/>
                  </a:lnTo>
                  <a:close/>
                </a:path>
                <a:path w="5657215" h="6350">
                  <a:moveTo>
                    <a:pt x="3314699" y="0"/>
                  </a:moveTo>
                  <a:lnTo>
                    <a:pt x="3206495" y="0"/>
                  </a:lnTo>
                  <a:lnTo>
                    <a:pt x="3206495" y="6096"/>
                  </a:lnTo>
                  <a:lnTo>
                    <a:pt x="3314318" y="6096"/>
                  </a:lnTo>
                  <a:lnTo>
                    <a:pt x="3314699" y="0"/>
                  </a:lnTo>
                  <a:close/>
                </a:path>
                <a:path w="5657215" h="6350">
                  <a:moveTo>
                    <a:pt x="425195" y="6096"/>
                  </a:moveTo>
                  <a:lnTo>
                    <a:pt x="425195" y="0"/>
                  </a:lnTo>
                  <a:lnTo>
                    <a:pt x="387095" y="0"/>
                  </a:lnTo>
                  <a:lnTo>
                    <a:pt x="387095" y="6096"/>
                  </a:lnTo>
                  <a:lnTo>
                    <a:pt x="425195" y="6096"/>
                  </a:lnTo>
                  <a:close/>
                </a:path>
                <a:path w="5657215" h="6350">
                  <a:moveTo>
                    <a:pt x="519684" y="6096"/>
                  </a:moveTo>
                  <a:lnTo>
                    <a:pt x="513588" y="0"/>
                  </a:lnTo>
                  <a:lnTo>
                    <a:pt x="446531" y="0"/>
                  </a:lnTo>
                  <a:lnTo>
                    <a:pt x="443483" y="1523"/>
                  </a:lnTo>
                  <a:lnTo>
                    <a:pt x="441959" y="3047"/>
                  </a:lnTo>
                  <a:lnTo>
                    <a:pt x="438911" y="4571"/>
                  </a:lnTo>
                  <a:lnTo>
                    <a:pt x="437387" y="6096"/>
                  </a:lnTo>
                  <a:lnTo>
                    <a:pt x="519684" y="6096"/>
                  </a:lnTo>
                  <a:close/>
                </a:path>
                <a:path w="5657215" h="6350">
                  <a:moveTo>
                    <a:pt x="1513332" y="6096"/>
                  </a:moveTo>
                  <a:lnTo>
                    <a:pt x="1510283" y="3047"/>
                  </a:lnTo>
                  <a:lnTo>
                    <a:pt x="1504188" y="0"/>
                  </a:lnTo>
                  <a:lnTo>
                    <a:pt x="1423415" y="0"/>
                  </a:lnTo>
                  <a:lnTo>
                    <a:pt x="1417319" y="3047"/>
                  </a:lnTo>
                  <a:lnTo>
                    <a:pt x="1414271" y="6096"/>
                  </a:lnTo>
                  <a:lnTo>
                    <a:pt x="1513332" y="6096"/>
                  </a:lnTo>
                  <a:close/>
                </a:path>
                <a:path w="5657215" h="6350">
                  <a:moveTo>
                    <a:pt x="1789176" y="6096"/>
                  </a:moveTo>
                  <a:lnTo>
                    <a:pt x="1786127" y="4571"/>
                  </a:lnTo>
                  <a:lnTo>
                    <a:pt x="1783079" y="1523"/>
                  </a:lnTo>
                  <a:lnTo>
                    <a:pt x="1780032" y="0"/>
                  </a:lnTo>
                  <a:lnTo>
                    <a:pt x="1690115" y="0"/>
                  </a:lnTo>
                  <a:lnTo>
                    <a:pt x="1680971" y="4571"/>
                  </a:lnTo>
                  <a:lnTo>
                    <a:pt x="1679447" y="6096"/>
                  </a:lnTo>
                  <a:lnTo>
                    <a:pt x="1789176" y="6096"/>
                  </a:lnTo>
                  <a:close/>
                </a:path>
                <a:path w="5657215" h="6350">
                  <a:moveTo>
                    <a:pt x="1886711" y="6096"/>
                  </a:moveTo>
                  <a:lnTo>
                    <a:pt x="1886711" y="0"/>
                  </a:lnTo>
                  <a:lnTo>
                    <a:pt x="1848611" y="0"/>
                  </a:lnTo>
                  <a:lnTo>
                    <a:pt x="1848611" y="6096"/>
                  </a:lnTo>
                  <a:lnTo>
                    <a:pt x="1886711" y="6096"/>
                  </a:lnTo>
                  <a:close/>
                </a:path>
                <a:path w="5657215" h="6350">
                  <a:moveTo>
                    <a:pt x="2080260" y="6096"/>
                  </a:moveTo>
                  <a:lnTo>
                    <a:pt x="2074164" y="0"/>
                  </a:lnTo>
                  <a:lnTo>
                    <a:pt x="2008631" y="0"/>
                  </a:lnTo>
                  <a:lnTo>
                    <a:pt x="2005583" y="1523"/>
                  </a:lnTo>
                  <a:lnTo>
                    <a:pt x="2004059" y="3047"/>
                  </a:lnTo>
                  <a:lnTo>
                    <a:pt x="2001011" y="4571"/>
                  </a:lnTo>
                  <a:lnTo>
                    <a:pt x="1999487" y="6096"/>
                  </a:lnTo>
                  <a:lnTo>
                    <a:pt x="2080260" y="6096"/>
                  </a:lnTo>
                  <a:close/>
                </a:path>
                <a:path w="5657215" h="6350">
                  <a:moveTo>
                    <a:pt x="1979675" y="6096"/>
                  </a:moveTo>
                  <a:lnTo>
                    <a:pt x="1978151" y="4571"/>
                  </a:lnTo>
                  <a:lnTo>
                    <a:pt x="1975103" y="3047"/>
                  </a:lnTo>
                  <a:lnTo>
                    <a:pt x="1972056" y="0"/>
                  </a:lnTo>
                  <a:lnTo>
                    <a:pt x="1906523" y="0"/>
                  </a:lnTo>
                  <a:lnTo>
                    <a:pt x="1904999" y="1523"/>
                  </a:lnTo>
                  <a:lnTo>
                    <a:pt x="1901951" y="3047"/>
                  </a:lnTo>
                  <a:lnTo>
                    <a:pt x="1898903" y="6096"/>
                  </a:lnTo>
                  <a:lnTo>
                    <a:pt x="1979675" y="6096"/>
                  </a:lnTo>
                  <a:close/>
                </a:path>
                <a:path w="5657215" h="6350">
                  <a:moveTo>
                    <a:pt x="2446020" y="6096"/>
                  </a:moveTo>
                  <a:lnTo>
                    <a:pt x="2441447" y="1523"/>
                  </a:lnTo>
                  <a:lnTo>
                    <a:pt x="2438400" y="0"/>
                  </a:lnTo>
                  <a:lnTo>
                    <a:pt x="2343911" y="0"/>
                  </a:lnTo>
                  <a:lnTo>
                    <a:pt x="2334767" y="4571"/>
                  </a:lnTo>
                  <a:lnTo>
                    <a:pt x="2333243" y="6096"/>
                  </a:lnTo>
                  <a:lnTo>
                    <a:pt x="2446020" y="6096"/>
                  </a:lnTo>
                  <a:close/>
                </a:path>
                <a:path w="5657215" h="6350">
                  <a:moveTo>
                    <a:pt x="2542031" y="6096"/>
                  </a:moveTo>
                  <a:lnTo>
                    <a:pt x="2542031" y="0"/>
                  </a:lnTo>
                  <a:lnTo>
                    <a:pt x="2503931" y="0"/>
                  </a:lnTo>
                  <a:lnTo>
                    <a:pt x="2503931" y="6096"/>
                  </a:lnTo>
                  <a:lnTo>
                    <a:pt x="2542031" y="6096"/>
                  </a:lnTo>
                  <a:close/>
                </a:path>
                <a:path w="5657215" h="6350">
                  <a:moveTo>
                    <a:pt x="2636520" y="6096"/>
                  </a:moveTo>
                  <a:lnTo>
                    <a:pt x="2630424" y="0"/>
                  </a:lnTo>
                  <a:lnTo>
                    <a:pt x="2563367" y="0"/>
                  </a:lnTo>
                  <a:lnTo>
                    <a:pt x="2560319" y="1523"/>
                  </a:lnTo>
                  <a:lnTo>
                    <a:pt x="2558795" y="3047"/>
                  </a:lnTo>
                  <a:lnTo>
                    <a:pt x="2555747" y="4571"/>
                  </a:lnTo>
                  <a:lnTo>
                    <a:pt x="2554223" y="6096"/>
                  </a:lnTo>
                  <a:lnTo>
                    <a:pt x="2636520" y="6096"/>
                  </a:lnTo>
                  <a:close/>
                </a:path>
                <a:path w="5657215" h="6350">
                  <a:moveTo>
                    <a:pt x="2834639" y="3047"/>
                  </a:moveTo>
                  <a:lnTo>
                    <a:pt x="2833115" y="3047"/>
                  </a:lnTo>
                  <a:lnTo>
                    <a:pt x="2833115" y="0"/>
                  </a:lnTo>
                  <a:lnTo>
                    <a:pt x="2714243" y="0"/>
                  </a:lnTo>
                  <a:lnTo>
                    <a:pt x="2712719" y="1523"/>
                  </a:lnTo>
                  <a:lnTo>
                    <a:pt x="2709671" y="3047"/>
                  </a:lnTo>
                  <a:lnTo>
                    <a:pt x="2706623" y="6096"/>
                  </a:lnTo>
                  <a:lnTo>
                    <a:pt x="2834335" y="6096"/>
                  </a:lnTo>
                  <a:lnTo>
                    <a:pt x="2834639" y="3047"/>
                  </a:lnTo>
                  <a:close/>
                </a:path>
                <a:path w="5657215" h="6350">
                  <a:moveTo>
                    <a:pt x="3384803" y="6096"/>
                  </a:moveTo>
                  <a:lnTo>
                    <a:pt x="3384803" y="0"/>
                  </a:lnTo>
                  <a:lnTo>
                    <a:pt x="3346703" y="0"/>
                  </a:lnTo>
                  <a:lnTo>
                    <a:pt x="3346703" y="6096"/>
                  </a:lnTo>
                  <a:lnTo>
                    <a:pt x="3384803" y="6096"/>
                  </a:lnTo>
                  <a:close/>
                </a:path>
                <a:path w="5657215" h="6350">
                  <a:moveTo>
                    <a:pt x="3445631" y="0"/>
                  </a:moveTo>
                  <a:lnTo>
                    <a:pt x="3400043" y="0"/>
                  </a:lnTo>
                  <a:lnTo>
                    <a:pt x="3393947" y="6096"/>
                  </a:lnTo>
                  <a:lnTo>
                    <a:pt x="3445366" y="6096"/>
                  </a:lnTo>
                  <a:lnTo>
                    <a:pt x="3445631" y="0"/>
                  </a:lnTo>
                  <a:close/>
                </a:path>
                <a:path w="5657215" h="6350">
                  <a:moveTo>
                    <a:pt x="3582924" y="6096"/>
                  </a:moveTo>
                  <a:lnTo>
                    <a:pt x="3578351" y="1523"/>
                  </a:lnTo>
                  <a:lnTo>
                    <a:pt x="3575304" y="0"/>
                  </a:lnTo>
                  <a:lnTo>
                    <a:pt x="3480815" y="0"/>
                  </a:lnTo>
                  <a:lnTo>
                    <a:pt x="3471671" y="4571"/>
                  </a:lnTo>
                  <a:lnTo>
                    <a:pt x="3470147" y="6096"/>
                  </a:lnTo>
                  <a:lnTo>
                    <a:pt x="3582924" y="6096"/>
                  </a:lnTo>
                  <a:close/>
                </a:path>
                <a:path w="5657215" h="6350">
                  <a:moveTo>
                    <a:pt x="3739895" y="6095"/>
                  </a:moveTo>
                  <a:lnTo>
                    <a:pt x="3739895" y="3047"/>
                  </a:lnTo>
                  <a:lnTo>
                    <a:pt x="3736848" y="0"/>
                  </a:lnTo>
                  <a:lnTo>
                    <a:pt x="3656075" y="0"/>
                  </a:lnTo>
                  <a:lnTo>
                    <a:pt x="3653027" y="1523"/>
                  </a:lnTo>
                  <a:lnTo>
                    <a:pt x="3651503" y="3047"/>
                  </a:lnTo>
                  <a:lnTo>
                    <a:pt x="3648455" y="4571"/>
                  </a:lnTo>
                  <a:lnTo>
                    <a:pt x="3646931" y="6096"/>
                  </a:lnTo>
                  <a:lnTo>
                    <a:pt x="3739895" y="6095"/>
                  </a:lnTo>
                  <a:close/>
                </a:path>
                <a:path w="5657215" h="6350">
                  <a:moveTo>
                    <a:pt x="3913632" y="6096"/>
                  </a:moveTo>
                  <a:lnTo>
                    <a:pt x="3910583" y="4571"/>
                  </a:lnTo>
                  <a:lnTo>
                    <a:pt x="3907535" y="1523"/>
                  </a:lnTo>
                  <a:lnTo>
                    <a:pt x="3904488" y="0"/>
                  </a:lnTo>
                  <a:lnTo>
                    <a:pt x="3814571" y="0"/>
                  </a:lnTo>
                  <a:lnTo>
                    <a:pt x="3805427" y="4571"/>
                  </a:lnTo>
                  <a:lnTo>
                    <a:pt x="3803903" y="6096"/>
                  </a:lnTo>
                  <a:lnTo>
                    <a:pt x="3913632" y="6096"/>
                  </a:lnTo>
                  <a:close/>
                </a:path>
                <a:path w="5657215" h="6350">
                  <a:moveTo>
                    <a:pt x="4011167" y="6096"/>
                  </a:moveTo>
                  <a:lnTo>
                    <a:pt x="4011167" y="0"/>
                  </a:lnTo>
                  <a:lnTo>
                    <a:pt x="3973067" y="0"/>
                  </a:lnTo>
                  <a:lnTo>
                    <a:pt x="3973067" y="6096"/>
                  </a:lnTo>
                  <a:lnTo>
                    <a:pt x="4011167" y="6096"/>
                  </a:lnTo>
                  <a:close/>
                </a:path>
                <a:path w="5657215" h="6350">
                  <a:moveTo>
                    <a:pt x="4105656" y="6096"/>
                  </a:moveTo>
                  <a:lnTo>
                    <a:pt x="4099560" y="0"/>
                  </a:lnTo>
                  <a:lnTo>
                    <a:pt x="4032503" y="0"/>
                  </a:lnTo>
                  <a:lnTo>
                    <a:pt x="4029455" y="1523"/>
                  </a:lnTo>
                  <a:lnTo>
                    <a:pt x="4027931" y="3047"/>
                  </a:lnTo>
                  <a:lnTo>
                    <a:pt x="4024883" y="4571"/>
                  </a:lnTo>
                  <a:lnTo>
                    <a:pt x="4023359" y="6096"/>
                  </a:lnTo>
                  <a:lnTo>
                    <a:pt x="4105656" y="6096"/>
                  </a:lnTo>
                  <a:close/>
                </a:path>
                <a:path w="5657215" h="6350">
                  <a:moveTo>
                    <a:pt x="5362956" y="6096"/>
                  </a:moveTo>
                  <a:lnTo>
                    <a:pt x="5358383" y="1523"/>
                  </a:lnTo>
                  <a:lnTo>
                    <a:pt x="5355336" y="0"/>
                  </a:lnTo>
                  <a:lnTo>
                    <a:pt x="5260847" y="0"/>
                  </a:lnTo>
                  <a:lnTo>
                    <a:pt x="5251703" y="4571"/>
                  </a:lnTo>
                  <a:lnTo>
                    <a:pt x="5250179" y="6096"/>
                  </a:lnTo>
                  <a:lnTo>
                    <a:pt x="5362956" y="6096"/>
                  </a:lnTo>
                  <a:close/>
                </a:path>
                <a:path w="5657215" h="6350">
                  <a:moveTo>
                    <a:pt x="5458967" y="6096"/>
                  </a:moveTo>
                  <a:lnTo>
                    <a:pt x="5458967" y="0"/>
                  </a:lnTo>
                  <a:lnTo>
                    <a:pt x="5420867" y="0"/>
                  </a:lnTo>
                  <a:lnTo>
                    <a:pt x="5420867" y="6096"/>
                  </a:lnTo>
                  <a:lnTo>
                    <a:pt x="5458967" y="6096"/>
                  </a:lnTo>
                  <a:close/>
                </a:path>
                <a:path w="5657215" h="6350">
                  <a:moveTo>
                    <a:pt x="5519795" y="0"/>
                  </a:moveTo>
                  <a:lnTo>
                    <a:pt x="5474207" y="0"/>
                  </a:lnTo>
                  <a:lnTo>
                    <a:pt x="5468111" y="6096"/>
                  </a:lnTo>
                  <a:lnTo>
                    <a:pt x="5519530" y="6096"/>
                  </a:lnTo>
                  <a:lnTo>
                    <a:pt x="5519795" y="0"/>
                  </a:lnTo>
                  <a:close/>
                </a:path>
                <a:path w="5657215" h="6350">
                  <a:moveTo>
                    <a:pt x="5657088" y="6096"/>
                  </a:moveTo>
                  <a:lnTo>
                    <a:pt x="5652515" y="1523"/>
                  </a:lnTo>
                  <a:lnTo>
                    <a:pt x="5649468" y="0"/>
                  </a:lnTo>
                  <a:lnTo>
                    <a:pt x="5554979" y="0"/>
                  </a:lnTo>
                  <a:lnTo>
                    <a:pt x="5545835" y="4571"/>
                  </a:lnTo>
                  <a:lnTo>
                    <a:pt x="5544311" y="6096"/>
                  </a:lnTo>
                  <a:lnTo>
                    <a:pt x="5657088" y="6096"/>
                  </a:lnTo>
                  <a:close/>
                </a:path>
                <a:path w="5657215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57215" h="6350">
                  <a:moveTo>
                    <a:pt x="342871" y="0"/>
                  </a:moveTo>
                  <a:lnTo>
                    <a:pt x="300206" y="0"/>
                  </a:lnTo>
                  <a:lnTo>
                    <a:pt x="300119" y="6096"/>
                  </a:lnTo>
                  <a:lnTo>
                    <a:pt x="342813" y="6096"/>
                  </a:lnTo>
                  <a:lnTo>
                    <a:pt x="342871" y="0"/>
                  </a:lnTo>
                  <a:close/>
                </a:path>
                <a:path w="5657215" h="6350">
                  <a:moveTo>
                    <a:pt x="714451" y="0"/>
                  </a:moveTo>
                  <a:lnTo>
                    <a:pt x="671067" y="0"/>
                  </a:lnTo>
                  <a:lnTo>
                    <a:pt x="669035" y="6096"/>
                  </a:lnTo>
                  <a:lnTo>
                    <a:pt x="713231" y="6095"/>
                  </a:lnTo>
                  <a:lnTo>
                    <a:pt x="714451" y="0"/>
                  </a:lnTo>
                  <a:close/>
                </a:path>
                <a:path w="5657215" h="6350">
                  <a:moveTo>
                    <a:pt x="600455" y="6096"/>
                  </a:moveTo>
                  <a:lnTo>
                    <a:pt x="600455" y="1523"/>
                  </a:lnTo>
                  <a:lnTo>
                    <a:pt x="598931" y="1523"/>
                  </a:lnTo>
                  <a:lnTo>
                    <a:pt x="598931" y="0"/>
                  </a:lnTo>
                  <a:lnTo>
                    <a:pt x="554735" y="0"/>
                  </a:lnTo>
                  <a:lnTo>
                    <a:pt x="554735" y="6096"/>
                  </a:lnTo>
                  <a:lnTo>
                    <a:pt x="600455" y="6096"/>
                  </a:lnTo>
                  <a:close/>
                </a:path>
                <a:path w="5657215" h="6350">
                  <a:moveTo>
                    <a:pt x="601979" y="6096"/>
                  </a:moveTo>
                  <a:lnTo>
                    <a:pt x="600455" y="6095"/>
                  </a:lnTo>
                  <a:lnTo>
                    <a:pt x="601979" y="6096"/>
                  </a:lnTo>
                  <a:close/>
                </a:path>
                <a:path w="5657215" h="6350">
                  <a:moveTo>
                    <a:pt x="783321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3262" y="6096"/>
                  </a:lnTo>
                  <a:lnTo>
                    <a:pt x="783321" y="0"/>
                  </a:lnTo>
                  <a:close/>
                </a:path>
                <a:path w="5657215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57215" h="6350">
                  <a:moveTo>
                    <a:pt x="3092167" y="0"/>
                  </a:moveTo>
                  <a:lnTo>
                    <a:pt x="3049502" y="0"/>
                  </a:lnTo>
                  <a:lnTo>
                    <a:pt x="3049415" y="6096"/>
                  </a:lnTo>
                  <a:lnTo>
                    <a:pt x="3092109" y="6096"/>
                  </a:lnTo>
                  <a:lnTo>
                    <a:pt x="3092167" y="0"/>
                  </a:lnTo>
                  <a:close/>
                </a:path>
                <a:path w="5657215" h="6350">
                  <a:moveTo>
                    <a:pt x="4207749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7690" y="6096"/>
                  </a:lnTo>
                  <a:lnTo>
                    <a:pt x="4207749" y="0"/>
                  </a:lnTo>
                  <a:close/>
                </a:path>
                <a:path w="5657215" h="6350">
                  <a:moveTo>
                    <a:pt x="4739625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9566" y="6096"/>
                  </a:lnTo>
                  <a:lnTo>
                    <a:pt x="4739625" y="0"/>
                  </a:lnTo>
                  <a:close/>
                </a:path>
                <a:path w="5657215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57215" h="6350">
                  <a:moveTo>
                    <a:pt x="5010883" y="0"/>
                  </a:moveTo>
                  <a:lnTo>
                    <a:pt x="4968218" y="0"/>
                  </a:lnTo>
                  <a:lnTo>
                    <a:pt x="4968130" y="6096"/>
                  </a:lnTo>
                  <a:lnTo>
                    <a:pt x="5010825" y="6096"/>
                  </a:lnTo>
                  <a:lnTo>
                    <a:pt x="5010883" y="0"/>
                  </a:lnTo>
                  <a:close/>
                </a:path>
              </a:pathLst>
            </a:custGeom>
            <a:solidFill>
              <a:srgbClr val="BE1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70859" y="1976628"/>
              <a:ext cx="5661660" cy="5080"/>
            </a:xfrm>
            <a:custGeom>
              <a:avLst/>
              <a:gdLst/>
              <a:ahLst/>
              <a:cxnLst/>
              <a:rect l="l" t="t" r="r" b="b"/>
              <a:pathLst>
                <a:path w="5661659" h="5080">
                  <a:moveTo>
                    <a:pt x="1614908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4878" y="4572"/>
                  </a:lnTo>
                  <a:lnTo>
                    <a:pt x="1614908" y="0"/>
                  </a:lnTo>
                  <a:close/>
                </a:path>
                <a:path w="5661659" h="5080">
                  <a:moveTo>
                    <a:pt x="2182367" y="4572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4572"/>
                  </a:lnTo>
                  <a:lnTo>
                    <a:pt x="2182367" y="4572"/>
                  </a:lnTo>
                  <a:close/>
                </a:path>
                <a:path w="5661659" h="5080">
                  <a:moveTo>
                    <a:pt x="2276855" y="4572"/>
                  </a:moveTo>
                  <a:lnTo>
                    <a:pt x="2272284" y="0"/>
                  </a:lnTo>
                  <a:lnTo>
                    <a:pt x="2188463" y="0"/>
                  </a:lnTo>
                  <a:lnTo>
                    <a:pt x="2183891" y="4572"/>
                  </a:lnTo>
                  <a:lnTo>
                    <a:pt x="2276855" y="4572"/>
                  </a:lnTo>
                  <a:close/>
                </a:path>
                <a:path w="5661659" h="5080">
                  <a:moveTo>
                    <a:pt x="3180056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80026" y="4572"/>
                  </a:lnTo>
                  <a:lnTo>
                    <a:pt x="3180056" y="0"/>
                  </a:lnTo>
                  <a:close/>
                </a:path>
                <a:path w="5661659" h="5080">
                  <a:moveTo>
                    <a:pt x="4294631" y="4572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4572"/>
                  </a:lnTo>
                  <a:lnTo>
                    <a:pt x="4294631" y="4572"/>
                  </a:lnTo>
                  <a:close/>
                </a:path>
                <a:path w="5661659" h="5080">
                  <a:moveTo>
                    <a:pt x="4386579" y="0"/>
                  </a:moveTo>
                  <a:lnTo>
                    <a:pt x="4335779" y="0"/>
                  </a:lnTo>
                  <a:lnTo>
                    <a:pt x="4334255" y="1523"/>
                  </a:lnTo>
                  <a:lnTo>
                    <a:pt x="4332731" y="4572"/>
                  </a:lnTo>
                  <a:lnTo>
                    <a:pt x="4383785" y="4572"/>
                  </a:lnTo>
                  <a:lnTo>
                    <a:pt x="4384547" y="3047"/>
                  </a:lnTo>
                  <a:lnTo>
                    <a:pt x="4386071" y="1523"/>
                  </a:lnTo>
                  <a:lnTo>
                    <a:pt x="4386579" y="0"/>
                  </a:lnTo>
                  <a:close/>
                </a:path>
                <a:path w="5661659" h="5080">
                  <a:moveTo>
                    <a:pt x="4607051" y="4571"/>
                  </a:moveTo>
                  <a:lnTo>
                    <a:pt x="4607051" y="3047"/>
                  </a:lnTo>
                  <a:lnTo>
                    <a:pt x="4604004" y="0"/>
                  </a:lnTo>
                  <a:lnTo>
                    <a:pt x="4521707" y="0"/>
                  </a:lnTo>
                  <a:lnTo>
                    <a:pt x="4517135" y="4572"/>
                  </a:lnTo>
                  <a:lnTo>
                    <a:pt x="4607051" y="4571"/>
                  </a:lnTo>
                  <a:close/>
                </a:path>
                <a:path w="5661659" h="5080">
                  <a:moveTo>
                    <a:pt x="4650713" y="0"/>
                  </a:moveTo>
                  <a:lnTo>
                    <a:pt x="4607133" y="0"/>
                  </a:lnTo>
                  <a:lnTo>
                    <a:pt x="4607051" y="4571"/>
                  </a:lnTo>
                  <a:lnTo>
                    <a:pt x="4650683" y="4571"/>
                  </a:lnTo>
                  <a:lnTo>
                    <a:pt x="4650713" y="0"/>
                  </a:lnTo>
                  <a:close/>
                </a:path>
                <a:path w="5661659" h="5080">
                  <a:moveTo>
                    <a:pt x="5157215" y="4571"/>
                  </a:moveTo>
                  <a:lnTo>
                    <a:pt x="5157215" y="3047"/>
                  </a:lnTo>
                  <a:lnTo>
                    <a:pt x="5154168" y="0"/>
                  </a:lnTo>
                  <a:lnTo>
                    <a:pt x="5071871" y="0"/>
                  </a:lnTo>
                  <a:lnTo>
                    <a:pt x="5067299" y="4572"/>
                  </a:lnTo>
                  <a:lnTo>
                    <a:pt x="5157215" y="4571"/>
                  </a:lnTo>
                  <a:close/>
                </a:path>
                <a:path w="5661659" h="5080">
                  <a:moveTo>
                    <a:pt x="5200877" y="0"/>
                  </a:moveTo>
                  <a:lnTo>
                    <a:pt x="5157297" y="0"/>
                  </a:lnTo>
                  <a:lnTo>
                    <a:pt x="5157215" y="4571"/>
                  </a:lnTo>
                  <a:lnTo>
                    <a:pt x="5200847" y="4571"/>
                  </a:lnTo>
                  <a:lnTo>
                    <a:pt x="5200877" y="0"/>
                  </a:lnTo>
                  <a:close/>
                </a:path>
                <a:path w="5661659" h="5080">
                  <a:moveTo>
                    <a:pt x="1214627" y="0"/>
                  </a:moveTo>
                  <a:lnTo>
                    <a:pt x="1165097" y="0"/>
                  </a:lnTo>
                  <a:lnTo>
                    <a:pt x="1163954" y="4572"/>
                  </a:lnTo>
                  <a:lnTo>
                    <a:pt x="1212341" y="4572"/>
                  </a:lnTo>
                  <a:lnTo>
                    <a:pt x="1214627" y="0"/>
                  </a:lnTo>
                  <a:close/>
                </a:path>
                <a:path w="5661659" h="5080">
                  <a:moveTo>
                    <a:pt x="44195" y="4572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44195" y="4572"/>
                  </a:lnTo>
                  <a:close/>
                </a:path>
                <a:path w="5661659" h="5080">
                  <a:moveTo>
                    <a:pt x="146739" y="0"/>
                  </a:moveTo>
                  <a:lnTo>
                    <a:pt x="101498" y="0"/>
                  </a:lnTo>
                  <a:lnTo>
                    <a:pt x="100583" y="4572"/>
                  </a:lnTo>
                  <a:lnTo>
                    <a:pt x="145795" y="4572"/>
                  </a:lnTo>
                  <a:lnTo>
                    <a:pt x="146303" y="3047"/>
                  </a:lnTo>
                  <a:lnTo>
                    <a:pt x="146739" y="0"/>
                  </a:lnTo>
                  <a:close/>
                </a:path>
                <a:path w="5661659" h="5080">
                  <a:moveTo>
                    <a:pt x="3314318" y="0"/>
                  </a:moveTo>
                  <a:lnTo>
                    <a:pt x="3206495" y="0"/>
                  </a:lnTo>
                  <a:lnTo>
                    <a:pt x="3206495" y="4572"/>
                  </a:lnTo>
                  <a:lnTo>
                    <a:pt x="3314033" y="4572"/>
                  </a:lnTo>
                  <a:lnTo>
                    <a:pt x="3314318" y="0"/>
                  </a:lnTo>
                  <a:close/>
                </a:path>
                <a:path w="5661659" h="5080">
                  <a:moveTo>
                    <a:pt x="425195" y="4572"/>
                  </a:moveTo>
                  <a:lnTo>
                    <a:pt x="425195" y="0"/>
                  </a:lnTo>
                  <a:lnTo>
                    <a:pt x="387095" y="0"/>
                  </a:lnTo>
                  <a:lnTo>
                    <a:pt x="387095" y="4572"/>
                  </a:lnTo>
                  <a:lnTo>
                    <a:pt x="425195" y="4572"/>
                  </a:lnTo>
                  <a:close/>
                </a:path>
                <a:path w="5661659" h="5080">
                  <a:moveTo>
                    <a:pt x="524255" y="4572"/>
                  </a:moveTo>
                  <a:lnTo>
                    <a:pt x="519684" y="0"/>
                  </a:lnTo>
                  <a:lnTo>
                    <a:pt x="437387" y="0"/>
                  </a:lnTo>
                  <a:lnTo>
                    <a:pt x="432815" y="4572"/>
                  </a:lnTo>
                  <a:lnTo>
                    <a:pt x="524255" y="4572"/>
                  </a:lnTo>
                  <a:close/>
                </a:path>
                <a:path w="5661659" h="5080">
                  <a:moveTo>
                    <a:pt x="1517904" y="4572"/>
                  </a:moveTo>
                  <a:lnTo>
                    <a:pt x="1513332" y="0"/>
                  </a:lnTo>
                  <a:lnTo>
                    <a:pt x="1414271" y="0"/>
                  </a:lnTo>
                  <a:lnTo>
                    <a:pt x="1412747" y="1523"/>
                  </a:lnTo>
                  <a:lnTo>
                    <a:pt x="1409699" y="3047"/>
                  </a:lnTo>
                  <a:lnTo>
                    <a:pt x="1408175" y="4572"/>
                  </a:lnTo>
                  <a:lnTo>
                    <a:pt x="1517904" y="4572"/>
                  </a:lnTo>
                  <a:close/>
                </a:path>
                <a:path w="5661659" h="5080">
                  <a:moveTo>
                    <a:pt x="1793748" y="4572"/>
                  </a:moveTo>
                  <a:lnTo>
                    <a:pt x="1789176" y="0"/>
                  </a:lnTo>
                  <a:lnTo>
                    <a:pt x="1679447" y="0"/>
                  </a:lnTo>
                  <a:lnTo>
                    <a:pt x="1674875" y="4572"/>
                  </a:lnTo>
                  <a:lnTo>
                    <a:pt x="1793748" y="4572"/>
                  </a:lnTo>
                  <a:close/>
                </a:path>
                <a:path w="5661659" h="5080">
                  <a:moveTo>
                    <a:pt x="1886711" y="4572"/>
                  </a:moveTo>
                  <a:lnTo>
                    <a:pt x="1886711" y="0"/>
                  </a:lnTo>
                  <a:lnTo>
                    <a:pt x="1848611" y="0"/>
                  </a:lnTo>
                  <a:lnTo>
                    <a:pt x="1848611" y="4572"/>
                  </a:lnTo>
                  <a:lnTo>
                    <a:pt x="1886711" y="4572"/>
                  </a:lnTo>
                  <a:close/>
                </a:path>
                <a:path w="5661659" h="5080">
                  <a:moveTo>
                    <a:pt x="2084831" y="4572"/>
                  </a:moveTo>
                  <a:lnTo>
                    <a:pt x="2080260" y="0"/>
                  </a:lnTo>
                  <a:lnTo>
                    <a:pt x="1999487" y="0"/>
                  </a:lnTo>
                  <a:lnTo>
                    <a:pt x="1994915" y="4572"/>
                  </a:lnTo>
                  <a:lnTo>
                    <a:pt x="2084831" y="4572"/>
                  </a:lnTo>
                  <a:close/>
                </a:path>
                <a:path w="5661659" h="5080">
                  <a:moveTo>
                    <a:pt x="1982723" y="4572"/>
                  </a:moveTo>
                  <a:lnTo>
                    <a:pt x="1981199" y="3047"/>
                  </a:lnTo>
                  <a:lnTo>
                    <a:pt x="1979675" y="3047"/>
                  </a:lnTo>
                  <a:lnTo>
                    <a:pt x="1979675" y="0"/>
                  </a:lnTo>
                  <a:lnTo>
                    <a:pt x="1898903" y="0"/>
                  </a:lnTo>
                  <a:lnTo>
                    <a:pt x="1894331" y="4572"/>
                  </a:lnTo>
                  <a:lnTo>
                    <a:pt x="1982723" y="4572"/>
                  </a:lnTo>
                  <a:close/>
                </a:path>
                <a:path w="5661659" h="5080">
                  <a:moveTo>
                    <a:pt x="2450592" y="4572"/>
                  </a:moveTo>
                  <a:lnTo>
                    <a:pt x="2446020" y="0"/>
                  </a:lnTo>
                  <a:lnTo>
                    <a:pt x="2333243" y="0"/>
                  </a:lnTo>
                  <a:lnTo>
                    <a:pt x="2330195" y="3047"/>
                  </a:lnTo>
                  <a:lnTo>
                    <a:pt x="2329433" y="4572"/>
                  </a:lnTo>
                  <a:lnTo>
                    <a:pt x="2450592" y="4572"/>
                  </a:lnTo>
                  <a:close/>
                </a:path>
                <a:path w="5661659" h="5080">
                  <a:moveTo>
                    <a:pt x="2542031" y="4572"/>
                  </a:moveTo>
                  <a:lnTo>
                    <a:pt x="2542031" y="0"/>
                  </a:lnTo>
                  <a:lnTo>
                    <a:pt x="2503931" y="0"/>
                  </a:lnTo>
                  <a:lnTo>
                    <a:pt x="2503931" y="4572"/>
                  </a:lnTo>
                  <a:lnTo>
                    <a:pt x="2542031" y="4572"/>
                  </a:lnTo>
                  <a:close/>
                </a:path>
                <a:path w="5661659" h="5080">
                  <a:moveTo>
                    <a:pt x="2641091" y="4572"/>
                  </a:moveTo>
                  <a:lnTo>
                    <a:pt x="2636520" y="0"/>
                  </a:lnTo>
                  <a:lnTo>
                    <a:pt x="2554223" y="0"/>
                  </a:lnTo>
                  <a:lnTo>
                    <a:pt x="2549651" y="4572"/>
                  </a:lnTo>
                  <a:lnTo>
                    <a:pt x="2641091" y="4572"/>
                  </a:lnTo>
                  <a:close/>
                </a:path>
                <a:path w="5661659" h="5080">
                  <a:moveTo>
                    <a:pt x="2834335" y="0"/>
                  </a:moveTo>
                  <a:lnTo>
                    <a:pt x="2706623" y="0"/>
                  </a:lnTo>
                  <a:lnTo>
                    <a:pt x="2702051" y="4572"/>
                  </a:lnTo>
                  <a:lnTo>
                    <a:pt x="2833877" y="4572"/>
                  </a:lnTo>
                  <a:lnTo>
                    <a:pt x="2834335" y="0"/>
                  </a:lnTo>
                  <a:close/>
                </a:path>
                <a:path w="5661659" h="5080">
                  <a:moveTo>
                    <a:pt x="3384803" y="4572"/>
                  </a:moveTo>
                  <a:lnTo>
                    <a:pt x="3384803" y="0"/>
                  </a:lnTo>
                  <a:lnTo>
                    <a:pt x="3346703" y="0"/>
                  </a:lnTo>
                  <a:lnTo>
                    <a:pt x="3346703" y="4572"/>
                  </a:lnTo>
                  <a:lnTo>
                    <a:pt x="3384803" y="4572"/>
                  </a:lnTo>
                  <a:close/>
                </a:path>
                <a:path w="5661659" h="5080">
                  <a:moveTo>
                    <a:pt x="3445366" y="0"/>
                  </a:moveTo>
                  <a:lnTo>
                    <a:pt x="3393947" y="0"/>
                  </a:lnTo>
                  <a:lnTo>
                    <a:pt x="3392423" y="3047"/>
                  </a:lnTo>
                  <a:lnTo>
                    <a:pt x="3390899" y="4572"/>
                  </a:lnTo>
                  <a:lnTo>
                    <a:pt x="3445167" y="4572"/>
                  </a:lnTo>
                  <a:lnTo>
                    <a:pt x="3445366" y="0"/>
                  </a:lnTo>
                  <a:close/>
                </a:path>
                <a:path w="5661659" h="5080">
                  <a:moveTo>
                    <a:pt x="3587496" y="4572"/>
                  </a:moveTo>
                  <a:lnTo>
                    <a:pt x="3582924" y="0"/>
                  </a:lnTo>
                  <a:lnTo>
                    <a:pt x="3470147" y="0"/>
                  </a:lnTo>
                  <a:lnTo>
                    <a:pt x="3467099" y="3047"/>
                  </a:lnTo>
                  <a:lnTo>
                    <a:pt x="3466337" y="4572"/>
                  </a:lnTo>
                  <a:lnTo>
                    <a:pt x="3587496" y="4572"/>
                  </a:lnTo>
                  <a:close/>
                </a:path>
                <a:path w="5661659" h="5080">
                  <a:moveTo>
                    <a:pt x="3741419" y="0"/>
                  </a:moveTo>
                  <a:lnTo>
                    <a:pt x="3646931" y="0"/>
                  </a:lnTo>
                  <a:lnTo>
                    <a:pt x="3642359" y="4572"/>
                  </a:lnTo>
                  <a:lnTo>
                    <a:pt x="3741115" y="4572"/>
                  </a:lnTo>
                  <a:lnTo>
                    <a:pt x="3741419" y="0"/>
                  </a:lnTo>
                  <a:close/>
                </a:path>
                <a:path w="5661659" h="5080">
                  <a:moveTo>
                    <a:pt x="3918204" y="4572"/>
                  </a:moveTo>
                  <a:lnTo>
                    <a:pt x="3913632" y="0"/>
                  </a:lnTo>
                  <a:lnTo>
                    <a:pt x="3803903" y="0"/>
                  </a:lnTo>
                  <a:lnTo>
                    <a:pt x="3799331" y="4572"/>
                  </a:lnTo>
                  <a:lnTo>
                    <a:pt x="3918204" y="4572"/>
                  </a:lnTo>
                  <a:close/>
                </a:path>
                <a:path w="5661659" h="5080">
                  <a:moveTo>
                    <a:pt x="4011167" y="4572"/>
                  </a:moveTo>
                  <a:lnTo>
                    <a:pt x="4011167" y="0"/>
                  </a:lnTo>
                  <a:lnTo>
                    <a:pt x="3973067" y="0"/>
                  </a:lnTo>
                  <a:lnTo>
                    <a:pt x="3973067" y="4572"/>
                  </a:lnTo>
                  <a:lnTo>
                    <a:pt x="4011167" y="4572"/>
                  </a:lnTo>
                  <a:close/>
                </a:path>
                <a:path w="5661659" h="5080">
                  <a:moveTo>
                    <a:pt x="4110227" y="4572"/>
                  </a:moveTo>
                  <a:lnTo>
                    <a:pt x="4105656" y="0"/>
                  </a:lnTo>
                  <a:lnTo>
                    <a:pt x="4023359" y="0"/>
                  </a:lnTo>
                  <a:lnTo>
                    <a:pt x="4018787" y="4572"/>
                  </a:lnTo>
                  <a:lnTo>
                    <a:pt x="4110227" y="4572"/>
                  </a:lnTo>
                  <a:close/>
                </a:path>
                <a:path w="5661659" h="5080">
                  <a:moveTo>
                    <a:pt x="5367528" y="4572"/>
                  </a:moveTo>
                  <a:lnTo>
                    <a:pt x="5362956" y="0"/>
                  </a:lnTo>
                  <a:lnTo>
                    <a:pt x="5250179" y="0"/>
                  </a:lnTo>
                  <a:lnTo>
                    <a:pt x="5247131" y="3047"/>
                  </a:lnTo>
                  <a:lnTo>
                    <a:pt x="5246369" y="4572"/>
                  </a:lnTo>
                  <a:lnTo>
                    <a:pt x="5367528" y="4572"/>
                  </a:lnTo>
                  <a:close/>
                </a:path>
                <a:path w="5661659" h="5080">
                  <a:moveTo>
                    <a:pt x="5458967" y="4572"/>
                  </a:moveTo>
                  <a:lnTo>
                    <a:pt x="5458967" y="0"/>
                  </a:lnTo>
                  <a:lnTo>
                    <a:pt x="5420867" y="0"/>
                  </a:lnTo>
                  <a:lnTo>
                    <a:pt x="5420867" y="4572"/>
                  </a:lnTo>
                  <a:lnTo>
                    <a:pt x="5458967" y="4572"/>
                  </a:lnTo>
                  <a:close/>
                </a:path>
                <a:path w="5661659" h="5080">
                  <a:moveTo>
                    <a:pt x="5519530" y="0"/>
                  </a:moveTo>
                  <a:lnTo>
                    <a:pt x="5468111" y="0"/>
                  </a:lnTo>
                  <a:lnTo>
                    <a:pt x="5466587" y="3047"/>
                  </a:lnTo>
                  <a:lnTo>
                    <a:pt x="5465063" y="4572"/>
                  </a:lnTo>
                  <a:lnTo>
                    <a:pt x="5519331" y="4572"/>
                  </a:lnTo>
                  <a:lnTo>
                    <a:pt x="5519530" y="0"/>
                  </a:lnTo>
                  <a:close/>
                </a:path>
                <a:path w="5661659" h="5080">
                  <a:moveTo>
                    <a:pt x="5661660" y="4572"/>
                  </a:moveTo>
                  <a:lnTo>
                    <a:pt x="5657088" y="0"/>
                  </a:lnTo>
                  <a:lnTo>
                    <a:pt x="5544311" y="0"/>
                  </a:lnTo>
                  <a:lnTo>
                    <a:pt x="5541263" y="3047"/>
                  </a:lnTo>
                  <a:lnTo>
                    <a:pt x="5540501" y="4572"/>
                  </a:lnTo>
                  <a:lnTo>
                    <a:pt x="5661660" y="4572"/>
                  </a:lnTo>
                  <a:close/>
                </a:path>
                <a:path w="5661659" h="5080">
                  <a:moveTo>
                    <a:pt x="239267" y="4572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4572"/>
                  </a:lnTo>
                  <a:lnTo>
                    <a:pt x="239267" y="4572"/>
                  </a:lnTo>
                  <a:close/>
                </a:path>
                <a:path w="5661659" h="5080">
                  <a:moveTo>
                    <a:pt x="342813" y="0"/>
                  </a:moveTo>
                  <a:lnTo>
                    <a:pt x="300119" y="0"/>
                  </a:lnTo>
                  <a:lnTo>
                    <a:pt x="300053" y="4572"/>
                  </a:lnTo>
                  <a:lnTo>
                    <a:pt x="342770" y="4572"/>
                  </a:lnTo>
                  <a:lnTo>
                    <a:pt x="342813" y="0"/>
                  </a:lnTo>
                  <a:close/>
                </a:path>
                <a:path w="5661659" h="5080">
                  <a:moveTo>
                    <a:pt x="713231" y="0"/>
                  </a:moveTo>
                  <a:lnTo>
                    <a:pt x="669035" y="0"/>
                  </a:lnTo>
                  <a:lnTo>
                    <a:pt x="667511" y="4572"/>
                  </a:lnTo>
                  <a:lnTo>
                    <a:pt x="712088" y="4572"/>
                  </a:lnTo>
                  <a:lnTo>
                    <a:pt x="713231" y="0"/>
                  </a:lnTo>
                  <a:close/>
                </a:path>
                <a:path w="5661659" h="5080">
                  <a:moveTo>
                    <a:pt x="601979" y="4572"/>
                  </a:moveTo>
                  <a:lnTo>
                    <a:pt x="601979" y="0"/>
                  </a:lnTo>
                  <a:lnTo>
                    <a:pt x="554735" y="0"/>
                  </a:lnTo>
                  <a:lnTo>
                    <a:pt x="554735" y="3047"/>
                  </a:lnTo>
                  <a:lnTo>
                    <a:pt x="556259" y="3047"/>
                  </a:lnTo>
                  <a:lnTo>
                    <a:pt x="556259" y="4572"/>
                  </a:lnTo>
                  <a:lnTo>
                    <a:pt x="601979" y="4572"/>
                  </a:lnTo>
                  <a:close/>
                </a:path>
                <a:path w="5661659" h="5080">
                  <a:moveTo>
                    <a:pt x="603503" y="4572"/>
                  </a:moveTo>
                  <a:lnTo>
                    <a:pt x="601979" y="4571"/>
                  </a:lnTo>
                  <a:lnTo>
                    <a:pt x="603503" y="4572"/>
                  </a:lnTo>
                  <a:close/>
                </a:path>
                <a:path w="5661659" h="5080">
                  <a:moveTo>
                    <a:pt x="783262" y="0"/>
                  </a:moveTo>
                  <a:lnTo>
                    <a:pt x="739139" y="0"/>
                  </a:lnTo>
                  <a:lnTo>
                    <a:pt x="739139" y="4572"/>
                  </a:lnTo>
                  <a:lnTo>
                    <a:pt x="783218" y="4572"/>
                  </a:lnTo>
                  <a:lnTo>
                    <a:pt x="783262" y="0"/>
                  </a:lnTo>
                  <a:close/>
                </a:path>
                <a:path w="5661659" h="5080">
                  <a:moveTo>
                    <a:pt x="2988563" y="4572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4572"/>
                  </a:lnTo>
                  <a:lnTo>
                    <a:pt x="2988563" y="4572"/>
                  </a:lnTo>
                  <a:close/>
                </a:path>
                <a:path w="5661659" h="5080">
                  <a:moveTo>
                    <a:pt x="3092109" y="0"/>
                  </a:moveTo>
                  <a:lnTo>
                    <a:pt x="3049415" y="0"/>
                  </a:lnTo>
                  <a:lnTo>
                    <a:pt x="3049349" y="4572"/>
                  </a:lnTo>
                  <a:lnTo>
                    <a:pt x="3092066" y="4572"/>
                  </a:lnTo>
                  <a:lnTo>
                    <a:pt x="3092109" y="0"/>
                  </a:lnTo>
                  <a:close/>
                </a:path>
                <a:path w="5661659" h="5080">
                  <a:moveTo>
                    <a:pt x="4207690" y="0"/>
                  </a:moveTo>
                  <a:lnTo>
                    <a:pt x="4163567" y="0"/>
                  </a:lnTo>
                  <a:lnTo>
                    <a:pt x="4163567" y="4572"/>
                  </a:lnTo>
                  <a:lnTo>
                    <a:pt x="4207646" y="4572"/>
                  </a:lnTo>
                  <a:lnTo>
                    <a:pt x="4207690" y="0"/>
                  </a:lnTo>
                  <a:close/>
                </a:path>
                <a:path w="5661659" h="5080">
                  <a:moveTo>
                    <a:pt x="4739566" y="0"/>
                  </a:moveTo>
                  <a:lnTo>
                    <a:pt x="4695443" y="0"/>
                  </a:lnTo>
                  <a:lnTo>
                    <a:pt x="4695443" y="4572"/>
                  </a:lnTo>
                  <a:lnTo>
                    <a:pt x="4739522" y="4572"/>
                  </a:lnTo>
                  <a:lnTo>
                    <a:pt x="4739566" y="0"/>
                  </a:lnTo>
                  <a:close/>
                </a:path>
                <a:path w="5661659" h="5080">
                  <a:moveTo>
                    <a:pt x="4907279" y="4572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4572"/>
                  </a:lnTo>
                  <a:lnTo>
                    <a:pt x="4907279" y="4572"/>
                  </a:lnTo>
                  <a:close/>
                </a:path>
                <a:path w="5661659" h="5080">
                  <a:moveTo>
                    <a:pt x="5010825" y="0"/>
                  </a:moveTo>
                  <a:lnTo>
                    <a:pt x="4968130" y="0"/>
                  </a:lnTo>
                  <a:lnTo>
                    <a:pt x="4968065" y="4572"/>
                  </a:lnTo>
                  <a:lnTo>
                    <a:pt x="5010782" y="4572"/>
                  </a:lnTo>
                  <a:lnTo>
                    <a:pt x="5010825" y="0"/>
                  </a:lnTo>
                  <a:close/>
                </a:path>
                <a:path w="5661659" h="5080">
                  <a:moveTo>
                    <a:pt x="1045464" y="4572"/>
                  </a:moveTo>
                  <a:lnTo>
                    <a:pt x="1042415" y="3047"/>
                  </a:lnTo>
                  <a:lnTo>
                    <a:pt x="908303" y="3047"/>
                  </a:lnTo>
                  <a:lnTo>
                    <a:pt x="905255" y="4572"/>
                  </a:lnTo>
                  <a:lnTo>
                    <a:pt x="1045464" y="4572"/>
                  </a:lnTo>
                  <a:close/>
                </a:path>
              </a:pathLst>
            </a:custGeom>
            <a:solidFill>
              <a:srgbClr val="C01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070859" y="1981200"/>
              <a:ext cx="5664835" cy="6350"/>
            </a:xfrm>
            <a:custGeom>
              <a:avLst/>
              <a:gdLst/>
              <a:ahLst/>
              <a:cxnLst/>
              <a:rect l="l" t="t" r="r" b="b"/>
              <a:pathLst>
                <a:path w="5664834" h="6350">
                  <a:moveTo>
                    <a:pt x="1614878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838" y="6096"/>
                  </a:lnTo>
                  <a:lnTo>
                    <a:pt x="1614878" y="0"/>
                  </a:lnTo>
                  <a:close/>
                </a:path>
                <a:path w="5664834" h="6350">
                  <a:moveTo>
                    <a:pt x="2281427" y="6096"/>
                  </a:moveTo>
                  <a:lnTo>
                    <a:pt x="2278379" y="3047"/>
                  </a:lnTo>
                  <a:lnTo>
                    <a:pt x="2276855" y="3047"/>
                  </a:lnTo>
                  <a:lnTo>
                    <a:pt x="2276855" y="1523"/>
                  </a:lnTo>
                  <a:lnTo>
                    <a:pt x="2182367" y="1523"/>
                  </a:ln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281427" y="6096"/>
                  </a:lnTo>
                  <a:close/>
                </a:path>
                <a:path w="5664834" h="6350">
                  <a:moveTo>
                    <a:pt x="2276855" y="1523"/>
                  </a:moveTo>
                  <a:lnTo>
                    <a:pt x="2276855" y="0"/>
                  </a:lnTo>
                  <a:lnTo>
                    <a:pt x="2183891" y="0"/>
                  </a:lnTo>
                  <a:lnTo>
                    <a:pt x="2182367" y="1523"/>
                  </a:lnTo>
                  <a:lnTo>
                    <a:pt x="2276855" y="1523"/>
                  </a:lnTo>
                  <a:close/>
                </a:path>
                <a:path w="5664834" h="6350">
                  <a:moveTo>
                    <a:pt x="3180026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986" y="6096"/>
                  </a:lnTo>
                  <a:lnTo>
                    <a:pt x="3180026" y="0"/>
                  </a:lnTo>
                  <a:close/>
                </a:path>
                <a:path w="5664834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664834" h="6350">
                  <a:moveTo>
                    <a:pt x="4383785" y="0"/>
                  </a:moveTo>
                  <a:lnTo>
                    <a:pt x="4332731" y="0"/>
                  </a:lnTo>
                  <a:lnTo>
                    <a:pt x="4331207" y="1523"/>
                  </a:lnTo>
                  <a:lnTo>
                    <a:pt x="4329683" y="4571"/>
                  </a:lnTo>
                  <a:lnTo>
                    <a:pt x="4328159" y="6096"/>
                  </a:lnTo>
                  <a:lnTo>
                    <a:pt x="4378451" y="6095"/>
                  </a:lnTo>
                  <a:lnTo>
                    <a:pt x="4383023" y="1523"/>
                  </a:lnTo>
                  <a:lnTo>
                    <a:pt x="4383785" y="0"/>
                  </a:lnTo>
                  <a:close/>
                </a:path>
                <a:path w="5664834" h="6350">
                  <a:moveTo>
                    <a:pt x="4650683" y="0"/>
                  </a:moveTo>
                  <a:lnTo>
                    <a:pt x="4517135" y="0"/>
                  </a:lnTo>
                  <a:lnTo>
                    <a:pt x="4512563" y="4571"/>
                  </a:lnTo>
                  <a:lnTo>
                    <a:pt x="4511801" y="6096"/>
                  </a:lnTo>
                  <a:lnTo>
                    <a:pt x="4650644" y="6096"/>
                  </a:lnTo>
                  <a:lnTo>
                    <a:pt x="4650683" y="0"/>
                  </a:lnTo>
                  <a:close/>
                </a:path>
                <a:path w="5664834" h="6350">
                  <a:moveTo>
                    <a:pt x="5200847" y="0"/>
                  </a:moveTo>
                  <a:lnTo>
                    <a:pt x="5067299" y="0"/>
                  </a:lnTo>
                  <a:lnTo>
                    <a:pt x="5062727" y="4571"/>
                  </a:lnTo>
                  <a:lnTo>
                    <a:pt x="5061965" y="6096"/>
                  </a:lnTo>
                  <a:lnTo>
                    <a:pt x="5200808" y="6096"/>
                  </a:lnTo>
                  <a:lnTo>
                    <a:pt x="5200847" y="0"/>
                  </a:lnTo>
                  <a:close/>
                </a:path>
                <a:path w="5664834" h="6350">
                  <a:moveTo>
                    <a:pt x="1212341" y="0"/>
                  </a:moveTo>
                  <a:lnTo>
                    <a:pt x="1163954" y="0"/>
                  </a:lnTo>
                  <a:lnTo>
                    <a:pt x="1162811" y="4571"/>
                  </a:lnTo>
                  <a:lnTo>
                    <a:pt x="1162303" y="6096"/>
                  </a:lnTo>
                  <a:lnTo>
                    <a:pt x="1209674" y="6096"/>
                  </a:lnTo>
                  <a:lnTo>
                    <a:pt x="1210055" y="4571"/>
                  </a:lnTo>
                  <a:lnTo>
                    <a:pt x="1212341" y="0"/>
                  </a:lnTo>
                  <a:close/>
                </a:path>
                <a:path w="5664834" h="6350">
                  <a:moveTo>
                    <a:pt x="44195" y="6096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close/>
                </a:path>
                <a:path w="5664834" h="6350">
                  <a:moveTo>
                    <a:pt x="145795" y="0"/>
                  </a:moveTo>
                  <a:lnTo>
                    <a:pt x="100583" y="0"/>
                  </a:lnTo>
                  <a:lnTo>
                    <a:pt x="97535" y="6096"/>
                  </a:lnTo>
                  <a:lnTo>
                    <a:pt x="143255" y="6096"/>
                  </a:lnTo>
                  <a:lnTo>
                    <a:pt x="144779" y="3047"/>
                  </a:lnTo>
                  <a:lnTo>
                    <a:pt x="145795" y="0"/>
                  </a:lnTo>
                  <a:close/>
                </a:path>
                <a:path w="5664834" h="6350">
                  <a:moveTo>
                    <a:pt x="3314033" y="0"/>
                  </a:moveTo>
                  <a:lnTo>
                    <a:pt x="3206495" y="0"/>
                  </a:lnTo>
                  <a:lnTo>
                    <a:pt x="3206495" y="6096"/>
                  </a:lnTo>
                  <a:lnTo>
                    <a:pt x="3313652" y="6096"/>
                  </a:lnTo>
                  <a:lnTo>
                    <a:pt x="3314033" y="0"/>
                  </a:lnTo>
                  <a:close/>
                </a:path>
                <a:path w="5664834" h="6350">
                  <a:moveTo>
                    <a:pt x="425195" y="6096"/>
                  </a:moveTo>
                  <a:lnTo>
                    <a:pt x="425195" y="0"/>
                  </a:lnTo>
                  <a:lnTo>
                    <a:pt x="387095" y="0"/>
                  </a:lnTo>
                  <a:lnTo>
                    <a:pt x="387095" y="6096"/>
                  </a:lnTo>
                  <a:lnTo>
                    <a:pt x="425195" y="6096"/>
                  </a:lnTo>
                  <a:close/>
                </a:path>
                <a:path w="5664834" h="6350">
                  <a:moveTo>
                    <a:pt x="525779" y="6095"/>
                  </a:moveTo>
                  <a:lnTo>
                    <a:pt x="525779" y="3047"/>
                  </a:lnTo>
                  <a:lnTo>
                    <a:pt x="524255" y="3047"/>
                  </a:lnTo>
                  <a:lnTo>
                    <a:pt x="524255" y="0"/>
                  </a:lnTo>
                  <a:lnTo>
                    <a:pt x="432815" y="0"/>
                  </a:lnTo>
                  <a:lnTo>
                    <a:pt x="431291" y="1523"/>
                  </a:lnTo>
                  <a:lnTo>
                    <a:pt x="428243" y="3047"/>
                  </a:lnTo>
                  <a:lnTo>
                    <a:pt x="425195" y="6095"/>
                  </a:lnTo>
                  <a:lnTo>
                    <a:pt x="525779" y="6095"/>
                  </a:lnTo>
                  <a:close/>
                </a:path>
                <a:path w="5664834" h="6350">
                  <a:moveTo>
                    <a:pt x="527304" y="6096"/>
                  </a:moveTo>
                  <a:lnTo>
                    <a:pt x="425195" y="6095"/>
                  </a:lnTo>
                  <a:lnTo>
                    <a:pt x="527304" y="6096"/>
                  </a:lnTo>
                  <a:close/>
                </a:path>
                <a:path w="5664834" h="6350">
                  <a:moveTo>
                    <a:pt x="1522475" y="6096"/>
                  </a:moveTo>
                  <a:lnTo>
                    <a:pt x="1522475" y="4571"/>
                  </a:lnTo>
                  <a:lnTo>
                    <a:pt x="1517904" y="0"/>
                  </a:lnTo>
                  <a:lnTo>
                    <a:pt x="1408175" y="0"/>
                  </a:lnTo>
                  <a:lnTo>
                    <a:pt x="1403603" y="4571"/>
                  </a:lnTo>
                  <a:lnTo>
                    <a:pt x="1402841" y="6096"/>
                  </a:lnTo>
                  <a:lnTo>
                    <a:pt x="1522475" y="6096"/>
                  </a:lnTo>
                  <a:close/>
                </a:path>
                <a:path w="5664834" h="6350">
                  <a:moveTo>
                    <a:pt x="1798319" y="6096"/>
                  </a:moveTo>
                  <a:lnTo>
                    <a:pt x="1798319" y="4571"/>
                  </a:lnTo>
                  <a:lnTo>
                    <a:pt x="1793748" y="0"/>
                  </a:lnTo>
                  <a:lnTo>
                    <a:pt x="1674875" y="0"/>
                  </a:lnTo>
                  <a:lnTo>
                    <a:pt x="1668779" y="6096"/>
                  </a:lnTo>
                  <a:lnTo>
                    <a:pt x="1798319" y="6096"/>
                  </a:lnTo>
                  <a:close/>
                </a:path>
                <a:path w="5664834" h="6350">
                  <a:moveTo>
                    <a:pt x="1886711" y="6096"/>
                  </a:moveTo>
                  <a:lnTo>
                    <a:pt x="1886711" y="0"/>
                  </a:lnTo>
                  <a:lnTo>
                    <a:pt x="1848611" y="0"/>
                  </a:lnTo>
                  <a:lnTo>
                    <a:pt x="1848611" y="6096"/>
                  </a:lnTo>
                  <a:lnTo>
                    <a:pt x="1886711" y="6096"/>
                  </a:lnTo>
                  <a:close/>
                </a:path>
                <a:path w="5664834" h="6350">
                  <a:moveTo>
                    <a:pt x="1985771" y="6095"/>
                  </a:moveTo>
                  <a:lnTo>
                    <a:pt x="1985771" y="4571"/>
                  </a:lnTo>
                  <a:lnTo>
                    <a:pt x="1984247" y="3047"/>
                  </a:lnTo>
                  <a:lnTo>
                    <a:pt x="1982723" y="3047"/>
                  </a:lnTo>
                  <a:lnTo>
                    <a:pt x="1982723" y="0"/>
                  </a:lnTo>
                  <a:lnTo>
                    <a:pt x="1894331" y="0"/>
                  </a:lnTo>
                  <a:lnTo>
                    <a:pt x="1891283" y="1523"/>
                  </a:lnTo>
                  <a:lnTo>
                    <a:pt x="1886711" y="6095"/>
                  </a:lnTo>
                  <a:lnTo>
                    <a:pt x="1985771" y="6095"/>
                  </a:lnTo>
                  <a:close/>
                </a:path>
                <a:path w="5664834" h="6350">
                  <a:moveTo>
                    <a:pt x="1985771" y="6096"/>
                  </a:moveTo>
                  <a:lnTo>
                    <a:pt x="1886711" y="6095"/>
                  </a:lnTo>
                  <a:lnTo>
                    <a:pt x="1985771" y="6096"/>
                  </a:lnTo>
                  <a:close/>
                </a:path>
                <a:path w="5664834" h="6350">
                  <a:moveTo>
                    <a:pt x="2086355" y="6096"/>
                  </a:moveTo>
                  <a:lnTo>
                    <a:pt x="2086355" y="3047"/>
                  </a:lnTo>
                  <a:lnTo>
                    <a:pt x="2084831" y="3047"/>
                  </a:lnTo>
                  <a:lnTo>
                    <a:pt x="2084831" y="0"/>
                  </a:lnTo>
                  <a:lnTo>
                    <a:pt x="1994915" y="0"/>
                  </a:lnTo>
                  <a:lnTo>
                    <a:pt x="1988819" y="6096"/>
                  </a:lnTo>
                  <a:lnTo>
                    <a:pt x="2086355" y="6096"/>
                  </a:lnTo>
                  <a:close/>
                </a:path>
                <a:path w="5664834" h="6350">
                  <a:moveTo>
                    <a:pt x="2087879" y="6096"/>
                  </a:moveTo>
                  <a:lnTo>
                    <a:pt x="2086355" y="6095"/>
                  </a:lnTo>
                  <a:lnTo>
                    <a:pt x="2087879" y="6096"/>
                  </a:lnTo>
                  <a:close/>
                </a:path>
                <a:path w="5664834" h="6350">
                  <a:moveTo>
                    <a:pt x="2453639" y="6096"/>
                  </a:moveTo>
                  <a:lnTo>
                    <a:pt x="2453639" y="4571"/>
                  </a:lnTo>
                  <a:lnTo>
                    <a:pt x="2452115" y="4571"/>
                  </a:lnTo>
                  <a:lnTo>
                    <a:pt x="2452115" y="1523"/>
                  </a:lnTo>
                  <a:lnTo>
                    <a:pt x="2450592" y="0"/>
                  </a:lnTo>
                  <a:lnTo>
                    <a:pt x="2329433" y="0"/>
                  </a:lnTo>
                  <a:lnTo>
                    <a:pt x="2328671" y="1523"/>
                  </a:lnTo>
                  <a:lnTo>
                    <a:pt x="2328671" y="6096"/>
                  </a:lnTo>
                  <a:lnTo>
                    <a:pt x="2453639" y="6096"/>
                  </a:lnTo>
                  <a:close/>
                </a:path>
                <a:path w="5664834" h="6350">
                  <a:moveTo>
                    <a:pt x="2542031" y="6096"/>
                  </a:moveTo>
                  <a:lnTo>
                    <a:pt x="2542031" y="0"/>
                  </a:lnTo>
                  <a:lnTo>
                    <a:pt x="2503931" y="0"/>
                  </a:lnTo>
                  <a:lnTo>
                    <a:pt x="2503931" y="6096"/>
                  </a:lnTo>
                  <a:lnTo>
                    <a:pt x="2542031" y="6096"/>
                  </a:lnTo>
                  <a:close/>
                </a:path>
                <a:path w="5664834" h="6350">
                  <a:moveTo>
                    <a:pt x="2642615" y="6095"/>
                  </a:moveTo>
                  <a:lnTo>
                    <a:pt x="2642615" y="3047"/>
                  </a:lnTo>
                  <a:lnTo>
                    <a:pt x="2641091" y="3047"/>
                  </a:lnTo>
                  <a:lnTo>
                    <a:pt x="2641091" y="0"/>
                  </a:lnTo>
                  <a:lnTo>
                    <a:pt x="2549651" y="0"/>
                  </a:lnTo>
                  <a:lnTo>
                    <a:pt x="2548127" y="1523"/>
                  </a:lnTo>
                  <a:lnTo>
                    <a:pt x="2545079" y="3047"/>
                  </a:lnTo>
                  <a:lnTo>
                    <a:pt x="2542031" y="6095"/>
                  </a:lnTo>
                  <a:lnTo>
                    <a:pt x="2642615" y="6095"/>
                  </a:lnTo>
                  <a:close/>
                </a:path>
                <a:path w="5664834" h="6350">
                  <a:moveTo>
                    <a:pt x="2644140" y="6096"/>
                  </a:moveTo>
                  <a:lnTo>
                    <a:pt x="2542031" y="6095"/>
                  </a:lnTo>
                  <a:lnTo>
                    <a:pt x="2644140" y="6096"/>
                  </a:lnTo>
                  <a:close/>
                </a:path>
                <a:path w="5664834" h="6350">
                  <a:moveTo>
                    <a:pt x="2833877" y="0"/>
                  </a:moveTo>
                  <a:lnTo>
                    <a:pt x="2702051" y="0"/>
                  </a:lnTo>
                  <a:lnTo>
                    <a:pt x="2697479" y="4571"/>
                  </a:lnTo>
                  <a:lnTo>
                    <a:pt x="2696717" y="6096"/>
                  </a:lnTo>
                  <a:lnTo>
                    <a:pt x="2833268" y="6096"/>
                  </a:lnTo>
                  <a:lnTo>
                    <a:pt x="2833877" y="0"/>
                  </a:lnTo>
                  <a:close/>
                </a:path>
                <a:path w="5664834" h="6350">
                  <a:moveTo>
                    <a:pt x="3384803" y="6096"/>
                  </a:moveTo>
                  <a:lnTo>
                    <a:pt x="3384803" y="0"/>
                  </a:lnTo>
                  <a:lnTo>
                    <a:pt x="3346703" y="0"/>
                  </a:lnTo>
                  <a:lnTo>
                    <a:pt x="3346703" y="6096"/>
                  </a:lnTo>
                  <a:lnTo>
                    <a:pt x="3384803" y="6096"/>
                  </a:lnTo>
                  <a:close/>
                </a:path>
                <a:path w="5664834" h="6350">
                  <a:moveTo>
                    <a:pt x="3445167" y="0"/>
                  </a:moveTo>
                  <a:lnTo>
                    <a:pt x="3390899" y="0"/>
                  </a:lnTo>
                  <a:lnTo>
                    <a:pt x="3387851" y="3047"/>
                  </a:lnTo>
                  <a:lnTo>
                    <a:pt x="3386327" y="6096"/>
                  </a:lnTo>
                  <a:lnTo>
                    <a:pt x="3444902" y="6096"/>
                  </a:lnTo>
                  <a:lnTo>
                    <a:pt x="3445167" y="0"/>
                  </a:lnTo>
                  <a:close/>
                </a:path>
                <a:path w="5664834" h="6350">
                  <a:moveTo>
                    <a:pt x="3590543" y="6096"/>
                  </a:moveTo>
                  <a:lnTo>
                    <a:pt x="3590543" y="4571"/>
                  </a:lnTo>
                  <a:lnTo>
                    <a:pt x="3589019" y="4571"/>
                  </a:lnTo>
                  <a:lnTo>
                    <a:pt x="3589019" y="1523"/>
                  </a:lnTo>
                  <a:lnTo>
                    <a:pt x="3587496" y="0"/>
                  </a:lnTo>
                  <a:lnTo>
                    <a:pt x="3466337" y="0"/>
                  </a:lnTo>
                  <a:lnTo>
                    <a:pt x="3465575" y="1523"/>
                  </a:lnTo>
                  <a:lnTo>
                    <a:pt x="3465575" y="6096"/>
                  </a:lnTo>
                  <a:lnTo>
                    <a:pt x="3590543" y="6096"/>
                  </a:lnTo>
                  <a:close/>
                </a:path>
                <a:path w="5664834" h="6350">
                  <a:moveTo>
                    <a:pt x="3741115" y="0"/>
                  </a:moveTo>
                  <a:lnTo>
                    <a:pt x="3642359" y="0"/>
                  </a:lnTo>
                  <a:lnTo>
                    <a:pt x="3639311" y="6096"/>
                  </a:lnTo>
                  <a:lnTo>
                    <a:pt x="3740708" y="6096"/>
                  </a:lnTo>
                  <a:lnTo>
                    <a:pt x="3741115" y="0"/>
                  </a:lnTo>
                  <a:close/>
                </a:path>
                <a:path w="5664834" h="6350">
                  <a:moveTo>
                    <a:pt x="3922775" y="6096"/>
                  </a:moveTo>
                  <a:lnTo>
                    <a:pt x="3922775" y="4571"/>
                  </a:lnTo>
                  <a:lnTo>
                    <a:pt x="3918204" y="0"/>
                  </a:lnTo>
                  <a:lnTo>
                    <a:pt x="3799331" y="0"/>
                  </a:lnTo>
                  <a:lnTo>
                    <a:pt x="3793235" y="6096"/>
                  </a:lnTo>
                  <a:lnTo>
                    <a:pt x="3922775" y="6096"/>
                  </a:lnTo>
                  <a:close/>
                </a:path>
                <a:path w="5664834" h="6350">
                  <a:moveTo>
                    <a:pt x="4011167" y="6096"/>
                  </a:moveTo>
                  <a:lnTo>
                    <a:pt x="4011167" y="0"/>
                  </a:lnTo>
                  <a:lnTo>
                    <a:pt x="3973067" y="0"/>
                  </a:lnTo>
                  <a:lnTo>
                    <a:pt x="3973067" y="6096"/>
                  </a:lnTo>
                  <a:lnTo>
                    <a:pt x="4011167" y="6096"/>
                  </a:lnTo>
                  <a:close/>
                </a:path>
                <a:path w="5664834" h="6350">
                  <a:moveTo>
                    <a:pt x="4111751" y="6095"/>
                  </a:moveTo>
                  <a:lnTo>
                    <a:pt x="4111751" y="3047"/>
                  </a:lnTo>
                  <a:lnTo>
                    <a:pt x="4110227" y="3047"/>
                  </a:lnTo>
                  <a:lnTo>
                    <a:pt x="4110227" y="0"/>
                  </a:lnTo>
                  <a:lnTo>
                    <a:pt x="4018787" y="0"/>
                  </a:lnTo>
                  <a:lnTo>
                    <a:pt x="4017263" y="1523"/>
                  </a:lnTo>
                  <a:lnTo>
                    <a:pt x="4014215" y="3047"/>
                  </a:lnTo>
                  <a:lnTo>
                    <a:pt x="4011167" y="6095"/>
                  </a:lnTo>
                  <a:lnTo>
                    <a:pt x="4111751" y="6095"/>
                  </a:lnTo>
                  <a:close/>
                </a:path>
                <a:path w="5664834" h="6350">
                  <a:moveTo>
                    <a:pt x="4113276" y="6096"/>
                  </a:moveTo>
                  <a:lnTo>
                    <a:pt x="4011167" y="6095"/>
                  </a:lnTo>
                  <a:lnTo>
                    <a:pt x="4113276" y="6096"/>
                  </a:lnTo>
                  <a:close/>
                </a:path>
                <a:path w="5664834" h="6350">
                  <a:moveTo>
                    <a:pt x="5370575" y="6096"/>
                  </a:moveTo>
                  <a:lnTo>
                    <a:pt x="5370575" y="4571"/>
                  </a:lnTo>
                  <a:lnTo>
                    <a:pt x="5369051" y="4571"/>
                  </a:lnTo>
                  <a:lnTo>
                    <a:pt x="5369051" y="1523"/>
                  </a:lnTo>
                  <a:lnTo>
                    <a:pt x="5367528" y="0"/>
                  </a:lnTo>
                  <a:lnTo>
                    <a:pt x="5246369" y="0"/>
                  </a:lnTo>
                  <a:lnTo>
                    <a:pt x="5245607" y="1523"/>
                  </a:lnTo>
                  <a:lnTo>
                    <a:pt x="5245607" y="6096"/>
                  </a:lnTo>
                  <a:lnTo>
                    <a:pt x="5370575" y="6096"/>
                  </a:lnTo>
                  <a:close/>
                </a:path>
                <a:path w="5664834" h="6350">
                  <a:moveTo>
                    <a:pt x="5458967" y="6096"/>
                  </a:moveTo>
                  <a:lnTo>
                    <a:pt x="5458967" y="0"/>
                  </a:lnTo>
                  <a:lnTo>
                    <a:pt x="5420867" y="0"/>
                  </a:lnTo>
                  <a:lnTo>
                    <a:pt x="5420867" y="6096"/>
                  </a:lnTo>
                  <a:lnTo>
                    <a:pt x="5458967" y="6096"/>
                  </a:lnTo>
                  <a:close/>
                </a:path>
                <a:path w="5664834" h="6350">
                  <a:moveTo>
                    <a:pt x="5519331" y="0"/>
                  </a:moveTo>
                  <a:lnTo>
                    <a:pt x="5465063" y="0"/>
                  </a:lnTo>
                  <a:lnTo>
                    <a:pt x="5462015" y="3047"/>
                  </a:lnTo>
                  <a:lnTo>
                    <a:pt x="5460491" y="6096"/>
                  </a:lnTo>
                  <a:lnTo>
                    <a:pt x="5519066" y="6096"/>
                  </a:lnTo>
                  <a:lnTo>
                    <a:pt x="5519331" y="0"/>
                  </a:lnTo>
                  <a:close/>
                </a:path>
                <a:path w="5664834" h="6350">
                  <a:moveTo>
                    <a:pt x="5664707" y="6096"/>
                  </a:moveTo>
                  <a:lnTo>
                    <a:pt x="5664707" y="4571"/>
                  </a:lnTo>
                  <a:lnTo>
                    <a:pt x="5663183" y="4571"/>
                  </a:lnTo>
                  <a:lnTo>
                    <a:pt x="5663183" y="1523"/>
                  </a:lnTo>
                  <a:lnTo>
                    <a:pt x="5661660" y="0"/>
                  </a:lnTo>
                  <a:lnTo>
                    <a:pt x="5540501" y="0"/>
                  </a:lnTo>
                  <a:lnTo>
                    <a:pt x="5539739" y="1523"/>
                  </a:lnTo>
                  <a:lnTo>
                    <a:pt x="5539739" y="6096"/>
                  </a:lnTo>
                  <a:lnTo>
                    <a:pt x="5664707" y="6096"/>
                  </a:lnTo>
                  <a:close/>
                </a:path>
                <a:path w="5664834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64834" h="6350">
                  <a:moveTo>
                    <a:pt x="342770" y="0"/>
                  </a:moveTo>
                  <a:lnTo>
                    <a:pt x="300053" y="0"/>
                  </a:lnTo>
                  <a:lnTo>
                    <a:pt x="299966" y="6096"/>
                  </a:lnTo>
                  <a:lnTo>
                    <a:pt x="342713" y="6096"/>
                  </a:lnTo>
                  <a:lnTo>
                    <a:pt x="342770" y="0"/>
                  </a:lnTo>
                  <a:close/>
                </a:path>
                <a:path w="5664834" h="6350">
                  <a:moveTo>
                    <a:pt x="712088" y="0"/>
                  </a:moveTo>
                  <a:lnTo>
                    <a:pt x="667511" y="0"/>
                  </a:lnTo>
                  <a:lnTo>
                    <a:pt x="665479" y="6096"/>
                  </a:lnTo>
                  <a:lnTo>
                    <a:pt x="710183" y="6096"/>
                  </a:lnTo>
                  <a:lnTo>
                    <a:pt x="711707" y="1523"/>
                  </a:lnTo>
                  <a:lnTo>
                    <a:pt x="712088" y="0"/>
                  </a:lnTo>
                  <a:close/>
                </a:path>
                <a:path w="5664834" h="6350">
                  <a:moveTo>
                    <a:pt x="603503" y="3047"/>
                  </a:moveTo>
                  <a:lnTo>
                    <a:pt x="603503" y="0"/>
                  </a:lnTo>
                  <a:lnTo>
                    <a:pt x="556259" y="0"/>
                  </a:lnTo>
                  <a:lnTo>
                    <a:pt x="556259" y="3047"/>
                  </a:lnTo>
                  <a:lnTo>
                    <a:pt x="603503" y="3047"/>
                  </a:lnTo>
                  <a:close/>
                </a:path>
                <a:path w="5664834" h="6350">
                  <a:moveTo>
                    <a:pt x="605027" y="6096"/>
                  </a:moveTo>
                  <a:lnTo>
                    <a:pt x="605027" y="3047"/>
                  </a:lnTo>
                  <a:lnTo>
                    <a:pt x="557783" y="3047"/>
                  </a:lnTo>
                  <a:lnTo>
                    <a:pt x="557783" y="6095"/>
                  </a:lnTo>
                  <a:lnTo>
                    <a:pt x="559307" y="6096"/>
                  </a:lnTo>
                  <a:lnTo>
                    <a:pt x="605027" y="6096"/>
                  </a:lnTo>
                  <a:close/>
                </a:path>
                <a:path w="5664834" h="6350">
                  <a:moveTo>
                    <a:pt x="783218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3160" y="6096"/>
                  </a:lnTo>
                  <a:lnTo>
                    <a:pt x="783218" y="0"/>
                  </a:lnTo>
                  <a:close/>
                </a:path>
                <a:path w="5664834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64834" h="6350">
                  <a:moveTo>
                    <a:pt x="3092066" y="0"/>
                  </a:moveTo>
                  <a:lnTo>
                    <a:pt x="3049349" y="0"/>
                  </a:lnTo>
                  <a:lnTo>
                    <a:pt x="3049262" y="6096"/>
                  </a:lnTo>
                  <a:lnTo>
                    <a:pt x="3092009" y="6096"/>
                  </a:lnTo>
                  <a:lnTo>
                    <a:pt x="3092066" y="0"/>
                  </a:lnTo>
                  <a:close/>
                </a:path>
                <a:path w="5664834" h="6350">
                  <a:moveTo>
                    <a:pt x="4207646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7588" y="6096"/>
                  </a:lnTo>
                  <a:lnTo>
                    <a:pt x="4207646" y="0"/>
                  </a:lnTo>
                  <a:close/>
                </a:path>
                <a:path w="5664834" h="6350">
                  <a:moveTo>
                    <a:pt x="4739522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9464" y="6096"/>
                  </a:lnTo>
                  <a:lnTo>
                    <a:pt x="4739522" y="0"/>
                  </a:lnTo>
                  <a:close/>
                </a:path>
                <a:path w="5664834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64834" h="6350">
                  <a:moveTo>
                    <a:pt x="5010782" y="0"/>
                  </a:moveTo>
                  <a:lnTo>
                    <a:pt x="4968065" y="0"/>
                  </a:lnTo>
                  <a:lnTo>
                    <a:pt x="4967978" y="6096"/>
                  </a:lnTo>
                  <a:lnTo>
                    <a:pt x="5010724" y="6096"/>
                  </a:lnTo>
                  <a:lnTo>
                    <a:pt x="5010782" y="0"/>
                  </a:lnTo>
                  <a:close/>
                </a:path>
                <a:path w="5664834" h="6350">
                  <a:moveTo>
                    <a:pt x="1048511" y="4571"/>
                  </a:moveTo>
                  <a:lnTo>
                    <a:pt x="1046987" y="4571"/>
                  </a:lnTo>
                  <a:lnTo>
                    <a:pt x="1046987" y="1523"/>
                  </a:lnTo>
                  <a:lnTo>
                    <a:pt x="1045464" y="0"/>
                  </a:lnTo>
                  <a:lnTo>
                    <a:pt x="905255" y="0"/>
                  </a:lnTo>
                  <a:lnTo>
                    <a:pt x="903731" y="1523"/>
                  </a:lnTo>
                  <a:lnTo>
                    <a:pt x="902207" y="4571"/>
                  </a:lnTo>
                  <a:lnTo>
                    <a:pt x="902207" y="6096"/>
                  </a:lnTo>
                  <a:lnTo>
                    <a:pt x="1048403" y="6096"/>
                  </a:lnTo>
                  <a:lnTo>
                    <a:pt x="1048511" y="4571"/>
                  </a:lnTo>
                  <a:close/>
                </a:path>
              </a:pathLst>
            </a:custGeom>
            <a:solidFill>
              <a:srgbClr val="C21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070859" y="1987296"/>
              <a:ext cx="5668010" cy="5080"/>
            </a:xfrm>
            <a:custGeom>
              <a:avLst/>
              <a:gdLst/>
              <a:ahLst/>
              <a:cxnLst/>
              <a:rect l="l" t="t" r="r" b="b"/>
              <a:pathLst>
                <a:path w="5668009" h="5080">
                  <a:moveTo>
                    <a:pt x="1614838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4808" y="4572"/>
                  </a:lnTo>
                  <a:lnTo>
                    <a:pt x="1614838" y="0"/>
                  </a:lnTo>
                  <a:close/>
                </a:path>
                <a:path w="5668009" h="5080">
                  <a:moveTo>
                    <a:pt x="2282951" y="4572"/>
                  </a:moveTo>
                  <a:lnTo>
                    <a:pt x="2282951" y="3047"/>
                  </a:lnTo>
                  <a:lnTo>
                    <a:pt x="2281427" y="3047"/>
                  </a:lnTo>
                  <a:lnTo>
                    <a:pt x="2281427" y="0"/>
                  </a:lnTo>
                  <a:lnTo>
                    <a:pt x="2138171" y="0"/>
                  </a:lnTo>
                  <a:lnTo>
                    <a:pt x="2138171" y="4572"/>
                  </a:lnTo>
                  <a:lnTo>
                    <a:pt x="2282951" y="4572"/>
                  </a:lnTo>
                  <a:close/>
                </a:path>
                <a:path w="5668009" h="5080">
                  <a:moveTo>
                    <a:pt x="3179986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79956" y="4572"/>
                  </a:lnTo>
                  <a:lnTo>
                    <a:pt x="3179986" y="0"/>
                  </a:lnTo>
                  <a:close/>
                </a:path>
                <a:path w="5668009" h="5080">
                  <a:moveTo>
                    <a:pt x="4294631" y="4572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4572"/>
                  </a:lnTo>
                  <a:lnTo>
                    <a:pt x="4294631" y="4572"/>
                  </a:lnTo>
                  <a:close/>
                </a:path>
                <a:path w="5668009" h="5080">
                  <a:moveTo>
                    <a:pt x="4378451" y="0"/>
                  </a:moveTo>
                  <a:lnTo>
                    <a:pt x="4328159" y="0"/>
                  </a:lnTo>
                  <a:lnTo>
                    <a:pt x="4326635" y="1523"/>
                  </a:lnTo>
                  <a:lnTo>
                    <a:pt x="4325111" y="4572"/>
                  </a:lnTo>
                  <a:lnTo>
                    <a:pt x="4375403" y="4572"/>
                  </a:lnTo>
                  <a:lnTo>
                    <a:pt x="4376927" y="3047"/>
                  </a:lnTo>
                  <a:lnTo>
                    <a:pt x="4378451" y="0"/>
                  </a:lnTo>
                  <a:close/>
                </a:path>
                <a:path w="5668009" h="5080">
                  <a:moveTo>
                    <a:pt x="4650644" y="0"/>
                  </a:moveTo>
                  <a:lnTo>
                    <a:pt x="4511801" y="0"/>
                  </a:lnTo>
                  <a:lnTo>
                    <a:pt x="4509515" y="4572"/>
                  </a:lnTo>
                  <a:lnTo>
                    <a:pt x="4650614" y="4572"/>
                  </a:lnTo>
                  <a:lnTo>
                    <a:pt x="4650644" y="0"/>
                  </a:lnTo>
                  <a:close/>
                </a:path>
                <a:path w="5668009" h="5080">
                  <a:moveTo>
                    <a:pt x="5200808" y="0"/>
                  </a:moveTo>
                  <a:lnTo>
                    <a:pt x="5061965" y="0"/>
                  </a:lnTo>
                  <a:lnTo>
                    <a:pt x="5059679" y="4572"/>
                  </a:lnTo>
                  <a:lnTo>
                    <a:pt x="5200778" y="4572"/>
                  </a:lnTo>
                  <a:lnTo>
                    <a:pt x="5200808" y="0"/>
                  </a:lnTo>
                  <a:close/>
                </a:path>
                <a:path w="5668009" h="5080">
                  <a:moveTo>
                    <a:pt x="1209674" y="0"/>
                  </a:moveTo>
                  <a:lnTo>
                    <a:pt x="1162303" y="0"/>
                  </a:lnTo>
                  <a:lnTo>
                    <a:pt x="1161287" y="3047"/>
                  </a:lnTo>
                  <a:lnTo>
                    <a:pt x="1161033" y="4572"/>
                  </a:lnTo>
                  <a:lnTo>
                    <a:pt x="1208531" y="4572"/>
                  </a:lnTo>
                  <a:lnTo>
                    <a:pt x="1209674" y="0"/>
                  </a:lnTo>
                  <a:close/>
                </a:path>
                <a:path w="5668009" h="5080">
                  <a:moveTo>
                    <a:pt x="44195" y="4572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44195" y="4572"/>
                  </a:lnTo>
                  <a:close/>
                </a:path>
                <a:path w="5668009" h="5080">
                  <a:moveTo>
                    <a:pt x="143255" y="0"/>
                  </a:moveTo>
                  <a:lnTo>
                    <a:pt x="97535" y="0"/>
                  </a:lnTo>
                  <a:lnTo>
                    <a:pt x="96011" y="1523"/>
                  </a:lnTo>
                  <a:lnTo>
                    <a:pt x="96011" y="4571"/>
                  </a:lnTo>
                  <a:lnTo>
                    <a:pt x="92963" y="4572"/>
                  </a:lnTo>
                  <a:lnTo>
                    <a:pt x="140207" y="4571"/>
                  </a:lnTo>
                  <a:lnTo>
                    <a:pt x="141731" y="3047"/>
                  </a:lnTo>
                  <a:lnTo>
                    <a:pt x="143255" y="0"/>
                  </a:lnTo>
                  <a:close/>
                </a:path>
                <a:path w="5668009" h="5080">
                  <a:moveTo>
                    <a:pt x="3313652" y="0"/>
                  </a:moveTo>
                  <a:lnTo>
                    <a:pt x="3206495" y="0"/>
                  </a:lnTo>
                  <a:lnTo>
                    <a:pt x="3206495" y="4572"/>
                  </a:lnTo>
                  <a:lnTo>
                    <a:pt x="3313366" y="4572"/>
                  </a:lnTo>
                  <a:lnTo>
                    <a:pt x="3313652" y="0"/>
                  </a:lnTo>
                  <a:close/>
                </a:path>
                <a:path w="5668009" h="5080">
                  <a:moveTo>
                    <a:pt x="528827" y="4572"/>
                  </a:moveTo>
                  <a:lnTo>
                    <a:pt x="528827" y="1523"/>
                  </a:lnTo>
                  <a:lnTo>
                    <a:pt x="527304" y="0"/>
                  </a:lnTo>
                  <a:lnTo>
                    <a:pt x="387095" y="0"/>
                  </a:lnTo>
                  <a:lnTo>
                    <a:pt x="387095" y="4572"/>
                  </a:lnTo>
                  <a:lnTo>
                    <a:pt x="528827" y="4572"/>
                  </a:lnTo>
                  <a:close/>
                </a:path>
                <a:path w="5668009" h="5080">
                  <a:moveTo>
                    <a:pt x="1525523" y="4571"/>
                  </a:moveTo>
                  <a:lnTo>
                    <a:pt x="1525523" y="3047"/>
                  </a:lnTo>
                  <a:lnTo>
                    <a:pt x="1523999" y="1523"/>
                  </a:lnTo>
                  <a:lnTo>
                    <a:pt x="1522475" y="1523"/>
                  </a:lnTo>
                  <a:lnTo>
                    <a:pt x="1522475" y="0"/>
                  </a:lnTo>
                  <a:lnTo>
                    <a:pt x="1402841" y="0"/>
                  </a:lnTo>
                  <a:lnTo>
                    <a:pt x="1402079" y="1523"/>
                  </a:lnTo>
                  <a:lnTo>
                    <a:pt x="1400555" y="3047"/>
                  </a:lnTo>
                  <a:lnTo>
                    <a:pt x="1399793" y="4572"/>
                  </a:lnTo>
                  <a:lnTo>
                    <a:pt x="1525523" y="4571"/>
                  </a:lnTo>
                  <a:close/>
                </a:path>
                <a:path w="5668009" h="5080">
                  <a:moveTo>
                    <a:pt x="1525523" y="4572"/>
                  </a:moveTo>
                  <a:lnTo>
                    <a:pt x="1466087" y="4571"/>
                  </a:lnTo>
                  <a:lnTo>
                    <a:pt x="1525523" y="4572"/>
                  </a:lnTo>
                  <a:close/>
                </a:path>
                <a:path w="5668009" h="5080">
                  <a:moveTo>
                    <a:pt x="1802891" y="4572"/>
                  </a:moveTo>
                  <a:lnTo>
                    <a:pt x="1799843" y="1523"/>
                  </a:lnTo>
                  <a:lnTo>
                    <a:pt x="1798319" y="1523"/>
                  </a:lnTo>
                  <a:lnTo>
                    <a:pt x="1798319" y="0"/>
                  </a:lnTo>
                  <a:lnTo>
                    <a:pt x="1668779" y="0"/>
                  </a:lnTo>
                  <a:lnTo>
                    <a:pt x="1667255" y="1523"/>
                  </a:lnTo>
                  <a:lnTo>
                    <a:pt x="1665731" y="4572"/>
                  </a:lnTo>
                  <a:lnTo>
                    <a:pt x="1802891" y="4572"/>
                  </a:lnTo>
                  <a:close/>
                </a:path>
                <a:path w="5668009" h="5080">
                  <a:moveTo>
                    <a:pt x="2089403" y="4572"/>
                  </a:moveTo>
                  <a:lnTo>
                    <a:pt x="2089403" y="3047"/>
                  </a:lnTo>
                  <a:lnTo>
                    <a:pt x="2087879" y="3047"/>
                  </a:lnTo>
                  <a:lnTo>
                    <a:pt x="2087879" y="1523"/>
                  </a:lnTo>
                  <a:lnTo>
                    <a:pt x="1985771" y="1523"/>
                  </a:lnTo>
                  <a:lnTo>
                    <a:pt x="1985771" y="0"/>
                  </a:lnTo>
                  <a:lnTo>
                    <a:pt x="1848611" y="0"/>
                  </a:lnTo>
                  <a:lnTo>
                    <a:pt x="1848611" y="4572"/>
                  </a:lnTo>
                  <a:lnTo>
                    <a:pt x="2089403" y="4572"/>
                  </a:lnTo>
                  <a:close/>
                </a:path>
                <a:path w="5668009" h="5080">
                  <a:moveTo>
                    <a:pt x="2087879" y="1523"/>
                  </a:moveTo>
                  <a:lnTo>
                    <a:pt x="2087879" y="0"/>
                  </a:lnTo>
                  <a:lnTo>
                    <a:pt x="1988819" y="0"/>
                  </a:lnTo>
                  <a:lnTo>
                    <a:pt x="1985771" y="1523"/>
                  </a:lnTo>
                  <a:lnTo>
                    <a:pt x="2087879" y="1523"/>
                  </a:lnTo>
                  <a:close/>
                </a:path>
                <a:path w="5668009" h="5080">
                  <a:moveTo>
                    <a:pt x="2455163" y="4572"/>
                  </a:moveTo>
                  <a:lnTo>
                    <a:pt x="2455163" y="1523"/>
                  </a:lnTo>
                  <a:lnTo>
                    <a:pt x="2453639" y="1523"/>
                  </a:lnTo>
                  <a:lnTo>
                    <a:pt x="2453639" y="0"/>
                  </a:lnTo>
                  <a:lnTo>
                    <a:pt x="2328671" y="0"/>
                  </a:lnTo>
                  <a:lnTo>
                    <a:pt x="2328671" y="4572"/>
                  </a:lnTo>
                  <a:lnTo>
                    <a:pt x="2455163" y="4572"/>
                  </a:lnTo>
                  <a:close/>
                </a:path>
                <a:path w="5668009" h="5080">
                  <a:moveTo>
                    <a:pt x="2456687" y="4572"/>
                  </a:moveTo>
                  <a:lnTo>
                    <a:pt x="2455163" y="4571"/>
                  </a:lnTo>
                  <a:lnTo>
                    <a:pt x="2456687" y="4572"/>
                  </a:lnTo>
                  <a:close/>
                </a:path>
                <a:path w="5668009" h="5080">
                  <a:moveTo>
                    <a:pt x="2645663" y="4572"/>
                  </a:moveTo>
                  <a:lnTo>
                    <a:pt x="2645663" y="1523"/>
                  </a:lnTo>
                  <a:lnTo>
                    <a:pt x="2644140" y="0"/>
                  </a:lnTo>
                  <a:lnTo>
                    <a:pt x="2503931" y="0"/>
                  </a:lnTo>
                  <a:lnTo>
                    <a:pt x="2503931" y="4572"/>
                  </a:lnTo>
                  <a:lnTo>
                    <a:pt x="2645663" y="4572"/>
                  </a:lnTo>
                  <a:close/>
                </a:path>
                <a:path w="5668009" h="5080">
                  <a:moveTo>
                    <a:pt x="2833268" y="0"/>
                  </a:moveTo>
                  <a:lnTo>
                    <a:pt x="2696717" y="0"/>
                  </a:lnTo>
                  <a:lnTo>
                    <a:pt x="2695955" y="1523"/>
                  </a:lnTo>
                  <a:lnTo>
                    <a:pt x="2694431" y="3047"/>
                  </a:lnTo>
                  <a:lnTo>
                    <a:pt x="2693669" y="4572"/>
                  </a:lnTo>
                  <a:lnTo>
                    <a:pt x="2832099" y="4571"/>
                  </a:lnTo>
                  <a:lnTo>
                    <a:pt x="2833115" y="1523"/>
                  </a:lnTo>
                  <a:lnTo>
                    <a:pt x="2833268" y="0"/>
                  </a:lnTo>
                  <a:close/>
                </a:path>
                <a:path w="5668009" h="5080">
                  <a:moveTo>
                    <a:pt x="3444836" y="1523"/>
                  </a:moveTo>
                  <a:lnTo>
                    <a:pt x="3384803" y="1523"/>
                  </a:lnTo>
                  <a:lnTo>
                    <a:pt x="3384803" y="0"/>
                  </a:lnTo>
                  <a:lnTo>
                    <a:pt x="3346703" y="0"/>
                  </a:lnTo>
                  <a:lnTo>
                    <a:pt x="3346703" y="4572"/>
                  </a:lnTo>
                  <a:lnTo>
                    <a:pt x="3444703" y="4572"/>
                  </a:lnTo>
                  <a:lnTo>
                    <a:pt x="3444836" y="1523"/>
                  </a:lnTo>
                  <a:close/>
                </a:path>
                <a:path w="5668009" h="5080">
                  <a:moveTo>
                    <a:pt x="3444902" y="0"/>
                  </a:moveTo>
                  <a:lnTo>
                    <a:pt x="3386327" y="0"/>
                  </a:lnTo>
                  <a:lnTo>
                    <a:pt x="3384803" y="1523"/>
                  </a:lnTo>
                  <a:lnTo>
                    <a:pt x="3444836" y="1523"/>
                  </a:lnTo>
                  <a:lnTo>
                    <a:pt x="3444902" y="0"/>
                  </a:lnTo>
                  <a:close/>
                </a:path>
                <a:path w="5668009" h="5080">
                  <a:moveTo>
                    <a:pt x="3592067" y="4572"/>
                  </a:moveTo>
                  <a:lnTo>
                    <a:pt x="3592067" y="1523"/>
                  </a:lnTo>
                  <a:lnTo>
                    <a:pt x="3590543" y="1523"/>
                  </a:lnTo>
                  <a:lnTo>
                    <a:pt x="3590543" y="0"/>
                  </a:lnTo>
                  <a:lnTo>
                    <a:pt x="3465575" y="0"/>
                  </a:lnTo>
                  <a:lnTo>
                    <a:pt x="3465575" y="4572"/>
                  </a:lnTo>
                  <a:lnTo>
                    <a:pt x="3592067" y="4572"/>
                  </a:lnTo>
                  <a:close/>
                </a:path>
                <a:path w="5668009" h="5080">
                  <a:moveTo>
                    <a:pt x="3593591" y="4572"/>
                  </a:moveTo>
                  <a:lnTo>
                    <a:pt x="3592067" y="4571"/>
                  </a:lnTo>
                  <a:lnTo>
                    <a:pt x="3593591" y="4572"/>
                  </a:lnTo>
                  <a:close/>
                </a:path>
                <a:path w="5668009" h="5080">
                  <a:moveTo>
                    <a:pt x="3740708" y="0"/>
                  </a:moveTo>
                  <a:lnTo>
                    <a:pt x="3639311" y="0"/>
                  </a:lnTo>
                  <a:lnTo>
                    <a:pt x="3637787" y="1523"/>
                  </a:lnTo>
                  <a:lnTo>
                    <a:pt x="3636263" y="4572"/>
                  </a:lnTo>
                  <a:lnTo>
                    <a:pt x="3740403" y="4571"/>
                  </a:lnTo>
                  <a:lnTo>
                    <a:pt x="3740708" y="0"/>
                  </a:lnTo>
                  <a:close/>
                </a:path>
                <a:path w="5668009" h="5080">
                  <a:moveTo>
                    <a:pt x="3927347" y="4572"/>
                  </a:moveTo>
                  <a:lnTo>
                    <a:pt x="3924299" y="1523"/>
                  </a:lnTo>
                  <a:lnTo>
                    <a:pt x="3922775" y="1523"/>
                  </a:lnTo>
                  <a:lnTo>
                    <a:pt x="3922775" y="0"/>
                  </a:lnTo>
                  <a:lnTo>
                    <a:pt x="3793235" y="0"/>
                  </a:lnTo>
                  <a:lnTo>
                    <a:pt x="3791711" y="1523"/>
                  </a:lnTo>
                  <a:lnTo>
                    <a:pt x="3790187" y="4572"/>
                  </a:lnTo>
                  <a:lnTo>
                    <a:pt x="3927347" y="4572"/>
                  </a:lnTo>
                  <a:close/>
                </a:path>
                <a:path w="5668009" h="5080">
                  <a:moveTo>
                    <a:pt x="4114799" y="4572"/>
                  </a:moveTo>
                  <a:lnTo>
                    <a:pt x="4114799" y="1523"/>
                  </a:lnTo>
                  <a:lnTo>
                    <a:pt x="4113276" y="0"/>
                  </a:lnTo>
                  <a:lnTo>
                    <a:pt x="3973067" y="0"/>
                  </a:lnTo>
                  <a:lnTo>
                    <a:pt x="3973067" y="4572"/>
                  </a:lnTo>
                  <a:lnTo>
                    <a:pt x="4114799" y="4572"/>
                  </a:lnTo>
                  <a:close/>
                </a:path>
                <a:path w="5668009" h="5080">
                  <a:moveTo>
                    <a:pt x="5372099" y="4572"/>
                  </a:moveTo>
                  <a:lnTo>
                    <a:pt x="5372099" y="1523"/>
                  </a:lnTo>
                  <a:lnTo>
                    <a:pt x="5370575" y="1523"/>
                  </a:lnTo>
                  <a:lnTo>
                    <a:pt x="5370575" y="0"/>
                  </a:lnTo>
                  <a:lnTo>
                    <a:pt x="5245607" y="0"/>
                  </a:lnTo>
                  <a:lnTo>
                    <a:pt x="5245607" y="4572"/>
                  </a:lnTo>
                  <a:lnTo>
                    <a:pt x="5372099" y="4572"/>
                  </a:lnTo>
                  <a:close/>
                </a:path>
                <a:path w="5668009" h="5080">
                  <a:moveTo>
                    <a:pt x="5373623" y="4572"/>
                  </a:moveTo>
                  <a:lnTo>
                    <a:pt x="5372099" y="4571"/>
                  </a:lnTo>
                  <a:lnTo>
                    <a:pt x="5373623" y="4572"/>
                  </a:lnTo>
                  <a:close/>
                </a:path>
                <a:path w="5668009" h="5080">
                  <a:moveTo>
                    <a:pt x="5519000" y="1523"/>
                  </a:moveTo>
                  <a:lnTo>
                    <a:pt x="5458967" y="1523"/>
                  </a:lnTo>
                  <a:lnTo>
                    <a:pt x="5458967" y="0"/>
                  </a:lnTo>
                  <a:lnTo>
                    <a:pt x="5420867" y="0"/>
                  </a:lnTo>
                  <a:lnTo>
                    <a:pt x="5420867" y="4572"/>
                  </a:lnTo>
                  <a:lnTo>
                    <a:pt x="5518867" y="4572"/>
                  </a:lnTo>
                  <a:lnTo>
                    <a:pt x="5519000" y="1523"/>
                  </a:lnTo>
                  <a:close/>
                </a:path>
                <a:path w="5668009" h="5080">
                  <a:moveTo>
                    <a:pt x="5519066" y="0"/>
                  </a:moveTo>
                  <a:lnTo>
                    <a:pt x="5460491" y="0"/>
                  </a:lnTo>
                  <a:lnTo>
                    <a:pt x="5458967" y="1523"/>
                  </a:lnTo>
                  <a:lnTo>
                    <a:pt x="5519000" y="1523"/>
                  </a:lnTo>
                  <a:lnTo>
                    <a:pt x="5519066" y="0"/>
                  </a:lnTo>
                  <a:close/>
                </a:path>
                <a:path w="5668009" h="5080">
                  <a:moveTo>
                    <a:pt x="5666231" y="4572"/>
                  </a:moveTo>
                  <a:lnTo>
                    <a:pt x="5666231" y="1523"/>
                  </a:lnTo>
                  <a:lnTo>
                    <a:pt x="5664707" y="1523"/>
                  </a:lnTo>
                  <a:lnTo>
                    <a:pt x="5664707" y="0"/>
                  </a:lnTo>
                  <a:lnTo>
                    <a:pt x="5539739" y="0"/>
                  </a:lnTo>
                  <a:lnTo>
                    <a:pt x="5539739" y="4572"/>
                  </a:lnTo>
                  <a:lnTo>
                    <a:pt x="5666231" y="4572"/>
                  </a:lnTo>
                  <a:close/>
                </a:path>
                <a:path w="5668009" h="5080">
                  <a:moveTo>
                    <a:pt x="5667755" y="4572"/>
                  </a:moveTo>
                  <a:lnTo>
                    <a:pt x="5666231" y="4571"/>
                  </a:lnTo>
                  <a:lnTo>
                    <a:pt x="5667755" y="4572"/>
                  </a:lnTo>
                  <a:close/>
                </a:path>
                <a:path w="5668009" h="5080">
                  <a:moveTo>
                    <a:pt x="239267" y="4572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4572"/>
                  </a:lnTo>
                  <a:lnTo>
                    <a:pt x="239267" y="4572"/>
                  </a:lnTo>
                  <a:close/>
                </a:path>
                <a:path w="5668009" h="5080">
                  <a:moveTo>
                    <a:pt x="342713" y="0"/>
                  </a:moveTo>
                  <a:lnTo>
                    <a:pt x="299966" y="0"/>
                  </a:lnTo>
                  <a:lnTo>
                    <a:pt x="299901" y="4572"/>
                  </a:lnTo>
                  <a:lnTo>
                    <a:pt x="342669" y="4572"/>
                  </a:lnTo>
                  <a:lnTo>
                    <a:pt x="342713" y="0"/>
                  </a:lnTo>
                  <a:close/>
                </a:path>
                <a:path w="5668009" h="5080">
                  <a:moveTo>
                    <a:pt x="710183" y="0"/>
                  </a:moveTo>
                  <a:lnTo>
                    <a:pt x="665479" y="0"/>
                  </a:lnTo>
                  <a:lnTo>
                    <a:pt x="664463" y="3047"/>
                  </a:lnTo>
                  <a:lnTo>
                    <a:pt x="664082" y="4572"/>
                  </a:lnTo>
                  <a:lnTo>
                    <a:pt x="708659" y="4572"/>
                  </a:lnTo>
                  <a:lnTo>
                    <a:pt x="710183" y="0"/>
                  </a:lnTo>
                  <a:close/>
                </a:path>
                <a:path w="5668009" h="5080">
                  <a:moveTo>
                    <a:pt x="606551" y="4572"/>
                  </a:moveTo>
                  <a:lnTo>
                    <a:pt x="606551" y="1523"/>
                  </a:lnTo>
                  <a:lnTo>
                    <a:pt x="605027" y="1523"/>
                  </a:lnTo>
                  <a:lnTo>
                    <a:pt x="605027" y="0"/>
                  </a:lnTo>
                  <a:lnTo>
                    <a:pt x="559307" y="0"/>
                  </a:lnTo>
                  <a:lnTo>
                    <a:pt x="559307" y="4571"/>
                  </a:lnTo>
                  <a:lnTo>
                    <a:pt x="560831" y="4572"/>
                  </a:lnTo>
                  <a:lnTo>
                    <a:pt x="606551" y="4572"/>
                  </a:lnTo>
                  <a:close/>
                </a:path>
                <a:path w="5668009" h="5080">
                  <a:moveTo>
                    <a:pt x="783160" y="0"/>
                  </a:moveTo>
                  <a:lnTo>
                    <a:pt x="739139" y="0"/>
                  </a:lnTo>
                  <a:lnTo>
                    <a:pt x="739139" y="4572"/>
                  </a:lnTo>
                  <a:lnTo>
                    <a:pt x="783116" y="4572"/>
                  </a:lnTo>
                  <a:lnTo>
                    <a:pt x="783160" y="0"/>
                  </a:lnTo>
                  <a:close/>
                </a:path>
                <a:path w="5668009" h="5080">
                  <a:moveTo>
                    <a:pt x="2988563" y="4572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4572"/>
                  </a:lnTo>
                  <a:lnTo>
                    <a:pt x="2988563" y="4572"/>
                  </a:lnTo>
                  <a:close/>
                </a:path>
                <a:path w="5668009" h="5080">
                  <a:moveTo>
                    <a:pt x="3092009" y="0"/>
                  </a:moveTo>
                  <a:lnTo>
                    <a:pt x="3049262" y="0"/>
                  </a:lnTo>
                  <a:lnTo>
                    <a:pt x="3049197" y="4572"/>
                  </a:lnTo>
                  <a:lnTo>
                    <a:pt x="3091965" y="4572"/>
                  </a:lnTo>
                  <a:lnTo>
                    <a:pt x="3092009" y="0"/>
                  </a:lnTo>
                  <a:close/>
                </a:path>
                <a:path w="5668009" h="5080">
                  <a:moveTo>
                    <a:pt x="4207588" y="0"/>
                  </a:moveTo>
                  <a:lnTo>
                    <a:pt x="4163567" y="0"/>
                  </a:lnTo>
                  <a:lnTo>
                    <a:pt x="4163567" y="4572"/>
                  </a:lnTo>
                  <a:lnTo>
                    <a:pt x="4207544" y="4572"/>
                  </a:lnTo>
                  <a:lnTo>
                    <a:pt x="4207588" y="0"/>
                  </a:lnTo>
                  <a:close/>
                </a:path>
                <a:path w="5668009" h="5080">
                  <a:moveTo>
                    <a:pt x="4739464" y="0"/>
                  </a:moveTo>
                  <a:lnTo>
                    <a:pt x="4695443" y="0"/>
                  </a:lnTo>
                  <a:lnTo>
                    <a:pt x="4695443" y="4572"/>
                  </a:lnTo>
                  <a:lnTo>
                    <a:pt x="4739420" y="4572"/>
                  </a:lnTo>
                  <a:lnTo>
                    <a:pt x="4739464" y="0"/>
                  </a:lnTo>
                  <a:close/>
                </a:path>
                <a:path w="5668009" h="5080">
                  <a:moveTo>
                    <a:pt x="4907279" y="4572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4572"/>
                  </a:lnTo>
                  <a:lnTo>
                    <a:pt x="4907279" y="4572"/>
                  </a:lnTo>
                  <a:close/>
                </a:path>
                <a:path w="5668009" h="5080">
                  <a:moveTo>
                    <a:pt x="5010724" y="0"/>
                  </a:moveTo>
                  <a:lnTo>
                    <a:pt x="4967978" y="0"/>
                  </a:lnTo>
                  <a:lnTo>
                    <a:pt x="4967913" y="4572"/>
                  </a:lnTo>
                  <a:lnTo>
                    <a:pt x="5010681" y="4572"/>
                  </a:lnTo>
                  <a:lnTo>
                    <a:pt x="5010724" y="0"/>
                  </a:lnTo>
                  <a:close/>
                </a:path>
                <a:path w="5668009" h="5080">
                  <a:moveTo>
                    <a:pt x="1048403" y="0"/>
                  </a:moveTo>
                  <a:lnTo>
                    <a:pt x="902207" y="0"/>
                  </a:lnTo>
                  <a:lnTo>
                    <a:pt x="902207" y="4572"/>
                  </a:lnTo>
                  <a:lnTo>
                    <a:pt x="1048076" y="4572"/>
                  </a:lnTo>
                  <a:lnTo>
                    <a:pt x="1048403" y="0"/>
                  </a:lnTo>
                  <a:close/>
                </a:path>
              </a:pathLst>
            </a:custGeom>
            <a:solidFill>
              <a:srgbClr val="C41C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70859" y="1991868"/>
              <a:ext cx="5669280" cy="6350"/>
            </a:xfrm>
            <a:custGeom>
              <a:avLst/>
              <a:gdLst/>
              <a:ahLst/>
              <a:cxnLst/>
              <a:rect l="l" t="t" r="r" b="b"/>
              <a:pathLst>
                <a:path w="5669280" h="6350">
                  <a:moveTo>
                    <a:pt x="1614808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768" y="6096"/>
                  </a:lnTo>
                  <a:lnTo>
                    <a:pt x="1614808" y="0"/>
                  </a:lnTo>
                  <a:close/>
                </a:path>
                <a:path w="5669280" h="6350">
                  <a:moveTo>
                    <a:pt x="2285999" y="6095"/>
                  </a:moveTo>
                  <a:lnTo>
                    <a:pt x="2285999" y="4571"/>
                  </a:lnTo>
                  <a:lnTo>
                    <a:pt x="2284475" y="4571"/>
                  </a:lnTo>
                  <a:lnTo>
                    <a:pt x="2284475" y="1523"/>
                  </a:lnTo>
                  <a:lnTo>
                    <a:pt x="2282951" y="1523"/>
                  </a:lnTo>
                  <a:lnTo>
                    <a:pt x="2282951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285999" y="6095"/>
                  </a:lnTo>
                  <a:close/>
                </a:path>
                <a:path w="5669280" h="6350">
                  <a:moveTo>
                    <a:pt x="2285999" y="6096"/>
                  </a:moveTo>
                  <a:lnTo>
                    <a:pt x="2220467" y="6095"/>
                  </a:lnTo>
                  <a:lnTo>
                    <a:pt x="2285999" y="6096"/>
                  </a:lnTo>
                  <a:close/>
                </a:path>
                <a:path w="5669280" h="6350">
                  <a:moveTo>
                    <a:pt x="3179956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916" y="6096"/>
                  </a:lnTo>
                  <a:lnTo>
                    <a:pt x="3179956" y="0"/>
                  </a:lnTo>
                  <a:close/>
                </a:path>
                <a:path w="5669280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669280" h="6350">
                  <a:moveTo>
                    <a:pt x="4375403" y="0"/>
                  </a:moveTo>
                  <a:lnTo>
                    <a:pt x="4325111" y="0"/>
                  </a:lnTo>
                  <a:lnTo>
                    <a:pt x="4322063" y="3047"/>
                  </a:lnTo>
                  <a:lnTo>
                    <a:pt x="4320539" y="6096"/>
                  </a:lnTo>
                  <a:lnTo>
                    <a:pt x="4369307" y="6096"/>
                  </a:lnTo>
                  <a:lnTo>
                    <a:pt x="4375403" y="0"/>
                  </a:lnTo>
                  <a:close/>
                </a:path>
                <a:path w="5669280" h="6350">
                  <a:moveTo>
                    <a:pt x="4650614" y="0"/>
                  </a:moveTo>
                  <a:lnTo>
                    <a:pt x="4509515" y="0"/>
                  </a:lnTo>
                  <a:lnTo>
                    <a:pt x="4507991" y="3047"/>
                  </a:lnTo>
                  <a:lnTo>
                    <a:pt x="4506467" y="4571"/>
                  </a:lnTo>
                  <a:lnTo>
                    <a:pt x="4505959" y="6096"/>
                  </a:lnTo>
                  <a:lnTo>
                    <a:pt x="4650574" y="6095"/>
                  </a:lnTo>
                  <a:lnTo>
                    <a:pt x="4650614" y="0"/>
                  </a:lnTo>
                  <a:close/>
                </a:path>
                <a:path w="5669280" h="6350">
                  <a:moveTo>
                    <a:pt x="5200778" y="0"/>
                  </a:moveTo>
                  <a:lnTo>
                    <a:pt x="5059679" y="0"/>
                  </a:lnTo>
                  <a:lnTo>
                    <a:pt x="5058155" y="3047"/>
                  </a:lnTo>
                  <a:lnTo>
                    <a:pt x="5056631" y="4571"/>
                  </a:lnTo>
                  <a:lnTo>
                    <a:pt x="5056123" y="6096"/>
                  </a:lnTo>
                  <a:lnTo>
                    <a:pt x="5200738" y="6095"/>
                  </a:lnTo>
                  <a:lnTo>
                    <a:pt x="5200778" y="0"/>
                  </a:lnTo>
                  <a:close/>
                </a:path>
                <a:path w="5669280" h="6350">
                  <a:moveTo>
                    <a:pt x="1208531" y="0"/>
                  </a:moveTo>
                  <a:lnTo>
                    <a:pt x="1161033" y="0"/>
                  </a:lnTo>
                  <a:lnTo>
                    <a:pt x="1160017" y="6096"/>
                  </a:lnTo>
                  <a:lnTo>
                    <a:pt x="1207007" y="6095"/>
                  </a:lnTo>
                  <a:lnTo>
                    <a:pt x="1208531" y="0"/>
                  </a:lnTo>
                  <a:close/>
                </a:path>
                <a:path w="5669280" h="6350">
                  <a:moveTo>
                    <a:pt x="44195" y="6096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close/>
                </a:path>
                <a:path w="5669280" h="6350">
                  <a:moveTo>
                    <a:pt x="140207" y="0"/>
                  </a:moveTo>
                  <a:lnTo>
                    <a:pt x="92963" y="0"/>
                  </a:lnTo>
                  <a:lnTo>
                    <a:pt x="91439" y="1523"/>
                  </a:lnTo>
                  <a:lnTo>
                    <a:pt x="85343" y="4571"/>
                  </a:lnTo>
                  <a:lnTo>
                    <a:pt x="80766" y="6096"/>
                  </a:lnTo>
                  <a:lnTo>
                    <a:pt x="135635" y="6096"/>
                  </a:lnTo>
                  <a:lnTo>
                    <a:pt x="138683" y="3047"/>
                  </a:lnTo>
                  <a:lnTo>
                    <a:pt x="140207" y="0"/>
                  </a:lnTo>
                  <a:close/>
                </a:path>
                <a:path w="5669280" h="6350">
                  <a:moveTo>
                    <a:pt x="3313366" y="0"/>
                  </a:moveTo>
                  <a:lnTo>
                    <a:pt x="3206495" y="0"/>
                  </a:lnTo>
                  <a:lnTo>
                    <a:pt x="3206495" y="3047"/>
                  </a:lnTo>
                  <a:lnTo>
                    <a:pt x="3208019" y="3047"/>
                  </a:lnTo>
                  <a:lnTo>
                    <a:pt x="3208019" y="6095"/>
                  </a:lnTo>
                  <a:lnTo>
                    <a:pt x="3311651" y="6095"/>
                  </a:lnTo>
                  <a:lnTo>
                    <a:pt x="3313175" y="3047"/>
                  </a:lnTo>
                  <a:lnTo>
                    <a:pt x="3313366" y="0"/>
                  </a:lnTo>
                  <a:close/>
                </a:path>
                <a:path w="5669280" h="6350">
                  <a:moveTo>
                    <a:pt x="530351" y="6096"/>
                  </a:moveTo>
                  <a:lnTo>
                    <a:pt x="530351" y="1523"/>
                  </a:lnTo>
                  <a:lnTo>
                    <a:pt x="528827" y="1523"/>
                  </a:lnTo>
                  <a:lnTo>
                    <a:pt x="528827" y="0"/>
                  </a:lnTo>
                  <a:lnTo>
                    <a:pt x="387095" y="0"/>
                  </a:lnTo>
                  <a:lnTo>
                    <a:pt x="387095" y="6096"/>
                  </a:lnTo>
                  <a:lnTo>
                    <a:pt x="530351" y="6096"/>
                  </a:lnTo>
                  <a:close/>
                </a:path>
                <a:path w="5669280" h="6350">
                  <a:moveTo>
                    <a:pt x="531875" y="6096"/>
                  </a:moveTo>
                  <a:lnTo>
                    <a:pt x="530351" y="6095"/>
                  </a:lnTo>
                  <a:lnTo>
                    <a:pt x="531875" y="6096"/>
                  </a:lnTo>
                  <a:close/>
                </a:path>
                <a:path w="5669280" h="6350">
                  <a:moveTo>
                    <a:pt x="1455419" y="0"/>
                  </a:moveTo>
                  <a:lnTo>
                    <a:pt x="1399793" y="0"/>
                  </a:lnTo>
                  <a:lnTo>
                    <a:pt x="1399031" y="1523"/>
                  </a:lnTo>
                  <a:lnTo>
                    <a:pt x="1395983" y="4571"/>
                  </a:lnTo>
                  <a:lnTo>
                    <a:pt x="1395475" y="6096"/>
                  </a:lnTo>
                  <a:lnTo>
                    <a:pt x="1443227" y="6096"/>
                  </a:lnTo>
                  <a:lnTo>
                    <a:pt x="1446275" y="3047"/>
                  </a:lnTo>
                  <a:lnTo>
                    <a:pt x="1455419" y="0"/>
                  </a:lnTo>
                  <a:close/>
                </a:path>
                <a:path w="5669280" h="6350">
                  <a:moveTo>
                    <a:pt x="1528571" y="6096"/>
                  </a:moveTo>
                  <a:lnTo>
                    <a:pt x="1528571" y="4571"/>
                  </a:lnTo>
                  <a:lnTo>
                    <a:pt x="1527047" y="4571"/>
                  </a:lnTo>
                  <a:lnTo>
                    <a:pt x="1527047" y="1523"/>
                  </a:lnTo>
                  <a:lnTo>
                    <a:pt x="1525523" y="1523"/>
                  </a:lnTo>
                  <a:lnTo>
                    <a:pt x="1525523" y="0"/>
                  </a:lnTo>
                  <a:lnTo>
                    <a:pt x="1466089" y="0"/>
                  </a:lnTo>
                  <a:lnTo>
                    <a:pt x="1475231" y="1523"/>
                  </a:lnTo>
                  <a:lnTo>
                    <a:pt x="1478279" y="3047"/>
                  </a:lnTo>
                  <a:lnTo>
                    <a:pt x="1481328" y="6096"/>
                  </a:lnTo>
                  <a:lnTo>
                    <a:pt x="1528571" y="6096"/>
                  </a:lnTo>
                  <a:close/>
                </a:path>
                <a:path w="5669280" h="6350">
                  <a:moveTo>
                    <a:pt x="1804415" y="4571"/>
                  </a:moveTo>
                  <a:lnTo>
                    <a:pt x="1804415" y="3047"/>
                  </a:lnTo>
                  <a:lnTo>
                    <a:pt x="1802891" y="3047"/>
                  </a:lnTo>
                  <a:lnTo>
                    <a:pt x="1802891" y="0"/>
                  </a:lnTo>
                  <a:lnTo>
                    <a:pt x="1665731" y="0"/>
                  </a:lnTo>
                  <a:lnTo>
                    <a:pt x="1662683" y="3047"/>
                  </a:lnTo>
                  <a:lnTo>
                    <a:pt x="1661159" y="6096"/>
                  </a:lnTo>
                  <a:lnTo>
                    <a:pt x="1716023" y="6095"/>
                  </a:lnTo>
                  <a:lnTo>
                    <a:pt x="1720595" y="4571"/>
                  </a:lnTo>
                  <a:lnTo>
                    <a:pt x="1804415" y="4571"/>
                  </a:lnTo>
                  <a:close/>
                </a:path>
                <a:path w="5669280" h="6350">
                  <a:moveTo>
                    <a:pt x="1804415" y="6096"/>
                  </a:moveTo>
                  <a:lnTo>
                    <a:pt x="1804415" y="4571"/>
                  </a:lnTo>
                  <a:lnTo>
                    <a:pt x="1743455" y="4571"/>
                  </a:lnTo>
                  <a:lnTo>
                    <a:pt x="1748028" y="6096"/>
                  </a:lnTo>
                  <a:lnTo>
                    <a:pt x="1804415" y="6096"/>
                  </a:lnTo>
                  <a:close/>
                </a:path>
                <a:path w="5669280" h="6350">
                  <a:moveTo>
                    <a:pt x="1805939" y="6096"/>
                  </a:moveTo>
                  <a:lnTo>
                    <a:pt x="1804415" y="6095"/>
                  </a:lnTo>
                  <a:lnTo>
                    <a:pt x="1805939" y="6096"/>
                  </a:lnTo>
                  <a:close/>
                </a:path>
                <a:path w="5669280" h="6350">
                  <a:moveTo>
                    <a:pt x="2090927" y="6096"/>
                  </a:moveTo>
                  <a:lnTo>
                    <a:pt x="2090927" y="3047"/>
                  </a:lnTo>
                  <a:lnTo>
                    <a:pt x="2089403" y="3047"/>
                  </a:lnTo>
                  <a:lnTo>
                    <a:pt x="2089403" y="0"/>
                  </a:lnTo>
                  <a:lnTo>
                    <a:pt x="1848611" y="0"/>
                  </a:lnTo>
                  <a:lnTo>
                    <a:pt x="1848611" y="6096"/>
                  </a:lnTo>
                  <a:lnTo>
                    <a:pt x="2090927" y="6096"/>
                  </a:lnTo>
                  <a:close/>
                </a:path>
                <a:path w="5669280" h="6350">
                  <a:moveTo>
                    <a:pt x="2456687" y="3047"/>
                  </a:moveTo>
                  <a:lnTo>
                    <a:pt x="2456687" y="0"/>
                  </a:lnTo>
                  <a:lnTo>
                    <a:pt x="2328671" y="0"/>
                  </a:lnTo>
                  <a:lnTo>
                    <a:pt x="2328671" y="6096"/>
                  </a:lnTo>
                  <a:lnTo>
                    <a:pt x="2363723" y="6095"/>
                  </a:lnTo>
                  <a:lnTo>
                    <a:pt x="2366771" y="4571"/>
                  </a:lnTo>
                  <a:lnTo>
                    <a:pt x="2375915" y="3047"/>
                  </a:lnTo>
                  <a:lnTo>
                    <a:pt x="2456687" y="3047"/>
                  </a:lnTo>
                  <a:close/>
                </a:path>
                <a:path w="5669280" h="6350">
                  <a:moveTo>
                    <a:pt x="2458211" y="6096"/>
                  </a:moveTo>
                  <a:lnTo>
                    <a:pt x="2458211" y="4571"/>
                  </a:lnTo>
                  <a:lnTo>
                    <a:pt x="2456687" y="4571"/>
                  </a:lnTo>
                  <a:lnTo>
                    <a:pt x="2456687" y="3047"/>
                  </a:lnTo>
                  <a:lnTo>
                    <a:pt x="2401823" y="3047"/>
                  </a:lnTo>
                  <a:lnTo>
                    <a:pt x="2406395" y="4571"/>
                  </a:lnTo>
                  <a:lnTo>
                    <a:pt x="2407920" y="6096"/>
                  </a:lnTo>
                  <a:lnTo>
                    <a:pt x="2458211" y="6096"/>
                  </a:lnTo>
                  <a:close/>
                </a:path>
                <a:path w="5669280" h="6350">
                  <a:moveTo>
                    <a:pt x="2647187" y="6096"/>
                  </a:moveTo>
                  <a:lnTo>
                    <a:pt x="2647187" y="1523"/>
                  </a:lnTo>
                  <a:lnTo>
                    <a:pt x="2645663" y="1523"/>
                  </a:lnTo>
                  <a:lnTo>
                    <a:pt x="2645663" y="0"/>
                  </a:lnTo>
                  <a:lnTo>
                    <a:pt x="2503931" y="0"/>
                  </a:lnTo>
                  <a:lnTo>
                    <a:pt x="2503931" y="6096"/>
                  </a:lnTo>
                  <a:lnTo>
                    <a:pt x="2647187" y="6096"/>
                  </a:lnTo>
                  <a:close/>
                </a:path>
                <a:path w="5669280" h="6350">
                  <a:moveTo>
                    <a:pt x="2648711" y="6096"/>
                  </a:moveTo>
                  <a:lnTo>
                    <a:pt x="2647187" y="6095"/>
                  </a:lnTo>
                  <a:lnTo>
                    <a:pt x="2648711" y="6096"/>
                  </a:lnTo>
                  <a:close/>
                </a:path>
                <a:path w="5669280" h="6350">
                  <a:moveTo>
                    <a:pt x="2832099" y="0"/>
                  </a:moveTo>
                  <a:lnTo>
                    <a:pt x="2756917" y="0"/>
                  </a:lnTo>
                  <a:lnTo>
                    <a:pt x="2764535" y="1523"/>
                  </a:lnTo>
                  <a:lnTo>
                    <a:pt x="2766059" y="3047"/>
                  </a:lnTo>
                  <a:lnTo>
                    <a:pt x="2769107" y="4571"/>
                  </a:lnTo>
                  <a:lnTo>
                    <a:pt x="2770632" y="6096"/>
                  </a:lnTo>
                  <a:lnTo>
                    <a:pt x="2810255" y="6096"/>
                  </a:lnTo>
                  <a:lnTo>
                    <a:pt x="2830067" y="4571"/>
                  </a:lnTo>
                  <a:lnTo>
                    <a:pt x="2831591" y="1523"/>
                  </a:lnTo>
                  <a:lnTo>
                    <a:pt x="2832099" y="0"/>
                  </a:lnTo>
                  <a:close/>
                </a:path>
                <a:path w="5669280" h="6350">
                  <a:moveTo>
                    <a:pt x="2747770" y="0"/>
                  </a:moveTo>
                  <a:lnTo>
                    <a:pt x="2693669" y="0"/>
                  </a:lnTo>
                  <a:lnTo>
                    <a:pt x="2692907" y="1523"/>
                  </a:lnTo>
                  <a:lnTo>
                    <a:pt x="2691383" y="6096"/>
                  </a:lnTo>
                  <a:lnTo>
                    <a:pt x="2734055" y="6096"/>
                  </a:lnTo>
                  <a:lnTo>
                    <a:pt x="2735579" y="4571"/>
                  </a:lnTo>
                  <a:lnTo>
                    <a:pt x="2738627" y="3047"/>
                  </a:lnTo>
                  <a:lnTo>
                    <a:pt x="2740151" y="1523"/>
                  </a:lnTo>
                  <a:lnTo>
                    <a:pt x="2747770" y="0"/>
                  </a:lnTo>
                  <a:close/>
                </a:path>
                <a:path w="5669280" h="6350">
                  <a:moveTo>
                    <a:pt x="3444703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444438" y="6096"/>
                  </a:lnTo>
                  <a:lnTo>
                    <a:pt x="3444703" y="0"/>
                  </a:lnTo>
                  <a:close/>
                </a:path>
                <a:path w="5669280" h="6350">
                  <a:moveTo>
                    <a:pt x="3593591" y="3047"/>
                  </a:moveTo>
                  <a:lnTo>
                    <a:pt x="3593591" y="0"/>
                  </a:lnTo>
                  <a:lnTo>
                    <a:pt x="3465575" y="0"/>
                  </a:lnTo>
                  <a:lnTo>
                    <a:pt x="3465575" y="6096"/>
                  </a:lnTo>
                  <a:lnTo>
                    <a:pt x="3500627" y="6095"/>
                  </a:lnTo>
                  <a:lnTo>
                    <a:pt x="3503675" y="4571"/>
                  </a:lnTo>
                  <a:lnTo>
                    <a:pt x="3512819" y="3047"/>
                  </a:lnTo>
                  <a:lnTo>
                    <a:pt x="3593591" y="3047"/>
                  </a:lnTo>
                  <a:close/>
                </a:path>
                <a:path w="5669280" h="6350">
                  <a:moveTo>
                    <a:pt x="3595115" y="6096"/>
                  </a:moveTo>
                  <a:lnTo>
                    <a:pt x="3595115" y="4571"/>
                  </a:lnTo>
                  <a:lnTo>
                    <a:pt x="3593591" y="4571"/>
                  </a:lnTo>
                  <a:lnTo>
                    <a:pt x="3593591" y="3047"/>
                  </a:lnTo>
                  <a:lnTo>
                    <a:pt x="3538727" y="3047"/>
                  </a:lnTo>
                  <a:lnTo>
                    <a:pt x="3543299" y="4571"/>
                  </a:lnTo>
                  <a:lnTo>
                    <a:pt x="3544824" y="6096"/>
                  </a:lnTo>
                  <a:lnTo>
                    <a:pt x="3595115" y="6096"/>
                  </a:lnTo>
                  <a:close/>
                </a:path>
                <a:path w="5669280" h="6350">
                  <a:moveTo>
                    <a:pt x="3689603" y="0"/>
                  </a:moveTo>
                  <a:lnTo>
                    <a:pt x="3636263" y="0"/>
                  </a:lnTo>
                  <a:lnTo>
                    <a:pt x="3634739" y="4571"/>
                  </a:lnTo>
                  <a:lnTo>
                    <a:pt x="3634358" y="6096"/>
                  </a:lnTo>
                  <a:lnTo>
                    <a:pt x="3677411" y="6095"/>
                  </a:lnTo>
                  <a:lnTo>
                    <a:pt x="3678935" y="4571"/>
                  </a:lnTo>
                  <a:lnTo>
                    <a:pt x="3685031" y="1523"/>
                  </a:lnTo>
                  <a:lnTo>
                    <a:pt x="3689603" y="0"/>
                  </a:lnTo>
                  <a:close/>
                </a:path>
                <a:path w="5669280" h="6350">
                  <a:moveTo>
                    <a:pt x="3740403" y="0"/>
                  </a:moveTo>
                  <a:lnTo>
                    <a:pt x="3703321" y="0"/>
                  </a:lnTo>
                  <a:lnTo>
                    <a:pt x="3712463" y="1523"/>
                  </a:lnTo>
                  <a:lnTo>
                    <a:pt x="3726180" y="6096"/>
                  </a:lnTo>
                  <a:lnTo>
                    <a:pt x="3739997" y="6095"/>
                  </a:lnTo>
                  <a:lnTo>
                    <a:pt x="3740403" y="0"/>
                  </a:lnTo>
                  <a:close/>
                </a:path>
                <a:path w="5669280" h="6350">
                  <a:moveTo>
                    <a:pt x="3928871" y="4571"/>
                  </a:moveTo>
                  <a:lnTo>
                    <a:pt x="3928871" y="3047"/>
                  </a:lnTo>
                  <a:lnTo>
                    <a:pt x="3927347" y="3047"/>
                  </a:lnTo>
                  <a:lnTo>
                    <a:pt x="3927347" y="0"/>
                  </a:lnTo>
                  <a:lnTo>
                    <a:pt x="3790187" y="0"/>
                  </a:lnTo>
                  <a:lnTo>
                    <a:pt x="3787139" y="3047"/>
                  </a:lnTo>
                  <a:lnTo>
                    <a:pt x="3785615" y="6096"/>
                  </a:lnTo>
                  <a:lnTo>
                    <a:pt x="3840479" y="6095"/>
                  </a:lnTo>
                  <a:lnTo>
                    <a:pt x="3845051" y="4571"/>
                  </a:lnTo>
                  <a:lnTo>
                    <a:pt x="3928871" y="4571"/>
                  </a:lnTo>
                  <a:close/>
                </a:path>
                <a:path w="5669280" h="6350">
                  <a:moveTo>
                    <a:pt x="3928871" y="6096"/>
                  </a:moveTo>
                  <a:lnTo>
                    <a:pt x="3928871" y="4571"/>
                  </a:lnTo>
                  <a:lnTo>
                    <a:pt x="3867911" y="4571"/>
                  </a:lnTo>
                  <a:lnTo>
                    <a:pt x="3872484" y="6096"/>
                  </a:lnTo>
                  <a:lnTo>
                    <a:pt x="3928871" y="6096"/>
                  </a:lnTo>
                  <a:close/>
                </a:path>
                <a:path w="5669280" h="6350">
                  <a:moveTo>
                    <a:pt x="3930395" y="6096"/>
                  </a:moveTo>
                  <a:lnTo>
                    <a:pt x="3928871" y="6095"/>
                  </a:lnTo>
                  <a:lnTo>
                    <a:pt x="3930395" y="6096"/>
                  </a:lnTo>
                  <a:close/>
                </a:path>
                <a:path w="5669280" h="6350">
                  <a:moveTo>
                    <a:pt x="4116323" y="6096"/>
                  </a:moveTo>
                  <a:lnTo>
                    <a:pt x="4116323" y="1523"/>
                  </a:lnTo>
                  <a:lnTo>
                    <a:pt x="4114799" y="1523"/>
                  </a:lnTo>
                  <a:lnTo>
                    <a:pt x="4114799" y="0"/>
                  </a:lnTo>
                  <a:lnTo>
                    <a:pt x="3973067" y="0"/>
                  </a:lnTo>
                  <a:lnTo>
                    <a:pt x="3973067" y="6096"/>
                  </a:lnTo>
                  <a:lnTo>
                    <a:pt x="4116323" y="6096"/>
                  </a:lnTo>
                  <a:close/>
                </a:path>
                <a:path w="5669280" h="6350">
                  <a:moveTo>
                    <a:pt x="4117847" y="6096"/>
                  </a:moveTo>
                  <a:lnTo>
                    <a:pt x="4116323" y="6095"/>
                  </a:lnTo>
                  <a:lnTo>
                    <a:pt x="4117847" y="6096"/>
                  </a:lnTo>
                  <a:close/>
                </a:path>
                <a:path w="5669280" h="6350">
                  <a:moveTo>
                    <a:pt x="5373623" y="3047"/>
                  </a:moveTo>
                  <a:lnTo>
                    <a:pt x="5373623" y="0"/>
                  </a:lnTo>
                  <a:lnTo>
                    <a:pt x="5245607" y="0"/>
                  </a:lnTo>
                  <a:lnTo>
                    <a:pt x="5245607" y="6096"/>
                  </a:lnTo>
                  <a:lnTo>
                    <a:pt x="5280659" y="6095"/>
                  </a:lnTo>
                  <a:lnTo>
                    <a:pt x="5283707" y="4571"/>
                  </a:lnTo>
                  <a:lnTo>
                    <a:pt x="5292851" y="3047"/>
                  </a:lnTo>
                  <a:lnTo>
                    <a:pt x="5373623" y="3047"/>
                  </a:lnTo>
                  <a:close/>
                </a:path>
                <a:path w="5669280" h="6350">
                  <a:moveTo>
                    <a:pt x="5375147" y="6096"/>
                  </a:moveTo>
                  <a:lnTo>
                    <a:pt x="5375147" y="4571"/>
                  </a:lnTo>
                  <a:lnTo>
                    <a:pt x="5373623" y="4571"/>
                  </a:lnTo>
                  <a:lnTo>
                    <a:pt x="5373623" y="3047"/>
                  </a:lnTo>
                  <a:lnTo>
                    <a:pt x="5318759" y="3047"/>
                  </a:lnTo>
                  <a:lnTo>
                    <a:pt x="5323331" y="4571"/>
                  </a:lnTo>
                  <a:lnTo>
                    <a:pt x="5324856" y="6096"/>
                  </a:lnTo>
                  <a:lnTo>
                    <a:pt x="5375147" y="6096"/>
                  </a:lnTo>
                  <a:close/>
                </a:path>
                <a:path w="5669280" h="6350">
                  <a:moveTo>
                    <a:pt x="5518867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518602" y="6096"/>
                  </a:lnTo>
                  <a:lnTo>
                    <a:pt x="5518867" y="0"/>
                  </a:lnTo>
                  <a:close/>
                </a:path>
                <a:path w="5669280" h="6350">
                  <a:moveTo>
                    <a:pt x="5667755" y="3047"/>
                  </a:moveTo>
                  <a:lnTo>
                    <a:pt x="5667755" y="0"/>
                  </a:lnTo>
                  <a:lnTo>
                    <a:pt x="5539739" y="0"/>
                  </a:lnTo>
                  <a:lnTo>
                    <a:pt x="5539739" y="6096"/>
                  </a:lnTo>
                  <a:lnTo>
                    <a:pt x="5574791" y="6095"/>
                  </a:lnTo>
                  <a:lnTo>
                    <a:pt x="5577839" y="4571"/>
                  </a:lnTo>
                  <a:lnTo>
                    <a:pt x="5586983" y="3047"/>
                  </a:lnTo>
                  <a:lnTo>
                    <a:pt x="5667755" y="3047"/>
                  </a:lnTo>
                  <a:close/>
                </a:path>
                <a:path w="5669280" h="6350">
                  <a:moveTo>
                    <a:pt x="5669279" y="6096"/>
                  </a:moveTo>
                  <a:lnTo>
                    <a:pt x="5669279" y="4571"/>
                  </a:lnTo>
                  <a:lnTo>
                    <a:pt x="5667755" y="4571"/>
                  </a:lnTo>
                  <a:lnTo>
                    <a:pt x="5667755" y="3047"/>
                  </a:lnTo>
                  <a:lnTo>
                    <a:pt x="5612891" y="3047"/>
                  </a:lnTo>
                  <a:lnTo>
                    <a:pt x="5617463" y="4571"/>
                  </a:lnTo>
                  <a:lnTo>
                    <a:pt x="5618988" y="6096"/>
                  </a:lnTo>
                  <a:lnTo>
                    <a:pt x="5669279" y="6096"/>
                  </a:lnTo>
                  <a:close/>
                </a:path>
                <a:path w="5669280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69280" h="6350">
                  <a:moveTo>
                    <a:pt x="342669" y="0"/>
                  </a:moveTo>
                  <a:lnTo>
                    <a:pt x="299901" y="0"/>
                  </a:lnTo>
                  <a:lnTo>
                    <a:pt x="299814" y="6096"/>
                  </a:lnTo>
                  <a:lnTo>
                    <a:pt x="342612" y="6096"/>
                  </a:lnTo>
                  <a:lnTo>
                    <a:pt x="342669" y="0"/>
                  </a:lnTo>
                  <a:close/>
                </a:path>
                <a:path w="5669280" h="6350">
                  <a:moveTo>
                    <a:pt x="708659" y="0"/>
                  </a:moveTo>
                  <a:lnTo>
                    <a:pt x="664082" y="0"/>
                  </a:lnTo>
                  <a:lnTo>
                    <a:pt x="662939" y="4571"/>
                  </a:lnTo>
                  <a:lnTo>
                    <a:pt x="662431" y="6096"/>
                  </a:lnTo>
                  <a:lnTo>
                    <a:pt x="706373" y="6096"/>
                  </a:lnTo>
                  <a:lnTo>
                    <a:pt x="707135" y="4571"/>
                  </a:lnTo>
                  <a:lnTo>
                    <a:pt x="708659" y="0"/>
                  </a:lnTo>
                  <a:close/>
                </a:path>
                <a:path w="5669280" h="6350">
                  <a:moveTo>
                    <a:pt x="608075" y="6096"/>
                  </a:moveTo>
                  <a:lnTo>
                    <a:pt x="608075" y="1523"/>
                  </a:lnTo>
                  <a:lnTo>
                    <a:pt x="606551" y="1523"/>
                  </a:lnTo>
                  <a:lnTo>
                    <a:pt x="606551" y="0"/>
                  </a:lnTo>
                  <a:lnTo>
                    <a:pt x="560831" y="0"/>
                  </a:lnTo>
                  <a:lnTo>
                    <a:pt x="560831" y="4571"/>
                  </a:lnTo>
                  <a:lnTo>
                    <a:pt x="562355" y="4571"/>
                  </a:lnTo>
                  <a:lnTo>
                    <a:pt x="562355" y="6096"/>
                  </a:lnTo>
                  <a:lnTo>
                    <a:pt x="608075" y="6096"/>
                  </a:lnTo>
                  <a:close/>
                </a:path>
                <a:path w="5669280" h="6350">
                  <a:moveTo>
                    <a:pt x="609599" y="6096"/>
                  </a:moveTo>
                  <a:lnTo>
                    <a:pt x="608075" y="6095"/>
                  </a:lnTo>
                  <a:lnTo>
                    <a:pt x="609599" y="6096"/>
                  </a:lnTo>
                  <a:close/>
                </a:path>
                <a:path w="5669280" h="6350">
                  <a:moveTo>
                    <a:pt x="783116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3057" y="6096"/>
                  </a:lnTo>
                  <a:lnTo>
                    <a:pt x="783116" y="0"/>
                  </a:lnTo>
                  <a:close/>
                </a:path>
                <a:path w="5669280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69280" h="6350">
                  <a:moveTo>
                    <a:pt x="3091965" y="0"/>
                  </a:moveTo>
                  <a:lnTo>
                    <a:pt x="3049197" y="0"/>
                  </a:lnTo>
                  <a:lnTo>
                    <a:pt x="3049110" y="6096"/>
                  </a:lnTo>
                  <a:lnTo>
                    <a:pt x="3091908" y="6096"/>
                  </a:lnTo>
                  <a:lnTo>
                    <a:pt x="3091965" y="0"/>
                  </a:lnTo>
                  <a:close/>
                </a:path>
                <a:path w="5669280" h="6350">
                  <a:moveTo>
                    <a:pt x="4207544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7485" y="6096"/>
                  </a:lnTo>
                  <a:lnTo>
                    <a:pt x="4207544" y="0"/>
                  </a:lnTo>
                  <a:close/>
                </a:path>
                <a:path w="5669280" h="6350">
                  <a:moveTo>
                    <a:pt x="4739420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9361" y="6096"/>
                  </a:lnTo>
                  <a:lnTo>
                    <a:pt x="4739420" y="0"/>
                  </a:lnTo>
                  <a:close/>
                </a:path>
                <a:path w="5669280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69280" h="6350">
                  <a:moveTo>
                    <a:pt x="5010681" y="0"/>
                  </a:moveTo>
                  <a:lnTo>
                    <a:pt x="4967913" y="0"/>
                  </a:lnTo>
                  <a:lnTo>
                    <a:pt x="4967826" y="6096"/>
                  </a:lnTo>
                  <a:lnTo>
                    <a:pt x="5010624" y="6096"/>
                  </a:lnTo>
                  <a:lnTo>
                    <a:pt x="5010681" y="0"/>
                  </a:lnTo>
                  <a:close/>
                </a:path>
                <a:path w="5669280" h="6350">
                  <a:moveTo>
                    <a:pt x="1048076" y="0"/>
                  </a:moveTo>
                  <a:lnTo>
                    <a:pt x="902207" y="0"/>
                  </a:lnTo>
                  <a:lnTo>
                    <a:pt x="902207" y="6096"/>
                  </a:lnTo>
                  <a:lnTo>
                    <a:pt x="1047641" y="6096"/>
                  </a:lnTo>
                  <a:lnTo>
                    <a:pt x="1048076" y="0"/>
                  </a:lnTo>
                  <a:close/>
                </a:path>
              </a:pathLst>
            </a:custGeom>
            <a:solidFill>
              <a:srgbClr val="C61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70859" y="1997964"/>
              <a:ext cx="5671185" cy="5080"/>
            </a:xfrm>
            <a:custGeom>
              <a:avLst/>
              <a:gdLst/>
              <a:ahLst/>
              <a:cxnLst/>
              <a:rect l="l" t="t" r="r" b="b"/>
              <a:pathLst>
                <a:path w="5671184" h="5080">
                  <a:moveTo>
                    <a:pt x="1614768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4738" y="4572"/>
                  </a:lnTo>
                  <a:lnTo>
                    <a:pt x="1614768" y="0"/>
                  </a:lnTo>
                  <a:close/>
                </a:path>
                <a:path w="5671184" h="5080">
                  <a:moveTo>
                    <a:pt x="2215894" y="0"/>
                  </a:moveTo>
                  <a:lnTo>
                    <a:pt x="2138171" y="0"/>
                  </a:lnTo>
                  <a:lnTo>
                    <a:pt x="2138171" y="4572"/>
                  </a:lnTo>
                  <a:lnTo>
                    <a:pt x="2202179" y="4571"/>
                  </a:lnTo>
                  <a:lnTo>
                    <a:pt x="2208275" y="1523"/>
                  </a:lnTo>
                  <a:lnTo>
                    <a:pt x="2215894" y="0"/>
                  </a:lnTo>
                  <a:close/>
                </a:path>
                <a:path w="5671184" h="5080">
                  <a:moveTo>
                    <a:pt x="2287523" y="4572"/>
                  </a:moveTo>
                  <a:lnTo>
                    <a:pt x="2287523" y="1523"/>
                  </a:lnTo>
                  <a:lnTo>
                    <a:pt x="2285999" y="1523"/>
                  </a:lnTo>
                  <a:lnTo>
                    <a:pt x="2285999" y="0"/>
                  </a:lnTo>
                  <a:lnTo>
                    <a:pt x="2220469" y="0"/>
                  </a:lnTo>
                  <a:lnTo>
                    <a:pt x="2228087" y="1523"/>
                  </a:lnTo>
                  <a:lnTo>
                    <a:pt x="2234184" y="4572"/>
                  </a:lnTo>
                  <a:lnTo>
                    <a:pt x="2287523" y="4572"/>
                  </a:lnTo>
                  <a:close/>
                </a:path>
                <a:path w="5671184" h="5080">
                  <a:moveTo>
                    <a:pt x="3179916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79886" y="4572"/>
                  </a:lnTo>
                  <a:lnTo>
                    <a:pt x="3179916" y="0"/>
                  </a:lnTo>
                  <a:close/>
                </a:path>
                <a:path w="5671184" h="5080">
                  <a:moveTo>
                    <a:pt x="4294631" y="4572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4572"/>
                  </a:lnTo>
                  <a:lnTo>
                    <a:pt x="4294631" y="4572"/>
                  </a:lnTo>
                  <a:close/>
                </a:path>
                <a:path w="5671184" h="5080">
                  <a:moveTo>
                    <a:pt x="4369307" y="0"/>
                  </a:moveTo>
                  <a:lnTo>
                    <a:pt x="4320539" y="0"/>
                  </a:lnTo>
                  <a:lnTo>
                    <a:pt x="4317491" y="3047"/>
                  </a:lnTo>
                  <a:lnTo>
                    <a:pt x="4316729" y="4572"/>
                  </a:lnTo>
                  <a:lnTo>
                    <a:pt x="4365497" y="4572"/>
                  </a:lnTo>
                  <a:lnTo>
                    <a:pt x="4366259" y="3047"/>
                  </a:lnTo>
                  <a:lnTo>
                    <a:pt x="4369307" y="0"/>
                  </a:lnTo>
                  <a:close/>
                </a:path>
                <a:path w="5671184" h="5080">
                  <a:moveTo>
                    <a:pt x="4650574" y="0"/>
                  </a:moveTo>
                  <a:lnTo>
                    <a:pt x="4576573" y="0"/>
                  </a:lnTo>
                  <a:lnTo>
                    <a:pt x="4584191" y="1523"/>
                  </a:lnTo>
                  <a:lnTo>
                    <a:pt x="4590288" y="4572"/>
                  </a:lnTo>
                  <a:lnTo>
                    <a:pt x="4650545" y="4572"/>
                  </a:lnTo>
                  <a:lnTo>
                    <a:pt x="4650574" y="0"/>
                  </a:lnTo>
                  <a:close/>
                </a:path>
                <a:path w="5671184" h="5080">
                  <a:moveTo>
                    <a:pt x="4567427" y="0"/>
                  </a:moveTo>
                  <a:lnTo>
                    <a:pt x="4505959" y="0"/>
                  </a:lnTo>
                  <a:lnTo>
                    <a:pt x="4504943" y="3047"/>
                  </a:lnTo>
                  <a:lnTo>
                    <a:pt x="4504181" y="4572"/>
                  </a:lnTo>
                  <a:lnTo>
                    <a:pt x="4556759" y="4571"/>
                  </a:lnTo>
                  <a:lnTo>
                    <a:pt x="4562855" y="1523"/>
                  </a:lnTo>
                  <a:lnTo>
                    <a:pt x="4567427" y="0"/>
                  </a:lnTo>
                  <a:close/>
                </a:path>
                <a:path w="5671184" h="5080">
                  <a:moveTo>
                    <a:pt x="5200738" y="0"/>
                  </a:moveTo>
                  <a:lnTo>
                    <a:pt x="5126737" y="0"/>
                  </a:lnTo>
                  <a:lnTo>
                    <a:pt x="5134355" y="1523"/>
                  </a:lnTo>
                  <a:lnTo>
                    <a:pt x="5140452" y="4572"/>
                  </a:lnTo>
                  <a:lnTo>
                    <a:pt x="5200709" y="4572"/>
                  </a:lnTo>
                  <a:lnTo>
                    <a:pt x="5200738" y="0"/>
                  </a:lnTo>
                  <a:close/>
                </a:path>
                <a:path w="5671184" h="5080">
                  <a:moveTo>
                    <a:pt x="5117591" y="0"/>
                  </a:moveTo>
                  <a:lnTo>
                    <a:pt x="5056123" y="0"/>
                  </a:lnTo>
                  <a:lnTo>
                    <a:pt x="5055107" y="3047"/>
                  </a:lnTo>
                  <a:lnTo>
                    <a:pt x="5054345" y="4572"/>
                  </a:lnTo>
                  <a:lnTo>
                    <a:pt x="5106923" y="4571"/>
                  </a:lnTo>
                  <a:lnTo>
                    <a:pt x="5113019" y="1523"/>
                  </a:lnTo>
                  <a:lnTo>
                    <a:pt x="5117591" y="0"/>
                  </a:lnTo>
                  <a:close/>
                </a:path>
                <a:path w="5671184" h="5080">
                  <a:moveTo>
                    <a:pt x="1207007" y="0"/>
                  </a:moveTo>
                  <a:lnTo>
                    <a:pt x="1160017" y="0"/>
                  </a:lnTo>
                  <a:lnTo>
                    <a:pt x="1159763" y="1523"/>
                  </a:lnTo>
                  <a:lnTo>
                    <a:pt x="1159509" y="4572"/>
                  </a:lnTo>
                  <a:lnTo>
                    <a:pt x="1206354" y="4572"/>
                  </a:lnTo>
                  <a:lnTo>
                    <a:pt x="1207007" y="0"/>
                  </a:lnTo>
                  <a:close/>
                </a:path>
                <a:path w="5671184" h="5080">
                  <a:moveTo>
                    <a:pt x="134111" y="1523"/>
                  </a:moveTo>
                  <a:lnTo>
                    <a:pt x="44195" y="1523"/>
                  </a:lnTo>
                  <a:lnTo>
                    <a:pt x="44195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131063" y="4571"/>
                  </a:lnTo>
                  <a:lnTo>
                    <a:pt x="134111" y="1523"/>
                  </a:lnTo>
                  <a:close/>
                </a:path>
                <a:path w="5671184" h="5080">
                  <a:moveTo>
                    <a:pt x="135635" y="0"/>
                  </a:moveTo>
                  <a:lnTo>
                    <a:pt x="80766" y="0"/>
                  </a:lnTo>
                  <a:lnTo>
                    <a:pt x="44195" y="1523"/>
                  </a:lnTo>
                  <a:lnTo>
                    <a:pt x="134111" y="1523"/>
                  </a:lnTo>
                  <a:lnTo>
                    <a:pt x="135635" y="0"/>
                  </a:lnTo>
                  <a:close/>
                </a:path>
                <a:path w="5671184" h="5080">
                  <a:moveTo>
                    <a:pt x="3311646" y="0"/>
                  </a:moveTo>
                  <a:lnTo>
                    <a:pt x="3209547" y="0"/>
                  </a:lnTo>
                  <a:lnTo>
                    <a:pt x="3230879" y="1523"/>
                  </a:lnTo>
                  <a:lnTo>
                    <a:pt x="3230879" y="4572"/>
                  </a:lnTo>
                  <a:lnTo>
                    <a:pt x="3275075" y="4572"/>
                  </a:lnTo>
                  <a:lnTo>
                    <a:pt x="3275075" y="1523"/>
                  </a:lnTo>
                  <a:lnTo>
                    <a:pt x="3311646" y="0"/>
                  </a:lnTo>
                  <a:close/>
                </a:path>
                <a:path w="5671184" h="5080">
                  <a:moveTo>
                    <a:pt x="531875" y="1523"/>
                  </a:moveTo>
                  <a:lnTo>
                    <a:pt x="531875" y="0"/>
                  </a:lnTo>
                  <a:lnTo>
                    <a:pt x="387095" y="0"/>
                  </a:lnTo>
                  <a:lnTo>
                    <a:pt x="387095" y="4572"/>
                  </a:lnTo>
                  <a:lnTo>
                    <a:pt x="452627" y="4572"/>
                  </a:lnTo>
                  <a:lnTo>
                    <a:pt x="455675" y="3047"/>
                  </a:lnTo>
                  <a:lnTo>
                    <a:pt x="460247" y="1523"/>
                  </a:lnTo>
                  <a:lnTo>
                    <a:pt x="531875" y="1523"/>
                  </a:lnTo>
                  <a:close/>
                </a:path>
                <a:path w="5671184" h="5080">
                  <a:moveTo>
                    <a:pt x="531875" y="4572"/>
                  </a:moveTo>
                  <a:lnTo>
                    <a:pt x="531875" y="1523"/>
                  </a:lnTo>
                  <a:lnTo>
                    <a:pt x="470915" y="1523"/>
                  </a:lnTo>
                  <a:lnTo>
                    <a:pt x="478535" y="3047"/>
                  </a:lnTo>
                  <a:lnTo>
                    <a:pt x="480060" y="4572"/>
                  </a:lnTo>
                  <a:lnTo>
                    <a:pt x="531875" y="4572"/>
                  </a:lnTo>
                  <a:close/>
                </a:path>
                <a:path w="5671184" h="5080">
                  <a:moveTo>
                    <a:pt x="1443227" y="0"/>
                  </a:moveTo>
                  <a:lnTo>
                    <a:pt x="1395475" y="0"/>
                  </a:lnTo>
                  <a:lnTo>
                    <a:pt x="1394459" y="3047"/>
                  </a:lnTo>
                  <a:lnTo>
                    <a:pt x="1393697" y="4572"/>
                  </a:lnTo>
                  <a:lnTo>
                    <a:pt x="1437131" y="4571"/>
                  </a:lnTo>
                  <a:lnTo>
                    <a:pt x="1438655" y="3047"/>
                  </a:lnTo>
                  <a:lnTo>
                    <a:pt x="1441703" y="1523"/>
                  </a:lnTo>
                  <a:lnTo>
                    <a:pt x="1443227" y="0"/>
                  </a:lnTo>
                  <a:close/>
                </a:path>
                <a:path w="5671184" h="5080">
                  <a:moveTo>
                    <a:pt x="1530095" y="4572"/>
                  </a:moveTo>
                  <a:lnTo>
                    <a:pt x="1530095" y="1523"/>
                  </a:lnTo>
                  <a:lnTo>
                    <a:pt x="1528571" y="1523"/>
                  </a:lnTo>
                  <a:lnTo>
                    <a:pt x="1528571" y="0"/>
                  </a:lnTo>
                  <a:lnTo>
                    <a:pt x="1481328" y="0"/>
                  </a:lnTo>
                  <a:lnTo>
                    <a:pt x="1484375" y="1523"/>
                  </a:lnTo>
                  <a:lnTo>
                    <a:pt x="1487423" y="4571"/>
                  </a:lnTo>
                  <a:lnTo>
                    <a:pt x="1530095" y="4572"/>
                  </a:lnTo>
                  <a:close/>
                </a:path>
                <a:path w="5671184" h="5080">
                  <a:moveTo>
                    <a:pt x="1531619" y="4572"/>
                  </a:moveTo>
                  <a:lnTo>
                    <a:pt x="1530095" y="4571"/>
                  </a:lnTo>
                  <a:lnTo>
                    <a:pt x="1531619" y="4572"/>
                  </a:lnTo>
                  <a:close/>
                </a:path>
                <a:path w="5671184" h="5080">
                  <a:moveTo>
                    <a:pt x="1716023" y="0"/>
                  </a:moveTo>
                  <a:lnTo>
                    <a:pt x="1661159" y="0"/>
                  </a:lnTo>
                  <a:lnTo>
                    <a:pt x="1658873" y="4572"/>
                  </a:lnTo>
                  <a:lnTo>
                    <a:pt x="1708403" y="4571"/>
                  </a:lnTo>
                  <a:lnTo>
                    <a:pt x="1714499" y="1523"/>
                  </a:lnTo>
                  <a:lnTo>
                    <a:pt x="1716023" y="0"/>
                  </a:lnTo>
                  <a:close/>
                </a:path>
                <a:path w="5671184" h="5080">
                  <a:moveTo>
                    <a:pt x="1807463" y="4572"/>
                  </a:moveTo>
                  <a:lnTo>
                    <a:pt x="1807463" y="3047"/>
                  </a:lnTo>
                  <a:lnTo>
                    <a:pt x="1805939" y="3047"/>
                  </a:lnTo>
                  <a:lnTo>
                    <a:pt x="1805939" y="0"/>
                  </a:lnTo>
                  <a:lnTo>
                    <a:pt x="1748028" y="0"/>
                  </a:lnTo>
                  <a:lnTo>
                    <a:pt x="1754123" y="3047"/>
                  </a:lnTo>
                  <a:lnTo>
                    <a:pt x="1755648" y="4572"/>
                  </a:lnTo>
                  <a:lnTo>
                    <a:pt x="1807463" y="4572"/>
                  </a:lnTo>
                  <a:close/>
                </a:path>
                <a:path w="5671184" h="5080">
                  <a:moveTo>
                    <a:pt x="2090927" y="1523"/>
                  </a:moveTo>
                  <a:lnTo>
                    <a:pt x="2090927" y="0"/>
                  </a:lnTo>
                  <a:lnTo>
                    <a:pt x="1848611" y="0"/>
                  </a:lnTo>
                  <a:lnTo>
                    <a:pt x="1848611" y="4572"/>
                  </a:lnTo>
                  <a:lnTo>
                    <a:pt x="1912619" y="4571"/>
                  </a:lnTo>
                  <a:lnTo>
                    <a:pt x="1915667" y="3047"/>
                  </a:lnTo>
                  <a:lnTo>
                    <a:pt x="1920239" y="1523"/>
                  </a:lnTo>
                  <a:lnTo>
                    <a:pt x="2090927" y="1523"/>
                  </a:lnTo>
                  <a:close/>
                </a:path>
                <a:path w="5671184" h="5080">
                  <a:moveTo>
                    <a:pt x="2020823" y="1523"/>
                  </a:moveTo>
                  <a:lnTo>
                    <a:pt x="1930907" y="1523"/>
                  </a:lnTo>
                  <a:lnTo>
                    <a:pt x="1937003" y="3047"/>
                  </a:lnTo>
                  <a:lnTo>
                    <a:pt x="1938528" y="4572"/>
                  </a:lnTo>
                  <a:lnTo>
                    <a:pt x="2014727" y="4572"/>
                  </a:lnTo>
                  <a:lnTo>
                    <a:pt x="2020823" y="1523"/>
                  </a:lnTo>
                  <a:close/>
                </a:path>
                <a:path w="5671184" h="5080">
                  <a:moveTo>
                    <a:pt x="2092451" y="4572"/>
                  </a:moveTo>
                  <a:lnTo>
                    <a:pt x="2092451" y="1523"/>
                  </a:lnTo>
                  <a:lnTo>
                    <a:pt x="2034539" y="1523"/>
                  </a:lnTo>
                  <a:lnTo>
                    <a:pt x="2039111" y="3047"/>
                  </a:lnTo>
                  <a:lnTo>
                    <a:pt x="2040636" y="4572"/>
                  </a:lnTo>
                  <a:lnTo>
                    <a:pt x="2092451" y="4572"/>
                  </a:lnTo>
                  <a:close/>
                </a:path>
                <a:path w="5671184" h="5080">
                  <a:moveTo>
                    <a:pt x="2458211" y="4572"/>
                  </a:moveTo>
                  <a:lnTo>
                    <a:pt x="2458211" y="0"/>
                  </a:lnTo>
                  <a:lnTo>
                    <a:pt x="2407920" y="0"/>
                  </a:lnTo>
                  <a:lnTo>
                    <a:pt x="2410967" y="1523"/>
                  </a:lnTo>
                  <a:lnTo>
                    <a:pt x="2412491" y="3047"/>
                  </a:lnTo>
                  <a:lnTo>
                    <a:pt x="2412491" y="4572"/>
                  </a:lnTo>
                  <a:lnTo>
                    <a:pt x="2458211" y="4572"/>
                  </a:lnTo>
                  <a:close/>
                </a:path>
                <a:path w="5671184" h="5080">
                  <a:moveTo>
                    <a:pt x="2459735" y="4572"/>
                  </a:moveTo>
                  <a:lnTo>
                    <a:pt x="2458211" y="4571"/>
                  </a:lnTo>
                  <a:lnTo>
                    <a:pt x="2459735" y="4572"/>
                  </a:lnTo>
                  <a:close/>
                </a:path>
                <a:path w="5671184" h="5080">
                  <a:moveTo>
                    <a:pt x="2363723" y="0"/>
                  </a:moveTo>
                  <a:lnTo>
                    <a:pt x="2328671" y="0"/>
                  </a:lnTo>
                  <a:lnTo>
                    <a:pt x="2328671" y="4571"/>
                  </a:lnTo>
                  <a:lnTo>
                    <a:pt x="2330195" y="4572"/>
                  </a:lnTo>
                  <a:lnTo>
                    <a:pt x="2351531" y="4572"/>
                  </a:lnTo>
                  <a:lnTo>
                    <a:pt x="2354579" y="3047"/>
                  </a:lnTo>
                  <a:lnTo>
                    <a:pt x="2363723" y="0"/>
                  </a:lnTo>
                  <a:close/>
                </a:path>
                <a:path w="5671184" h="5080">
                  <a:moveTo>
                    <a:pt x="2648711" y="1523"/>
                  </a:moveTo>
                  <a:lnTo>
                    <a:pt x="2648711" y="0"/>
                  </a:lnTo>
                  <a:lnTo>
                    <a:pt x="2503931" y="0"/>
                  </a:lnTo>
                  <a:lnTo>
                    <a:pt x="2503931" y="4572"/>
                  </a:lnTo>
                  <a:lnTo>
                    <a:pt x="2569463" y="4572"/>
                  </a:lnTo>
                  <a:lnTo>
                    <a:pt x="2572511" y="3047"/>
                  </a:lnTo>
                  <a:lnTo>
                    <a:pt x="2577083" y="1523"/>
                  </a:lnTo>
                  <a:lnTo>
                    <a:pt x="2648711" y="1523"/>
                  </a:lnTo>
                  <a:close/>
                </a:path>
                <a:path w="5671184" h="5080">
                  <a:moveTo>
                    <a:pt x="2648711" y="4572"/>
                  </a:moveTo>
                  <a:lnTo>
                    <a:pt x="2648711" y="1523"/>
                  </a:lnTo>
                  <a:lnTo>
                    <a:pt x="2587751" y="1523"/>
                  </a:lnTo>
                  <a:lnTo>
                    <a:pt x="2595371" y="3047"/>
                  </a:lnTo>
                  <a:lnTo>
                    <a:pt x="2596896" y="4572"/>
                  </a:lnTo>
                  <a:lnTo>
                    <a:pt x="2648711" y="4572"/>
                  </a:lnTo>
                  <a:close/>
                </a:path>
                <a:path w="5671184" h="5080">
                  <a:moveTo>
                    <a:pt x="2813303" y="4572"/>
                  </a:moveTo>
                  <a:lnTo>
                    <a:pt x="2811779" y="3047"/>
                  </a:lnTo>
                  <a:lnTo>
                    <a:pt x="2810255" y="3047"/>
                  </a:lnTo>
                  <a:lnTo>
                    <a:pt x="2810255" y="0"/>
                  </a:lnTo>
                  <a:lnTo>
                    <a:pt x="2770632" y="0"/>
                  </a:lnTo>
                  <a:lnTo>
                    <a:pt x="2773679" y="3047"/>
                  </a:lnTo>
                  <a:lnTo>
                    <a:pt x="2773679" y="4572"/>
                  </a:lnTo>
                  <a:lnTo>
                    <a:pt x="2813303" y="4572"/>
                  </a:lnTo>
                  <a:close/>
                </a:path>
                <a:path w="5671184" h="5080">
                  <a:moveTo>
                    <a:pt x="2734055" y="0"/>
                  </a:moveTo>
                  <a:lnTo>
                    <a:pt x="2691383" y="0"/>
                  </a:lnTo>
                  <a:lnTo>
                    <a:pt x="2689859" y="4572"/>
                  </a:lnTo>
                  <a:lnTo>
                    <a:pt x="2730245" y="4572"/>
                  </a:lnTo>
                  <a:lnTo>
                    <a:pt x="2731007" y="3047"/>
                  </a:lnTo>
                  <a:lnTo>
                    <a:pt x="2734055" y="0"/>
                  </a:lnTo>
                  <a:close/>
                </a:path>
                <a:path w="5671184" h="5080">
                  <a:moveTo>
                    <a:pt x="3444438" y="0"/>
                  </a:moveTo>
                  <a:lnTo>
                    <a:pt x="3346703" y="0"/>
                  </a:lnTo>
                  <a:lnTo>
                    <a:pt x="3346703" y="4572"/>
                  </a:lnTo>
                  <a:lnTo>
                    <a:pt x="3444239" y="4571"/>
                  </a:lnTo>
                  <a:lnTo>
                    <a:pt x="3444438" y="0"/>
                  </a:lnTo>
                  <a:close/>
                </a:path>
                <a:path w="5671184" h="5080">
                  <a:moveTo>
                    <a:pt x="3595115" y="4572"/>
                  </a:moveTo>
                  <a:lnTo>
                    <a:pt x="3595115" y="0"/>
                  </a:lnTo>
                  <a:lnTo>
                    <a:pt x="3544824" y="0"/>
                  </a:lnTo>
                  <a:lnTo>
                    <a:pt x="3547871" y="1523"/>
                  </a:lnTo>
                  <a:lnTo>
                    <a:pt x="3549395" y="3047"/>
                  </a:lnTo>
                  <a:lnTo>
                    <a:pt x="3549395" y="4572"/>
                  </a:lnTo>
                  <a:lnTo>
                    <a:pt x="3595115" y="4572"/>
                  </a:lnTo>
                  <a:close/>
                </a:path>
                <a:path w="5671184" h="5080">
                  <a:moveTo>
                    <a:pt x="3596639" y="4572"/>
                  </a:moveTo>
                  <a:lnTo>
                    <a:pt x="3595115" y="4571"/>
                  </a:lnTo>
                  <a:lnTo>
                    <a:pt x="3596639" y="4572"/>
                  </a:lnTo>
                  <a:close/>
                </a:path>
                <a:path w="5671184" h="5080">
                  <a:moveTo>
                    <a:pt x="3500627" y="0"/>
                  </a:moveTo>
                  <a:lnTo>
                    <a:pt x="3465575" y="0"/>
                  </a:lnTo>
                  <a:lnTo>
                    <a:pt x="3465575" y="4571"/>
                  </a:lnTo>
                  <a:lnTo>
                    <a:pt x="3467099" y="4572"/>
                  </a:lnTo>
                  <a:lnTo>
                    <a:pt x="3488435" y="4572"/>
                  </a:lnTo>
                  <a:lnTo>
                    <a:pt x="3491483" y="3047"/>
                  </a:lnTo>
                  <a:lnTo>
                    <a:pt x="3500627" y="0"/>
                  </a:lnTo>
                  <a:close/>
                </a:path>
                <a:path w="5671184" h="5080">
                  <a:moveTo>
                    <a:pt x="3677411" y="0"/>
                  </a:moveTo>
                  <a:lnTo>
                    <a:pt x="3634358" y="0"/>
                  </a:lnTo>
                  <a:lnTo>
                    <a:pt x="3633215" y="4571"/>
                  </a:lnTo>
                  <a:lnTo>
                    <a:pt x="3675125" y="4572"/>
                  </a:lnTo>
                  <a:lnTo>
                    <a:pt x="3677411" y="0"/>
                  </a:lnTo>
                  <a:close/>
                </a:path>
                <a:path w="5671184" h="5080">
                  <a:moveTo>
                    <a:pt x="3739997" y="0"/>
                  </a:moveTo>
                  <a:lnTo>
                    <a:pt x="3726180" y="0"/>
                  </a:lnTo>
                  <a:lnTo>
                    <a:pt x="3732275" y="3047"/>
                  </a:lnTo>
                  <a:lnTo>
                    <a:pt x="3739895" y="4571"/>
                  </a:lnTo>
                  <a:lnTo>
                    <a:pt x="3739997" y="0"/>
                  </a:lnTo>
                  <a:close/>
                </a:path>
                <a:path w="5671184" h="5080">
                  <a:moveTo>
                    <a:pt x="3840479" y="0"/>
                  </a:moveTo>
                  <a:lnTo>
                    <a:pt x="3785615" y="0"/>
                  </a:lnTo>
                  <a:lnTo>
                    <a:pt x="3783329" y="4572"/>
                  </a:lnTo>
                  <a:lnTo>
                    <a:pt x="3832859" y="4571"/>
                  </a:lnTo>
                  <a:lnTo>
                    <a:pt x="3838955" y="1523"/>
                  </a:lnTo>
                  <a:lnTo>
                    <a:pt x="3840479" y="0"/>
                  </a:lnTo>
                  <a:close/>
                </a:path>
                <a:path w="5671184" h="5080">
                  <a:moveTo>
                    <a:pt x="3931919" y="4572"/>
                  </a:moveTo>
                  <a:lnTo>
                    <a:pt x="3931919" y="3047"/>
                  </a:lnTo>
                  <a:lnTo>
                    <a:pt x="3930395" y="3047"/>
                  </a:lnTo>
                  <a:lnTo>
                    <a:pt x="3930395" y="0"/>
                  </a:lnTo>
                  <a:lnTo>
                    <a:pt x="3872484" y="0"/>
                  </a:lnTo>
                  <a:lnTo>
                    <a:pt x="3878579" y="3047"/>
                  </a:lnTo>
                  <a:lnTo>
                    <a:pt x="3880104" y="4572"/>
                  </a:lnTo>
                  <a:lnTo>
                    <a:pt x="3931919" y="4572"/>
                  </a:lnTo>
                  <a:close/>
                </a:path>
                <a:path w="5671184" h="5080">
                  <a:moveTo>
                    <a:pt x="4117847" y="1523"/>
                  </a:moveTo>
                  <a:lnTo>
                    <a:pt x="4117847" y="0"/>
                  </a:lnTo>
                  <a:lnTo>
                    <a:pt x="3973067" y="0"/>
                  </a:lnTo>
                  <a:lnTo>
                    <a:pt x="3973067" y="4572"/>
                  </a:lnTo>
                  <a:lnTo>
                    <a:pt x="4038599" y="4572"/>
                  </a:lnTo>
                  <a:lnTo>
                    <a:pt x="4041647" y="3047"/>
                  </a:lnTo>
                  <a:lnTo>
                    <a:pt x="4046219" y="1523"/>
                  </a:lnTo>
                  <a:lnTo>
                    <a:pt x="4117847" y="1523"/>
                  </a:lnTo>
                  <a:close/>
                </a:path>
                <a:path w="5671184" h="5080">
                  <a:moveTo>
                    <a:pt x="4117847" y="4572"/>
                  </a:moveTo>
                  <a:lnTo>
                    <a:pt x="4117847" y="1523"/>
                  </a:lnTo>
                  <a:lnTo>
                    <a:pt x="4056887" y="1523"/>
                  </a:lnTo>
                  <a:lnTo>
                    <a:pt x="4064507" y="3047"/>
                  </a:lnTo>
                  <a:lnTo>
                    <a:pt x="4066032" y="4572"/>
                  </a:lnTo>
                  <a:lnTo>
                    <a:pt x="4117847" y="4572"/>
                  </a:lnTo>
                  <a:close/>
                </a:path>
                <a:path w="5671184" h="5080">
                  <a:moveTo>
                    <a:pt x="5375147" y="4572"/>
                  </a:moveTo>
                  <a:lnTo>
                    <a:pt x="5375147" y="0"/>
                  </a:lnTo>
                  <a:lnTo>
                    <a:pt x="5324856" y="0"/>
                  </a:lnTo>
                  <a:lnTo>
                    <a:pt x="5327903" y="1523"/>
                  </a:lnTo>
                  <a:lnTo>
                    <a:pt x="5329427" y="3047"/>
                  </a:lnTo>
                  <a:lnTo>
                    <a:pt x="5329427" y="4572"/>
                  </a:lnTo>
                  <a:lnTo>
                    <a:pt x="5375147" y="4572"/>
                  </a:lnTo>
                  <a:close/>
                </a:path>
                <a:path w="5671184" h="5080">
                  <a:moveTo>
                    <a:pt x="5376671" y="4572"/>
                  </a:moveTo>
                  <a:lnTo>
                    <a:pt x="5375147" y="4571"/>
                  </a:lnTo>
                  <a:lnTo>
                    <a:pt x="5376671" y="4572"/>
                  </a:lnTo>
                  <a:close/>
                </a:path>
                <a:path w="5671184" h="5080">
                  <a:moveTo>
                    <a:pt x="5280659" y="0"/>
                  </a:moveTo>
                  <a:lnTo>
                    <a:pt x="5245607" y="0"/>
                  </a:lnTo>
                  <a:lnTo>
                    <a:pt x="5245607" y="4571"/>
                  </a:lnTo>
                  <a:lnTo>
                    <a:pt x="5247131" y="4572"/>
                  </a:lnTo>
                  <a:lnTo>
                    <a:pt x="5268467" y="4572"/>
                  </a:lnTo>
                  <a:lnTo>
                    <a:pt x="5271515" y="3047"/>
                  </a:lnTo>
                  <a:lnTo>
                    <a:pt x="5280659" y="0"/>
                  </a:lnTo>
                  <a:close/>
                </a:path>
                <a:path w="5671184" h="5080">
                  <a:moveTo>
                    <a:pt x="5518602" y="0"/>
                  </a:moveTo>
                  <a:lnTo>
                    <a:pt x="5420867" y="0"/>
                  </a:lnTo>
                  <a:lnTo>
                    <a:pt x="5420867" y="4572"/>
                  </a:lnTo>
                  <a:lnTo>
                    <a:pt x="5518403" y="4571"/>
                  </a:lnTo>
                  <a:lnTo>
                    <a:pt x="5518602" y="0"/>
                  </a:lnTo>
                  <a:close/>
                </a:path>
                <a:path w="5671184" h="5080">
                  <a:moveTo>
                    <a:pt x="5669279" y="4572"/>
                  </a:moveTo>
                  <a:lnTo>
                    <a:pt x="5669279" y="0"/>
                  </a:lnTo>
                  <a:lnTo>
                    <a:pt x="5618988" y="0"/>
                  </a:lnTo>
                  <a:lnTo>
                    <a:pt x="5622035" y="1523"/>
                  </a:lnTo>
                  <a:lnTo>
                    <a:pt x="5623559" y="3047"/>
                  </a:lnTo>
                  <a:lnTo>
                    <a:pt x="5623559" y="4572"/>
                  </a:lnTo>
                  <a:lnTo>
                    <a:pt x="5669279" y="4572"/>
                  </a:lnTo>
                  <a:close/>
                </a:path>
                <a:path w="5671184" h="5080">
                  <a:moveTo>
                    <a:pt x="5670803" y="4572"/>
                  </a:moveTo>
                  <a:lnTo>
                    <a:pt x="5669279" y="4571"/>
                  </a:lnTo>
                  <a:lnTo>
                    <a:pt x="5670803" y="4572"/>
                  </a:lnTo>
                  <a:close/>
                </a:path>
                <a:path w="5671184" h="5080">
                  <a:moveTo>
                    <a:pt x="5574791" y="0"/>
                  </a:moveTo>
                  <a:lnTo>
                    <a:pt x="5539739" y="0"/>
                  </a:lnTo>
                  <a:lnTo>
                    <a:pt x="5539739" y="4571"/>
                  </a:lnTo>
                  <a:lnTo>
                    <a:pt x="5541263" y="4572"/>
                  </a:lnTo>
                  <a:lnTo>
                    <a:pt x="5562599" y="4572"/>
                  </a:lnTo>
                  <a:lnTo>
                    <a:pt x="5565647" y="3047"/>
                  </a:lnTo>
                  <a:lnTo>
                    <a:pt x="5574791" y="0"/>
                  </a:lnTo>
                  <a:close/>
                </a:path>
                <a:path w="5671184" h="5080">
                  <a:moveTo>
                    <a:pt x="239267" y="4572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4572"/>
                  </a:lnTo>
                  <a:lnTo>
                    <a:pt x="239267" y="4572"/>
                  </a:lnTo>
                  <a:close/>
                </a:path>
                <a:path w="5671184" h="5080">
                  <a:moveTo>
                    <a:pt x="342612" y="0"/>
                  </a:moveTo>
                  <a:lnTo>
                    <a:pt x="299814" y="0"/>
                  </a:lnTo>
                  <a:lnTo>
                    <a:pt x="299749" y="4572"/>
                  </a:lnTo>
                  <a:lnTo>
                    <a:pt x="342569" y="4572"/>
                  </a:lnTo>
                  <a:lnTo>
                    <a:pt x="342612" y="0"/>
                  </a:lnTo>
                  <a:close/>
                </a:path>
                <a:path w="5671184" h="5080">
                  <a:moveTo>
                    <a:pt x="706373" y="0"/>
                  </a:moveTo>
                  <a:lnTo>
                    <a:pt x="662431" y="0"/>
                  </a:lnTo>
                  <a:lnTo>
                    <a:pt x="660907" y="4572"/>
                  </a:lnTo>
                  <a:lnTo>
                    <a:pt x="704595" y="4572"/>
                  </a:lnTo>
                  <a:lnTo>
                    <a:pt x="705611" y="1523"/>
                  </a:lnTo>
                  <a:lnTo>
                    <a:pt x="706373" y="0"/>
                  </a:lnTo>
                  <a:close/>
                </a:path>
                <a:path w="5671184" h="5080">
                  <a:moveTo>
                    <a:pt x="609599" y="4572"/>
                  </a:moveTo>
                  <a:lnTo>
                    <a:pt x="609599" y="0"/>
                  </a:lnTo>
                  <a:lnTo>
                    <a:pt x="562355" y="0"/>
                  </a:lnTo>
                  <a:lnTo>
                    <a:pt x="562355" y="1523"/>
                  </a:lnTo>
                  <a:lnTo>
                    <a:pt x="563879" y="1523"/>
                  </a:lnTo>
                  <a:lnTo>
                    <a:pt x="563879" y="4572"/>
                  </a:lnTo>
                  <a:lnTo>
                    <a:pt x="609599" y="4572"/>
                  </a:lnTo>
                  <a:close/>
                </a:path>
                <a:path w="5671184" h="5080">
                  <a:moveTo>
                    <a:pt x="611123" y="4572"/>
                  </a:moveTo>
                  <a:lnTo>
                    <a:pt x="609599" y="4571"/>
                  </a:lnTo>
                  <a:lnTo>
                    <a:pt x="611123" y="4572"/>
                  </a:lnTo>
                  <a:close/>
                </a:path>
                <a:path w="5671184" h="5080">
                  <a:moveTo>
                    <a:pt x="783057" y="0"/>
                  </a:moveTo>
                  <a:lnTo>
                    <a:pt x="739139" y="0"/>
                  </a:lnTo>
                  <a:lnTo>
                    <a:pt x="739139" y="4572"/>
                  </a:lnTo>
                  <a:lnTo>
                    <a:pt x="783013" y="4572"/>
                  </a:lnTo>
                  <a:lnTo>
                    <a:pt x="783057" y="0"/>
                  </a:lnTo>
                  <a:close/>
                </a:path>
                <a:path w="5671184" h="5080">
                  <a:moveTo>
                    <a:pt x="2988563" y="4572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4572"/>
                  </a:lnTo>
                  <a:lnTo>
                    <a:pt x="2988563" y="4572"/>
                  </a:lnTo>
                  <a:close/>
                </a:path>
                <a:path w="5671184" h="5080">
                  <a:moveTo>
                    <a:pt x="3091908" y="0"/>
                  </a:moveTo>
                  <a:lnTo>
                    <a:pt x="3049110" y="0"/>
                  </a:lnTo>
                  <a:lnTo>
                    <a:pt x="3049044" y="4572"/>
                  </a:lnTo>
                  <a:lnTo>
                    <a:pt x="3091865" y="4572"/>
                  </a:lnTo>
                  <a:lnTo>
                    <a:pt x="3091908" y="0"/>
                  </a:lnTo>
                  <a:close/>
                </a:path>
                <a:path w="5671184" h="5080">
                  <a:moveTo>
                    <a:pt x="4207485" y="0"/>
                  </a:moveTo>
                  <a:lnTo>
                    <a:pt x="4163567" y="0"/>
                  </a:lnTo>
                  <a:lnTo>
                    <a:pt x="4163567" y="4572"/>
                  </a:lnTo>
                  <a:lnTo>
                    <a:pt x="4207441" y="4572"/>
                  </a:lnTo>
                  <a:lnTo>
                    <a:pt x="4207485" y="0"/>
                  </a:lnTo>
                  <a:close/>
                </a:path>
                <a:path w="5671184" h="5080">
                  <a:moveTo>
                    <a:pt x="4739361" y="0"/>
                  </a:moveTo>
                  <a:lnTo>
                    <a:pt x="4695443" y="0"/>
                  </a:lnTo>
                  <a:lnTo>
                    <a:pt x="4695443" y="4572"/>
                  </a:lnTo>
                  <a:lnTo>
                    <a:pt x="4739317" y="4572"/>
                  </a:lnTo>
                  <a:lnTo>
                    <a:pt x="4739361" y="0"/>
                  </a:lnTo>
                  <a:close/>
                </a:path>
                <a:path w="5671184" h="5080">
                  <a:moveTo>
                    <a:pt x="4907279" y="4572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4572"/>
                  </a:lnTo>
                  <a:lnTo>
                    <a:pt x="4907279" y="4572"/>
                  </a:lnTo>
                  <a:close/>
                </a:path>
                <a:path w="5671184" h="5080">
                  <a:moveTo>
                    <a:pt x="5010624" y="0"/>
                  </a:moveTo>
                  <a:lnTo>
                    <a:pt x="4967826" y="0"/>
                  </a:lnTo>
                  <a:lnTo>
                    <a:pt x="4967760" y="4572"/>
                  </a:lnTo>
                  <a:lnTo>
                    <a:pt x="5010581" y="4572"/>
                  </a:lnTo>
                  <a:lnTo>
                    <a:pt x="5010624" y="0"/>
                  </a:lnTo>
                  <a:close/>
                </a:path>
                <a:path w="5671184" h="5080">
                  <a:moveTo>
                    <a:pt x="1047641" y="0"/>
                  </a:moveTo>
                  <a:lnTo>
                    <a:pt x="902207" y="0"/>
                  </a:lnTo>
                  <a:lnTo>
                    <a:pt x="902207" y="4572"/>
                  </a:lnTo>
                  <a:lnTo>
                    <a:pt x="1047314" y="4572"/>
                  </a:lnTo>
                  <a:lnTo>
                    <a:pt x="1047641" y="0"/>
                  </a:lnTo>
                  <a:close/>
                </a:path>
              </a:pathLst>
            </a:custGeom>
            <a:solidFill>
              <a:srgbClr val="C81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70859" y="2002536"/>
              <a:ext cx="5671185" cy="6350"/>
            </a:xfrm>
            <a:custGeom>
              <a:avLst/>
              <a:gdLst/>
              <a:ahLst/>
              <a:cxnLst/>
              <a:rect l="l" t="t" r="r" b="b"/>
              <a:pathLst>
                <a:path w="5671184" h="6350">
                  <a:moveTo>
                    <a:pt x="1614738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698" y="6096"/>
                  </a:lnTo>
                  <a:lnTo>
                    <a:pt x="1614738" y="0"/>
                  </a:lnTo>
                  <a:close/>
                </a:path>
                <a:path w="5671184" h="6350">
                  <a:moveTo>
                    <a:pt x="2202179" y="0"/>
                  </a:moveTo>
                  <a:lnTo>
                    <a:pt x="2138171" y="0"/>
                  </a:lnTo>
                  <a:lnTo>
                    <a:pt x="2138171" y="6096"/>
                  </a:lnTo>
                  <a:lnTo>
                    <a:pt x="2194559" y="6096"/>
                  </a:lnTo>
                  <a:lnTo>
                    <a:pt x="2197607" y="3047"/>
                  </a:lnTo>
                  <a:lnTo>
                    <a:pt x="2200655" y="1523"/>
                  </a:lnTo>
                  <a:lnTo>
                    <a:pt x="2202179" y="0"/>
                  </a:lnTo>
                  <a:close/>
                </a:path>
                <a:path w="5671184" h="6350">
                  <a:moveTo>
                    <a:pt x="2289047" y="6096"/>
                  </a:moveTo>
                  <a:lnTo>
                    <a:pt x="2289047" y="3047"/>
                  </a:lnTo>
                  <a:lnTo>
                    <a:pt x="2287523" y="3047"/>
                  </a:lnTo>
                  <a:lnTo>
                    <a:pt x="2287523" y="0"/>
                  </a:lnTo>
                  <a:lnTo>
                    <a:pt x="2234184" y="0"/>
                  </a:lnTo>
                  <a:lnTo>
                    <a:pt x="2240279" y="6095"/>
                  </a:lnTo>
                  <a:lnTo>
                    <a:pt x="2289047" y="6096"/>
                  </a:lnTo>
                  <a:close/>
                </a:path>
                <a:path w="5671184" h="6350">
                  <a:moveTo>
                    <a:pt x="3179886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845" y="6096"/>
                  </a:lnTo>
                  <a:lnTo>
                    <a:pt x="3179886" y="0"/>
                  </a:lnTo>
                  <a:close/>
                </a:path>
                <a:path w="5671184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671184" h="6350">
                  <a:moveTo>
                    <a:pt x="4365497" y="0"/>
                  </a:moveTo>
                  <a:lnTo>
                    <a:pt x="4316729" y="0"/>
                  </a:lnTo>
                  <a:lnTo>
                    <a:pt x="4315967" y="1523"/>
                  </a:lnTo>
                  <a:lnTo>
                    <a:pt x="4312919" y="4571"/>
                  </a:lnTo>
                  <a:lnTo>
                    <a:pt x="4312157" y="6096"/>
                  </a:lnTo>
                  <a:lnTo>
                    <a:pt x="4360163" y="6096"/>
                  </a:lnTo>
                  <a:lnTo>
                    <a:pt x="4364735" y="1523"/>
                  </a:lnTo>
                  <a:lnTo>
                    <a:pt x="4365497" y="0"/>
                  </a:lnTo>
                  <a:close/>
                </a:path>
                <a:path w="5671184" h="6350">
                  <a:moveTo>
                    <a:pt x="4650545" y="0"/>
                  </a:moveTo>
                  <a:lnTo>
                    <a:pt x="4590288" y="0"/>
                  </a:lnTo>
                  <a:lnTo>
                    <a:pt x="4596384" y="6096"/>
                  </a:lnTo>
                  <a:lnTo>
                    <a:pt x="4650505" y="6096"/>
                  </a:lnTo>
                  <a:lnTo>
                    <a:pt x="4650545" y="0"/>
                  </a:lnTo>
                  <a:close/>
                </a:path>
                <a:path w="5671184" h="6350">
                  <a:moveTo>
                    <a:pt x="4556759" y="0"/>
                  </a:moveTo>
                  <a:lnTo>
                    <a:pt x="4504181" y="0"/>
                  </a:lnTo>
                  <a:lnTo>
                    <a:pt x="4503419" y="1523"/>
                  </a:lnTo>
                  <a:lnTo>
                    <a:pt x="4501895" y="6096"/>
                  </a:lnTo>
                  <a:lnTo>
                    <a:pt x="4550663" y="6095"/>
                  </a:lnTo>
                  <a:lnTo>
                    <a:pt x="4556759" y="0"/>
                  </a:lnTo>
                  <a:close/>
                </a:path>
                <a:path w="5671184" h="6350">
                  <a:moveTo>
                    <a:pt x="5200709" y="0"/>
                  </a:moveTo>
                  <a:lnTo>
                    <a:pt x="5140452" y="0"/>
                  </a:lnTo>
                  <a:lnTo>
                    <a:pt x="5146548" y="6096"/>
                  </a:lnTo>
                  <a:lnTo>
                    <a:pt x="5200669" y="6096"/>
                  </a:lnTo>
                  <a:lnTo>
                    <a:pt x="5200709" y="0"/>
                  </a:lnTo>
                  <a:close/>
                </a:path>
                <a:path w="5671184" h="6350">
                  <a:moveTo>
                    <a:pt x="5106923" y="0"/>
                  </a:moveTo>
                  <a:lnTo>
                    <a:pt x="5054345" y="0"/>
                  </a:lnTo>
                  <a:lnTo>
                    <a:pt x="5053583" y="1523"/>
                  </a:lnTo>
                  <a:lnTo>
                    <a:pt x="5052059" y="6096"/>
                  </a:lnTo>
                  <a:lnTo>
                    <a:pt x="5100827" y="6095"/>
                  </a:lnTo>
                  <a:lnTo>
                    <a:pt x="5106923" y="0"/>
                  </a:lnTo>
                  <a:close/>
                </a:path>
                <a:path w="5671184" h="6350">
                  <a:moveTo>
                    <a:pt x="1347216" y="6096"/>
                  </a:moveTo>
                  <a:lnTo>
                    <a:pt x="1342643" y="1523"/>
                  </a:lnTo>
                  <a:lnTo>
                    <a:pt x="1258823" y="1523"/>
                  </a:lnTo>
                  <a:lnTo>
                    <a:pt x="1256537" y="6096"/>
                  </a:lnTo>
                  <a:lnTo>
                    <a:pt x="1347216" y="6096"/>
                  </a:lnTo>
                  <a:close/>
                </a:path>
                <a:path w="5671184" h="6350">
                  <a:moveTo>
                    <a:pt x="1206354" y="0"/>
                  </a:moveTo>
                  <a:lnTo>
                    <a:pt x="1159509" y="0"/>
                  </a:lnTo>
                  <a:lnTo>
                    <a:pt x="1159001" y="6096"/>
                  </a:lnTo>
                  <a:lnTo>
                    <a:pt x="1205483" y="6096"/>
                  </a:lnTo>
                  <a:lnTo>
                    <a:pt x="1206354" y="0"/>
                  </a:lnTo>
                  <a:close/>
                </a:path>
                <a:path w="5671184" h="6350">
                  <a:moveTo>
                    <a:pt x="131063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20395" y="6096"/>
                  </a:lnTo>
                  <a:lnTo>
                    <a:pt x="126491" y="3047"/>
                  </a:lnTo>
                  <a:lnTo>
                    <a:pt x="128015" y="1523"/>
                  </a:lnTo>
                  <a:lnTo>
                    <a:pt x="131063" y="0"/>
                  </a:lnTo>
                  <a:close/>
                </a:path>
                <a:path w="5671184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  <a:path w="5671184" h="6350">
                  <a:moveTo>
                    <a:pt x="452627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43483" y="6095"/>
                  </a:lnTo>
                  <a:lnTo>
                    <a:pt x="446531" y="4571"/>
                  </a:lnTo>
                  <a:lnTo>
                    <a:pt x="449579" y="1523"/>
                  </a:lnTo>
                  <a:lnTo>
                    <a:pt x="452627" y="0"/>
                  </a:lnTo>
                  <a:close/>
                </a:path>
                <a:path w="5671184" h="6350">
                  <a:moveTo>
                    <a:pt x="533399" y="6096"/>
                  </a:moveTo>
                  <a:lnTo>
                    <a:pt x="533399" y="1523"/>
                  </a:lnTo>
                  <a:lnTo>
                    <a:pt x="531875" y="1523"/>
                  </a:lnTo>
                  <a:lnTo>
                    <a:pt x="531875" y="0"/>
                  </a:lnTo>
                  <a:lnTo>
                    <a:pt x="480060" y="0"/>
                  </a:lnTo>
                  <a:lnTo>
                    <a:pt x="486155" y="6095"/>
                  </a:lnTo>
                  <a:lnTo>
                    <a:pt x="533399" y="6096"/>
                  </a:lnTo>
                  <a:close/>
                </a:path>
                <a:path w="5671184" h="6350">
                  <a:moveTo>
                    <a:pt x="1437131" y="0"/>
                  </a:moveTo>
                  <a:lnTo>
                    <a:pt x="1393697" y="0"/>
                  </a:lnTo>
                  <a:lnTo>
                    <a:pt x="1391411" y="4571"/>
                  </a:lnTo>
                  <a:lnTo>
                    <a:pt x="1390903" y="6096"/>
                  </a:lnTo>
                  <a:lnTo>
                    <a:pt x="1434083" y="6096"/>
                  </a:lnTo>
                  <a:lnTo>
                    <a:pt x="1437131" y="0"/>
                  </a:lnTo>
                  <a:close/>
                </a:path>
                <a:path w="5671184" h="6350">
                  <a:moveTo>
                    <a:pt x="1533143" y="6096"/>
                  </a:moveTo>
                  <a:lnTo>
                    <a:pt x="1533143" y="4571"/>
                  </a:lnTo>
                  <a:lnTo>
                    <a:pt x="1531619" y="4571"/>
                  </a:lnTo>
                  <a:lnTo>
                    <a:pt x="1531619" y="0"/>
                  </a:lnTo>
                  <a:lnTo>
                    <a:pt x="1487423" y="0"/>
                  </a:lnTo>
                  <a:lnTo>
                    <a:pt x="1487423" y="3047"/>
                  </a:lnTo>
                  <a:lnTo>
                    <a:pt x="1488947" y="3047"/>
                  </a:lnTo>
                  <a:lnTo>
                    <a:pt x="1488947" y="6095"/>
                  </a:lnTo>
                  <a:lnTo>
                    <a:pt x="1490471" y="6096"/>
                  </a:lnTo>
                  <a:lnTo>
                    <a:pt x="1533143" y="6096"/>
                  </a:lnTo>
                  <a:close/>
                </a:path>
                <a:path w="5671184" h="6350">
                  <a:moveTo>
                    <a:pt x="1708403" y="0"/>
                  </a:moveTo>
                  <a:lnTo>
                    <a:pt x="1658873" y="0"/>
                  </a:lnTo>
                  <a:lnTo>
                    <a:pt x="1656587" y="4571"/>
                  </a:lnTo>
                  <a:lnTo>
                    <a:pt x="1656079" y="6096"/>
                  </a:lnTo>
                  <a:lnTo>
                    <a:pt x="1703831" y="6096"/>
                  </a:lnTo>
                  <a:lnTo>
                    <a:pt x="1706879" y="3047"/>
                  </a:lnTo>
                  <a:lnTo>
                    <a:pt x="1708403" y="0"/>
                  </a:lnTo>
                  <a:close/>
                </a:path>
                <a:path w="5671184" h="6350">
                  <a:moveTo>
                    <a:pt x="1808987" y="6096"/>
                  </a:moveTo>
                  <a:lnTo>
                    <a:pt x="1808987" y="3047"/>
                  </a:lnTo>
                  <a:lnTo>
                    <a:pt x="1807463" y="3047"/>
                  </a:lnTo>
                  <a:lnTo>
                    <a:pt x="1807463" y="0"/>
                  </a:lnTo>
                  <a:lnTo>
                    <a:pt x="1755648" y="0"/>
                  </a:lnTo>
                  <a:lnTo>
                    <a:pt x="1761743" y="6095"/>
                  </a:lnTo>
                  <a:lnTo>
                    <a:pt x="1808987" y="6096"/>
                  </a:lnTo>
                  <a:close/>
                </a:path>
                <a:path w="5671184" h="6350">
                  <a:moveTo>
                    <a:pt x="1810511" y="6096"/>
                  </a:moveTo>
                  <a:lnTo>
                    <a:pt x="1808987" y="6095"/>
                  </a:lnTo>
                  <a:lnTo>
                    <a:pt x="1810511" y="6096"/>
                  </a:lnTo>
                  <a:close/>
                </a:path>
                <a:path w="5671184" h="6350">
                  <a:moveTo>
                    <a:pt x="1912619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904999" y="6096"/>
                  </a:lnTo>
                  <a:lnTo>
                    <a:pt x="1908047" y="3047"/>
                  </a:lnTo>
                  <a:lnTo>
                    <a:pt x="1911095" y="1523"/>
                  </a:lnTo>
                  <a:lnTo>
                    <a:pt x="1912619" y="0"/>
                  </a:lnTo>
                  <a:close/>
                </a:path>
                <a:path w="5671184" h="6350">
                  <a:moveTo>
                    <a:pt x="2093975" y="6096"/>
                  </a:moveTo>
                  <a:lnTo>
                    <a:pt x="2093975" y="3047"/>
                  </a:lnTo>
                  <a:lnTo>
                    <a:pt x="2092451" y="3047"/>
                  </a:lnTo>
                  <a:lnTo>
                    <a:pt x="2092451" y="0"/>
                  </a:lnTo>
                  <a:lnTo>
                    <a:pt x="2040636" y="0"/>
                  </a:lnTo>
                  <a:lnTo>
                    <a:pt x="2045207" y="4571"/>
                  </a:lnTo>
                  <a:lnTo>
                    <a:pt x="2045207" y="6096"/>
                  </a:lnTo>
                  <a:lnTo>
                    <a:pt x="2093975" y="6096"/>
                  </a:lnTo>
                  <a:close/>
                </a:path>
                <a:path w="5671184" h="6350">
                  <a:moveTo>
                    <a:pt x="2014727" y="0"/>
                  </a:moveTo>
                  <a:lnTo>
                    <a:pt x="1938528" y="0"/>
                  </a:lnTo>
                  <a:lnTo>
                    <a:pt x="1944624" y="6096"/>
                  </a:lnTo>
                  <a:lnTo>
                    <a:pt x="2007107" y="6096"/>
                  </a:lnTo>
                  <a:lnTo>
                    <a:pt x="2011679" y="1523"/>
                  </a:lnTo>
                  <a:lnTo>
                    <a:pt x="2014727" y="0"/>
                  </a:lnTo>
                  <a:close/>
                </a:path>
                <a:path w="5671184" h="6350">
                  <a:moveTo>
                    <a:pt x="2459735" y="6096"/>
                  </a:moveTo>
                  <a:lnTo>
                    <a:pt x="2459735" y="0"/>
                  </a:lnTo>
                  <a:lnTo>
                    <a:pt x="2412491" y="0"/>
                  </a:lnTo>
                  <a:lnTo>
                    <a:pt x="2412491" y="1523"/>
                  </a:lnTo>
                  <a:lnTo>
                    <a:pt x="2414015" y="1523"/>
                  </a:lnTo>
                  <a:lnTo>
                    <a:pt x="2414015" y="4571"/>
                  </a:lnTo>
                  <a:lnTo>
                    <a:pt x="2415539" y="4571"/>
                  </a:lnTo>
                  <a:lnTo>
                    <a:pt x="2415539" y="6096"/>
                  </a:lnTo>
                  <a:lnTo>
                    <a:pt x="2459735" y="6096"/>
                  </a:lnTo>
                  <a:close/>
                </a:path>
                <a:path w="5671184" h="6350">
                  <a:moveTo>
                    <a:pt x="2351531" y="0"/>
                  </a:moveTo>
                  <a:lnTo>
                    <a:pt x="2330195" y="0"/>
                  </a:lnTo>
                  <a:lnTo>
                    <a:pt x="2330195" y="4571"/>
                  </a:lnTo>
                  <a:lnTo>
                    <a:pt x="2331719" y="4571"/>
                  </a:lnTo>
                  <a:lnTo>
                    <a:pt x="2334768" y="6096"/>
                  </a:lnTo>
                  <a:lnTo>
                    <a:pt x="2337815" y="6096"/>
                  </a:lnTo>
                  <a:lnTo>
                    <a:pt x="2342387" y="4571"/>
                  </a:lnTo>
                  <a:lnTo>
                    <a:pt x="2351531" y="0"/>
                  </a:lnTo>
                  <a:close/>
                </a:path>
                <a:path w="5671184" h="6350">
                  <a:moveTo>
                    <a:pt x="2569463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60319" y="6095"/>
                  </a:lnTo>
                  <a:lnTo>
                    <a:pt x="2563367" y="4571"/>
                  </a:lnTo>
                  <a:lnTo>
                    <a:pt x="2566415" y="1523"/>
                  </a:lnTo>
                  <a:lnTo>
                    <a:pt x="2569463" y="0"/>
                  </a:lnTo>
                  <a:close/>
                </a:path>
                <a:path w="5671184" h="6350">
                  <a:moveTo>
                    <a:pt x="2650235" y="6096"/>
                  </a:moveTo>
                  <a:lnTo>
                    <a:pt x="2650235" y="1523"/>
                  </a:lnTo>
                  <a:lnTo>
                    <a:pt x="2648711" y="1523"/>
                  </a:lnTo>
                  <a:lnTo>
                    <a:pt x="2648711" y="0"/>
                  </a:lnTo>
                  <a:lnTo>
                    <a:pt x="2596896" y="0"/>
                  </a:lnTo>
                  <a:lnTo>
                    <a:pt x="2602991" y="6095"/>
                  </a:lnTo>
                  <a:lnTo>
                    <a:pt x="2650235" y="6096"/>
                  </a:lnTo>
                  <a:close/>
                </a:path>
                <a:path w="5671184" h="6350">
                  <a:moveTo>
                    <a:pt x="2814827" y="6096"/>
                  </a:moveTo>
                  <a:lnTo>
                    <a:pt x="2814827" y="3047"/>
                  </a:lnTo>
                  <a:lnTo>
                    <a:pt x="2813303" y="3047"/>
                  </a:lnTo>
                  <a:lnTo>
                    <a:pt x="2813303" y="0"/>
                  </a:lnTo>
                  <a:lnTo>
                    <a:pt x="2773679" y="0"/>
                  </a:lnTo>
                  <a:lnTo>
                    <a:pt x="2773679" y="1523"/>
                  </a:lnTo>
                  <a:lnTo>
                    <a:pt x="2775203" y="1523"/>
                  </a:lnTo>
                  <a:lnTo>
                    <a:pt x="2776727" y="3047"/>
                  </a:lnTo>
                  <a:lnTo>
                    <a:pt x="2776727" y="6096"/>
                  </a:lnTo>
                  <a:lnTo>
                    <a:pt x="2814827" y="6096"/>
                  </a:lnTo>
                  <a:close/>
                </a:path>
                <a:path w="5671184" h="6350">
                  <a:moveTo>
                    <a:pt x="2730245" y="0"/>
                  </a:moveTo>
                  <a:lnTo>
                    <a:pt x="2689859" y="0"/>
                  </a:lnTo>
                  <a:lnTo>
                    <a:pt x="2688335" y="4571"/>
                  </a:lnTo>
                  <a:lnTo>
                    <a:pt x="2688335" y="6096"/>
                  </a:lnTo>
                  <a:lnTo>
                    <a:pt x="2727451" y="6096"/>
                  </a:lnTo>
                  <a:lnTo>
                    <a:pt x="2727959" y="4571"/>
                  </a:lnTo>
                  <a:lnTo>
                    <a:pt x="2730245" y="0"/>
                  </a:lnTo>
                  <a:close/>
                </a:path>
                <a:path w="5671184" h="6350">
                  <a:moveTo>
                    <a:pt x="3415283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406139" y="6096"/>
                  </a:lnTo>
                  <a:lnTo>
                    <a:pt x="3407663" y="4571"/>
                  </a:lnTo>
                  <a:lnTo>
                    <a:pt x="3413759" y="1523"/>
                  </a:lnTo>
                  <a:lnTo>
                    <a:pt x="3415283" y="0"/>
                  </a:lnTo>
                  <a:close/>
                </a:path>
                <a:path w="5671184" h="6350">
                  <a:moveTo>
                    <a:pt x="3444239" y="0"/>
                  </a:moveTo>
                  <a:lnTo>
                    <a:pt x="3430524" y="0"/>
                  </a:lnTo>
                  <a:lnTo>
                    <a:pt x="3442715" y="3047"/>
                  </a:lnTo>
                  <a:lnTo>
                    <a:pt x="3442715" y="1523"/>
                  </a:lnTo>
                  <a:lnTo>
                    <a:pt x="3444239" y="0"/>
                  </a:lnTo>
                  <a:close/>
                </a:path>
                <a:path w="5671184" h="6350">
                  <a:moveTo>
                    <a:pt x="3596639" y="6096"/>
                  </a:moveTo>
                  <a:lnTo>
                    <a:pt x="3596639" y="0"/>
                  </a:lnTo>
                  <a:lnTo>
                    <a:pt x="3549395" y="0"/>
                  </a:lnTo>
                  <a:lnTo>
                    <a:pt x="3549395" y="1523"/>
                  </a:lnTo>
                  <a:lnTo>
                    <a:pt x="3550919" y="1523"/>
                  </a:lnTo>
                  <a:lnTo>
                    <a:pt x="3550919" y="4571"/>
                  </a:lnTo>
                  <a:lnTo>
                    <a:pt x="3552443" y="4571"/>
                  </a:lnTo>
                  <a:lnTo>
                    <a:pt x="3552443" y="6096"/>
                  </a:lnTo>
                  <a:lnTo>
                    <a:pt x="3596639" y="6096"/>
                  </a:lnTo>
                  <a:close/>
                </a:path>
                <a:path w="5671184" h="6350">
                  <a:moveTo>
                    <a:pt x="3488435" y="0"/>
                  </a:moveTo>
                  <a:lnTo>
                    <a:pt x="3467099" y="0"/>
                  </a:lnTo>
                  <a:lnTo>
                    <a:pt x="3467099" y="4571"/>
                  </a:lnTo>
                  <a:lnTo>
                    <a:pt x="3468623" y="4571"/>
                  </a:lnTo>
                  <a:lnTo>
                    <a:pt x="3471672" y="6096"/>
                  </a:lnTo>
                  <a:lnTo>
                    <a:pt x="3474719" y="6096"/>
                  </a:lnTo>
                  <a:lnTo>
                    <a:pt x="3479291" y="4571"/>
                  </a:lnTo>
                  <a:lnTo>
                    <a:pt x="3488435" y="0"/>
                  </a:lnTo>
                  <a:close/>
                </a:path>
                <a:path w="5671184" h="6350">
                  <a:moveTo>
                    <a:pt x="3675125" y="0"/>
                  </a:moveTo>
                  <a:lnTo>
                    <a:pt x="3633215" y="0"/>
                  </a:lnTo>
                  <a:lnTo>
                    <a:pt x="3633215" y="6096"/>
                  </a:lnTo>
                  <a:lnTo>
                    <a:pt x="3674363" y="6096"/>
                  </a:lnTo>
                  <a:lnTo>
                    <a:pt x="3674363" y="1523"/>
                  </a:lnTo>
                  <a:lnTo>
                    <a:pt x="3675125" y="0"/>
                  </a:lnTo>
                  <a:close/>
                </a:path>
                <a:path w="5671184" h="6350">
                  <a:moveTo>
                    <a:pt x="3832859" y="0"/>
                  </a:moveTo>
                  <a:lnTo>
                    <a:pt x="3783329" y="0"/>
                  </a:lnTo>
                  <a:lnTo>
                    <a:pt x="3781043" y="4571"/>
                  </a:lnTo>
                  <a:lnTo>
                    <a:pt x="3780535" y="6096"/>
                  </a:lnTo>
                  <a:lnTo>
                    <a:pt x="3828287" y="6096"/>
                  </a:lnTo>
                  <a:lnTo>
                    <a:pt x="3831335" y="3047"/>
                  </a:lnTo>
                  <a:lnTo>
                    <a:pt x="3832859" y="0"/>
                  </a:lnTo>
                  <a:close/>
                </a:path>
                <a:path w="5671184" h="6350">
                  <a:moveTo>
                    <a:pt x="3933443" y="6096"/>
                  </a:moveTo>
                  <a:lnTo>
                    <a:pt x="3933443" y="3047"/>
                  </a:lnTo>
                  <a:lnTo>
                    <a:pt x="3931919" y="3047"/>
                  </a:lnTo>
                  <a:lnTo>
                    <a:pt x="3931919" y="0"/>
                  </a:lnTo>
                  <a:lnTo>
                    <a:pt x="3880104" y="0"/>
                  </a:lnTo>
                  <a:lnTo>
                    <a:pt x="3886199" y="6095"/>
                  </a:lnTo>
                  <a:lnTo>
                    <a:pt x="3933443" y="6096"/>
                  </a:lnTo>
                  <a:close/>
                </a:path>
                <a:path w="5671184" h="6350">
                  <a:moveTo>
                    <a:pt x="3934967" y="6096"/>
                  </a:moveTo>
                  <a:lnTo>
                    <a:pt x="3933443" y="6095"/>
                  </a:lnTo>
                  <a:lnTo>
                    <a:pt x="3934967" y="6096"/>
                  </a:lnTo>
                  <a:close/>
                </a:path>
                <a:path w="5671184" h="6350">
                  <a:moveTo>
                    <a:pt x="4038599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29455" y="6095"/>
                  </a:lnTo>
                  <a:lnTo>
                    <a:pt x="4032503" y="4571"/>
                  </a:lnTo>
                  <a:lnTo>
                    <a:pt x="4035551" y="1523"/>
                  </a:lnTo>
                  <a:lnTo>
                    <a:pt x="4038599" y="0"/>
                  </a:lnTo>
                  <a:close/>
                </a:path>
                <a:path w="5671184" h="6350">
                  <a:moveTo>
                    <a:pt x="4119371" y="6096"/>
                  </a:moveTo>
                  <a:lnTo>
                    <a:pt x="4119371" y="1523"/>
                  </a:lnTo>
                  <a:lnTo>
                    <a:pt x="4117847" y="1523"/>
                  </a:lnTo>
                  <a:lnTo>
                    <a:pt x="4117847" y="0"/>
                  </a:lnTo>
                  <a:lnTo>
                    <a:pt x="4066032" y="0"/>
                  </a:lnTo>
                  <a:lnTo>
                    <a:pt x="4072127" y="6095"/>
                  </a:lnTo>
                  <a:lnTo>
                    <a:pt x="4119371" y="6096"/>
                  </a:lnTo>
                  <a:close/>
                </a:path>
                <a:path w="5671184" h="6350">
                  <a:moveTo>
                    <a:pt x="5376671" y="6096"/>
                  </a:moveTo>
                  <a:lnTo>
                    <a:pt x="5376671" y="0"/>
                  </a:lnTo>
                  <a:lnTo>
                    <a:pt x="5329427" y="0"/>
                  </a:lnTo>
                  <a:lnTo>
                    <a:pt x="5329427" y="1523"/>
                  </a:lnTo>
                  <a:lnTo>
                    <a:pt x="5330951" y="1523"/>
                  </a:lnTo>
                  <a:lnTo>
                    <a:pt x="5330951" y="4571"/>
                  </a:lnTo>
                  <a:lnTo>
                    <a:pt x="5332475" y="4571"/>
                  </a:lnTo>
                  <a:lnTo>
                    <a:pt x="5332475" y="6096"/>
                  </a:lnTo>
                  <a:lnTo>
                    <a:pt x="5376671" y="6096"/>
                  </a:lnTo>
                  <a:close/>
                </a:path>
                <a:path w="5671184" h="6350">
                  <a:moveTo>
                    <a:pt x="5268467" y="0"/>
                  </a:moveTo>
                  <a:lnTo>
                    <a:pt x="5247131" y="0"/>
                  </a:lnTo>
                  <a:lnTo>
                    <a:pt x="5247131" y="4571"/>
                  </a:lnTo>
                  <a:lnTo>
                    <a:pt x="5248655" y="4571"/>
                  </a:lnTo>
                  <a:lnTo>
                    <a:pt x="5251704" y="6096"/>
                  </a:lnTo>
                  <a:lnTo>
                    <a:pt x="5254751" y="6096"/>
                  </a:lnTo>
                  <a:lnTo>
                    <a:pt x="5259323" y="4571"/>
                  </a:lnTo>
                  <a:lnTo>
                    <a:pt x="5268467" y="0"/>
                  </a:lnTo>
                  <a:close/>
                </a:path>
                <a:path w="5671184" h="6350">
                  <a:moveTo>
                    <a:pt x="5489447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80303" y="6096"/>
                  </a:lnTo>
                  <a:lnTo>
                    <a:pt x="5481827" y="4571"/>
                  </a:lnTo>
                  <a:lnTo>
                    <a:pt x="5487923" y="1523"/>
                  </a:lnTo>
                  <a:lnTo>
                    <a:pt x="5489447" y="0"/>
                  </a:lnTo>
                  <a:close/>
                </a:path>
                <a:path w="5671184" h="6350">
                  <a:moveTo>
                    <a:pt x="5518403" y="0"/>
                  </a:moveTo>
                  <a:lnTo>
                    <a:pt x="5504688" y="0"/>
                  </a:lnTo>
                  <a:lnTo>
                    <a:pt x="5516879" y="3047"/>
                  </a:lnTo>
                  <a:lnTo>
                    <a:pt x="5516879" y="1523"/>
                  </a:lnTo>
                  <a:lnTo>
                    <a:pt x="5518403" y="0"/>
                  </a:lnTo>
                  <a:close/>
                </a:path>
                <a:path w="5671184" h="6350">
                  <a:moveTo>
                    <a:pt x="5670803" y="6096"/>
                  </a:moveTo>
                  <a:lnTo>
                    <a:pt x="5670803" y="0"/>
                  </a:lnTo>
                  <a:lnTo>
                    <a:pt x="5623559" y="0"/>
                  </a:lnTo>
                  <a:lnTo>
                    <a:pt x="5623559" y="1523"/>
                  </a:lnTo>
                  <a:lnTo>
                    <a:pt x="5625083" y="1523"/>
                  </a:lnTo>
                  <a:lnTo>
                    <a:pt x="5625083" y="4571"/>
                  </a:lnTo>
                  <a:lnTo>
                    <a:pt x="5626607" y="4571"/>
                  </a:lnTo>
                  <a:lnTo>
                    <a:pt x="5626607" y="6096"/>
                  </a:lnTo>
                  <a:lnTo>
                    <a:pt x="5670803" y="6096"/>
                  </a:lnTo>
                  <a:close/>
                </a:path>
                <a:path w="5671184" h="6350">
                  <a:moveTo>
                    <a:pt x="5562599" y="0"/>
                  </a:moveTo>
                  <a:lnTo>
                    <a:pt x="5541263" y="0"/>
                  </a:lnTo>
                  <a:lnTo>
                    <a:pt x="5541263" y="4571"/>
                  </a:lnTo>
                  <a:lnTo>
                    <a:pt x="5542787" y="4571"/>
                  </a:lnTo>
                  <a:lnTo>
                    <a:pt x="5545836" y="6096"/>
                  </a:lnTo>
                  <a:lnTo>
                    <a:pt x="5548883" y="6096"/>
                  </a:lnTo>
                  <a:lnTo>
                    <a:pt x="5553455" y="4571"/>
                  </a:lnTo>
                  <a:lnTo>
                    <a:pt x="5562599" y="0"/>
                  </a:lnTo>
                  <a:close/>
                </a:path>
                <a:path w="5671184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71184" h="6350">
                  <a:moveTo>
                    <a:pt x="342569" y="0"/>
                  </a:moveTo>
                  <a:lnTo>
                    <a:pt x="299749" y="0"/>
                  </a:lnTo>
                  <a:lnTo>
                    <a:pt x="299661" y="6096"/>
                  </a:lnTo>
                  <a:lnTo>
                    <a:pt x="342511" y="6096"/>
                  </a:lnTo>
                  <a:lnTo>
                    <a:pt x="342569" y="0"/>
                  </a:lnTo>
                  <a:close/>
                </a:path>
                <a:path w="5671184" h="6350">
                  <a:moveTo>
                    <a:pt x="704595" y="0"/>
                  </a:moveTo>
                  <a:lnTo>
                    <a:pt x="660907" y="0"/>
                  </a:lnTo>
                  <a:lnTo>
                    <a:pt x="658875" y="6096"/>
                  </a:lnTo>
                  <a:lnTo>
                    <a:pt x="702563" y="6096"/>
                  </a:lnTo>
                  <a:lnTo>
                    <a:pt x="704595" y="0"/>
                  </a:lnTo>
                  <a:close/>
                </a:path>
                <a:path w="5671184" h="6350">
                  <a:moveTo>
                    <a:pt x="612647" y="6096"/>
                  </a:moveTo>
                  <a:lnTo>
                    <a:pt x="612647" y="3047"/>
                  </a:lnTo>
                  <a:lnTo>
                    <a:pt x="611123" y="3047"/>
                  </a:lnTo>
                  <a:lnTo>
                    <a:pt x="611123" y="0"/>
                  </a:lnTo>
                  <a:lnTo>
                    <a:pt x="563879" y="0"/>
                  </a:lnTo>
                  <a:lnTo>
                    <a:pt x="563879" y="1523"/>
                  </a:lnTo>
                  <a:lnTo>
                    <a:pt x="565403" y="1523"/>
                  </a:lnTo>
                  <a:lnTo>
                    <a:pt x="565403" y="6095"/>
                  </a:lnTo>
                  <a:lnTo>
                    <a:pt x="566927" y="6096"/>
                  </a:lnTo>
                  <a:lnTo>
                    <a:pt x="612647" y="6096"/>
                  </a:lnTo>
                  <a:close/>
                </a:path>
                <a:path w="5671184" h="6350">
                  <a:moveTo>
                    <a:pt x="783013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954" y="6096"/>
                  </a:lnTo>
                  <a:lnTo>
                    <a:pt x="783013" y="0"/>
                  </a:lnTo>
                  <a:close/>
                </a:path>
                <a:path w="5671184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71184" h="6350">
                  <a:moveTo>
                    <a:pt x="3091865" y="0"/>
                  </a:moveTo>
                  <a:lnTo>
                    <a:pt x="3049044" y="0"/>
                  </a:lnTo>
                  <a:lnTo>
                    <a:pt x="3048957" y="6096"/>
                  </a:lnTo>
                  <a:lnTo>
                    <a:pt x="3091807" y="6096"/>
                  </a:lnTo>
                  <a:lnTo>
                    <a:pt x="3091865" y="0"/>
                  </a:lnTo>
                  <a:close/>
                </a:path>
                <a:path w="5671184" h="6350">
                  <a:moveTo>
                    <a:pt x="4207441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7382" y="6096"/>
                  </a:lnTo>
                  <a:lnTo>
                    <a:pt x="4207441" y="0"/>
                  </a:lnTo>
                  <a:close/>
                </a:path>
                <a:path w="5671184" h="6350">
                  <a:moveTo>
                    <a:pt x="4739317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9258" y="6096"/>
                  </a:lnTo>
                  <a:lnTo>
                    <a:pt x="4739317" y="0"/>
                  </a:lnTo>
                  <a:close/>
                </a:path>
                <a:path w="5671184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71184" h="6350">
                  <a:moveTo>
                    <a:pt x="5010581" y="0"/>
                  </a:moveTo>
                  <a:lnTo>
                    <a:pt x="4967760" y="0"/>
                  </a:lnTo>
                  <a:lnTo>
                    <a:pt x="4967673" y="6096"/>
                  </a:lnTo>
                  <a:lnTo>
                    <a:pt x="5010523" y="6096"/>
                  </a:lnTo>
                  <a:lnTo>
                    <a:pt x="5010581" y="0"/>
                  </a:lnTo>
                  <a:close/>
                </a:path>
                <a:path w="5671184" h="6350">
                  <a:moveTo>
                    <a:pt x="1047314" y="0"/>
                  </a:moveTo>
                  <a:lnTo>
                    <a:pt x="902207" y="0"/>
                  </a:lnTo>
                  <a:lnTo>
                    <a:pt x="902207" y="6095"/>
                  </a:lnTo>
                  <a:lnTo>
                    <a:pt x="1046225" y="6096"/>
                  </a:lnTo>
                  <a:lnTo>
                    <a:pt x="1046987" y="4571"/>
                  </a:lnTo>
                  <a:lnTo>
                    <a:pt x="1047314" y="0"/>
                  </a:lnTo>
                  <a:close/>
                </a:path>
              </a:pathLst>
            </a:custGeom>
            <a:solidFill>
              <a:srgbClr val="CA1F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070859" y="2008632"/>
              <a:ext cx="5671185" cy="6350"/>
            </a:xfrm>
            <a:custGeom>
              <a:avLst/>
              <a:gdLst/>
              <a:ahLst/>
              <a:cxnLst/>
              <a:rect l="l" t="t" r="r" b="b"/>
              <a:pathLst>
                <a:path w="5671184" h="6350">
                  <a:moveTo>
                    <a:pt x="1614698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657" y="6096"/>
                  </a:lnTo>
                  <a:lnTo>
                    <a:pt x="1614698" y="0"/>
                  </a:lnTo>
                  <a:close/>
                </a:path>
                <a:path w="5671184" h="6350">
                  <a:moveTo>
                    <a:pt x="2194559" y="0"/>
                  </a:moveTo>
                  <a:lnTo>
                    <a:pt x="2138171" y="0"/>
                  </a:lnTo>
                  <a:lnTo>
                    <a:pt x="2138171" y="6096"/>
                  </a:lnTo>
                  <a:lnTo>
                    <a:pt x="2188463" y="6096"/>
                  </a:lnTo>
                  <a:lnTo>
                    <a:pt x="2194559" y="0"/>
                  </a:lnTo>
                  <a:close/>
                </a:path>
                <a:path w="5671184" h="6350">
                  <a:moveTo>
                    <a:pt x="2290571" y="6096"/>
                  </a:moveTo>
                  <a:lnTo>
                    <a:pt x="2290571" y="1523"/>
                  </a:lnTo>
                  <a:lnTo>
                    <a:pt x="2289047" y="1523"/>
                  </a:lnTo>
                  <a:lnTo>
                    <a:pt x="2289047" y="0"/>
                  </a:lnTo>
                  <a:lnTo>
                    <a:pt x="2240279" y="0"/>
                  </a:lnTo>
                  <a:lnTo>
                    <a:pt x="2240279" y="3047"/>
                  </a:lnTo>
                  <a:lnTo>
                    <a:pt x="2241803" y="3047"/>
                  </a:lnTo>
                  <a:lnTo>
                    <a:pt x="2241803" y="6095"/>
                  </a:lnTo>
                  <a:lnTo>
                    <a:pt x="2243327" y="6096"/>
                  </a:lnTo>
                  <a:lnTo>
                    <a:pt x="2290571" y="6096"/>
                  </a:lnTo>
                  <a:close/>
                </a:path>
                <a:path w="5671184" h="6350">
                  <a:moveTo>
                    <a:pt x="3179845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805" y="6096"/>
                  </a:lnTo>
                  <a:lnTo>
                    <a:pt x="3179845" y="0"/>
                  </a:lnTo>
                  <a:close/>
                </a:path>
                <a:path w="5671184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671184" h="6350">
                  <a:moveTo>
                    <a:pt x="4360163" y="0"/>
                  </a:moveTo>
                  <a:lnTo>
                    <a:pt x="4312157" y="0"/>
                  </a:lnTo>
                  <a:lnTo>
                    <a:pt x="4311395" y="1523"/>
                  </a:lnTo>
                  <a:lnTo>
                    <a:pt x="4308347" y="4571"/>
                  </a:lnTo>
                  <a:lnTo>
                    <a:pt x="4307585" y="6096"/>
                  </a:lnTo>
                  <a:lnTo>
                    <a:pt x="4354829" y="6096"/>
                  </a:lnTo>
                  <a:lnTo>
                    <a:pt x="4355591" y="4571"/>
                  </a:lnTo>
                  <a:lnTo>
                    <a:pt x="4360163" y="0"/>
                  </a:lnTo>
                  <a:close/>
                </a:path>
                <a:path w="5671184" h="6350">
                  <a:moveTo>
                    <a:pt x="4650505" y="0"/>
                  </a:moveTo>
                  <a:lnTo>
                    <a:pt x="4596384" y="0"/>
                  </a:lnTo>
                  <a:lnTo>
                    <a:pt x="4599431" y="1523"/>
                  </a:lnTo>
                  <a:lnTo>
                    <a:pt x="4600955" y="3047"/>
                  </a:lnTo>
                  <a:lnTo>
                    <a:pt x="4600955" y="6095"/>
                  </a:lnTo>
                  <a:lnTo>
                    <a:pt x="4650466" y="6096"/>
                  </a:lnTo>
                  <a:lnTo>
                    <a:pt x="4650505" y="0"/>
                  </a:lnTo>
                  <a:close/>
                </a:path>
                <a:path w="5671184" h="6350">
                  <a:moveTo>
                    <a:pt x="4550663" y="0"/>
                  </a:moveTo>
                  <a:lnTo>
                    <a:pt x="4501895" y="0"/>
                  </a:lnTo>
                  <a:lnTo>
                    <a:pt x="4500371" y="4571"/>
                  </a:lnTo>
                  <a:lnTo>
                    <a:pt x="4500067" y="6096"/>
                  </a:lnTo>
                  <a:lnTo>
                    <a:pt x="4547107" y="6096"/>
                  </a:lnTo>
                  <a:lnTo>
                    <a:pt x="4547615" y="4571"/>
                  </a:lnTo>
                  <a:lnTo>
                    <a:pt x="4549139" y="3047"/>
                  </a:lnTo>
                  <a:lnTo>
                    <a:pt x="4550663" y="0"/>
                  </a:lnTo>
                  <a:close/>
                </a:path>
                <a:path w="5671184" h="6350">
                  <a:moveTo>
                    <a:pt x="5200669" y="0"/>
                  </a:moveTo>
                  <a:lnTo>
                    <a:pt x="5146548" y="0"/>
                  </a:lnTo>
                  <a:lnTo>
                    <a:pt x="5149595" y="1523"/>
                  </a:lnTo>
                  <a:lnTo>
                    <a:pt x="5151119" y="3047"/>
                  </a:lnTo>
                  <a:lnTo>
                    <a:pt x="5151119" y="6095"/>
                  </a:lnTo>
                  <a:lnTo>
                    <a:pt x="5200630" y="6096"/>
                  </a:lnTo>
                  <a:lnTo>
                    <a:pt x="5200669" y="0"/>
                  </a:lnTo>
                  <a:close/>
                </a:path>
                <a:path w="5671184" h="6350">
                  <a:moveTo>
                    <a:pt x="5100827" y="0"/>
                  </a:moveTo>
                  <a:lnTo>
                    <a:pt x="5052059" y="0"/>
                  </a:lnTo>
                  <a:lnTo>
                    <a:pt x="5050535" y="4571"/>
                  </a:lnTo>
                  <a:lnTo>
                    <a:pt x="5050231" y="6096"/>
                  </a:lnTo>
                  <a:lnTo>
                    <a:pt x="5097271" y="6096"/>
                  </a:lnTo>
                  <a:lnTo>
                    <a:pt x="5097779" y="4571"/>
                  </a:lnTo>
                  <a:lnTo>
                    <a:pt x="5099303" y="3047"/>
                  </a:lnTo>
                  <a:lnTo>
                    <a:pt x="5100827" y="0"/>
                  </a:lnTo>
                  <a:close/>
                </a:path>
                <a:path w="5671184" h="6350">
                  <a:moveTo>
                    <a:pt x="1348739" y="6096"/>
                  </a:moveTo>
                  <a:lnTo>
                    <a:pt x="1348739" y="1523"/>
                  </a:lnTo>
                  <a:lnTo>
                    <a:pt x="1347216" y="0"/>
                  </a:lnTo>
                  <a:lnTo>
                    <a:pt x="1256537" y="0"/>
                  </a:lnTo>
                  <a:lnTo>
                    <a:pt x="1255775" y="1523"/>
                  </a:lnTo>
                  <a:lnTo>
                    <a:pt x="1255775" y="6096"/>
                  </a:lnTo>
                  <a:lnTo>
                    <a:pt x="1348739" y="6096"/>
                  </a:lnTo>
                  <a:close/>
                </a:path>
                <a:path w="5671184" h="6350">
                  <a:moveTo>
                    <a:pt x="1205483" y="6096"/>
                  </a:moveTo>
                  <a:lnTo>
                    <a:pt x="1205483" y="0"/>
                  </a:lnTo>
                  <a:lnTo>
                    <a:pt x="1159001" y="0"/>
                  </a:lnTo>
                  <a:lnTo>
                    <a:pt x="1158493" y="6096"/>
                  </a:lnTo>
                  <a:lnTo>
                    <a:pt x="1205483" y="6096"/>
                  </a:lnTo>
                  <a:close/>
                </a:path>
                <a:path w="5671184" h="6350">
                  <a:moveTo>
                    <a:pt x="134112" y="6096"/>
                  </a:moveTo>
                  <a:lnTo>
                    <a:pt x="129539" y="4571"/>
                  </a:lnTo>
                  <a:lnTo>
                    <a:pt x="126491" y="3047"/>
                  </a:lnTo>
                  <a:lnTo>
                    <a:pt x="120395" y="3047"/>
                  </a:lnTo>
                  <a:lnTo>
                    <a:pt x="1203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134112" y="6096"/>
                  </a:lnTo>
                  <a:close/>
                </a:path>
                <a:path w="5671184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  <a:path w="5671184" h="6350">
                  <a:moveTo>
                    <a:pt x="443483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7387" y="6096"/>
                  </a:lnTo>
                  <a:lnTo>
                    <a:pt x="443483" y="0"/>
                  </a:lnTo>
                  <a:close/>
                </a:path>
                <a:path w="5671184" h="6350">
                  <a:moveTo>
                    <a:pt x="533399" y="3047"/>
                  </a:moveTo>
                  <a:lnTo>
                    <a:pt x="533399" y="0"/>
                  </a:lnTo>
                  <a:lnTo>
                    <a:pt x="486155" y="0"/>
                  </a:lnTo>
                  <a:lnTo>
                    <a:pt x="486155" y="3047"/>
                  </a:lnTo>
                  <a:lnTo>
                    <a:pt x="533399" y="3047"/>
                  </a:lnTo>
                  <a:close/>
                </a:path>
                <a:path w="5671184" h="6350">
                  <a:moveTo>
                    <a:pt x="534923" y="6096"/>
                  </a:moveTo>
                  <a:lnTo>
                    <a:pt x="534923" y="3047"/>
                  </a:lnTo>
                  <a:lnTo>
                    <a:pt x="487679" y="3047"/>
                  </a:lnTo>
                  <a:lnTo>
                    <a:pt x="487679" y="6095"/>
                  </a:lnTo>
                  <a:lnTo>
                    <a:pt x="489203" y="6096"/>
                  </a:lnTo>
                  <a:lnTo>
                    <a:pt x="534923" y="6096"/>
                  </a:lnTo>
                  <a:close/>
                </a:path>
                <a:path w="5671184" h="6350">
                  <a:moveTo>
                    <a:pt x="1434083" y="0"/>
                  </a:moveTo>
                  <a:lnTo>
                    <a:pt x="1390903" y="0"/>
                  </a:lnTo>
                  <a:lnTo>
                    <a:pt x="1388871" y="6096"/>
                  </a:lnTo>
                  <a:lnTo>
                    <a:pt x="1431035" y="6095"/>
                  </a:lnTo>
                  <a:lnTo>
                    <a:pt x="1434083" y="0"/>
                  </a:lnTo>
                  <a:close/>
                </a:path>
                <a:path w="5671184" h="6350">
                  <a:moveTo>
                    <a:pt x="1533143" y="6096"/>
                  </a:moveTo>
                  <a:lnTo>
                    <a:pt x="1533143" y="0"/>
                  </a:lnTo>
                  <a:lnTo>
                    <a:pt x="1490471" y="0"/>
                  </a:lnTo>
                  <a:lnTo>
                    <a:pt x="1490471" y="3047"/>
                  </a:lnTo>
                  <a:lnTo>
                    <a:pt x="1491995" y="3047"/>
                  </a:lnTo>
                  <a:lnTo>
                    <a:pt x="1491995" y="6096"/>
                  </a:lnTo>
                  <a:lnTo>
                    <a:pt x="1533143" y="6096"/>
                  </a:lnTo>
                  <a:close/>
                </a:path>
                <a:path w="5671184" h="6350">
                  <a:moveTo>
                    <a:pt x="1534667" y="6096"/>
                  </a:moveTo>
                  <a:lnTo>
                    <a:pt x="1533143" y="6095"/>
                  </a:lnTo>
                  <a:lnTo>
                    <a:pt x="1534667" y="6096"/>
                  </a:lnTo>
                  <a:close/>
                </a:path>
                <a:path w="5671184" h="6350">
                  <a:moveTo>
                    <a:pt x="1703831" y="0"/>
                  </a:moveTo>
                  <a:lnTo>
                    <a:pt x="1656079" y="0"/>
                  </a:lnTo>
                  <a:lnTo>
                    <a:pt x="1655063" y="3047"/>
                  </a:lnTo>
                  <a:lnTo>
                    <a:pt x="1653539" y="6096"/>
                  </a:lnTo>
                  <a:lnTo>
                    <a:pt x="1700021" y="6096"/>
                  </a:lnTo>
                  <a:lnTo>
                    <a:pt x="1702307" y="1523"/>
                  </a:lnTo>
                  <a:lnTo>
                    <a:pt x="1703831" y="0"/>
                  </a:lnTo>
                  <a:close/>
                </a:path>
                <a:path w="5671184" h="6350">
                  <a:moveTo>
                    <a:pt x="1810511" y="6095"/>
                  </a:moveTo>
                  <a:lnTo>
                    <a:pt x="1810511" y="0"/>
                  </a:lnTo>
                  <a:lnTo>
                    <a:pt x="1761743" y="0"/>
                  </a:lnTo>
                  <a:lnTo>
                    <a:pt x="1761743" y="3047"/>
                  </a:lnTo>
                  <a:lnTo>
                    <a:pt x="1763267" y="3047"/>
                  </a:lnTo>
                  <a:lnTo>
                    <a:pt x="1763267" y="6095"/>
                  </a:lnTo>
                  <a:lnTo>
                    <a:pt x="1810511" y="6095"/>
                  </a:lnTo>
                  <a:close/>
                </a:path>
                <a:path w="5671184" h="6350">
                  <a:moveTo>
                    <a:pt x="1812035" y="6096"/>
                  </a:moveTo>
                  <a:lnTo>
                    <a:pt x="1764791" y="6095"/>
                  </a:lnTo>
                  <a:lnTo>
                    <a:pt x="1812035" y="6096"/>
                  </a:lnTo>
                  <a:close/>
                </a:path>
                <a:path w="5671184" h="6350">
                  <a:moveTo>
                    <a:pt x="1904999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8903" y="6096"/>
                  </a:lnTo>
                  <a:lnTo>
                    <a:pt x="1904999" y="0"/>
                  </a:lnTo>
                  <a:close/>
                </a:path>
                <a:path w="5671184" h="6350">
                  <a:moveTo>
                    <a:pt x="2093975" y="6096"/>
                  </a:moveTo>
                  <a:lnTo>
                    <a:pt x="2093975" y="0"/>
                  </a:lnTo>
                  <a:lnTo>
                    <a:pt x="2045207" y="0"/>
                  </a:lnTo>
                  <a:lnTo>
                    <a:pt x="2045207" y="1523"/>
                  </a:lnTo>
                  <a:lnTo>
                    <a:pt x="2046731" y="1523"/>
                  </a:lnTo>
                  <a:lnTo>
                    <a:pt x="2046731" y="4571"/>
                  </a:lnTo>
                  <a:lnTo>
                    <a:pt x="2048255" y="4571"/>
                  </a:lnTo>
                  <a:lnTo>
                    <a:pt x="2048255" y="6096"/>
                  </a:lnTo>
                  <a:lnTo>
                    <a:pt x="2093975" y="6096"/>
                  </a:lnTo>
                  <a:close/>
                </a:path>
                <a:path w="5671184" h="6350">
                  <a:moveTo>
                    <a:pt x="2007107" y="0"/>
                  </a:moveTo>
                  <a:lnTo>
                    <a:pt x="1944624" y="0"/>
                  </a:lnTo>
                  <a:lnTo>
                    <a:pt x="1946147" y="1523"/>
                  </a:lnTo>
                  <a:lnTo>
                    <a:pt x="1946147" y="6095"/>
                  </a:lnTo>
                  <a:lnTo>
                    <a:pt x="1947671" y="6096"/>
                  </a:lnTo>
                  <a:lnTo>
                    <a:pt x="2000249" y="6096"/>
                  </a:lnTo>
                  <a:lnTo>
                    <a:pt x="2001011" y="4571"/>
                  </a:lnTo>
                  <a:lnTo>
                    <a:pt x="2002535" y="3047"/>
                  </a:lnTo>
                  <a:lnTo>
                    <a:pt x="2005583" y="1523"/>
                  </a:lnTo>
                  <a:lnTo>
                    <a:pt x="2007107" y="0"/>
                  </a:lnTo>
                  <a:close/>
                </a:path>
                <a:path w="5671184" h="6350">
                  <a:moveTo>
                    <a:pt x="2459735" y="6095"/>
                  </a:moveTo>
                  <a:lnTo>
                    <a:pt x="2459735" y="0"/>
                  </a:lnTo>
                  <a:lnTo>
                    <a:pt x="2415539" y="0"/>
                  </a:lnTo>
                  <a:lnTo>
                    <a:pt x="2415539" y="1523"/>
                  </a:lnTo>
                  <a:lnTo>
                    <a:pt x="2417063" y="1523"/>
                  </a:lnTo>
                  <a:lnTo>
                    <a:pt x="2417063" y="6096"/>
                  </a:lnTo>
                  <a:lnTo>
                    <a:pt x="2459735" y="6095"/>
                  </a:lnTo>
                  <a:close/>
                </a:path>
                <a:path w="5671184" h="6350">
                  <a:moveTo>
                    <a:pt x="2337815" y="1523"/>
                  </a:moveTo>
                  <a:lnTo>
                    <a:pt x="2337815" y="0"/>
                  </a:lnTo>
                  <a:lnTo>
                    <a:pt x="2334768" y="0"/>
                  </a:lnTo>
                  <a:lnTo>
                    <a:pt x="2337815" y="1523"/>
                  </a:lnTo>
                  <a:close/>
                </a:path>
                <a:path w="5671184" h="6350">
                  <a:moveTo>
                    <a:pt x="2560319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54223" y="6096"/>
                  </a:lnTo>
                  <a:lnTo>
                    <a:pt x="2560319" y="0"/>
                  </a:lnTo>
                  <a:close/>
                </a:path>
                <a:path w="5671184" h="6350">
                  <a:moveTo>
                    <a:pt x="2650235" y="3047"/>
                  </a:moveTo>
                  <a:lnTo>
                    <a:pt x="2650235" y="0"/>
                  </a:lnTo>
                  <a:lnTo>
                    <a:pt x="2602991" y="0"/>
                  </a:lnTo>
                  <a:lnTo>
                    <a:pt x="2602991" y="3047"/>
                  </a:lnTo>
                  <a:lnTo>
                    <a:pt x="2650235" y="3047"/>
                  </a:lnTo>
                  <a:close/>
                </a:path>
                <a:path w="5671184" h="6350">
                  <a:moveTo>
                    <a:pt x="2651759" y="6096"/>
                  </a:moveTo>
                  <a:lnTo>
                    <a:pt x="2651759" y="3047"/>
                  </a:lnTo>
                  <a:lnTo>
                    <a:pt x="2604515" y="3047"/>
                  </a:lnTo>
                  <a:lnTo>
                    <a:pt x="2604515" y="6095"/>
                  </a:lnTo>
                  <a:lnTo>
                    <a:pt x="2606039" y="6096"/>
                  </a:lnTo>
                  <a:lnTo>
                    <a:pt x="2651759" y="6096"/>
                  </a:lnTo>
                  <a:close/>
                </a:path>
                <a:path w="5671184" h="6350">
                  <a:moveTo>
                    <a:pt x="2816351" y="1523"/>
                  </a:moveTo>
                  <a:lnTo>
                    <a:pt x="2814827" y="1523"/>
                  </a:lnTo>
                  <a:lnTo>
                    <a:pt x="2814827" y="0"/>
                  </a:lnTo>
                  <a:lnTo>
                    <a:pt x="2776727" y="0"/>
                  </a:lnTo>
                  <a:lnTo>
                    <a:pt x="2776727" y="4571"/>
                  </a:lnTo>
                  <a:lnTo>
                    <a:pt x="2778251" y="4571"/>
                  </a:lnTo>
                  <a:lnTo>
                    <a:pt x="2778251" y="6096"/>
                  </a:lnTo>
                  <a:lnTo>
                    <a:pt x="2816025" y="6096"/>
                  </a:lnTo>
                  <a:lnTo>
                    <a:pt x="2816351" y="1523"/>
                  </a:lnTo>
                  <a:close/>
                </a:path>
                <a:path w="5671184" h="6350">
                  <a:moveTo>
                    <a:pt x="2778251" y="6096"/>
                  </a:moveTo>
                  <a:lnTo>
                    <a:pt x="2778251" y="4571"/>
                  </a:lnTo>
                  <a:lnTo>
                    <a:pt x="2777997" y="6096"/>
                  </a:lnTo>
                  <a:lnTo>
                    <a:pt x="2778251" y="6096"/>
                  </a:lnTo>
                  <a:close/>
                </a:path>
                <a:path w="5671184" h="6350">
                  <a:moveTo>
                    <a:pt x="2727451" y="0"/>
                  </a:moveTo>
                  <a:lnTo>
                    <a:pt x="2688335" y="0"/>
                  </a:lnTo>
                  <a:lnTo>
                    <a:pt x="2688335" y="6096"/>
                  </a:lnTo>
                  <a:lnTo>
                    <a:pt x="2726435" y="6096"/>
                  </a:lnTo>
                  <a:lnTo>
                    <a:pt x="2726435" y="3047"/>
                  </a:lnTo>
                  <a:lnTo>
                    <a:pt x="2727451" y="0"/>
                  </a:lnTo>
                  <a:close/>
                </a:path>
                <a:path w="5671184" h="6350">
                  <a:moveTo>
                    <a:pt x="3406139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400043" y="6095"/>
                  </a:lnTo>
                  <a:lnTo>
                    <a:pt x="3406139" y="0"/>
                  </a:lnTo>
                  <a:close/>
                </a:path>
                <a:path w="5671184" h="6350">
                  <a:moveTo>
                    <a:pt x="3596639" y="6095"/>
                  </a:moveTo>
                  <a:lnTo>
                    <a:pt x="3596639" y="0"/>
                  </a:lnTo>
                  <a:lnTo>
                    <a:pt x="3552443" y="0"/>
                  </a:lnTo>
                  <a:lnTo>
                    <a:pt x="3552443" y="1523"/>
                  </a:lnTo>
                  <a:lnTo>
                    <a:pt x="3553967" y="1523"/>
                  </a:lnTo>
                  <a:lnTo>
                    <a:pt x="3553967" y="6096"/>
                  </a:lnTo>
                  <a:lnTo>
                    <a:pt x="3596639" y="6095"/>
                  </a:lnTo>
                  <a:close/>
                </a:path>
                <a:path w="5671184" h="6350">
                  <a:moveTo>
                    <a:pt x="3474719" y="1523"/>
                  </a:moveTo>
                  <a:lnTo>
                    <a:pt x="3474719" y="0"/>
                  </a:lnTo>
                  <a:lnTo>
                    <a:pt x="3471672" y="0"/>
                  </a:lnTo>
                  <a:lnTo>
                    <a:pt x="3474719" y="1523"/>
                  </a:lnTo>
                  <a:close/>
                </a:path>
                <a:path w="5671184" h="6350">
                  <a:moveTo>
                    <a:pt x="3675887" y="6096"/>
                  </a:moveTo>
                  <a:lnTo>
                    <a:pt x="3675887" y="4571"/>
                  </a:lnTo>
                  <a:lnTo>
                    <a:pt x="3674363" y="4571"/>
                  </a:lnTo>
                  <a:lnTo>
                    <a:pt x="3674363" y="0"/>
                  </a:lnTo>
                  <a:lnTo>
                    <a:pt x="3633215" y="0"/>
                  </a:lnTo>
                  <a:lnTo>
                    <a:pt x="3633215" y="6096"/>
                  </a:lnTo>
                  <a:lnTo>
                    <a:pt x="3675887" y="6096"/>
                  </a:lnTo>
                  <a:close/>
                </a:path>
                <a:path w="5671184" h="6350">
                  <a:moveTo>
                    <a:pt x="3828287" y="0"/>
                  </a:moveTo>
                  <a:lnTo>
                    <a:pt x="3780535" y="0"/>
                  </a:lnTo>
                  <a:lnTo>
                    <a:pt x="3779519" y="3047"/>
                  </a:lnTo>
                  <a:lnTo>
                    <a:pt x="3777995" y="6096"/>
                  </a:lnTo>
                  <a:lnTo>
                    <a:pt x="3824477" y="6096"/>
                  </a:lnTo>
                  <a:lnTo>
                    <a:pt x="3826763" y="1523"/>
                  </a:lnTo>
                  <a:lnTo>
                    <a:pt x="3828287" y="0"/>
                  </a:lnTo>
                  <a:close/>
                </a:path>
                <a:path w="5671184" h="6350">
                  <a:moveTo>
                    <a:pt x="3934967" y="6095"/>
                  </a:moveTo>
                  <a:lnTo>
                    <a:pt x="3934967" y="0"/>
                  </a:lnTo>
                  <a:lnTo>
                    <a:pt x="3886199" y="0"/>
                  </a:lnTo>
                  <a:lnTo>
                    <a:pt x="3886199" y="3047"/>
                  </a:lnTo>
                  <a:lnTo>
                    <a:pt x="3887723" y="3047"/>
                  </a:lnTo>
                  <a:lnTo>
                    <a:pt x="3887723" y="6095"/>
                  </a:lnTo>
                  <a:lnTo>
                    <a:pt x="3934967" y="6095"/>
                  </a:lnTo>
                  <a:close/>
                </a:path>
                <a:path w="5671184" h="6350">
                  <a:moveTo>
                    <a:pt x="3936491" y="6096"/>
                  </a:moveTo>
                  <a:lnTo>
                    <a:pt x="3889247" y="6095"/>
                  </a:lnTo>
                  <a:lnTo>
                    <a:pt x="3936491" y="6096"/>
                  </a:lnTo>
                  <a:close/>
                </a:path>
                <a:path w="5671184" h="6350">
                  <a:moveTo>
                    <a:pt x="4029455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23359" y="6096"/>
                  </a:lnTo>
                  <a:lnTo>
                    <a:pt x="4029455" y="0"/>
                  </a:lnTo>
                  <a:close/>
                </a:path>
                <a:path w="5671184" h="6350">
                  <a:moveTo>
                    <a:pt x="4119371" y="3047"/>
                  </a:moveTo>
                  <a:lnTo>
                    <a:pt x="4119371" y="0"/>
                  </a:lnTo>
                  <a:lnTo>
                    <a:pt x="4072127" y="0"/>
                  </a:lnTo>
                  <a:lnTo>
                    <a:pt x="4072127" y="3047"/>
                  </a:lnTo>
                  <a:lnTo>
                    <a:pt x="4119371" y="3047"/>
                  </a:lnTo>
                  <a:close/>
                </a:path>
                <a:path w="5671184" h="6350">
                  <a:moveTo>
                    <a:pt x="4120895" y="6096"/>
                  </a:moveTo>
                  <a:lnTo>
                    <a:pt x="4120895" y="3047"/>
                  </a:lnTo>
                  <a:lnTo>
                    <a:pt x="4073651" y="3047"/>
                  </a:lnTo>
                  <a:lnTo>
                    <a:pt x="4073651" y="6095"/>
                  </a:lnTo>
                  <a:lnTo>
                    <a:pt x="4075175" y="6096"/>
                  </a:lnTo>
                  <a:lnTo>
                    <a:pt x="4120895" y="6096"/>
                  </a:lnTo>
                  <a:close/>
                </a:path>
                <a:path w="5671184" h="6350">
                  <a:moveTo>
                    <a:pt x="5376671" y="6095"/>
                  </a:moveTo>
                  <a:lnTo>
                    <a:pt x="5376671" y="0"/>
                  </a:lnTo>
                  <a:lnTo>
                    <a:pt x="5332475" y="0"/>
                  </a:lnTo>
                  <a:lnTo>
                    <a:pt x="5332475" y="1523"/>
                  </a:lnTo>
                  <a:lnTo>
                    <a:pt x="5333999" y="1523"/>
                  </a:lnTo>
                  <a:lnTo>
                    <a:pt x="5333999" y="6096"/>
                  </a:lnTo>
                  <a:lnTo>
                    <a:pt x="5376671" y="6095"/>
                  </a:lnTo>
                  <a:close/>
                </a:path>
                <a:path w="5671184" h="6350">
                  <a:moveTo>
                    <a:pt x="5254751" y="1523"/>
                  </a:moveTo>
                  <a:lnTo>
                    <a:pt x="5254751" y="0"/>
                  </a:lnTo>
                  <a:lnTo>
                    <a:pt x="5251704" y="0"/>
                  </a:lnTo>
                  <a:lnTo>
                    <a:pt x="5254751" y="1523"/>
                  </a:lnTo>
                  <a:close/>
                </a:path>
                <a:path w="5671184" h="6350">
                  <a:moveTo>
                    <a:pt x="5480303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74207" y="6095"/>
                  </a:lnTo>
                  <a:lnTo>
                    <a:pt x="5480303" y="0"/>
                  </a:lnTo>
                  <a:close/>
                </a:path>
                <a:path w="5671184" h="6350">
                  <a:moveTo>
                    <a:pt x="5670803" y="6095"/>
                  </a:moveTo>
                  <a:lnTo>
                    <a:pt x="5670803" y="0"/>
                  </a:lnTo>
                  <a:lnTo>
                    <a:pt x="5626607" y="0"/>
                  </a:lnTo>
                  <a:lnTo>
                    <a:pt x="5626607" y="1523"/>
                  </a:lnTo>
                  <a:lnTo>
                    <a:pt x="5628131" y="1523"/>
                  </a:lnTo>
                  <a:lnTo>
                    <a:pt x="5628131" y="6096"/>
                  </a:lnTo>
                  <a:lnTo>
                    <a:pt x="5670803" y="6095"/>
                  </a:lnTo>
                  <a:close/>
                </a:path>
                <a:path w="5671184" h="6350">
                  <a:moveTo>
                    <a:pt x="5548883" y="1523"/>
                  </a:moveTo>
                  <a:lnTo>
                    <a:pt x="5548883" y="0"/>
                  </a:lnTo>
                  <a:lnTo>
                    <a:pt x="5545836" y="0"/>
                  </a:lnTo>
                  <a:lnTo>
                    <a:pt x="5548883" y="1523"/>
                  </a:lnTo>
                  <a:close/>
                </a:path>
                <a:path w="5671184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71184" h="6350">
                  <a:moveTo>
                    <a:pt x="342511" y="0"/>
                  </a:moveTo>
                  <a:lnTo>
                    <a:pt x="299661" y="0"/>
                  </a:lnTo>
                  <a:lnTo>
                    <a:pt x="299574" y="6096"/>
                  </a:lnTo>
                  <a:lnTo>
                    <a:pt x="342454" y="6096"/>
                  </a:lnTo>
                  <a:lnTo>
                    <a:pt x="342511" y="0"/>
                  </a:lnTo>
                  <a:close/>
                </a:path>
                <a:path w="5671184" h="6350">
                  <a:moveTo>
                    <a:pt x="702563" y="0"/>
                  </a:moveTo>
                  <a:lnTo>
                    <a:pt x="658875" y="0"/>
                  </a:lnTo>
                  <a:lnTo>
                    <a:pt x="656843" y="6096"/>
                  </a:lnTo>
                  <a:lnTo>
                    <a:pt x="700531" y="6096"/>
                  </a:lnTo>
                  <a:lnTo>
                    <a:pt x="702563" y="0"/>
                  </a:lnTo>
                  <a:close/>
                </a:path>
                <a:path w="5671184" h="6350">
                  <a:moveTo>
                    <a:pt x="614171" y="6096"/>
                  </a:moveTo>
                  <a:lnTo>
                    <a:pt x="614171" y="1523"/>
                  </a:lnTo>
                  <a:lnTo>
                    <a:pt x="612647" y="1523"/>
                  </a:lnTo>
                  <a:lnTo>
                    <a:pt x="612647" y="0"/>
                  </a:lnTo>
                  <a:lnTo>
                    <a:pt x="566927" y="0"/>
                  </a:lnTo>
                  <a:lnTo>
                    <a:pt x="566927" y="3047"/>
                  </a:lnTo>
                  <a:lnTo>
                    <a:pt x="568451" y="3047"/>
                  </a:lnTo>
                  <a:lnTo>
                    <a:pt x="568451" y="6096"/>
                  </a:lnTo>
                  <a:lnTo>
                    <a:pt x="614171" y="6096"/>
                  </a:lnTo>
                  <a:close/>
                </a:path>
                <a:path w="5671184" h="6350">
                  <a:moveTo>
                    <a:pt x="615695" y="6096"/>
                  </a:moveTo>
                  <a:lnTo>
                    <a:pt x="614171" y="6095"/>
                  </a:lnTo>
                  <a:lnTo>
                    <a:pt x="615695" y="6096"/>
                  </a:lnTo>
                  <a:close/>
                </a:path>
                <a:path w="5671184" h="6350">
                  <a:moveTo>
                    <a:pt x="782954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896" y="6096"/>
                  </a:lnTo>
                  <a:lnTo>
                    <a:pt x="782954" y="0"/>
                  </a:lnTo>
                  <a:close/>
                </a:path>
                <a:path w="5671184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71184" h="6350">
                  <a:moveTo>
                    <a:pt x="3091807" y="0"/>
                  </a:moveTo>
                  <a:lnTo>
                    <a:pt x="3048957" y="0"/>
                  </a:lnTo>
                  <a:lnTo>
                    <a:pt x="3048870" y="6096"/>
                  </a:lnTo>
                  <a:lnTo>
                    <a:pt x="3091750" y="6096"/>
                  </a:lnTo>
                  <a:lnTo>
                    <a:pt x="3091807" y="0"/>
                  </a:lnTo>
                  <a:close/>
                </a:path>
                <a:path w="5671184" h="6350">
                  <a:moveTo>
                    <a:pt x="4207382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7324" y="6096"/>
                  </a:lnTo>
                  <a:lnTo>
                    <a:pt x="4207382" y="0"/>
                  </a:lnTo>
                  <a:close/>
                </a:path>
                <a:path w="5671184" h="6350">
                  <a:moveTo>
                    <a:pt x="4739258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9200" y="6096"/>
                  </a:lnTo>
                  <a:lnTo>
                    <a:pt x="4739258" y="0"/>
                  </a:lnTo>
                  <a:close/>
                </a:path>
                <a:path w="5671184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71184" h="6350">
                  <a:moveTo>
                    <a:pt x="5010523" y="0"/>
                  </a:moveTo>
                  <a:lnTo>
                    <a:pt x="4967673" y="0"/>
                  </a:lnTo>
                  <a:lnTo>
                    <a:pt x="4967586" y="6096"/>
                  </a:lnTo>
                  <a:lnTo>
                    <a:pt x="5010466" y="6096"/>
                  </a:lnTo>
                  <a:lnTo>
                    <a:pt x="5010523" y="0"/>
                  </a:lnTo>
                  <a:close/>
                </a:path>
                <a:path w="5671184" h="6350">
                  <a:moveTo>
                    <a:pt x="1046225" y="0"/>
                  </a:moveTo>
                  <a:lnTo>
                    <a:pt x="903732" y="0"/>
                  </a:lnTo>
                  <a:lnTo>
                    <a:pt x="906779" y="3047"/>
                  </a:lnTo>
                  <a:lnTo>
                    <a:pt x="1043939" y="4571"/>
                  </a:lnTo>
                  <a:lnTo>
                    <a:pt x="1043939" y="3047"/>
                  </a:lnTo>
                  <a:lnTo>
                    <a:pt x="1045463" y="1523"/>
                  </a:lnTo>
                  <a:lnTo>
                    <a:pt x="1046225" y="0"/>
                  </a:lnTo>
                  <a:close/>
                </a:path>
              </a:pathLst>
            </a:custGeom>
            <a:solidFill>
              <a:srgbClr val="CC20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70859" y="2014728"/>
              <a:ext cx="5672455" cy="5080"/>
            </a:xfrm>
            <a:custGeom>
              <a:avLst/>
              <a:gdLst/>
              <a:ahLst/>
              <a:cxnLst/>
              <a:rect l="l" t="t" r="r" b="b"/>
              <a:pathLst>
                <a:path w="5672455" h="5080">
                  <a:moveTo>
                    <a:pt x="1614657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4627" y="4572"/>
                  </a:lnTo>
                  <a:lnTo>
                    <a:pt x="1614657" y="0"/>
                  </a:lnTo>
                  <a:close/>
                </a:path>
                <a:path w="5672455" h="5080">
                  <a:moveTo>
                    <a:pt x="2188463" y="0"/>
                  </a:moveTo>
                  <a:lnTo>
                    <a:pt x="2138171" y="0"/>
                  </a:lnTo>
                  <a:lnTo>
                    <a:pt x="2138171" y="4572"/>
                  </a:lnTo>
                  <a:lnTo>
                    <a:pt x="2184653" y="4572"/>
                  </a:lnTo>
                  <a:lnTo>
                    <a:pt x="2185415" y="3047"/>
                  </a:lnTo>
                  <a:lnTo>
                    <a:pt x="2188463" y="0"/>
                  </a:lnTo>
                  <a:close/>
                </a:path>
                <a:path w="5672455" h="5080">
                  <a:moveTo>
                    <a:pt x="2292095" y="4572"/>
                  </a:moveTo>
                  <a:lnTo>
                    <a:pt x="2292095" y="1523"/>
                  </a:lnTo>
                  <a:lnTo>
                    <a:pt x="2290571" y="1523"/>
                  </a:lnTo>
                  <a:lnTo>
                    <a:pt x="2290571" y="0"/>
                  </a:lnTo>
                  <a:lnTo>
                    <a:pt x="2243327" y="0"/>
                  </a:lnTo>
                  <a:lnTo>
                    <a:pt x="2243327" y="3047"/>
                  </a:lnTo>
                  <a:lnTo>
                    <a:pt x="2244851" y="3047"/>
                  </a:lnTo>
                  <a:lnTo>
                    <a:pt x="2244851" y="4572"/>
                  </a:lnTo>
                  <a:lnTo>
                    <a:pt x="2292095" y="4572"/>
                  </a:lnTo>
                  <a:close/>
                </a:path>
                <a:path w="5672455" h="5080">
                  <a:moveTo>
                    <a:pt x="3179805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79775" y="4572"/>
                  </a:lnTo>
                  <a:lnTo>
                    <a:pt x="3179805" y="0"/>
                  </a:lnTo>
                  <a:close/>
                </a:path>
                <a:path w="5672455" h="5080">
                  <a:moveTo>
                    <a:pt x="4294631" y="4572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4572"/>
                  </a:lnTo>
                  <a:lnTo>
                    <a:pt x="4294631" y="4572"/>
                  </a:lnTo>
                  <a:close/>
                </a:path>
                <a:path w="5672455" h="5080">
                  <a:moveTo>
                    <a:pt x="4354829" y="0"/>
                  </a:moveTo>
                  <a:lnTo>
                    <a:pt x="4307585" y="0"/>
                  </a:lnTo>
                  <a:lnTo>
                    <a:pt x="4306823" y="1523"/>
                  </a:lnTo>
                  <a:lnTo>
                    <a:pt x="4303775" y="4572"/>
                  </a:lnTo>
                  <a:lnTo>
                    <a:pt x="4351019" y="4572"/>
                  </a:lnTo>
                  <a:lnTo>
                    <a:pt x="4354067" y="1523"/>
                  </a:lnTo>
                  <a:lnTo>
                    <a:pt x="4354829" y="0"/>
                  </a:lnTo>
                  <a:close/>
                </a:path>
                <a:path w="5672455" h="5080">
                  <a:moveTo>
                    <a:pt x="4650466" y="0"/>
                  </a:moveTo>
                  <a:lnTo>
                    <a:pt x="4602480" y="0"/>
                  </a:lnTo>
                  <a:lnTo>
                    <a:pt x="4607052" y="4572"/>
                  </a:lnTo>
                  <a:lnTo>
                    <a:pt x="4650436" y="4572"/>
                  </a:lnTo>
                  <a:lnTo>
                    <a:pt x="4650466" y="0"/>
                  </a:lnTo>
                  <a:close/>
                </a:path>
                <a:path w="5672455" h="5080">
                  <a:moveTo>
                    <a:pt x="4547107" y="0"/>
                  </a:moveTo>
                  <a:lnTo>
                    <a:pt x="4500067" y="0"/>
                  </a:lnTo>
                  <a:lnTo>
                    <a:pt x="4499152" y="4572"/>
                  </a:lnTo>
                  <a:lnTo>
                    <a:pt x="4545583" y="4572"/>
                  </a:lnTo>
                  <a:lnTo>
                    <a:pt x="4547107" y="0"/>
                  </a:lnTo>
                  <a:close/>
                </a:path>
                <a:path w="5672455" h="5080">
                  <a:moveTo>
                    <a:pt x="5200630" y="0"/>
                  </a:moveTo>
                  <a:lnTo>
                    <a:pt x="5152644" y="0"/>
                  </a:lnTo>
                  <a:lnTo>
                    <a:pt x="5157216" y="4572"/>
                  </a:lnTo>
                  <a:lnTo>
                    <a:pt x="5200600" y="4572"/>
                  </a:lnTo>
                  <a:lnTo>
                    <a:pt x="5200630" y="0"/>
                  </a:lnTo>
                  <a:close/>
                </a:path>
                <a:path w="5672455" h="5080">
                  <a:moveTo>
                    <a:pt x="5097271" y="0"/>
                  </a:moveTo>
                  <a:lnTo>
                    <a:pt x="5050231" y="0"/>
                  </a:lnTo>
                  <a:lnTo>
                    <a:pt x="5049316" y="4572"/>
                  </a:lnTo>
                  <a:lnTo>
                    <a:pt x="5095747" y="4572"/>
                  </a:lnTo>
                  <a:lnTo>
                    <a:pt x="5097271" y="0"/>
                  </a:lnTo>
                  <a:close/>
                </a:path>
                <a:path w="5672455" h="5080">
                  <a:moveTo>
                    <a:pt x="1350263" y="1523"/>
                  </a:moveTo>
                  <a:lnTo>
                    <a:pt x="1348739" y="1523"/>
                  </a:lnTo>
                  <a:lnTo>
                    <a:pt x="1348739" y="0"/>
                  </a:lnTo>
                  <a:lnTo>
                    <a:pt x="1255775" y="0"/>
                  </a:lnTo>
                  <a:lnTo>
                    <a:pt x="1255775" y="4572"/>
                  </a:lnTo>
                  <a:lnTo>
                    <a:pt x="1350213" y="4572"/>
                  </a:lnTo>
                  <a:lnTo>
                    <a:pt x="1350263" y="1523"/>
                  </a:lnTo>
                  <a:close/>
                </a:path>
                <a:path w="5672455" h="5080">
                  <a:moveTo>
                    <a:pt x="1205483" y="4572"/>
                  </a:moveTo>
                  <a:lnTo>
                    <a:pt x="1205483" y="0"/>
                  </a:lnTo>
                  <a:lnTo>
                    <a:pt x="1158493" y="0"/>
                  </a:lnTo>
                  <a:lnTo>
                    <a:pt x="1158366" y="1523"/>
                  </a:lnTo>
                  <a:lnTo>
                    <a:pt x="1158330" y="4572"/>
                  </a:lnTo>
                  <a:lnTo>
                    <a:pt x="1205483" y="4572"/>
                  </a:lnTo>
                  <a:close/>
                </a:path>
                <a:path w="5672455" h="5080">
                  <a:moveTo>
                    <a:pt x="140208" y="4572"/>
                  </a:moveTo>
                  <a:lnTo>
                    <a:pt x="137159" y="1523"/>
                  </a:lnTo>
                  <a:lnTo>
                    <a:pt x="134112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140208" y="4572"/>
                  </a:lnTo>
                  <a:close/>
                </a:path>
                <a:path w="5672455" h="5080">
                  <a:moveTo>
                    <a:pt x="3275075" y="4572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4572"/>
                  </a:lnTo>
                  <a:lnTo>
                    <a:pt x="3275075" y="4572"/>
                  </a:lnTo>
                  <a:close/>
                </a:path>
                <a:path w="5672455" h="5080">
                  <a:moveTo>
                    <a:pt x="437387" y="0"/>
                  </a:moveTo>
                  <a:lnTo>
                    <a:pt x="387095" y="0"/>
                  </a:lnTo>
                  <a:lnTo>
                    <a:pt x="387095" y="4572"/>
                  </a:lnTo>
                  <a:lnTo>
                    <a:pt x="433577" y="4572"/>
                  </a:lnTo>
                  <a:lnTo>
                    <a:pt x="434339" y="3047"/>
                  </a:lnTo>
                  <a:lnTo>
                    <a:pt x="437387" y="0"/>
                  </a:lnTo>
                  <a:close/>
                </a:path>
                <a:path w="5672455" h="5080">
                  <a:moveTo>
                    <a:pt x="534923" y="4572"/>
                  </a:moveTo>
                  <a:lnTo>
                    <a:pt x="534923" y="0"/>
                  </a:lnTo>
                  <a:lnTo>
                    <a:pt x="489203" y="0"/>
                  </a:lnTo>
                  <a:lnTo>
                    <a:pt x="489203" y="4571"/>
                  </a:lnTo>
                  <a:lnTo>
                    <a:pt x="490727" y="4572"/>
                  </a:lnTo>
                  <a:lnTo>
                    <a:pt x="534923" y="4572"/>
                  </a:lnTo>
                  <a:close/>
                </a:path>
                <a:path w="5672455" h="5080">
                  <a:moveTo>
                    <a:pt x="1431035" y="0"/>
                  </a:moveTo>
                  <a:lnTo>
                    <a:pt x="1388871" y="0"/>
                  </a:lnTo>
                  <a:lnTo>
                    <a:pt x="1388363" y="1523"/>
                  </a:lnTo>
                  <a:lnTo>
                    <a:pt x="1387601" y="4572"/>
                  </a:lnTo>
                  <a:lnTo>
                    <a:pt x="1430121" y="4572"/>
                  </a:lnTo>
                  <a:lnTo>
                    <a:pt x="1431035" y="0"/>
                  </a:lnTo>
                  <a:close/>
                </a:path>
                <a:path w="5672455" h="5080">
                  <a:moveTo>
                    <a:pt x="1534667" y="4572"/>
                  </a:moveTo>
                  <a:lnTo>
                    <a:pt x="1534667" y="0"/>
                  </a:lnTo>
                  <a:lnTo>
                    <a:pt x="1491995" y="0"/>
                  </a:lnTo>
                  <a:lnTo>
                    <a:pt x="1491995" y="3047"/>
                  </a:lnTo>
                  <a:lnTo>
                    <a:pt x="1493519" y="3047"/>
                  </a:lnTo>
                  <a:lnTo>
                    <a:pt x="1493519" y="4572"/>
                  </a:lnTo>
                  <a:lnTo>
                    <a:pt x="1534667" y="4572"/>
                  </a:lnTo>
                  <a:close/>
                </a:path>
                <a:path w="5672455" h="5080">
                  <a:moveTo>
                    <a:pt x="1700021" y="0"/>
                  </a:moveTo>
                  <a:lnTo>
                    <a:pt x="1653539" y="0"/>
                  </a:lnTo>
                  <a:lnTo>
                    <a:pt x="1652625" y="4572"/>
                  </a:lnTo>
                  <a:lnTo>
                    <a:pt x="1698243" y="4572"/>
                  </a:lnTo>
                  <a:lnTo>
                    <a:pt x="1699259" y="1523"/>
                  </a:lnTo>
                  <a:lnTo>
                    <a:pt x="1700021" y="0"/>
                  </a:lnTo>
                  <a:close/>
                </a:path>
                <a:path w="5672455" h="5080">
                  <a:moveTo>
                    <a:pt x="1812035" y="4572"/>
                  </a:moveTo>
                  <a:lnTo>
                    <a:pt x="1812035" y="0"/>
                  </a:lnTo>
                  <a:lnTo>
                    <a:pt x="1764791" y="0"/>
                  </a:lnTo>
                  <a:lnTo>
                    <a:pt x="1764791" y="3047"/>
                  </a:lnTo>
                  <a:lnTo>
                    <a:pt x="1766315" y="3047"/>
                  </a:lnTo>
                  <a:lnTo>
                    <a:pt x="1766315" y="4572"/>
                  </a:lnTo>
                  <a:lnTo>
                    <a:pt x="1812035" y="4572"/>
                  </a:lnTo>
                  <a:close/>
                </a:path>
                <a:path w="5672455" h="5080">
                  <a:moveTo>
                    <a:pt x="1898903" y="0"/>
                  </a:moveTo>
                  <a:lnTo>
                    <a:pt x="1848611" y="0"/>
                  </a:lnTo>
                  <a:lnTo>
                    <a:pt x="1848611" y="4572"/>
                  </a:lnTo>
                  <a:lnTo>
                    <a:pt x="1895093" y="4572"/>
                  </a:lnTo>
                  <a:lnTo>
                    <a:pt x="1895855" y="3047"/>
                  </a:lnTo>
                  <a:lnTo>
                    <a:pt x="1898903" y="0"/>
                  </a:lnTo>
                  <a:close/>
                </a:path>
                <a:path w="5672455" h="5080">
                  <a:moveTo>
                    <a:pt x="2095499" y="3047"/>
                  </a:moveTo>
                  <a:lnTo>
                    <a:pt x="2093975" y="3047"/>
                  </a:lnTo>
                  <a:lnTo>
                    <a:pt x="2093975" y="0"/>
                  </a:lnTo>
                  <a:lnTo>
                    <a:pt x="2048255" y="0"/>
                  </a:lnTo>
                  <a:lnTo>
                    <a:pt x="2048255" y="1523"/>
                  </a:lnTo>
                  <a:lnTo>
                    <a:pt x="2049779" y="1523"/>
                  </a:lnTo>
                  <a:lnTo>
                    <a:pt x="2049779" y="4572"/>
                  </a:lnTo>
                  <a:lnTo>
                    <a:pt x="2095478" y="4572"/>
                  </a:lnTo>
                  <a:lnTo>
                    <a:pt x="2095499" y="3047"/>
                  </a:lnTo>
                  <a:close/>
                </a:path>
                <a:path w="5672455" h="5080">
                  <a:moveTo>
                    <a:pt x="2000249" y="0"/>
                  </a:moveTo>
                  <a:lnTo>
                    <a:pt x="1947671" y="0"/>
                  </a:lnTo>
                  <a:lnTo>
                    <a:pt x="1947671" y="4571"/>
                  </a:lnTo>
                  <a:lnTo>
                    <a:pt x="1949195" y="4572"/>
                  </a:lnTo>
                  <a:lnTo>
                    <a:pt x="1996439" y="4572"/>
                  </a:lnTo>
                  <a:lnTo>
                    <a:pt x="1999487" y="1523"/>
                  </a:lnTo>
                  <a:lnTo>
                    <a:pt x="2000249" y="0"/>
                  </a:lnTo>
                  <a:close/>
                </a:path>
                <a:path w="5672455" h="5080">
                  <a:moveTo>
                    <a:pt x="2461259" y="0"/>
                  </a:moveTo>
                  <a:lnTo>
                    <a:pt x="2417063" y="0"/>
                  </a:lnTo>
                  <a:lnTo>
                    <a:pt x="2417063" y="4571"/>
                  </a:lnTo>
                  <a:lnTo>
                    <a:pt x="2418587" y="4572"/>
                  </a:lnTo>
                  <a:lnTo>
                    <a:pt x="2461198" y="4572"/>
                  </a:lnTo>
                  <a:lnTo>
                    <a:pt x="2461259" y="0"/>
                  </a:lnTo>
                  <a:close/>
                </a:path>
                <a:path w="5672455" h="5080">
                  <a:moveTo>
                    <a:pt x="2554223" y="0"/>
                  </a:moveTo>
                  <a:lnTo>
                    <a:pt x="2503931" y="0"/>
                  </a:lnTo>
                  <a:lnTo>
                    <a:pt x="2503931" y="4572"/>
                  </a:lnTo>
                  <a:lnTo>
                    <a:pt x="2550413" y="4572"/>
                  </a:lnTo>
                  <a:lnTo>
                    <a:pt x="2551175" y="3047"/>
                  </a:lnTo>
                  <a:lnTo>
                    <a:pt x="2554223" y="0"/>
                  </a:lnTo>
                  <a:close/>
                </a:path>
                <a:path w="5672455" h="5080">
                  <a:moveTo>
                    <a:pt x="2651759" y="4572"/>
                  </a:moveTo>
                  <a:lnTo>
                    <a:pt x="2651759" y="0"/>
                  </a:lnTo>
                  <a:lnTo>
                    <a:pt x="2606039" y="0"/>
                  </a:lnTo>
                  <a:lnTo>
                    <a:pt x="2606039" y="4571"/>
                  </a:lnTo>
                  <a:lnTo>
                    <a:pt x="2607563" y="4572"/>
                  </a:lnTo>
                  <a:lnTo>
                    <a:pt x="2651759" y="4572"/>
                  </a:lnTo>
                  <a:close/>
                </a:path>
                <a:path w="5672455" h="5080">
                  <a:moveTo>
                    <a:pt x="2816025" y="0"/>
                  </a:moveTo>
                  <a:lnTo>
                    <a:pt x="2777997" y="0"/>
                  </a:lnTo>
                  <a:lnTo>
                    <a:pt x="2777235" y="4572"/>
                  </a:lnTo>
                  <a:lnTo>
                    <a:pt x="2815698" y="4572"/>
                  </a:lnTo>
                  <a:lnTo>
                    <a:pt x="2816025" y="0"/>
                  </a:lnTo>
                  <a:close/>
                </a:path>
                <a:path w="5672455" h="5080">
                  <a:moveTo>
                    <a:pt x="2726435" y="4572"/>
                  </a:moveTo>
                  <a:lnTo>
                    <a:pt x="2726435" y="0"/>
                  </a:lnTo>
                  <a:lnTo>
                    <a:pt x="2688335" y="0"/>
                  </a:lnTo>
                  <a:lnTo>
                    <a:pt x="2688335" y="4572"/>
                  </a:lnTo>
                  <a:lnTo>
                    <a:pt x="2726435" y="4572"/>
                  </a:lnTo>
                  <a:close/>
                </a:path>
                <a:path w="5672455" h="5080">
                  <a:moveTo>
                    <a:pt x="3400043" y="0"/>
                  </a:moveTo>
                  <a:lnTo>
                    <a:pt x="3346703" y="0"/>
                  </a:lnTo>
                  <a:lnTo>
                    <a:pt x="3346703" y="4572"/>
                  </a:lnTo>
                  <a:lnTo>
                    <a:pt x="3396995" y="4572"/>
                  </a:lnTo>
                  <a:lnTo>
                    <a:pt x="3398519" y="3047"/>
                  </a:lnTo>
                  <a:lnTo>
                    <a:pt x="3400043" y="0"/>
                  </a:lnTo>
                  <a:close/>
                </a:path>
                <a:path w="5672455" h="5080">
                  <a:moveTo>
                    <a:pt x="3598163" y="0"/>
                  </a:moveTo>
                  <a:lnTo>
                    <a:pt x="3553967" y="0"/>
                  </a:lnTo>
                  <a:lnTo>
                    <a:pt x="3553967" y="4571"/>
                  </a:lnTo>
                  <a:lnTo>
                    <a:pt x="3555491" y="4572"/>
                  </a:lnTo>
                  <a:lnTo>
                    <a:pt x="3598102" y="4572"/>
                  </a:lnTo>
                  <a:lnTo>
                    <a:pt x="3598163" y="0"/>
                  </a:lnTo>
                  <a:close/>
                </a:path>
                <a:path w="5672455" h="5080">
                  <a:moveTo>
                    <a:pt x="3680460" y="4572"/>
                  </a:moveTo>
                  <a:lnTo>
                    <a:pt x="3677411" y="1523"/>
                  </a:lnTo>
                  <a:lnTo>
                    <a:pt x="3675887" y="1523"/>
                  </a:lnTo>
                  <a:lnTo>
                    <a:pt x="3675887" y="0"/>
                  </a:lnTo>
                  <a:lnTo>
                    <a:pt x="3633215" y="0"/>
                  </a:lnTo>
                  <a:lnTo>
                    <a:pt x="3633215" y="4572"/>
                  </a:lnTo>
                  <a:lnTo>
                    <a:pt x="3680460" y="4572"/>
                  </a:lnTo>
                  <a:close/>
                </a:path>
                <a:path w="5672455" h="5080">
                  <a:moveTo>
                    <a:pt x="3824477" y="0"/>
                  </a:moveTo>
                  <a:lnTo>
                    <a:pt x="3777995" y="0"/>
                  </a:lnTo>
                  <a:lnTo>
                    <a:pt x="3777081" y="4572"/>
                  </a:lnTo>
                  <a:lnTo>
                    <a:pt x="3822699" y="4572"/>
                  </a:lnTo>
                  <a:lnTo>
                    <a:pt x="3823715" y="1523"/>
                  </a:lnTo>
                  <a:lnTo>
                    <a:pt x="3824477" y="0"/>
                  </a:lnTo>
                  <a:close/>
                </a:path>
                <a:path w="5672455" h="5080">
                  <a:moveTo>
                    <a:pt x="3936491" y="4572"/>
                  </a:moveTo>
                  <a:lnTo>
                    <a:pt x="3936491" y="0"/>
                  </a:lnTo>
                  <a:lnTo>
                    <a:pt x="3889247" y="0"/>
                  </a:lnTo>
                  <a:lnTo>
                    <a:pt x="3889247" y="3047"/>
                  </a:lnTo>
                  <a:lnTo>
                    <a:pt x="3890771" y="3047"/>
                  </a:lnTo>
                  <a:lnTo>
                    <a:pt x="3890771" y="4572"/>
                  </a:lnTo>
                  <a:lnTo>
                    <a:pt x="3936491" y="4572"/>
                  </a:lnTo>
                  <a:close/>
                </a:path>
                <a:path w="5672455" h="5080">
                  <a:moveTo>
                    <a:pt x="4023359" y="0"/>
                  </a:moveTo>
                  <a:lnTo>
                    <a:pt x="3973067" y="0"/>
                  </a:lnTo>
                  <a:lnTo>
                    <a:pt x="3973067" y="4572"/>
                  </a:lnTo>
                  <a:lnTo>
                    <a:pt x="4019549" y="4572"/>
                  </a:lnTo>
                  <a:lnTo>
                    <a:pt x="4020311" y="3047"/>
                  </a:lnTo>
                  <a:lnTo>
                    <a:pt x="4023359" y="0"/>
                  </a:lnTo>
                  <a:close/>
                </a:path>
                <a:path w="5672455" h="5080">
                  <a:moveTo>
                    <a:pt x="4120895" y="4572"/>
                  </a:moveTo>
                  <a:lnTo>
                    <a:pt x="4120895" y="0"/>
                  </a:lnTo>
                  <a:lnTo>
                    <a:pt x="4075175" y="0"/>
                  </a:lnTo>
                  <a:lnTo>
                    <a:pt x="4075175" y="4571"/>
                  </a:lnTo>
                  <a:lnTo>
                    <a:pt x="4076699" y="4572"/>
                  </a:lnTo>
                  <a:lnTo>
                    <a:pt x="4120895" y="4572"/>
                  </a:lnTo>
                  <a:close/>
                </a:path>
                <a:path w="5672455" h="5080">
                  <a:moveTo>
                    <a:pt x="5378195" y="0"/>
                  </a:moveTo>
                  <a:lnTo>
                    <a:pt x="5333999" y="0"/>
                  </a:lnTo>
                  <a:lnTo>
                    <a:pt x="5333999" y="4571"/>
                  </a:lnTo>
                  <a:lnTo>
                    <a:pt x="5335523" y="4572"/>
                  </a:lnTo>
                  <a:lnTo>
                    <a:pt x="5378134" y="4572"/>
                  </a:lnTo>
                  <a:lnTo>
                    <a:pt x="5378195" y="0"/>
                  </a:lnTo>
                  <a:close/>
                </a:path>
                <a:path w="5672455" h="5080">
                  <a:moveTo>
                    <a:pt x="5474207" y="0"/>
                  </a:moveTo>
                  <a:lnTo>
                    <a:pt x="5420867" y="0"/>
                  </a:lnTo>
                  <a:lnTo>
                    <a:pt x="5420867" y="4572"/>
                  </a:lnTo>
                  <a:lnTo>
                    <a:pt x="5471159" y="4572"/>
                  </a:lnTo>
                  <a:lnTo>
                    <a:pt x="5472683" y="3047"/>
                  </a:lnTo>
                  <a:lnTo>
                    <a:pt x="5474207" y="0"/>
                  </a:lnTo>
                  <a:close/>
                </a:path>
                <a:path w="5672455" h="5080">
                  <a:moveTo>
                    <a:pt x="5672327" y="0"/>
                  </a:moveTo>
                  <a:lnTo>
                    <a:pt x="5628131" y="0"/>
                  </a:lnTo>
                  <a:lnTo>
                    <a:pt x="5628131" y="4571"/>
                  </a:lnTo>
                  <a:lnTo>
                    <a:pt x="5629655" y="4572"/>
                  </a:lnTo>
                  <a:lnTo>
                    <a:pt x="5672266" y="4572"/>
                  </a:lnTo>
                  <a:lnTo>
                    <a:pt x="5672327" y="0"/>
                  </a:lnTo>
                  <a:close/>
                </a:path>
                <a:path w="5672455" h="5080">
                  <a:moveTo>
                    <a:pt x="239267" y="4572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4572"/>
                  </a:lnTo>
                  <a:lnTo>
                    <a:pt x="239267" y="4572"/>
                  </a:lnTo>
                  <a:close/>
                </a:path>
                <a:path w="5672455" h="5080">
                  <a:moveTo>
                    <a:pt x="342454" y="0"/>
                  </a:moveTo>
                  <a:lnTo>
                    <a:pt x="299574" y="0"/>
                  </a:lnTo>
                  <a:lnTo>
                    <a:pt x="299509" y="4572"/>
                  </a:lnTo>
                  <a:lnTo>
                    <a:pt x="342411" y="4572"/>
                  </a:lnTo>
                  <a:lnTo>
                    <a:pt x="342454" y="0"/>
                  </a:lnTo>
                  <a:close/>
                </a:path>
                <a:path w="5672455" h="5080">
                  <a:moveTo>
                    <a:pt x="700531" y="0"/>
                  </a:moveTo>
                  <a:lnTo>
                    <a:pt x="656843" y="0"/>
                  </a:lnTo>
                  <a:lnTo>
                    <a:pt x="655700" y="4572"/>
                  </a:lnTo>
                  <a:lnTo>
                    <a:pt x="699007" y="4572"/>
                  </a:lnTo>
                  <a:lnTo>
                    <a:pt x="700531" y="0"/>
                  </a:lnTo>
                  <a:close/>
                </a:path>
                <a:path w="5672455" h="5080">
                  <a:moveTo>
                    <a:pt x="615695" y="4572"/>
                  </a:moveTo>
                  <a:lnTo>
                    <a:pt x="615695" y="0"/>
                  </a:lnTo>
                  <a:lnTo>
                    <a:pt x="568451" y="0"/>
                  </a:lnTo>
                  <a:lnTo>
                    <a:pt x="568451" y="1523"/>
                  </a:lnTo>
                  <a:lnTo>
                    <a:pt x="569975" y="1523"/>
                  </a:lnTo>
                  <a:lnTo>
                    <a:pt x="569975" y="4572"/>
                  </a:lnTo>
                  <a:lnTo>
                    <a:pt x="615695" y="4572"/>
                  </a:lnTo>
                  <a:close/>
                </a:path>
                <a:path w="5672455" h="5080">
                  <a:moveTo>
                    <a:pt x="617219" y="4572"/>
                  </a:moveTo>
                  <a:lnTo>
                    <a:pt x="615695" y="4571"/>
                  </a:lnTo>
                  <a:lnTo>
                    <a:pt x="617219" y="4572"/>
                  </a:lnTo>
                  <a:close/>
                </a:path>
                <a:path w="5672455" h="5080">
                  <a:moveTo>
                    <a:pt x="782896" y="0"/>
                  </a:moveTo>
                  <a:lnTo>
                    <a:pt x="739139" y="0"/>
                  </a:lnTo>
                  <a:lnTo>
                    <a:pt x="739139" y="4572"/>
                  </a:lnTo>
                  <a:lnTo>
                    <a:pt x="782852" y="4572"/>
                  </a:lnTo>
                  <a:lnTo>
                    <a:pt x="782896" y="0"/>
                  </a:lnTo>
                  <a:close/>
                </a:path>
                <a:path w="5672455" h="5080">
                  <a:moveTo>
                    <a:pt x="2988563" y="4572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4572"/>
                  </a:lnTo>
                  <a:lnTo>
                    <a:pt x="2988563" y="4572"/>
                  </a:lnTo>
                  <a:close/>
                </a:path>
                <a:path w="5672455" h="5080">
                  <a:moveTo>
                    <a:pt x="3091750" y="0"/>
                  </a:moveTo>
                  <a:lnTo>
                    <a:pt x="3048870" y="0"/>
                  </a:lnTo>
                  <a:lnTo>
                    <a:pt x="3048805" y="4572"/>
                  </a:lnTo>
                  <a:lnTo>
                    <a:pt x="3091707" y="4572"/>
                  </a:lnTo>
                  <a:lnTo>
                    <a:pt x="3091750" y="0"/>
                  </a:lnTo>
                  <a:close/>
                </a:path>
                <a:path w="5672455" h="5080">
                  <a:moveTo>
                    <a:pt x="4207324" y="0"/>
                  </a:moveTo>
                  <a:lnTo>
                    <a:pt x="4163567" y="0"/>
                  </a:lnTo>
                  <a:lnTo>
                    <a:pt x="4163567" y="4572"/>
                  </a:lnTo>
                  <a:lnTo>
                    <a:pt x="4207280" y="4572"/>
                  </a:lnTo>
                  <a:lnTo>
                    <a:pt x="4207324" y="0"/>
                  </a:lnTo>
                  <a:close/>
                </a:path>
                <a:path w="5672455" h="5080">
                  <a:moveTo>
                    <a:pt x="4739200" y="0"/>
                  </a:moveTo>
                  <a:lnTo>
                    <a:pt x="4695443" y="0"/>
                  </a:lnTo>
                  <a:lnTo>
                    <a:pt x="4695443" y="4572"/>
                  </a:lnTo>
                  <a:lnTo>
                    <a:pt x="4739156" y="4572"/>
                  </a:lnTo>
                  <a:lnTo>
                    <a:pt x="4739200" y="0"/>
                  </a:lnTo>
                  <a:close/>
                </a:path>
                <a:path w="5672455" h="5080">
                  <a:moveTo>
                    <a:pt x="4907279" y="4572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4572"/>
                  </a:lnTo>
                  <a:lnTo>
                    <a:pt x="4907279" y="4572"/>
                  </a:lnTo>
                  <a:close/>
                </a:path>
                <a:path w="5672455" h="5080">
                  <a:moveTo>
                    <a:pt x="5010466" y="0"/>
                  </a:moveTo>
                  <a:lnTo>
                    <a:pt x="4967586" y="0"/>
                  </a:lnTo>
                  <a:lnTo>
                    <a:pt x="4967521" y="4572"/>
                  </a:lnTo>
                  <a:lnTo>
                    <a:pt x="5010423" y="4572"/>
                  </a:lnTo>
                  <a:lnTo>
                    <a:pt x="5010466" y="0"/>
                  </a:lnTo>
                  <a:close/>
                </a:path>
              </a:pathLst>
            </a:custGeom>
            <a:solidFill>
              <a:srgbClr val="CE2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70859" y="2019300"/>
              <a:ext cx="5672455" cy="6350"/>
            </a:xfrm>
            <a:custGeom>
              <a:avLst/>
              <a:gdLst/>
              <a:ahLst/>
              <a:cxnLst/>
              <a:rect l="l" t="t" r="r" b="b"/>
              <a:pathLst>
                <a:path w="5672455" h="6350">
                  <a:moveTo>
                    <a:pt x="1614627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587" y="6096"/>
                  </a:lnTo>
                  <a:lnTo>
                    <a:pt x="1614627" y="0"/>
                  </a:lnTo>
                  <a:close/>
                </a:path>
                <a:path w="5672455" h="6350">
                  <a:moveTo>
                    <a:pt x="2184653" y="0"/>
                  </a:move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lnTo>
                    <a:pt x="2182367" y="3047"/>
                  </a:lnTo>
                  <a:lnTo>
                    <a:pt x="2183891" y="1523"/>
                  </a:lnTo>
                  <a:lnTo>
                    <a:pt x="2184653" y="0"/>
                  </a:lnTo>
                  <a:close/>
                </a:path>
                <a:path w="5672455" h="6350">
                  <a:moveTo>
                    <a:pt x="2292095" y="6095"/>
                  </a:moveTo>
                  <a:lnTo>
                    <a:pt x="2292095" y="0"/>
                  </a:lnTo>
                  <a:lnTo>
                    <a:pt x="2244851" y="0"/>
                  </a:lnTo>
                  <a:lnTo>
                    <a:pt x="2244851" y="3047"/>
                  </a:lnTo>
                  <a:lnTo>
                    <a:pt x="2246375" y="3047"/>
                  </a:lnTo>
                  <a:lnTo>
                    <a:pt x="2246375" y="6096"/>
                  </a:lnTo>
                  <a:lnTo>
                    <a:pt x="2292095" y="6095"/>
                  </a:lnTo>
                  <a:close/>
                </a:path>
                <a:path w="5672455" h="6350">
                  <a:moveTo>
                    <a:pt x="3179775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735" y="6096"/>
                  </a:lnTo>
                  <a:lnTo>
                    <a:pt x="3179775" y="0"/>
                  </a:lnTo>
                  <a:close/>
                </a:path>
                <a:path w="5672455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672455" h="6350">
                  <a:moveTo>
                    <a:pt x="4351019" y="0"/>
                  </a:moveTo>
                  <a:lnTo>
                    <a:pt x="4303775" y="0"/>
                  </a:lnTo>
                  <a:lnTo>
                    <a:pt x="4302251" y="3047"/>
                  </a:lnTo>
                  <a:lnTo>
                    <a:pt x="4300727" y="4571"/>
                  </a:lnTo>
                  <a:lnTo>
                    <a:pt x="4299965" y="6096"/>
                  </a:lnTo>
                  <a:lnTo>
                    <a:pt x="4344923" y="6096"/>
                  </a:lnTo>
                  <a:lnTo>
                    <a:pt x="4351019" y="0"/>
                  </a:lnTo>
                  <a:close/>
                </a:path>
                <a:path w="5672455" h="6350">
                  <a:moveTo>
                    <a:pt x="4650436" y="0"/>
                  </a:moveTo>
                  <a:lnTo>
                    <a:pt x="4607052" y="0"/>
                  </a:lnTo>
                  <a:lnTo>
                    <a:pt x="4608575" y="1523"/>
                  </a:lnTo>
                  <a:lnTo>
                    <a:pt x="4608575" y="6096"/>
                  </a:lnTo>
                  <a:lnTo>
                    <a:pt x="4650396" y="6096"/>
                  </a:lnTo>
                  <a:lnTo>
                    <a:pt x="4650436" y="0"/>
                  </a:lnTo>
                  <a:close/>
                </a:path>
                <a:path w="5672455" h="6350">
                  <a:moveTo>
                    <a:pt x="4608575" y="6096"/>
                  </a:moveTo>
                  <a:lnTo>
                    <a:pt x="4608575" y="1523"/>
                  </a:lnTo>
                  <a:lnTo>
                    <a:pt x="4608445" y="6096"/>
                  </a:lnTo>
                  <a:lnTo>
                    <a:pt x="4608575" y="6096"/>
                  </a:lnTo>
                  <a:close/>
                </a:path>
                <a:path w="5672455" h="6350">
                  <a:moveTo>
                    <a:pt x="4545583" y="0"/>
                  </a:moveTo>
                  <a:lnTo>
                    <a:pt x="4499152" y="0"/>
                  </a:lnTo>
                  <a:lnTo>
                    <a:pt x="4497933" y="6096"/>
                  </a:lnTo>
                  <a:lnTo>
                    <a:pt x="4543551" y="6096"/>
                  </a:lnTo>
                  <a:lnTo>
                    <a:pt x="4545583" y="0"/>
                  </a:lnTo>
                  <a:close/>
                </a:path>
                <a:path w="5672455" h="6350">
                  <a:moveTo>
                    <a:pt x="5200600" y="0"/>
                  </a:moveTo>
                  <a:lnTo>
                    <a:pt x="5157216" y="0"/>
                  </a:lnTo>
                  <a:lnTo>
                    <a:pt x="5158739" y="1523"/>
                  </a:lnTo>
                  <a:lnTo>
                    <a:pt x="5158739" y="6096"/>
                  </a:lnTo>
                  <a:lnTo>
                    <a:pt x="5200560" y="6096"/>
                  </a:lnTo>
                  <a:lnTo>
                    <a:pt x="5200600" y="0"/>
                  </a:lnTo>
                  <a:close/>
                </a:path>
                <a:path w="5672455" h="6350">
                  <a:moveTo>
                    <a:pt x="5158739" y="6096"/>
                  </a:moveTo>
                  <a:lnTo>
                    <a:pt x="5158739" y="1523"/>
                  </a:lnTo>
                  <a:lnTo>
                    <a:pt x="5158609" y="6096"/>
                  </a:lnTo>
                  <a:lnTo>
                    <a:pt x="5158739" y="6096"/>
                  </a:lnTo>
                  <a:close/>
                </a:path>
                <a:path w="5672455" h="6350">
                  <a:moveTo>
                    <a:pt x="5095747" y="0"/>
                  </a:moveTo>
                  <a:lnTo>
                    <a:pt x="5049316" y="0"/>
                  </a:lnTo>
                  <a:lnTo>
                    <a:pt x="5048097" y="6096"/>
                  </a:lnTo>
                  <a:lnTo>
                    <a:pt x="5093715" y="6096"/>
                  </a:lnTo>
                  <a:lnTo>
                    <a:pt x="5095747" y="0"/>
                  </a:lnTo>
                  <a:close/>
                </a:path>
                <a:path w="5672455" h="6350">
                  <a:moveTo>
                    <a:pt x="1350213" y="0"/>
                  </a:moveTo>
                  <a:lnTo>
                    <a:pt x="1255775" y="0"/>
                  </a:lnTo>
                  <a:lnTo>
                    <a:pt x="1255775" y="6096"/>
                  </a:lnTo>
                  <a:lnTo>
                    <a:pt x="1350114" y="6096"/>
                  </a:lnTo>
                  <a:lnTo>
                    <a:pt x="1350213" y="0"/>
                  </a:lnTo>
                  <a:close/>
                </a:path>
                <a:path w="5672455" h="6350">
                  <a:moveTo>
                    <a:pt x="1205483" y="6096"/>
                  </a:moveTo>
                  <a:lnTo>
                    <a:pt x="1205483" y="0"/>
                  </a:lnTo>
                  <a:lnTo>
                    <a:pt x="1158330" y="0"/>
                  </a:lnTo>
                  <a:lnTo>
                    <a:pt x="1158258" y="6096"/>
                  </a:lnTo>
                  <a:lnTo>
                    <a:pt x="1205483" y="6096"/>
                  </a:lnTo>
                  <a:close/>
                </a:path>
                <a:path w="5672455" h="6350">
                  <a:moveTo>
                    <a:pt x="147828" y="6096"/>
                  </a:moveTo>
                  <a:lnTo>
                    <a:pt x="144779" y="3047"/>
                  </a:lnTo>
                  <a:lnTo>
                    <a:pt x="141731" y="1523"/>
                  </a:lnTo>
                  <a:lnTo>
                    <a:pt x="140208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147828" y="6096"/>
                  </a:lnTo>
                  <a:close/>
                </a:path>
                <a:path w="5672455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  <a:path w="5672455" h="6350">
                  <a:moveTo>
                    <a:pt x="433577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1247" y="6096"/>
                  </a:lnTo>
                  <a:lnTo>
                    <a:pt x="431291" y="3047"/>
                  </a:lnTo>
                  <a:lnTo>
                    <a:pt x="432815" y="1523"/>
                  </a:lnTo>
                  <a:lnTo>
                    <a:pt x="433577" y="0"/>
                  </a:lnTo>
                  <a:close/>
                </a:path>
                <a:path w="5672455" h="6350">
                  <a:moveTo>
                    <a:pt x="534923" y="6096"/>
                  </a:moveTo>
                  <a:lnTo>
                    <a:pt x="534923" y="0"/>
                  </a:lnTo>
                  <a:lnTo>
                    <a:pt x="490727" y="0"/>
                  </a:lnTo>
                  <a:lnTo>
                    <a:pt x="490727" y="6096"/>
                  </a:lnTo>
                  <a:lnTo>
                    <a:pt x="534923" y="6096"/>
                  </a:lnTo>
                  <a:close/>
                </a:path>
                <a:path w="5672455" h="6350">
                  <a:moveTo>
                    <a:pt x="1430121" y="0"/>
                  </a:moveTo>
                  <a:lnTo>
                    <a:pt x="1387601" y="0"/>
                  </a:lnTo>
                  <a:lnTo>
                    <a:pt x="1386839" y="3047"/>
                  </a:lnTo>
                  <a:lnTo>
                    <a:pt x="1386230" y="6096"/>
                  </a:lnTo>
                  <a:lnTo>
                    <a:pt x="1429511" y="6096"/>
                  </a:lnTo>
                  <a:lnTo>
                    <a:pt x="1429511" y="3047"/>
                  </a:lnTo>
                  <a:lnTo>
                    <a:pt x="1430121" y="0"/>
                  </a:lnTo>
                  <a:close/>
                </a:path>
                <a:path w="5672455" h="6350">
                  <a:moveTo>
                    <a:pt x="1536191" y="3047"/>
                  </a:moveTo>
                  <a:lnTo>
                    <a:pt x="1534667" y="3047"/>
                  </a:lnTo>
                  <a:lnTo>
                    <a:pt x="1534667" y="0"/>
                  </a:lnTo>
                  <a:lnTo>
                    <a:pt x="1493519" y="0"/>
                  </a:lnTo>
                  <a:lnTo>
                    <a:pt x="1493519" y="6096"/>
                  </a:lnTo>
                  <a:lnTo>
                    <a:pt x="1536022" y="6096"/>
                  </a:lnTo>
                  <a:lnTo>
                    <a:pt x="1536191" y="3047"/>
                  </a:lnTo>
                  <a:close/>
                </a:path>
                <a:path w="5672455" h="6350">
                  <a:moveTo>
                    <a:pt x="1812035" y="3047"/>
                  </a:moveTo>
                  <a:lnTo>
                    <a:pt x="1812035" y="0"/>
                  </a:lnTo>
                  <a:lnTo>
                    <a:pt x="1766315" y="0"/>
                  </a:lnTo>
                  <a:lnTo>
                    <a:pt x="1766315" y="3047"/>
                  </a:lnTo>
                  <a:lnTo>
                    <a:pt x="1812035" y="3047"/>
                  </a:lnTo>
                  <a:close/>
                </a:path>
                <a:path w="5672455" h="6350">
                  <a:moveTo>
                    <a:pt x="1813559" y="6096"/>
                  </a:moveTo>
                  <a:lnTo>
                    <a:pt x="1813559" y="3047"/>
                  </a:lnTo>
                  <a:lnTo>
                    <a:pt x="1767839" y="3047"/>
                  </a:lnTo>
                  <a:lnTo>
                    <a:pt x="1767839" y="6096"/>
                  </a:lnTo>
                  <a:lnTo>
                    <a:pt x="1813559" y="6096"/>
                  </a:lnTo>
                  <a:close/>
                </a:path>
                <a:path w="5672455" h="6350">
                  <a:moveTo>
                    <a:pt x="1698243" y="0"/>
                  </a:moveTo>
                  <a:lnTo>
                    <a:pt x="1652625" y="0"/>
                  </a:lnTo>
                  <a:lnTo>
                    <a:pt x="1652015" y="3047"/>
                  </a:lnTo>
                  <a:lnTo>
                    <a:pt x="1651253" y="6096"/>
                  </a:lnTo>
                  <a:lnTo>
                    <a:pt x="1696211" y="6095"/>
                  </a:lnTo>
                  <a:lnTo>
                    <a:pt x="1698243" y="0"/>
                  </a:lnTo>
                  <a:close/>
                </a:path>
                <a:path w="5672455" h="6350">
                  <a:moveTo>
                    <a:pt x="1895093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2763" y="6096"/>
                  </a:lnTo>
                  <a:lnTo>
                    <a:pt x="1892807" y="3047"/>
                  </a:lnTo>
                  <a:lnTo>
                    <a:pt x="1894331" y="1523"/>
                  </a:lnTo>
                  <a:lnTo>
                    <a:pt x="1895093" y="0"/>
                  </a:lnTo>
                  <a:close/>
                </a:path>
                <a:path w="5672455" h="6350">
                  <a:moveTo>
                    <a:pt x="2095478" y="0"/>
                  </a:moveTo>
                  <a:lnTo>
                    <a:pt x="2049779" y="0"/>
                  </a:lnTo>
                  <a:lnTo>
                    <a:pt x="2049779" y="4571"/>
                  </a:lnTo>
                  <a:lnTo>
                    <a:pt x="2051303" y="4571"/>
                  </a:lnTo>
                  <a:lnTo>
                    <a:pt x="2051303" y="6096"/>
                  </a:lnTo>
                  <a:lnTo>
                    <a:pt x="2095392" y="6096"/>
                  </a:lnTo>
                  <a:lnTo>
                    <a:pt x="2095478" y="0"/>
                  </a:lnTo>
                  <a:close/>
                </a:path>
                <a:path w="5672455" h="6350">
                  <a:moveTo>
                    <a:pt x="1996439" y="0"/>
                  </a:moveTo>
                  <a:lnTo>
                    <a:pt x="1949195" y="0"/>
                  </a:lnTo>
                  <a:lnTo>
                    <a:pt x="1949195" y="6096"/>
                  </a:lnTo>
                  <a:lnTo>
                    <a:pt x="1993391" y="6096"/>
                  </a:lnTo>
                  <a:lnTo>
                    <a:pt x="1993391" y="3047"/>
                  </a:lnTo>
                  <a:lnTo>
                    <a:pt x="1996439" y="0"/>
                  </a:lnTo>
                  <a:close/>
                </a:path>
                <a:path w="5672455" h="6350">
                  <a:moveTo>
                    <a:pt x="2461198" y="0"/>
                  </a:moveTo>
                  <a:lnTo>
                    <a:pt x="2418587" y="0"/>
                  </a:lnTo>
                  <a:lnTo>
                    <a:pt x="2418587" y="6096"/>
                  </a:lnTo>
                  <a:lnTo>
                    <a:pt x="2461115" y="6096"/>
                  </a:lnTo>
                  <a:lnTo>
                    <a:pt x="2461198" y="0"/>
                  </a:lnTo>
                  <a:close/>
                </a:path>
                <a:path w="5672455" h="6350">
                  <a:moveTo>
                    <a:pt x="2550413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8083" y="6096"/>
                  </a:lnTo>
                  <a:lnTo>
                    <a:pt x="2548127" y="3047"/>
                  </a:lnTo>
                  <a:lnTo>
                    <a:pt x="2549651" y="1523"/>
                  </a:lnTo>
                  <a:lnTo>
                    <a:pt x="2550413" y="0"/>
                  </a:lnTo>
                  <a:close/>
                </a:path>
                <a:path w="5672455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7563" y="0"/>
                  </a:lnTo>
                  <a:lnTo>
                    <a:pt x="2607563" y="6096"/>
                  </a:lnTo>
                  <a:lnTo>
                    <a:pt x="2651759" y="6096"/>
                  </a:lnTo>
                  <a:close/>
                </a:path>
                <a:path w="5672455" h="6350">
                  <a:moveTo>
                    <a:pt x="2815698" y="0"/>
                  </a:moveTo>
                  <a:lnTo>
                    <a:pt x="2777235" y="0"/>
                  </a:lnTo>
                  <a:lnTo>
                    <a:pt x="2776727" y="3047"/>
                  </a:lnTo>
                  <a:lnTo>
                    <a:pt x="2776118" y="6096"/>
                  </a:lnTo>
                  <a:lnTo>
                    <a:pt x="2815263" y="6096"/>
                  </a:lnTo>
                  <a:lnTo>
                    <a:pt x="2815698" y="0"/>
                  </a:lnTo>
                  <a:close/>
                </a:path>
                <a:path w="5672455" h="6350">
                  <a:moveTo>
                    <a:pt x="2726435" y="6096"/>
                  </a:moveTo>
                  <a:lnTo>
                    <a:pt x="2726435" y="0"/>
                  </a:lnTo>
                  <a:lnTo>
                    <a:pt x="2688335" y="0"/>
                  </a:lnTo>
                  <a:lnTo>
                    <a:pt x="2688335" y="6096"/>
                  </a:lnTo>
                  <a:lnTo>
                    <a:pt x="2726435" y="6096"/>
                  </a:lnTo>
                  <a:close/>
                </a:path>
                <a:path w="5672455" h="6350">
                  <a:moveTo>
                    <a:pt x="2727959" y="6096"/>
                  </a:moveTo>
                  <a:lnTo>
                    <a:pt x="2726435" y="6095"/>
                  </a:lnTo>
                  <a:lnTo>
                    <a:pt x="2727959" y="6096"/>
                  </a:lnTo>
                  <a:close/>
                </a:path>
                <a:path w="5672455" h="6350">
                  <a:moveTo>
                    <a:pt x="3396995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92423" y="6095"/>
                  </a:lnTo>
                  <a:lnTo>
                    <a:pt x="3393947" y="4571"/>
                  </a:lnTo>
                  <a:lnTo>
                    <a:pt x="3395471" y="1523"/>
                  </a:lnTo>
                  <a:lnTo>
                    <a:pt x="3396995" y="0"/>
                  </a:lnTo>
                  <a:close/>
                </a:path>
                <a:path w="5672455" h="6350">
                  <a:moveTo>
                    <a:pt x="3598102" y="0"/>
                  </a:moveTo>
                  <a:lnTo>
                    <a:pt x="3555491" y="0"/>
                  </a:lnTo>
                  <a:lnTo>
                    <a:pt x="3555491" y="6096"/>
                  </a:lnTo>
                  <a:lnTo>
                    <a:pt x="3598019" y="6096"/>
                  </a:lnTo>
                  <a:lnTo>
                    <a:pt x="3598102" y="0"/>
                  </a:lnTo>
                  <a:close/>
                </a:path>
                <a:path w="5672455" h="6350">
                  <a:moveTo>
                    <a:pt x="3691128" y="6096"/>
                  </a:moveTo>
                  <a:lnTo>
                    <a:pt x="3681983" y="1523"/>
                  </a:lnTo>
                  <a:lnTo>
                    <a:pt x="3680460" y="0"/>
                  </a:lnTo>
                  <a:lnTo>
                    <a:pt x="3633215" y="0"/>
                  </a:lnTo>
                  <a:lnTo>
                    <a:pt x="3633215" y="3047"/>
                  </a:lnTo>
                  <a:lnTo>
                    <a:pt x="3634739" y="3047"/>
                  </a:lnTo>
                  <a:lnTo>
                    <a:pt x="3634739" y="6096"/>
                  </a:lnTo>
                  <a:lnTo>
                    <a:pt x="3691128" y="6096"/>
                  </a:lnTo>
                  <a:close/>
                </a:path>
                <a:path w="5672455" h="6350">
                  <a:moveTo>
                    <a:pt x="3936491" y="3047"/>
                  </a:moveTo>
                  <a:lnTo>
                    <a:pt x="3936491" y="0"/>
                  </a:lnTo>
                  <a:lnTo>
                    <a:pt x="3890771" y="0"/>
                  </a:lnTo>
                  <a:lnTo>
                    <a:pt x="3890771" y="3047"/>
                  </a:lnTo>
                  <a:lnTo>
                    <a:pt x="3936491" y="3047"/>
                  </a:lnTo>
                  <a:close/>
                </a:path>
                <a:path w="5672455" h="6350">
                  <a:moveTo>
                    <a:pt x="3938015" y="6096"/>
                  </a:moveTo>
                  <a:lnTo>
                    <a:pt x="3938015" y="3047"/>
                  </a:lnTo>
                  <a:lnTo>
                    <a:pt x="3892295" y="3047"/>
                  </a:lnTo>
                  <a:lnTo>
                    <a:pt x="3892295" y="6096"/>
                  </a:lnTo>
                  <a:lnTo>
                    <a:pt x="3938015" y="6096"/>
                  </a:lnTo>
                  <a:close/>
                </a:path>
                <a:path w="5672455" h="6350">
                  <a:moveTo>
                    <a:pt x="3822699" y="0"/>
                  </a:moveTo>
                  <a:lnTo>
                    <a:pt x="3777081" y="0"/>
                  </a:lnTo>
                  <a:lnTo>
                    <a:pt x="3776471" y="3047"/>
                  </a:lnTo>
                  <a:lnTo>
                    <a:pt x="3775709" y="6096"/>
                  </a:lnTo>
                  <a:lnTo>
                    <a:pt x="3820667" y="6095"/>
                  </a:lnTo>
                  <a:lnTo>
                    <a:pt x="3822699" y="0"/>
                  </a:lnTo>
                  <a:close/>
                </a:path>
                <a:path w="5672455" h="6350">
                  <a:moveTo>
                    <a:pt x="4019549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7219" y="6096"/>
                  </a:lnTo>
                  <a:lnTo>
                    <a:pt x="4017263" y="3047"/>
                  </a:lnTo>
                  <a:lnTo>
                    <a:pt x="4018787" y="1523"/>
                  </a:lnTo>
                  <a:lnTo>
                    <a:pt x="4019549" y="0"/>
                  </a:lnTo>
                  <a:close/>
                </a:path>
                <a:path w="5672455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6699" y="0"/>
                  </a:lnTo>
                  <a:lnTo>
                    <a:pt x="4076699" y="6096"/>
                  </a:lnTo>
                  <a:lnTo>
                    <a:pt x="4120895" y="6096"/>
                  </a:lnTo>
                  <a:close/>
                </a:path>
                <a:path w="5672455" h="6350">
                  <a:moveTo>
                    <a:pt x="5378134" y="0"/>
                  </a:moveTo>
                  <a:lnTo>
                    <a:pt x="5335523" y="0"/>
                  </a:lnTo>
                  <a:lnTo>
                    <a:pt x="5335523" y="6096"/>
                  </a:lnTo>
                  <a:lnTo>
                    <a:pt x="5378051" y="6096"/>
                  </a:lnTo>
                  <a:lnTo>
                    <a:pt x="5378134" y="0"/>
                  </a:lnTo>
                  <a:close/>
                </a:path>
                <a:path w="5672455" h="6350">
                  <a:moveTo>
                    <a:pt x="5471159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6587" y="6095"/>
                  </a:lnTo>
                  <a:lnTo>
                    <a:pt x="5468111" y="4571"/>
                  </a:lnTo>
                  <a:lnTo>
                    <a:pt x="5469635" y="1523"/>
                  </a:lnTo>
                  <a:lnTo>
                    <a:pt x="5471159" y="0"/>
                  </a:lnTo>
                  <a:close/>
                </a:path>
                <a:path w="5672455" h="6350">
                  <a:moveTo>
                    <a:pt x="5672266" y="0"/>
                  </a:moveTo>
                  <a:lnTo>
                    <a:pt x="5629655" y="0"/>
                  </a:lnTo>
                  <a:lnTo>
                    <a:pt x="5629655" y="6096"/>
                  </a:lnTo>
                  <a:lnTo>
                    <a:pt x="5672183" y="6096"/>
                  </a:lnTo>
                  <a:lnTo>
                    <a:pt x="5672266" y="0"/>
                  </a:lnTo>
                  <a:close/>
                </a:path>
                <a:path w="5672455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72455" h="6350">
                  <a:moveTo>
                    <a:pt x="342411" y="0"/>
                  </a:moveTo>
                  <a:lnTo>
                    <a:pt x="299509" y="0"/>
                  </a:lnTo>
                  <a:lnTo>
                    <a:pt x="299422" y="6096"/>
                  </a:lnTo>
                  <a:lnTo>
                    <a:pt x="342353" y="6096"/>
                  </a:lnTo>
                  <a:lnTo>
                    <a:pt x="342411" y="0"/>
                  </a:lnTo>
                  <a:close/>
                </a:path>
                <a:path w="5672455" h="6350">
                  <a:moveTo>
                    <a:pt x="699007" y="0"/>
                  </a:moveTo>
                  <a:lnTo>
                    <a:pt x="655700" y="0"/>
                  </a:lnTo>
                  <a:lnTo>
                    <a:pt x="655319" y="1523"/>
                  </a:lnTo>
                  <a:lnTo>
                    <a:pt x="653795" y="6096"/>
                  </a:lnTo>
                  <a:lnTo>
                    <a:pt x="696975" y="6096"/>
                  </a:lnTo>
                  <a:lnTo>
                    <a:pt x="699007" y="0"/>
                  </a:lnTo>
                  <a:close/>
                </a:path>
                <a:path w="5672455" h="6350">
                  <a:moveTo>
                    <a:pt x="617219" y="4571"/>
                  </a:moveTo>
                  <a:lnTo>
                    <a:pt x="617219" y="0"/>
                  </a:lnTo>
                  <a:lnTo>
                    <a:pt x="569975" y="0"/>
                  </a:lnTo>
                  <a:lnTo>
                    <a:pt x="569975" y="1523"/>
                  </a:lnTo>
                  <a:lnTo>
                    <a:pt x="571499" y="1523"/>
                  </a:lnTo>
                  <a:lnTo>
                    <a:pt x="571499" y="4571"/>
                  </a:lnTo>
                  <a:lnTo>
                    <a:pt x="617219" y="4571"/>
                  </a:lnTo>
                  <a:close/>
                </a:path>
                <a:path w="5672455" h="6350">
                  <a:moveTo>
                    <a:pt x="618743" y="6096"/>
                  </a:moveTo>
                  <a:lnTo>
                    <a:pt x="618743" y="4571"/>
                  </a:lnTo>
                  <a:lnTo>
                    <a:pt x="573023" y="4571"/>
                  </a:lnTo>
                  <a:lnTo>
                    <a:pt x="573023" y="6096"/>
                  </a:lnTo>
                  <a:lnTo>
                    <a:pt x="618743" y="6096"/>
                  </a:lnTo>
                  <a:close/>
                </a:path>
                <a:path w="5672455" h="6350">
                  <a:moveTo>
                    <a:pt x="782852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793" y="6096"/>
                  </a:lnTo>
                  <a:lnTo>
                    <a:pt x="782852" y="0"/>
                  </a:lnTo>
                  <a:close/>
                </a:path>
                <a:path w="5672455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72455" h="6350">
                  <a:moveTo>
                    <a:pt x="3091707" y="0"/>
                  </a:moveTo>
                  <a:lnTo>
                    <a:pt x="3048805" y="0"/>
                  </a:lnTo>
                  <a:lnTo>
                    <a:pt x="3048718" y="6096"/>
                  </a:lnTo>
                  <a:lnTo>
                    <a:pt x="3091649" y="6096"/>
                  </a:lnTo>
                  <a:lnTo>
                    <a:pt x="3091707" y="0"/>
                  </a:lnTo>
                  <a:close/>
                </a:path>
                <a:path w="5672455" h="6350">
                  <a:moveTo>
                    <a:pt x="4207280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7221" y="6096"/>
                  </a:lnTo>
                  <a:lnTo>
                    <a:pt x="4207280" y="0"/>
                  </a:lnTo>
                  <a:close/>
                </a:path>
                <a:path w="5672455" h="6350">
                  <a:moveTo>
                    <a:pt x="4739156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9097" y="6096"/>
                  </a:lnTo>
                  <a:lnTo>
                    <a:pt x="4739156" y="0"/>
                  </a:lnTo>
                  <a:close/>
                </a:path>
                <a:path w="5672455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72455" h="6350">
                  <a:moveTo>
                    <a:pt x="5010423" y="0"/>
                  </a:moveTo>
                  <a:lnTo>
                    <a:pt x="4967521" y="0"/>
                  </a:lnTo>
                  <a:lnTo>
                    <a:pt x="4967434" y="6096"/>
                  </a:lnTo>
                  <a:lnTo>
                    <a:pt x="5010365" y="6096"/>
                  </a:lnTo>
                  <a:lnTo>
                    <a:pt x="5010423" y="0"/>
                  </a:lnTo>
                  <a:close/>
                </a:path>
              </a:pathLst>
            </a:custGeom>
            <a:solidFill>
              <a:srgbClr val="D021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070859" y="2025396"/>
              <a:ext cx="5672455" cy="6350"/>
            </a:xfrm>
            <a:custGeom>
              <a:avLst/>
              <a:gdLst/>
              <a:ahLst/>
              <a:cxnLst/>
              <a:rect l="l" t="t" r="r" b="b"/>
              <a:pathLst>
                <a:path w="5672455" h="6350">
                  <a:moveTo>
                    <a:pt x="1614587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547" y="6096"/>
                  </a:lnTo>
                  <a:lnTo>
                    <a:pt x="1614587" y="0"/>
                  </a:lnTo>
                  <a:close/>
                </a:path>
                <a:path w="5672455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672455" h="6350">
                  <a:moveTo>
                    <a:pt x="2293619" y="0"/>
                  </a:moveTo>
                  <a:lnTo>
                    <a:pt x="2246375" y="0"/>
                  </a:lnTo>
                  <a:lnTo>
                    <a:pt x="2246375" y="3047"/>
                  </a:lnTo>
                  <a:lnTo>
                    <a:pt x="2247899" y="3047"/>
                  </a:lnTo>
                  <a:lnTo>
                    <a:pt x="2247899" y="6096"/>
                  </a:lnTo>
                  <a:lnTo>
                    <a:pt x="2293402" y="6096"/>
                  </a:lnTo>
                  <a:lnTo>
                    <a:pt x="2293619" y="0"/>
                  </a:lnTo>
                  <a:close/>
                </a:path>
                <a:path w="5672455" h="6350">
                  <a:moveTo>
                    <a:pt x="3179735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695" y="6096"/>
                  </a:lnTo>
                  <a:lnTo>
                    <a:pt x="3179735" y="0"/>
                  </a:lnTo>
                  <a:close/>
                </a:path>
                <a:path w="5672455" h="6350">
                  <a:moveTo>
                    <a:pt x="4294631" y="6096"/>
                  </a:move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294631" y="6096"/>
                  </a:lnTo>
                  <a:close/>
                </a:path>
                <a:path w="5672455" h="6350">
                  <a:moveTo>
                    <a:pt x="4344923" y="0"/>
                  </a:moveTo>
                  <a:lnTo>
                    <a:pt x="4299965" y="0"/>
                  </a:lnTo>
                  <a:lnTo>
                    <a:pt x="4299203" y="1523"/>
                  </a:lnTo>
                  <a:lnTo>
                    <a:pt x="4296155" y="4571"/>
                  </a:lnTo>
                  <a:lnTo>
                    <a:pt x="4295393" y="6096"/>
                  </a:lnTo>
                  <a:lnTo>
                    <a:pt x="4340351" y="6096"/>
                  </a:lnTo>
                  <a:lnTo>
                    <a:pt x="4341875" y="4571"/>
                  </a:lnTo>
                  <a:lnTo>
                    <a:pt x="4343399" y="1523"/>
                  </a:lnTo>
                  <a:lnTo>
                    <a:pt x="4344923" y="0"/>
                  </a:lnTo>
                  <a:close/>
                </a:path>
                <a:path w="5672455" h="6350">
                  <a:moveTo>
                    <a:pt x="4650396" y="0"/>
                  </a:moveTo>
                  <a:lnTo>
                    <a:pt x="4608445" y="0"/>
                  </a:lnTo>
                  <a:lnTo>
                    <a:pt x="4608271" y="6096"/>
                  </a:lnTo>
                  <a:lnTo>
                    <a:pt x="4650357" y="6096"/>
                  </a:lnTo>
                  <a:lnTo>
                    <a:pt x="4650396" y="0"/>
                  </a:lnTo>
                  <a:close/>
                </a:path>
                <a:path w="5672455" h="6350">
                  <a:moveTo>
                    <a:pt x="4543551" y="0"/>
                  </a:moveTo>
                  <a:lnTo>
                    <a:pt x="4497933" y="0"/>
                  </a:lnTo>
                  <a:lnTo>
                    <a:pt x="4497323" y="3047"/>
                  </a:lnTo>
                  <a:lnTo>
                    <a:pt x="4497323" y="6096"/>
                  </a:lnTo>
                  <a:lnTo>
                    <a:pt x="4542129" y="6096"/>
                  </a:lnTo>
                  <a:lnTo>
                    <a:pt x="4543043" y="1523"/>
                  </a:lnTo>
                  <a:lnTo>
                    <a:pt x="4543551" y="0"/>
                  </a:lnTo>
                  <a:close/>
                </a:path>
                <a:path w="5672455" h="6350">
                  <a:moveTo>
                    <a:pt x="5200560" y="0"/>
                  </a:moveTo>
                  <a:lnTo>
                    <a:pt x="5158609" y="0"/>
                  </a:lnTo>
                  <a:lnTo>
                    <a:pt x="5158435" y="6096"/>
                  </a:lnTo>
                  <a:lnTo>
                    <a:pt x="5200521" y="6096"/>
                  </a:lnTo>
                  <a:lnTo>
                    <a:pt x="5200560" y="0"/>
                  </a:lnTo>
                  <a:close/>
                </a:path>
                <a:path w="5672455" h="6350">
                  <a:moveTo>
                    <a:pt x="5093715" y="0"/>
                  </a:moveTo>
                  <a:lnTo>
                    <a:pt x="5048097" y="0"/>
                  </a:lnTo>
                  <a:lnTo>
                    <a:pt x="5047487" y="3047"/>
                  </a:lnTo>
                  <a:lnTo>
                    <a:pt x="5047487" y="6096"/>
                  </a:lnTo>
                  <a:lnTo>
                    <a:pt x="5092293" y="6096"/>
                  </a:lnTo>
                  <a:lnTo>
                    <a:pt x="5093207" y="1523"/>
                  </a:lnTo>
                  <a:lnTo>
                    <a:pt x="5093715" y="0"/>
                  </a:lnTo>
                  <a:close/>
                </a:path>
                <a:path w="5672455" h="6350">
                  <a:moveTo>
                    <a:pt x="1350114" y="0"/>
                  </a:moveTo>
                  <a:lnTo>
                    <a:pt x="1255775" y="0"/>
                  </a:lnTo>
                  <a:lnTo>
                    <a:pt x="1255775" y="6095"/>
                  </a:lnTo>
                  <a:lnTo>
                    <a:pt x="1257299" y="6096"/>
                  </a:lnTo>
                  <a:lnTo>
                    <a:pt x="1350014" y="6096"/>
                  </a:lnTo>
                  <a:lnTo>
                    <a:pt x="1350114" y="0"/>
                  </a:lnTo>
                  <a:close/>
                </a:path>
                <a:path w="5672455" h="6350">
                  <a:moveTo>
                    <a:pt x="1207007" y="6096"/>
                  </a:moveTo>
                  <a:lnTo>
                    <a:pt x="1207007" y="3047"/>
                  </a:lnTo>
                  <a:lnTo>
                    <a:pt x="1205483" y="3047"/>
                  </a:lnTo>
                  <a:lnTo>
                    <a:pt x="1205483" y="0"/>
                  </a:lnTo>
                  <a:lnTo>
                    <a:pt x="1158258" y="0"/>
                  </a:lnTo>
                  <a:lnTo>
                    <a:pt x="1158239" y="1523"/>
                  </a:lnTo>
                  <a:lnTo>
                    <a:pt x="1159763" y="1523"/>
                  </a:lnTo>
                  <a:lnTo>
                    <a:pt x="1159763" y="6096"/>
                  </a:lnTo>
                  <a:lnTo>
                    <a:pt x="1207007" y="6096"/>
                  </a:lnTo>
                  <a:close/>
                </a:path>
                <a:path w="5672455" h="6350">
                  <a:moveTo>
                    <a:pt x="152399" y="6096"/>
                  </a:moveTo>
                  <a:lnTo>
                    <a:pt x="152399" y="4571"/>
                  </a:lnTo>
                  <a:lnTo>
                    <a:pt x="147828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152399" y="6096"/>
                  </a:lnTo>
                  <a:close/>
                </a:path>
                <a:path w="5672455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  <a:path w="5672455" h="6350">
                  <a:moveTo>
                    <a:pt x="431247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1159" y="6096"/>
                  </a:lnTo>
                  <a:lnTo>
                    <a:pt x="431247" y="0"/>
                  </a:lnTo>
                  <a:close/>
                </a:path>
                <a:path w="5672455" h="6350">
                  <a:moveTo>
                    <a:pt x="534923" y="6096"/>
                  </a:moveTo>
                  <a:lnTo>
                    <a:pt x="534923" y="0"/>
                  </a:lnTo>
                  <a:lnTo>
                    <a:pt x="490727" y="0"/>
                  </a:lnTo>
                  <a:lnTo>
                    <a:pt x="490727" y="1523"/>
                  </a:lnTo>
                  <a:lnTo>
                    <a:pt x="492251" y="1523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2455" h="6350">
                  <a:moveTo>
                    <a:pt x="1429511" y="6095"/>
                  </a:moveTo>
                  <a:lnTo>
                    <a:pt x="1429511" y="0"/>
                  </a:lnTo>
                  <a:lnTo>
                    <a:pt x="1386230" y="0"/>
                  </a:lnTo>
                  <a:lnTo>
                    <a:pt x="1385315" y="4571"/>
                  </a:lnTo>
                  <a:lnTo>
                    <a:pt x="1385315" y="6096"/>
                  </a:lnTo>
                  <a:lnTo>
                    <a:pt x="1429511" y="6095"/>
                  </a:lnTo>
                  <a:close/>
                </a:path>
                <a:path w="5672455" h="6350">
                  <a:moveTo>
                    <a:pt x="1536022" y="0"/>
                  </a:moveTo>
                  <a:lnTo>
                    <a:pt x="1493519" y="0"/>
                  </a:lnTo>
                  <a:lnTo>
                    <a:pt x="1493519" y="6095"/>
                  </a:lnTo>
                  <a:lnTo>
                    <a:pt x="1535683" y="6095"/>
                  </a:lnTo>
                  <a:lnTo>
                    <a:pt x="1536022" y="0"/>
                  </a:lnTo>
                  <a:close/>
                </a:path>
                <a:path w="5672455" h="6350">
                  <a:moveTo>
                    <a:pt x="1813559" y="6096"/>
                  </a:moveTo>
                  <a:lnTo>
                    <a:pt x="1813559" y="0"/>
                  </a:lnTo>
                  <a:lnTo>
                    <a:pt x="1767839" y="0"/>
                  </a:lnTo>
                  <a:lnTo>
                    <a:pt x="1767839" y="6095"/>
                  </a:lnTo>
                  <a:lnTo>
                    <a:pt x="1769363" y="6096"/>
                  </a:lnTo>
                  <a:lnTo>
                    <a:pt x="1813559" y="6096"/>
                  </a:lnTo>
                  <a:close/>
                </a:path>
                <a:path w="5672455" h="6350">
                  <a:moveTo>
                    <a:pt x="1696211" y="0"/>
                  </a:moveTo>
                  <a:lnTo>
                    <a:pt x="1651253" y="0"/>
                  </a:lnTo>
                  <a:lnTo>
                    <a:pt x="1650491" y="3047"/>
                  </a:lnTo>
                  <a:lnTo>
                    <a:pt x="1650214" y="6096"/>
                  </a:lnTo>
                  <a:lnTo>
                    <a:pt x="1694992" y="6096"/>
                  </a:lnTo>
                  <a:lnTo>
                    <a:pt x="1696211" y="0"/>
                  </a:lnTo>
                  <a:close/>
                </a:path>
                <a:path w="5672455" h="6350">
                  <a:moveTo>
                    <a:pt x="1892763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2675" y="6096"/>
                  </a:lnTo>
                  <a:lnTo>
                    <a:pt x="1892763" y="0"/>
                  </a:lnTo>
                  <a:close/>
                </a:path>
                <a:path w="5672455" h="6350">
                  <a:moveTo>
                    <a:pt x="2095392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5306" y="6096"/>
                  </a:lnTo>
                  <a:lnTo>
                    <a:pt x="2095392" y="0"/>
                  </a:lnTo>
                  <a:close/>
                </a:path>
                <a:path w="5672455" h="6350">
                  <a:moveTo>
                    <a:pt x="1993391" y="6096"/>
                  </a:moveTo>
                  <a:lnTo>
                    <a:pt x="1993391" y="0"/>
                  </a:lnTo>
                  <a:lnTo>
                    <a:pt x="1949195" y="0"/>
                  </a:lnTo>
                  <a:lnTo>
                    <a:pt x="1949195" y="4571"/>
                  </a:lnTo>
                  <a:lnTo>
                    <a:pt x="1950719" y="4571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2455" h="6350">
                  <a:moveTo>
                    <a:pt x="2461115" y="0"/>
                  </a:moveTo>
                  <a:lnTo>
                    <a:pt x="2418587" y="0"/>
                  </a:lnTo>
                  <a:lnTo>
                    <a:pt x="2418587" y="6096"/>
                  </a:lnTo>
                  <a:lnTo>
                    <a:pt x="2461033" y="6096"/>
                  </a:lnTo>
                  <a:lnTo>
                    <a:pt x="2461115" y="0"/>
                  </a:lnTo>
                  <a:close/>
                </a:path>
                <a:path w="5672455" h="6350">
                  <a:moveTo>
                    <a:pt x="2548083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7995" y="6096"/>
                  </a:lnTo>
                  <a:lnTo>
                    <a:pt x="2548083" y="0"/>
                  </a:lnTo>
                  <a:close/>
                </a:path>
                <a:path w="5672455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7563" y="0"/>
                  </a:lnTo>
                  <a:lnTo>
                    <a:pt x="2607563" y="1523"/>
                  </a:lnTo>
                  <a:lnTo>
                    <a:pt x="2609087" y="1523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2455" h="6350">
                  <a:moveTo>
                    <a:pt x="2815263" y="0"/>
                  </a:moveTo>
                  <a:lnTo>
                    <a:pt x="2776118" y="0"/>
                  </a:lnTo>
                  <a:lnTo>
                    <a:pt x="2775203" y="4571"/>
                  </a:lnTo>
                  <a:lnTo>
                    <a:pt x="2773679" y="6096"/>
                  </a:lnTo>
                  <a:lnTo>
                    <a:pt x="2814827" y="6095"/>
                  </a:lnTo>
                  <a:lnTo>
                    <a:pt x="2815263" y="0"/>
                  </a:lnTo>
                  <a:close/>
                </a:path>
                <a:path w="5672455" h="6350">
                  <a:moveTo>
                    <a:pt x="2727959" y="6095"/>
                  </a:moveTo>
                  <a:lnTo>
                    <a:pt x="2727959" y="0"/>
                  </a:lnTo>
                  <a:lnTo>
                    <a:pt x="2688335" y="0"/>
                  </a:lnTo>
                  <a:lnTo>
                    <a:pt x="2688335" y="6095"/>
                  </a:lnTo>
                  <a:lnTo>
                    <a:pt x="2727959" y="6095"/>
                  </a:lnTo>
                  <a:close/>
                </a:path>
                <a:path w="5672455" h="6350">
                  <a:moveTo>
                    <a:pt x="2729484" y="6096"/>
                  </a:moveTo>
                  <a:lnTo>
                    <a:pt x="2689859" y="6095"/>
                  </a:lnTo>
                  <a:lnTo>
                    <a:pt x="2729484" y="6096"/>
                  </a:lnTo>
                  <a:close/>
                </a:path>
                <a:path w="5672455" h="6350">
                  <a:moveTo>
                    <a:pt x="3392423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90853" y="6096"/>
                  </a:lnTo>
                  <a:lnTo>
                    <a:pt x="3390899" y="3047"/>
                  </a:lnTo>
                  <a:lnTo>
                    <a:pt x="3392423" y="0"/>
                  </a:lnTo>
                  <a:close/>
                </a:path>
                <a:path w="5672455" h="6350">
                  <a:moveTo>
                    <a:pt x="3598019" y="0"/>
                  </a:moveTo>
                  <a:lnTo>
                    <a:pt x="3555491" y="0"/>
                  </a:lnTo>
                  <a:lnTo>
                    <a:pt x="3555491" y="6096"/>
                  </a:lnTo>
                  <a:lnTo>
                    <a:pt x="3597937" y="6096"/>
                  </a:lnTo>
                  <a:lnTo>
                    <a:pt x="3598019" y="0"/>
                  </a:lnTo>
                  <a:close/>
                </a:path>
                <a:path w="5672455" h="6350">
                  <a:moveTo>
                    <a:pt x="3706368" y="6096"/>
                  </a:moveTo>
                  <a:lnTo>
                    <a:pt x="3703319" y="4571"/>
                  </a:lnTo>
                  <a:lnTo>
                    <a:pt x="3694175" y="1523"/>
                  </a:lnTo>
                  <a:lnTo>
                    <a:pt x="3691128" y="0"/>
                  </a:lnTo>
                  <a:lnTo>
                    <a:pt x="3634739" y="0"/>
                  </a:lnTo>
                  <a:lnTo>
                    <a:pt x="3634739" y="1523"/>
                  </a:lnTo>
                  <a:lnTo>
                    <a:pt x="3636263" y="1523"/>
                  </a:lnTo>
                  <a:lnTo>
                    <a:pt x="3636263" y="6095"/>
                  </a:lnTo>
                  <a:lnTo>
                    <a:pt x="3706368" y="6096"/>
                  </a:lnTo>
                  <a:close/>
                </a:path>
                <a:path w="5672455" h="6350">
                  <a:moveTo>
                    <a:pt x="3938015" y="6096"/>
                  </a:moveTo>
                  <a:lnTo>
                    <a:pt x="3938015" y="0"/>
                  </a:lnTo>
                  <a:lnTo>
                    <a:pt x="3892295" y="0"/>
                  </a:lnTo>
                  <a:lnTo>
                    <a:pt x="3892295" y="6095"/>
                  </a:lnTo>
                  <a:lnTo>
                    <a:pt x="3893819" y="6096"/>
                  </a:lnTo>
                  <a:lnTo>
                    <a:pt x="3938015" y="6096"/>
                  </a:lnTo>
                  <a:close/>
                </a:path>
                <a:path w="5672455" h="6350">
                  <a:moveTo>
                    <a:pt x="3820667" y="0"/>
                  </a:moveTo>
                  <a:lnTo>
                    <a:pt x="3775709" y="0"/>
                  </a:lnTo>
                  <a:lnTo>
                    <a:pt x="3774947" y="3047"/>
                  </a:lnTo>
                  <a:lnTo>
                    <a:pt x="3774670" y="6096"/>
                  </a:lnTo>
                  <a:lnTo>
                    <a:pt x="3819448" y="6096"/>
                  </a:lnTo>
                  <a:lnTo>
                    <a:pt x="3820667" y="0"/>
                  </a:lnTo>
                  <a:close/>
                </a:path>
                <a:path w="5672455" h="6350">
                  <a:moveTo>
                    <a:pt x="4017219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7131" y="6096"/>
                  </a:lnTo>
                  <a:lnTo>
                    <a:pt x="4017219" y="0"/>
                  </a:lnTo>
                  <a:close/>
                </a:path>
                <a:path w="5672455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6699" y="0"/>
                  </a:lnTo>
                  <a:lnTo>
                    <a:pt x="4076699" y="1523"/>
                  </a:lnTo>
                  <a:lnTo>
                    <a:pt x="4078223" y="1523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2455" h="6350">
                  <a:moveTo>
                    <a:pt x="5378051" y="0"/>
                  </a:moveTo>
                  <a:lnTo>
                    <a:pt x="5335523" y="0"/>
                  </a:lnTo>
                  <a:lnTo>
                    <a:pt x="5335523" y="6096"/>
                  </a:lnTo>
                  <a:lnTo>
                    <a:pt x="5377969" y="6096"/>
                  </a:lnTo>
                  <a:lnTo>
                    <a:pt x="5378051" y="0"/>
                  </a:lnTo>
                  <a:close/>
                </a:path>
                <a:path w="5672455" h="6350">
                  <a:moveTo>
                    <a:pt x="5466587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5016" y="6096"/>
                  </a:lnTo>
                  <a:lnTo>
                    <a:pt x="5465063" y="3047"/>
                  </a:lnTo>
                  <a:lnTo>
                    <a:pt x="5466587" y="0"/>
                  </a:lnTo>
                  <a:close/>
                </a:path>
                <a:path w="5672455" h="6350">
                  <a:moveTo>
                    <a:pt x="5672183" y="0"/>
                  </a:moveTo>
                  <a:lnTo>
                    <a:pt x="5629655" y="0"/>
                  </a:lnTo>
                  <a:lnTo>
                    <a:pt x="5629655" y="6096"/>
                  </a:lnTo>
                  <a:lnTo>
                    <a:pt x="5672101" y="6096"/>
                  </a:lnTo>
                  <a:lnTo>
                    <a:pt x="5672183" y="0"/>
                  </a:lnTo>
                  <a:close/>
                </a:path>
                <a:path w="5672455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72455" h="6350">
                  <a:moveTo>
                    <a:pt x="342353" y="0"/>
                  </a:moveTo>
                  <a:lnTo>
                    <a:pt x="299422" y="0"/>
                  </a:lnTo>
                  <a:lnTo>
                    <a:pt x="299335" y="6096"/>
                  </a:lnTo>
                  <a:lnTo>
                    <a:pt x="342296" y="6096"/>
                  </a:lnTo>
                  <a:lnTo>
                    <a:pt x="342353" y="0"/>
                  </a:lnTo>
                  <a:close/>
                </a:path>
                <a:path w="5672455" h="6350">
                  <a:moveTo>
                    <a:pt x="696975" y="0"/>
                  </a:moveTo>
                  <a:lnTo>
                    <a:pt x="653795" y="0"/>
                  </a:lnTo>
                  <a:lnTo>
                    <a:pt x="651763" y="6096"/>
                  </a:lnTo>
                  <a:lnTo>
                    <a:pt x="694943" y="6096"/>
                  </a:lnTo>
                  <a:lnTo>
                    <a:pt x="696975" y="0"/>
                  </a:lnTo>
                  <a:close/>
                </a:path>
                <a:path w="5672455" h="6350">
                  <a:moveTo>
                    <a:pt x="618743" y="3047"/>
                  </a:moveTo>
                  <a:lnTo>
                    <a:pt x="618743" y="0"/>
                  </a:lnTo>
                  <a:lnTo>
                    <a:pt x="573023" y="0"/>
                  </a:lnTo>
                  <a:lnTo>
                    <a:pt x="573023" y="3047"/>
                  </a:lnTo>
                  <a:lnTo>
                    <a:pt x="618743" y="3047"/>
                  </a:lnTo>
                  <a:close/>
                </a:path>
                <a:path w="5672455" h="6350">
                  <a:moveTo>
                    <a:pt x="620267" y="6096"/>
                  </a:moveTo>
                  <a:lnTo>
                    <a:pt x="620267" y="3047"/>
                  </a:lnTo>
                  <a:lnTo>
                    <a:pt x="574547" y="3047"/>
                  </a:lnTo>
                  <a:lnTo>
                    <a:pt x="574547" y="6096"/>
                  </a:lnTo>
                  <a:lnTo>
                    <a:pt x="620267" y="6096"/>
                  </a:lnTo>
                  <a:close/>
                </a:path>
                <a:path w="5672455" h="6350">
                  <a:moveTo>
                    <a:pt x="621791" y="6096"/>
                  </a:moveTo>
                  <a:lnTo>
                    <a:pt x="620267" y="6095"/>
                  </a:lnTo>
                  <a:lnTo>
                    <a:pt x="621791" y="6096"/>
                  </a:lnTo>
                  <a:close/>
                </a:path>
                <a:path w="5672455" h="6350">
                  <a:moveTo>
                    <a:pt x="782793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735" y="6096"/>
                  </a:lnTo>
                  <a:lnTo>
                    <a:pt x="782793" y="0"/>
                  </a:lnTo>
                  <a:close/>
                </a:path>
                <a:path w="5672455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72455" h="6350">
                  <a:moveTo>
                    <a:pt x="3091649" y="0"/>
                  </a:moveTo>
                  <a:lnTo>
                    <a:pt x="3048718" y="0"/>
                  </a:lnTo>
                  <a:lnTo>
                    <a:pt x="3048631" y="6096"/>
                  </a:lnTo>
                  <a:lnTo>
                    <a:pt x="3091592" y="6096"/>
                  </a:lnTo>
                  <a:lnTo>
                    <a:pt x="3091649" y="0"/>
                  </a:lnTo>
                  <a:close/>
                </a:path>
                <a:path w="5672455" h="6350">
                  <a:moveTo>
                    <a:pt x="4207221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7163" y="6096"/>
                  </a:lnTo>
                  <a:lnTo>
                    <a:pt x="4207221" y="0"/>
                  </a:lnTo>
                  <a:close/>
                </a:path>
                <a:path w="5672455" h="6350">
                  <a:moveTo>
                    <a:pt x="4739097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9039" y="6096"/>
                  </a:lnTo>
                  <a:lnTo>
                    <a:pt x="4739097" y="0"/>
                  </a:lnTo>
                  <a:close/>
                </a:path>
                <a:path w="5672455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72455" h="6350">
                  <a:moveTo>
                    <a:pt x="5010365" y="0"/>
                  </a:moveTo>
                  <a:lnTo>
                    <a:pt x="4967434" y="0"/>
                  </a:lnTo>
                  <a:lnTo>
                    <a:pt x="4967347" y="6096"/>
                  </a:lnTo>
                  <a:lnTo>
                    <a:pt x="5010308" y="6096"/>
                  </a:lnTo>
                  <a:lnTo>
                    <a:pt x="5010365" y="0"/>
                  </a:lnTo>
                  <a:close/>
                </a:path>
              </a:pathLst>
            </a:custGeom>
            <a:solidFill>
              <a:srgbClr val="D223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070859" y="2031492"/>
              <a:ext cx="5672455" cy="6350"/>
            </a:xfrm>
            <a:custGeom>
              <a:avLst/>
              <a:gdLst/>
              <a:ahLst/>
              <a:cxnLst/>
              <a:rect l="l" t="t" r="r" b="b"/>
              <a:pathLst>
                <a:path w="5672455" h="6350">
                  <a:moveTo>
                    <a:pt x="1614547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507" y="6096"/>
                  </a:lnTo>
                  <a:lnTo>
                    <a:pt x="1614547" y="0"/>
                  </a:lnTo>
                  <a:close/>
                </a:path>
                <a:path w="5672455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672455" h="6350">
                  <a:moveTo>
                    <a:pt x="2293402" y="0"/>
                  </a:moveTo>
                  <a:lnTo>
                    <a:pt x="2247899" y="0"/>
                  </a:lnTo>
                  <a:lnTo>
                    <a:pt x="2247899" y="6096"/>
                  </a:lnTo>
                  <a:lnTo>
                    <a:pt x="2293184" y="6096"/>
                  </a:lnTo>
                  <a:lnTo>
                    <a:pt x="2293402" y="0"/>
                  </a:lnTo>
                  <a:close/>
                </a:path>
                <a:path w="5672455" h="6350">
                  <a:moveTo>
                    <a:pt x="3179695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655" y="6096"/>
                  </a:lnTo>
                  <a:lnTo>
                    <a:pt x="3179695" y="0"/>
                  </a:lnTo>
                  <a:close/>
                </a:path>
                <a:path w="5672455" h="6350">
                  <a:moveTo>
                    <a:pt x="4341875" y="6096"/>
                  </a:moveTo>
                  <a:lnTo>
                    <a:pt x="4340351" y="4571"/>
                  </a:lnTo>
                  <a:lnTo>
                    <a:pt x="4338827" y="4571"/>
                  </a:lnTo>
                  <a:lnTo>
                    <a:pt x="4338827" y="1523"/>
                  </a:lnTo>
                  <a:lnTo>
                    <a:pt x="4294631" y="1523"/>
                  </a:lnTo>
                  <a:lnTo>
                    <a:pt x="4294631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341875" y="6096"/>
                  </a:lnTo>
                  <a:close/>
                </a:path>
                <a:path w="5672455" h="6350">
                  <a:moveTo>
                    <a:pt x="4340351" y="0"/>
                  </a:moveTo>
                  <a:lnTo>
                    <a:pt x="4295393" y="0"/>
                  </a:lnTo>
                  <a:lnTo>
                    <a:pt x="4294631" y="1523"/>
                  </a:lnTo>
                  <a:lnTo>
                    <a:pt x="4338827" y="1523"/>
                  </a:lnTo>
                  <a:lnTo>
                    <a:pt x="4340351" y="0"/>
                  </a:lnTo>
                  <a:close/>
                </a:path>
                <a:path w="5672455" h="6350">
                  <a:moveTo>
                    <a:pt x="4650357" y="0"/>
                  </a:moveTo>
                  <a:lnTo>
                    <a:pt x="4608271" y="0"/>
                  </a:lnTo>
                  <a:lnTo>
                    <a:pt x="4608096" y="6096"/>
                  </a:lnTo>
                  <a:lnTo>
                    <a:pt x="4650317" y="6096"/>
                  </a:lnTo>
                  <a:lnTo>
                    <a:pt x="4650357" y="0"/>
                  </a:lnTo>
                  <a:close/>
                </a:path>
                <a:path w="5672455" h="6350">
                  <a:moveTo>
                    <a:pt x="4542129" y="0"/>
                  </a:moveTo>
                  <a:lnTo>
                    <a:pt x="4497323" y="0"/>
                  </a:lnTo>
                  <a:lnTo>
                    <a:pt x="4497323" y="6096"/>
                  </a:lnTo>
                  <a:lnTo>
                    <a:pt x="4541519" y="6096"/>
                  </a:lnTo>
                  <a:lnTo>
                    <a:pt x="4541519" y="3047"/>
                  </a:lnTo>
                  <a:lnTo>
                    <a:pt x="4542129" y="0"/>
                  </a:lnTo>
                  <a:close/>
                </a:path>
                <a:path w="5672455" h="6350">
                  <a:moveTo>
                    <a:pt x="5200521" y="0"/>
                  </a:moveTo>
                  <a:lnTo>
                    <a:pt x="5158435" y="0"/>
                  </a:lnTo>
                  <a:lnTo>
                    <a:pt x="5158260" y="6096"/>
                  </a:lnTo>
                  <a:lnTo>
                    <a:pt x="5200481" y="6096"/>
                  </a:lnTo>
                  <a:lnTo>
                    <a:pt x="5200521" y="0"/>
                  </a:lnTo>
                  <a:close/>
                </a:path>
                <a:path w="5672455" h="6350">
                  <a:moveTo>
                    <a:pt x="5092293" y="0"/>
                  </a:moveTo>
                  <a:lnTo>
                    <a:pt x="5047487" y="0"/>
                  </a:lnTo>
                  <a:lnTo>
                    <a:pt x="5047487" y="6096"/>
                  </a:lnTo>
                  <a:lnTo>
                    <a:pt x="5091683" y="6096"/>
                  </a:lnTo>
                  <a:lnTo>
                    <a:pt x="5091683" y="3047"/>
                  </a:lnTo>
                  <a:lnTo>
                    <a:pt x="5092293" y="0"/>
                  </a:lnTo>
                  <a:close/>
                </a:path>
                <a:path w="5672455" h="6350">
                  <a:moveTo>
                    <a:pt x="1350014" y="0"/>
                  </a:moveTo>
                  <a:lnTo>
                    <a:pt x="1257299" y="0"/>
                  </a:lnTo>
                  <a:lnTo>
                    <a:pt x="1257299" y="4571"/>
                  </a:lnTo>
                  <a:lnTo>
                    <a:pt x="1258823" y="4571"/>
                  </a:lnTo>
                  <a:lnTo>
                    <a:pt x="1304543" y="6095"/>
                  </a:lnTo>
                  <a:lnTo>
                    <a:pt x="1349914" y="6096"/>
                  </a:lnTo>
                  <a:lnTo>
                    <a:pt x="1350014" y="0"/>
                  </a:lnTo>
                  <a:close/>
                </a:path>
                <a:path w="5672455" h="6350">
                  <a:moveTo>
                    <a:pt x="1207007" y="6096"/>
                  </a:moveTo>
                  <a:lnTo>
                    <a:pt x="1207007" y="0"/>
                  </a:lnTo>
                  <a:lnTo>
                    <a:pt x="1159763" y="0"/>
                  </a:lnTo>
                  <a:lnTo>
                    <a:pt x="1159763" y="6096"/>
                  </a:lnTo>
                  <a:lnTo>
                    <a:pt x="1207007" y="6096"/>
                  </a:lnTo>
                  <a:close/>
                </a:path>
                <a:path w="5672455" h="6350">
                  <a:moveTo>
                    <a:pt x="152399" y="1523"/>
                  </a:moveTo>
                  <a:lnTo>
                    <a:pt x="152399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lnTo>
                    <a:pt x="44195" y="1523"/>
                  </a:lnTo>
                  <a:lnTo>
                    <a:pt x="152399" y="1523"/>
                  </a:lnTo>
                  <a:close/>
                </a:path>
                <a:path w="5672455" h="6350">
                  <a:moveTo>
                    <a:pt x="155447" y="6096"/>
                  </a:moveTo>
                  <a:lnTo>
                    <a:pt x="155447" y="3047"/>
                  </a:lnTo>
                  <a:lnTo>
                    <a:pt x="153923" y="1523"/>
                  </a:lnTo>
                  <a:lnTo>
                    <a:pt x="83819" y="1523"/>
                  </a:lnTo>
                  <a:lnTo>
                    <a:pt x="92963" y="3047"/>
                  </a:lnTo>
                  <a:lnTo>
                    <a:pt x="97535" y="4571"/>
                  </a:lnTo>
                  <a:lnTo>
                    <a:pt x="100584" y="6096"/>
                  </a:lnTo>
                  <a:lnTo>
                    <a:pt x="155447" y="6096"/>
                  </a:lnTo>
                  <a:close/>
                </a:path>
                <a:path w="5672455" h="6350">
                  <a:moveTo>
                    <a:pt x="156971" y="6096"/>
                  </a:moveTo>
                  <a:lnTo>
                    <a:pt x="155447" y="6095"/>
                  </a:lnTo>
                  <a:lnTo>
                    <a:pt x="156971" y="6096"/>
                  </a:lnTo>
                  <a:close/>
                </a:path>
                <a:path w="5672455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  <a:path w="5672455" h="6350">
                  <a:moveTo>
                    <a:pt x="431159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1071" y="6096"/>
                  </a:lnTo>
                  <a:lnTo>
                    <a:pt x="431159" y="0"/>
                  </a:lnTo>
                  <a:close/>
                </a:path>
                <a:path w="5672455" h="6350">
                  <a:moveTo>
                    <a:pt x="534923" y="6096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2455" h="6350">
                  <a:moveTo>
                    <a:pt x="1535683" y="0"/>
                  </a:moveTo>
                  <a:lnTo>
                    <a:pt x="1385315" y="0"/>
                  </a:lnTo>
                  <a:lnTo>
                    <a:pt x="1385315" y="6096"/>
                  </a:lnTo>
                  <a:lnTo>
                    <a:pt x="1535345" y="6096"/>
                  </a:lnTo>
                  <a:lnTo>
                    <a:pt x="1535683" y="0"/>
                  </a:lnTo>
                  <a:close/>
                </a:path>
                <a:path w="5672455" h="6350">
                  <a:moveTo>
                    <a:pt x="1815083" y="3047"/>
                  </a:moveTo>
                  <a:lnTo>
                    <a:pt x="1813559" y="3047"/>
                  </a:lnTo>
                  <a:lnTo>
                    <a:pt x="1813559" y="0"/>
                  </a:lnTo>
                  <a:lnTo>
                    <a:pt x="1769363" y="0"/>
                  </a:lnTo>
                  <a:lnTo>
                    <a:pt x="1769086" y="6096"/>
                  </a:lnTo>
                  <a:lnTo>
                    <a:pt x="1814880" y="6096"/>
                  </a:lnTo>
                  <a:lnTo>
                    <a:pt x="1815083" y="3047"/>
                  </a:lnTo>
                  <a:close/>
                </a:path>
                <a:path w="5672455" h="6350">
                  <a:moveTo>
                    <a:pt x="1694992" y="0"/>
                  </a:moveTo>
                  <a:lnTo>
                    <a:pt x="1650214" y="0"/>
                  </a:lnTo>
                  <a:lnTo>
                    <a:pt x="1649660" y="6096"/>
                  </a:lnTo>
                  <a:lnTo>
                    <a:pt x="1694687" y="6096"/>
                  </a:lnTo>
                  <a:lnTo>
                    <a:pt x="1694687" y="1523"/>
                  </a:lnTo>
                  <a:lnTo>
                    <a:pt x="1694992" y="0"/>
                  </a:lnTo>
                  <a:close/>
                </a:path>
                <a:path w="5672455" h="6350">
                  <a:moveTo>
                    <a:pt x="1892675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2587" y="6096"/>
                  </a:lnTo>
                  <a:lnTo>
                    <a:pt x="1892675" y="0"/>
                  </a:lnTo>
                  <a:close/>
                </a:path>
                <a:path w="5672455" h="6350">
                  <a:moveTo>
                    <a:pt x="2095306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5220" y="6096"/>
                  </a:lnTo>
                  <a:lnTo>
                    <a:pt x="2095306" y="0"/>
                  </a:lnTo>
                  <a:close/>
                </a:path>
                <a:path w="5672455" h="6350">
                  <a:moveTo>
                    <a:pt x="1993391" y="6096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2455" h="6350">
                  <a:moveTo>
                    <a:pt x="2461033" y="0"/>
                  </a:moveTo>
                  <a:lnTo>
                    <a:pt x="2418587" y="0"/>
                  </a:lnTo>
                  <a:lnTo>
                    <a:pt x="2418587" y="1523"/>
                  </a:lnTo>
                  <a:lnTo>
                    <a:pt x="2380487" y="1523"/>
                  </a:lnTo>
                  <a:lnTo>
                    <a:pt x="2369819" y="3047"/>
                  </a:lnTo>
                  <a:lnTo>
                    <a:pt x="2362199" y="4571"/>
                  </a:lnTo>
                  <a:lnTo>
                    <a:pt x="2357626" y="6096"/>
                  </a:lnTo>
                  <a:lnTo>
                    <a:pt x="2460951" y="6096"/>
                  </a:lnTo>
                  <a:lnTo>
                    <a:pt x="2461033" y="0"/>
                  </a:lnTo>
                  <a:close/>
                </a:path>
                <a:path w="5672455" h="6350">
                  <a:moveTo>
                    <a:pt x="2547995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7907" y="6096"/>
                  </a:lnTo>
                  <a:lnTo>
                    <a:pt x="2547995" y="0"/>
                  </a:lnTo>
                  <a:close/>
                </a:path>
                <a:path w="5672455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2455" h="6350">
                  <a:moveTo>
                    <a:pt x="2814827" y="0"/>
                  </a:moveTo>
                  <a:lnTo>
                    <a:pt x="2773679" y="0"/>
                  </a:lnTo>
                  <a:lnTo>
                    <a:pt x="2772155" y="3047"/>
                  </a:lnTo>
                  <a:lnTo>
                    <a:pt x="2772155" y="6095"/>
                  </a:lnTo>
                  <a:lnTo>
                    <a:pt x="2769107" y="6096"/>
                  </a:lnTo>
                  <a:lnTo>
                    <a:pt x="2812795" y="6096"/>
                  </a:lnTo>
                  <a:lnTo>
                    <a:pt x="2814827" y="0"/>
                  </a:lnTo>
                  <a:close/>
                </a:path>
                <a:path w="5672455" h="6350">
                  <a:moveTo>
                    <a:pt x="2731007" y="4571"/>
                  </a:moveTo>
                  <a:lnTo>
                    <a:pt x="2731007" y="1523"/>
                  </a:lnTo>
                  <a:lnTo>
                    <a:pt x="2729484" y="0"/>
                  </a:lnTo>
                  <a:lnTo>
                    <a:pt x="2689859" y="0"/>
                  </a:lnTo>
                  <a:lnTo>
                    <a:pt x="2689859" y="4571"/>
                  </a:lnTo>
                  <a:lnTo>
                    <a:pt x="2731007" y="4571"/>
                  </a:lnTo>
                  <a:close/>
                </a:path>
                <a:path w="5672455" h="6350">
                  <a:moveTo>
                    <a:pt x="2734056" y="6096"/>
                  </a:moveTo>
                  <a:lnTo>
                    <a:pt x="2732531" y="4571"/>
                  </a:lnTo>
                  <a:lnTo>
                    <a:pt x="2691383" y="4571"/>
                  </a:lnTo>
                  <a:lnTo>
                    <a:pt x="2691383" y="6096"/>
                  </a:lnTo>
                  <a:lnTo>
                    <a:pt x="2734056" y="6096"/>
                  </a:lnTo>
                  <a:close/>
                </a:path>
                <a:path w="5672455" h="6350">
                  <a:moveTo>
                    <a:pt x="3390853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90759" y="6096"/>
                  </a:lnTo>
                  <a:lnTo>
                    <a:pt x="3390853" y="0"/>
                  </a:lnTo>
                  <a:close/>
                </a:path>
                <a:path w="5672455" h="6350">
                  <a:moveTo>
                    <a:pt x="3597937" y="0"/>
                  </a:moveTo>
                  <a:lnTo>
                    <a:pt x="3555491" y="0"/>
                  </a:lnTo>
                  <a:lnTo>
                    <a:pt x="3555491" y="1523"/>
                  </a:lnTo>
                  <a:lnTo>
                    <a:pt x="3517391" y="1523"/>
                  </a:lnTo>
                  <a:lnTo>
                    <a:pt x="3506723" y="3047"/>
                  </a:lnTo>
                  <a:lnTo>
                    <a:pt x="3499103" y="4571"/>
                  </a:lnTo>
                  <a:lnTo>
                    <a:pt x="3494530" y="6096"/>
                  </a:lnTo>
                  <a:lnTo>
                    <a:pt x="3597854" y="6096"/>
                  </a:lnTo>
                  <a:lnTo>
                    <a:pt x="3597937" y="0"/>
                  </a:lnTo>
                  <a:close/>
                </a:path>
                <a:path w="5672455" h="6350">
                  <a:moveTo>
                    <a:pt x="3720084" y="6096"/>
                  </a:moveTo>
                  <a:lnTo>
                    <a:pt x="3710939" y="1523"/>
                  </a:lnTo>
                  <a:lnTo>
                    <a:pt x="3706368" y="0"/>
                  </a:lnTo>
                  <a:lnTo>
                    <a:pt x="3637788" y="0"/>
                  </a:lnTo>
                  <a:lnTo>
                    <a:pt x="3639311" y="1523"/>
                  </a:lnTo>
                  <a:lnTo>
                    <a:pt x="3639311" y="4571"/>
                  </a:lnTo>
                  <a:lnTo>
                    <a:pt x="3640835" y="4571"/>
                  </a:lnTo>
                  <a:lnTo>
                    <a:pt x="3640835" y="6096"/>
                  </a:lnTo>
                  <a:lnTo>
                    <a:pt x="3720084" y="6096"/>
                  </a:lnTo>
                  <a:close/>
                </a:path>
                <a:path w="5672455" h="6350">
                  <a:moveTo>
                    <a:pt x="3939539" y="3047"/>
                  </a:moveTo>
                  <a:lnTo>
                    <a:pt x="3938015" y="3047"/>
                  </a:lnTo>
                  <a:lnTo>
                    <a:pt x="3938015" y="0"/>
                  </a:lnTo>
                  <a:lnTo>
                    <a:pt x="3893819" y="0"/>
                  </a:lnTo>
                  <a:lnTo>
                    <a:pt x="3893542" y="6096"/>
                  </a:lnTo>
                  <a:lnTo>
                    <a:pt x="3939336" y="6096"/>
                  </a:lnTo>
                  <a:lnTo>
                    <a:pt x="3939539" y="3047"/>
                  </a:lnTo>
                  <a:close/>
                </a:path>
                <a:path w="5672455" h="6350">
                  <a:moveTo>
                    <a:pt x="3819448" y="0"/>
                  </a:moveTo>
                  <a:lnTo>
                    <a:pt x="3774670" y="0"/>
                  </a:lnTo>
                  <a:lnTo>
                    <a:pt x="3774116" y="6096"/>
                  </a:lnTo>
                  <a:lnTo>
                    <a:pt x="3819143" y="6096"/>
                  </a:lnTo>
                  <a:lnTo>
                    <a:pt x="3819143" y="1523"/>
                  </a:lnTo>
                  <a:lnTo>
                    <a:pt x="3819448" y="0"/>
                  </a:lnTo>
                  <a:close/>
                </a:path>
                <a:path w="5672455" h="6350">
                  <a:moveTo>
                    <a:pt x="4017131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7043" y="6096"/>
                  </a:lnTo>
                  <a:lnTo>
                    <a:pt x="4017131" y="0"/>
                  </a:lnTo>
                  <a:close/>
                </a:path>
                <a:path w="5672455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2455" h="6350">
                  <a:moveTo>
                    <a:pt x="5377969" y="0"/>
                  </a:moveTo>
                  <a:lnTo>
                    <a:pt x="5335523" y="0"/>
                  </a:lnTo>
                  <a:lnTo>
                    <a:pt x="5335523" y="1523"/>
                  </a:lnTo>
                  <a:lnTo>
                    <a:pt x="5297423" y="1523"/>
                  </a:lnTo>
                  <a:lnTo>
                    <a:pt x="5286755" y="3047"/>
                  </a:lnTo>
                  <a:lnTo>
                    <a:pt x="5279135" y="4571"/>
                  </a:lnTo>
                  <a:lnTo>
                    <a:pt x="5274562" y="6096"/>
                  </a:lnTo>
                  <a:lnTo>
                    <a:pt x="5377886" y="6096"/>
                  </a:lnTo>
                  <a:lnTo>
                    <a:pt x="5377969" y="0"/>
                  </a:lnTo>
                  <a:close/>
                </a:path>
                <a:path w="5672455" h="6350">
                  <a:moveTo>
                    <a:pt x="5465016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4923" y="6096"/>
                  </a:lnTo>
                  <a:lnTo>
                    <a:pt x="5465016" y="0"/>
                  </a:lnTo>
                  <a:close/>
                </a:path>
                <a:path w="5672455" h="6350">
                  <a:moveTo>
                    <a:pt x="5672101" y="0"/>
                  </a:moveTo>
                  <a:lnTo>
                    <a:pt x="5629655" y="0"/>
                  </a:lnTo>
                  <a:lnTo>
                    <a:pt x="5629655" y="1523"/>
                  </a:lnTo>
                  <a:lnTo>
                    <a:pt x="5591555" y="1523"/>
                  </a:lnTo>
                  <a:lnTo>
                    <a:pt x="5580887" y="3047"/>
                  </a:lnTo>
                  <a:lnTo>
                    <a:pt x="5573267" y="4571"/>
                  </a:lnTo>
                  <a:lnTo>
                    <a:pt x="5568694" y="6096"/>
                  </a:lnTo>
                  <a:lnTo>
                    <a:pt x="5672018" y="6096"/>
                  </a:lnTo>
                  <a:lnTo>
                    <a:pt x="5672101" y="0"/>
                  </a:lnTo>
                  <a:close/>
                </a:path>
                <a:path w="5672455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72455" h="6350">
                  <a:moveTo>
                    <a:pt x="342296" y="0"/>
                  </a:moveTo>
                  <a:lnTo>
                    <a:pt x="299335" y="0"/>
                  </a:lnTo>
                  <a:lnTo>
                    <a:pt x="299248" y="6096"/>
                  </a:lnTo>
                  <a:lnTo>
                    <a:pt x="342238" y="6096"/>
                  </a:lnTo>
                  <a:lnTo>
                    <a:pt x="342296" y="0"/>
                  </a:lnTo>
                  <a:close/>
                </a:path>
                <a:path w="5672455" h="6350">
                  <a:moveTo>
                    <a:pt x="694943" y="0"/>
                  </a:moveTo>
                  <a:lnTo>
                    <a:pt x="651763" y="0"/>
                  </a:lnTo>
                  <a:lnTo>
                    <a:pt x="649731" y="6096"/>
                  </a:lnTo>
                  <a:lnTo>
                    <a:pt x="692911" y="6096"/>
                  </a:lnTo>
                  <a:lnTo>
                    <a:pt x="694943" y="0"/>
                  </a:lnTo>
                  <a:close/>
                </a:path>
                <a:path w="5672455" h="6350">
                  <a:moveTo>
                    <a:pt x="621791" y="4571"/>
                  </a:moveTo>
                  <a:lnTo>
                    <a:pt x="621791" y="0"/>
                  </a:lnTo>
                  <a:lnTo>
                    <a:pt x="574547" y="0"/>
                  </a:lnTo>
                  <a:lnTo>
                    <a:pt x="574547" y="1523"/>
                  </a:lnTo>
                  <a:lnTo>
                    <a:pt x="576071" y="1523"/>
                  </a:lnTo>
                  <a:lnTo>
                    <a:pt x="576071" y="4571"/>
                  </a:lnTo>
                  <a:lnTo>
                    <a:pt x="621791" y="4571"/>
                  </a:lnTo>
                  <a:close/>
                </a:path>
                <a:path w="5672455" h="6350">
                  <a:moveTo>
                    <a:pt x="623315" y="6096"/>
                  </a:moveTo>
                  <a:lnTo>
                    <a:pt x="623315" y="4571"/>
                  </a:lnTo>
                  <a:lnTo>
                    <a:pt x="577595" y="4571"/>
                  </a:lnTo>
                  <a:lnTo>
                    <a:pt x="577595" y="6096"/>
                  </a:lnTo>
                  <a:lnTo>
                    <a:pt x="623315" y="6096"/>
                  </a:lnTo>
                  <a:close/>
                </a:path>
                <a:path w="5672455" h="6350">
                  <a:moveTo>
                    <a:pt x="782735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676" y="6096"/>
                  </a:lnTo>
                  <a:lnTo>
                    <a:pt x="782735" y="0"/>
                  </a:lnTo>
                  <a:close/>
                </a:path>
                <a:path w="5672455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72455" h="6350">
                  <a:moveTo>
                    <a:pt x="3091592" y="0"/>
                  </a:moveTo>
                  <a:lnTo>
                    <a:pt x="3048631" y="0"/>
                  </a:lnTo>
                  <a:lnTo>
                    <a:pt x="3048544" y="6096"/>
                  </a:lnTo>
                  <a:lnTo>
                    <a:pt x="3091534" y="6096"/>
                  </a:lnTo>
                  <a:lnTo>
                    <a:pt x="3091592" y="0"/>
                  </a:lnTo>
                  <a:close/>
                </a:path>
                <a:path w="5672455" h="6350">
                  <a:moveTo>
                    <a:pt x="4207163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7104" y="6096"/>
                  </a:lnTo>
                  <a:lnTo>
                    <a:pt x="4207163" y="0"/>
                  </a:lnTo>
                  <a:close/>
                </a:path>
                <a:path w="5672455" h="6350">
                  <a:moveTo>
                    <a:pt x="4739039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8980" y="6096"/>
                  </a:lnTo>
                  <a:lnTo>
                    <a:pt x="4739039" y="0"/>
                  </a:lnTo>
                  <a:close/>
                </a:path>
                <a:path w="5672455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72455" h="6350">
                  <a:moveTo>
                    <a:pt x="5010308" y="0"/>
                  </a:moveTo>
                  <a:lnTo>
                    <a:pt x="4967347" y="0"/>
                  </a:lnTo>
                  <a:lnTo>
                    <a:pt x="4967260" y="6096"/>
                  </a:lnTo>
                  <a:lnTo>
                    <a:pt x="5010250" y="6096"/>
                  </a:lnTo>
                  <a:lnTo>
                    <a:pt x="5010308" y="0"/>
                  </a:lnTo>
                  <a:close/>
                </a:path>
              </a:pathLst>
            </a:custGeom>
            <a:solidFill>
              <a:srgbClr val="D42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070859" y="2037588"/>
              <a:ext cx="5672455" cy="6350"/>
            </a:xfrm>
            <a:custGeom>
              <a:avLst/>
              <a:gdLst/>
              <a:ahLst/>
              <a:cxnLst/>
              <a:rect l="l" t="t" r="r" b="b"/>
              <a:pathLst>
                <a:path w="5672455" h="6350">
                  <a:moveTo>
                    <a:pt x="1614507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467" y="6096"/>
                  </a:lnTo>
                  <a:lnTo>
                    <a:pt x="1614507" y="0"/>
                  </a:lnTo>
                  <a:close/>
                </a:path>
                <a:path w="5672455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672455" h="6350">
                  <a:moveTo>
                    <a:pt x="2293184" y="0"/>
                  </a:moveTo>
                  <a:lnTo>
                    <a:pt x="2247899" y="0"/>
                  </a:lnTo>
                  <a:lnTo>
                    <a:pt x="2247899" y="6096"/>
                  </a:lnTo>
                  <a:lnTo>
                    <a:pt x="2292966" y="6096"/>
                  </a:lnTo>
                  <a:lnTo>
                    <a:pt x="2293184" y="0"/>
                  </a:lnTo>
                  <a:close/>
                </a:path>
                <a:path w="5672455" h="6350">
                  <a:moveTo>
                    <a:pt x="3179655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615" y="6096"/>
                  </a:lnTo>
                  <a:lnTo>
                    <a:pt x="3179655" y="0"/>
                  </a:lnTo>
                  <a:close/>
                </a:path>
                <a:path w="5672455" h="6350">
                  <a:moveTo>
                    <a:pt x="4343399" y="6096"/>
                  </a:moveTo>
                  <a:lnTo>
                    <a:pt x="4343399" y="3047"/>
                  </a:lnTo>
                  <a:lnTo>
                    <a:pt x="4341875" y="3047"/>
                  </a:lnTo>
                  <a:lnTo>
                    <a:pt x="4341875" y="0"/>
                  </a:lnTo>
                  <a:lnTo>
                    <a:pt x="4250435" y="0"/>
                  </a:lnTo>
                  <a:lnTo>
                    <a:pt x="4250435" y="6096"/>
                  </a:lnTo>
                  <a:lnTo>
                    <a:pt x="4343399" y="6096"/>
                  </a:lnTo>
                  <a:close/>
                </a:path>
                <a:path w="5672455" h="6350">
                  <a:moveTo>
                    <a:pt x="4344924" y="6096"/>
                  </a:moveTo>
                  <a:lnTo>
                    <a:pt x="4343399" y="6095"/>
                  </a:lnTo>
                  <a:lnTo>
                    <a:pt x="4344924" y="6096"/>
                  </a:lnTo>
                  <a:close/>
                </a:path>
                <a:path w="5672455" h="6350">
                  <a:moveTo>
                    <a:pt x="4650317" y="0"/>
                  </a:moveTo>
                  <a:lnTo>
                    <a:pt x="4608096" y="0"/>
                  </a:lnTo>
                  <a:lnTo>
                    <a:pt x="4607922" y="6096"/>
                  </a:lnTo>
                  <a:lnTo>
                    <a:pt x="4650278" y="6096"/>
                  </a:lnTo>
                  <a:lnTo>
                    <a:pt x="4650317" y="0"/>
                  </a:lnTo>
                  <a:close/>
                </a:path>
                <a:path w="5672455" h="6350">
                  <a:moveTo>
                    <a:pt x="4541519" y="6096"/>
                  </a:moveTo>
                  <a:lnTo>
                    <a:pt x="4541519" y="0"/>
                  </a:lnTo>
                  <a:lnTo>
                    <a:pt x="4497323" y="0"/>
                  </a:lnTo>
                  <a:lnTo>
                    <a:pt x="4497323" y="6096"/>
                  </a:lnTo>
                  <a:lnTo>
                    <a:pt x="4541519" y="6096"/>
                  </a:lnTo>
                  <a:close/>
                </a:path>
                <a:path w="5672455" h="6350">
                  <a:moveTo>
                    <a:pt x="5200481" y="0"/>
                  </a:moveTo>
                  <a:lnTo>
                    <a:pt x="5158260" y="0"/>
                  </a:lnTo>
                  <a:lnTo>
                    <a:pt x="5158086" y="6096"/>
                  </a:lnTo>
                  <a:lnTo>
                    <a:pt x="5200442" y="6096"/>
                  </a:lnTo>
                  <a:lnTo>
                    <a:pt x="5200481" y="0"/>
                  </a:lnTo>
                  <a:close/>
                </a:path>
                <a:path w="5672455" h="6350">
                  <a:moveTo>
                    <a:pt x="5091683" y="6096"/>
                  </a:moveTo>
                  <a:lnTo>
                    <a:pt x="5091683" y="0"/>
                  </a:lnTo>
                  <a:lnTo>
                    <a:pt x="5047487" y="0"/>
                  </a:lnTo>
                  <a:lnTo>
                    <a:pt x="5047487" y="6096"/>
                  </a:lnTo>
                  <a:lnTo>
                    <a:pt x="5091683" y="6096"/>
                  </a:lnTo>
                  <a:close/>
                </a:path>
                <a:path w="5672455" h="6350">
                  <a:moveTo>
                    <a:pt x="1349914" y="0"/>
                  </a:moveTo>
                  <a:lnTo>
                    <a:pt x="1304543" y="0"/>
                  </a:lnTo>
                  <a:lnTo>
                    <a:pt x="1304543" y="6096"/>
                  </a:lnTo>
                  <a:lnTo>
                    <a:pt x="1349814" y="6096"/>
                  </a:lnTo>
                  <a:lnTo>
                    <a:pt x="1349914" y="0"/>
                  </a:lnTo>
                  <a:close/>
                </a:path>
                <a:path w="5672455" h="6350">
                  <a:moveTo>
                    <a:pt x="1208531" y="6096"/>
                  </a:moveTo>
                  <a:lnTo>
                    <a:pt x="1208531" y="3047"/>
                  </a:lnTo>
                  <a:lnTo>
                    <a:pt x="1207007" y="3047"/>
                  </a:lnTo>
                  <a:lnTo>
                    <a:pt x="1207007" y="0"/>
                  </a:lnTo>
                  <a:lnTo>
                    <a:pt x="1159763" y="0"/>
                  </a:lnTo>
                  <a:lnTo>
                    <a:pt x="1159763" y="6096"/>
                  </a:lnTo>
                  <a:lnTo>
                    <a:pt x="1208531" y="6096"/>
                  </a:lnTo>
                  <a:close/>
                </a:path>
                <a:path w="5672455" h="6350">
                  <a:moveTo>
                    <a:pt x="44195" y="6096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close/>
                </a:path>
                <a:path w="5672455" h="6350">
                  <a:moveTo>
                    <a:pt x="158495" y="6096"/>
                  </a:moveTo>
                  <a:lnTo>
                    <a:pt x="158495" y="3047"/>
                  </a:lnTo>
                  <a:lnTo>
                    <a:pt x="156971" y="3047"/>
                  </a:lnTo>
                  <a:lnTo>
                    <a:pt x="156971" y="0"/>
                  </a:lnTo>
                  <a:lnTo>
                    <a:pt x="100584" y="0"/>
                  </a:lnTo>
                  <a:lnTo>
                    <a:pt x="102107" y="1523"/>
                  </a:lnTo>
                  <a:lnTo>
                    <a:pt x="105155" y="3047"/>
                  </a:lnTo>
                  <a:lnTo>
                    <a:pt x="106679" y="4571"/>
                  </a:lnTo>
                  <a:lnTo>
                    <a:pt x="106679" y="6096"/>
                  </a:lnTo>
                  <a:lnTo>
                    <a:pt x="158495" y="6096"/>
                  </a:lnTo>
                  <a:close/>
                </a:path>
                <a:path w="5672455" h="6350">
                  <a:moveTo>
                    <a:pt x="160019" y="6096"/>
                  </a:moveTo>
                  <a:lnTo>
                    <a:pt x="158495" y="6095"/>
                  </a:lnTo>
                  <a:lnTo>
                    <a:pt x="160019" y="6096"/>
                  </a:lnTo>
                  <a:close/>
                </a:path>
                <a:path w="5672455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  <a:path w="5672455" h="6350">
                  <a:moveTo>
                    <a:pt x="431071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0982" y="6096"/>
                  </a:lnTo>
                  <a:lnTo>
                    <a:pt x="431071" y="0"/>
                  </a:lnTo>
                  <a:close/>
                </a:path>
                <a:path w="5672455" h="6350">
                  <a:moveTo>
                    <a:pt x="534923" y="6096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2455" h="6350">
                  <a:moveTo>
                    <a:pt x="1535345" y="0"/>
                  </a:moveTo>
                  <a:lnTo>
                    <a:pt x="1385315" y="0"/>
                  </a:lnTo>
                  <a:lnTo>
                    <a:pt x="1385315" y="6096"/>
                  </a:lnTo>
                  <a:lnTo>
                    <a:pt x="1535006" y="6096"/>
                  </a:lnTo>
                  <a:lnTo>
                    <a:pt x="1535345" y="0"/>
                  </a:lnTo>
                  <a:close/>
                </a:path>
                <a:path w="5672455" h="6350">
                  <a:moveTo>
                    <a:pt x="1814880" y="0"/>
                  </a:moveTo>
                  <a:lnTo>
                    <a:pt x="1769086" y="0"/>
                  </a:lnTo>
                  <a:lnTo>
                    <a:pt x="1768809" y="6096"/>
                  </a:lnTo>
                  <a:lnTo>
                    <a:pt x="1814474" y="6096"/>
                  </a:lnTo>
                  <a:lnTo>
                    <a:pt x="1814880" y="0"/>
                  </a:lnTo>
                  <a:close/>
                </a:path>
                <a:path w="5672455" h="6350">
                  <a:moveTo>
                    <a:pt x="1694687" y="6096"/>
                  </a:moveTo>
                  <a:lnTo>
                    <a:pt x="1694687" y="0"/>
                  </a:lnTo>
                  <a:lnTo>
                    <a:pt x="1649660" y="0"/>
                  </a:lnTo>
                  <a:lnTo>
                    <a:pt x="1649106" y="6096"/>
                  </a:lnTo>
                  <a:lnTo>
                    <a:pt x="1694687" y="6096"/>
                  </a:lnTo>
                  <a:close/>
                </a:path>
                <a:path w="5672455" h="6350">
                  <a:moveTo>
                    <a:pt x="1892587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2498" y="6096"/>
                  </a:lnTo>
                  <a:lnTo>
                    <a:pt x="1892587" y="0"/>
                  </a:lnTo>
                  <a:close/>
                </a:path>
                <a:path w="5672455" h="6350">
                  <a:moveTo>
                    <a:pt x="2095220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5135" y="6096"/>
                  </a:lnTo>
                  <a:lnTo>
                    <a:pt x="2095220" y="0"/>
                  </a:lnTo>
                  <a:close/>
                </a:path>
                <a:path w="5672455" h="6350">
                  <a:moveTo>
                    <a:pt x="1993391" y="6096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2455" h="6350">
                  <a:moveTo>
                    <a:pt x="2460951" y="0"/>
                  </a:moveTo>
                  <a:lnTo>
                    <a:pt x="2357626" y="0"/>
                  </a:lnTo>
                  <a:lnTo>
                    <a:pt x="2351531" y="1523"/>
                  </a:lnTo>
                  <a:lnTo>
                    <a:pt x="2342387" y="6096"/>
                  </a:lnTo>
                  <a:lnTo>
                    <a:pt x="2460868" y="6096"/>
                  </a:lnTo>
                  <a:lnTo>
                    <a:pt x="2460951" y="0"/>
                  </a:lnTo>
                  <a:close/>
                </a:path>
                <a:path w="5672455" h="6350">
                  <a:moveTo>
                    <a:pt x="2547907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7818" y="6096"/>
                  </a:lnTo>
                  <a:lnTo>
                    <a:pt x="2547907" y="0"/>
                  </a:lnTo>
                  <a:close/>
                </a:path>
                <a:path w="5672455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2455" h="6350">
                  <a:moveTo>
                    <a:pt x="2761487" y="6095"/>
                  </a:moveTo>
                  <a:lnTo>
                    <a:pt x="2743199" y="4571"/>
                  </a:lnTo>
                  <a:lnTo>
                    <a:pt x="2734056" y="0"/>
                  </a:lnTo>
                  <a:lnTo>
                    <a:pt x="2691383" y="0"/>
                  </a:lnTo>
                  <a:lnTo>
                    <a:pt x="2691383" y="3047"/>
                  </a:lnTo>
                  <a:lnTo>
                    <a:pt x="2692907" y="3047"/>
                  </a:lnTo>
                  <a:lnTo>
                    <a:pt x="2692907" y="6095"/>
                  </a:lnTo>
                  <a:lnTo>
                    <a:pt x="2761487" y="6095"/>
                  </a:lnTo>
                  <a:close/>
                </a:path>
                <a:path w="5672455" h="6350">
                  <a:moveTo>
                    <a:pt x="2812795" y="0"/>
                  </a:moveTo>
                  <a:lnTo>
                    <a:pt x="2769107" y="0"/>
                  </a:lnTo>
                  <a:lnTo>
                    <a:pt x="2766059" y="3047"/>
                  </a:lnTo>
                  <a:lnTo>
                    <a:pt x="2761487" y="4571"/>
                  </a:lnTo>
                  <a:lnTo>
                    <a:pt x="2761487" y="6095"/>
                  </a:lnTo>
                  <a:lnTo>
                    <a:pt x="2694431" y="6095"/>
                  </a:lnTo>
                  <a:lnTo>
                    <a:pt x="2810763" y="6096"/>
                  </a:lnTo>
                  <a:lnTo>
                    <a:pt x="2812795" y="0"/>
                  </a:lnTo>
                  <a:close/>
                </a:path>
                <a:path w="5672455" h="6350">
                  <a:moveTo>
                    <a:pt x="3390759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90665" y="6096"/>
                  </a:lnTo>
                  <a:lnTo>
                    <a:pt x="3390759" y="0"/>
                  </a:lnTo>
                  <a:close/>
                </a:path>
                <a:path w="5672455" h="6350">
                  <a:moveTo>
                    <a:pt x="3597854" y="0"/>
                  </a:moveTo>
                  <a:lnTo>
                    <a:pt x="3494530" y="0"/>
                  </a:lnTo>
                  <a:lnTo>
                    <a:pt x="3488435" y="1523"/>
                  </a:lnTo>
                  <a:lnTo>
                    <a:pt x="3479291" y="6096"/>
                  </a:lnTo>
                  <a:lnTo>
                    <a:pt x="3597772" y="6096"/>
                  </a:lnTo>
                  <a:lnTo>
                    <a:pt x="3597854" y="0"/>
                  </a:lnTo>
                  <a:close/>
                </a:path>
                <a:path w="5672455" h="6350">
                  <a:moveTo>
                    <a:pt x="3730752" y="6096"/>
                  </a:moveTo>
                  <a:lnTo>
                    <a:pt x="3729227" y="4571"/>
                  </a:lnTo>
                  <a:lnTo>
                    <a:pt x="3720084" y="0"/>
                  </a:lnTo>
                  <a:lnTo>
                    <a:pt x="3640835" y="0"/>
                  </a:lnTo>
                  <a:lnTo>
                    <a:pt x="3640835" y="1523"/>
                  </a:lnTo>
                  <a:lnTo>
                    <a:pt x="3642359" y="1523"/>
                  </a:lnTo>
                  <a:lnTo>
                    <a:pt x="3643883" y="3047"/>
                  </a:lnTo>
                  <a:lnTo>
                    <a:pt x="3643883" y="6095"/>
                  </a:lnTo>
                  <a:lnTo>
                    <a:pt x="3730752" y="6096"/>
                  </a:lnTo>
                  <a:close/>
                </a:path>
                <a:path w="5672455" h="6350">
                  <a:moveTo>
                    <a:pt x="3939336" y="0"/>
                  </a:moveTo>
                  <a:lnTo>
                    <a:pt x="3893542" y="0"/>
                  </a:lnTo>
                  <a:lnTo>
                    <a:pt x="3893265" y="6096"/>
                  </a:lnTo>
                  <a:lnTo>
                    <a:pt x="3938930" y="6096"/>
                  </a:lnTo>
                  <a:lnTo>
                    <a:pt x="3939336" y="0"/>
                  </a:lnTo>
                  <a:close/>
                </a:path>
                <a:path w="5672455" h="6350">
                  <a:moveTo>
                    <a:pt x="3819143" y="6096"/>
                  </a:moveTo>
                  <a:lnTo>
                    <a:pt x="3819143" y="0"/>
                  </a:lnTo>
                  <a:lnTo>
                    <a:pt x="3774116" y="0"/>
                  </a:lnTo>
                  <a:lnTo>
                    <a:pt x="3773562" y="6096"/>
                  </a:lnTo>
                  <a:lnTo>
                    <a:pt x="3819143" y="6096"/>
                  </a:lnTo>
                  <a:close/>
                </a:path>
                <a:path w="5672455" h="6350">
                  <a:moveTo>
                    <a:pt x="4017043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6954" y="6096"/>
                  </a:lnTo>
                  <a:lnTo>
                    <a:pt x="4017043" y="0"/>
                  </a:lnTo>
                  <a:close/>
                </a:path>
                <a:path w="5672455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2455" h="6350">
                  <a:moveTo>
                    <a:pt x="5377886" y="0"/>
                  </a:moveTo>
                  <a:lnTo>
                    <a:pt x="5274562" y="0"/>
                  </a:lnTo>
                  <a:lnTo>
                    <a:pt x="5268467" y="1523"/>
                  </a:lnTo>
                  <a:lnTo>
                    <a:pt x="5259323" y="6096"/>
                  </a:lnTo>
                  <a:lnTo>
                    <a:pt x="5377804" y="6096"/>
                  </a:lnTo>
                  <a:lnTo>
                    <a:pt x="5377886" y="0"/>
                  </a:lnTo>
                  <a:close/>
                </a:path>
                <a:path w="5672455" h="6350">
                  <a:moveTo>
                    <a:pt x="5464923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4829" y="6096"/>
                  </a:lnTo>
                  <a:lnTo>
                    <a:pt x="5464923" y="0"/>
                  </a:lnTo>
                  <a:close/>
                </a:path>
                <a:path w="5672455" h="6350">
                  <a:moveTo>
                    <a:pt x="5672018" y="0"/>
                  </a:moveTo>
                  <a:lnTo>
                    <a:pt x="5568694" y="0"/>
                  </a:lnTo>
                  <a:lnTo>
                    <a:pt x="5562599" y="1523"/>
                  </a:lnTo>
                  <a:lnTo>
                    <a:pt x="5553455" y="6096"/>
                  </a:lnTo>
                  <a:lnTo>
                    <a:pt x="5671936" y="6096"/>
                  </a:lnTo>
                  <a:lnTo>
                    <a:pt x="5672018" y="0"/>
                  </a:lnTo>
                  <a:close/>
                </a:path>
                <a:path w="5672455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72455" h="6350">
                  <a:moveTo>
                    <a:pt x="342238" y="0"/>
                  </a:moveTo>
                  <a:lnTo>
                    <a:pt x="299248" y="0"/>
                  </a:lnTo>
                  <a:lnTo>
                    <a:pt x="299161" y="6096"/>
                  </a:lnTo>
                  <a:lnTo>
                    <a:pt x="342181" y="6096"/>
                  </a:lnTo>
                  <a:lnTo>
                    <a:pt x="342238" y="0"/>
                  </a:lnTo>
                  <a:close/>
                </a:path>
                <a:path w="5672455" h="6350">
                  <a:moveTo>
                    <a:pt x="692911" y="0"/>
                  </a:moveTo>
                  <a:lnTo>
                    <a:pt x="649731" y="0"/>
                  </a:lnTo>
                  <a:lnTo>
                    <a:pt x="647699" y="6096"/>
                  </a:lnTo>
                  <a:lnTo>
                    <a:pt x="690879" y="6096"/>
                  </a:lnTo>
                  <a:lnTo>
                    <a:pt x="692911" y="0"/>
                  </a:lnTo>
                  <a:close/>
                </a:path>
                <a:path w="5672455" h="6350">
                  <a:moveTo>
                    <a:pt x="623315" y="3047"/>
                  </a:moveTo>
                  <a:lnTo>
                    <a:pt x="623315" y="0"/>
                  </a:lnTo>
                  <a:lnTo>
                    <a:pt x="577595" y="0"/>
                  </a:lnTo>
                  <a:lnTo>
                    <a:pt x="577595" y="3047"/>
                  </a:lnTo>
                  <a:lnTo>
                    <a:pt x="623315" y="3047"/>
                  </a:lnTo>
                  <a:close/>
                </a:path>
                <a:path w="5672455" h="6350">
                  <a:moveTo>
                    <a:pt x="624839" y="6096"/>
                  </a:moveTo>
                  <a:lnTo>
                    <a:pt x="624839" y="3047"/>
                  </a:lnTo>
                  <a:lnTo>
                    <a:pt x="579119" y="3047"/>
                  </a:lnTo>
                  <a:lnTo>
                    <a:pt x="579119" y="6096"/>
                  </a:lnTo>
                  <a:lnTo>
                    <a:pt x="624839" y="6096"/>
                  </a:lnTo>
                  <a:close/>
                </a:path>
                <a:path w="5672455" h="6350">
                  <a:moveTo>
                    <a:pt x="782676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617" y="6096"/>
                  </a:lnTo>
                  <a:lnTo>
                    <a:pt x="782676" y="0"/>
                  </a:lnTo>
                  <a:close/>
                </a:path>
                <a:path w="5672455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72455" h="6350">
                  <a:moveTo>
                    <a:pt x="3091534" y="0"/>
                  </a:moveTo>
                  <a:lnTo>
                    <a:pt x="3048544" y="0"/>
                  </a:lnTo>
                  <a:lnTo>
                    <a:pt x="3048457" y="6096"/>
                  </a:lnTo>
                  <a:lnTo>
                    <a:pt x="3091477" y="6096"/>
                  </a:lnTo>
                  <a:lnTo>
                    <a:pt x="3091534" y="0"/>
                  </a:lnTo>
                  <a:close/>
                </a:path>
                <a:path w="5672455" h="6350">
                  <a:moveTo>
                    <a:pt x="4207104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7045" y="6096"/>
                  </a:lnTo>
                  <a:lnTo>
                    <a:pt x="4207104" y="0"/>
                  </a:lnTo>
                  <a:close/>
                </a:path>
                <a:path w="5672455" h="6350">
                  <a:moveTo>
                    <a:pt x="4738980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8921" y="6096"/>
                  </a:lnTo>
                  <a:lnTo>
                    <a:pt x="4738980" y="0"/>
                  </a:lnTo>
                  <a:close/>
                </a:path>
                <a:path w="5672455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72455" h="6350">
                  <a:moveTo>
                    <a:pt x="5010250" y="0"/>
                  </a:moveTo>
                  <a:lnTo>
                    <a:pt x="4967260" y="0"/>
                  </a:lnTo>
                  <a:lnTo>
                    <a:pt x="4967173" y="6096"/>
                  </a:lnTo>
                  <a:lnTo>
                    <a:pt x="5010192" y="6096"/>
                  </a:lnTo>
                  <a:lnTo>
                    <a:pt x="5010250" y="0"/>
                  </a:lnTo>
                  <a:close/>
                </a:path>
              </a:pathLst>
            </a:custGeom>
            <a:solidFill>
              <a:srgbClr val="D625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070859" y="2043684"/>
              <a:ext cx="5672455" cy="5080"/>
            </a:xfrm>
            <a:custGeom>
              <a:avLst/>
              <a:gdLst/>
              <a:ahLst/>
              <a:cxnLst/>
              <a:rect l="l" t="t" r="r" b="b"/>
              <a:pathLst>
                <a:path w="5672455" h="5080">
                  <a:moveTo>
                    <a:pt x="1614467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4437" y="4572"/>
                  </a:lnTo>
                  <a:lnTo>
                    <a:pt x="1614467" y="0"/>
                  </a:lnTo>
                  <a:close/>
                </a:path>
                <a:path w="5672455" h="5080">
                  <a:moveTo>
                    <a:pt x="2182367" y="4572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4572"/>
                  </a:lnTo>
                  <a:lnTo>
                    <a:pt x="2182367" y="4572"/>
                  </a:lnTo>
                  <a:close/>
                </a:path>
                <a:path w="5672455" h="5080">
                  <a:moveTo>
                    <a:pt x="2292966" y="0"/>
                  </a:moveTo>
                  <a:lnTo>
                    <a:pt x="2247899" y="0"/>
                  </a:lnTo>
                  <a:lnTo>
                    <a:pt x="2247899" y="1523"/>
                  </a:lnTo>
                  <a:lnTo>
                    <a:pt x="2249423" y="1523"/>
                  </a:lnTo>
                  <a:lnTo>
                    <a:pt x="2249423" y="4572"/>
                  </a:lnTo>
                  <a:lnTo>
                    <a:pt x="2292803" y="4572"/>
                  </a:lnTo>
                  <a:lnTo>
                    <a:pt x="2292966" y="0"/>
                  </a:lnTo>
                  <a:close/>
                </a:path>
                <a:path w="5672455" h="5080">
                  <a:moveTo>
                    <a:pt x="2249423" y="4572"/>
                  </a:moveTo>
                  <a:lnTo>
                    <a:pt x="2249423" y="1523"/>
                  </a:lnTo>
                  <a:lnTo>
                    <a:pt x="2248915" y="4572"/>
                  </a:lnTo>
                  <a:lnTo>
                    <a:pt x="2249423" y="4572"/>
                  </a:lnTo>
                  <a:close/>
                </a:path>
                <a:path w="5672455" h="5080">
                  <a:moveTo>
                    <a:pt x="3179615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79585" y="4572"/>
                  </a:lnTo>
                  <a:lnTo>
                    <a:pt x="3179615" y="0"/>
                  </a:lnTo>
                  <a:close/>
                </a:path>
                <a:path w="5672455" h="5080">
                  <a:moveTo>
                    <a:pt x="4346447" y="1523"/>
                  </a:moveTo>
                  <a:lnTo>
                    <a:pt x="4344924" y="0"/>
                  </a:lnTo>
                  <a:lnTo>
                    <a:pt x="4250435" y="0"/>
                  </a:lnTo>
                  <a:lnTo>
                    <a:pt x="4250435" y="4572"/>
                  </a:lnTo>
                  <a:lnTo>
                    <a:pt x="4294575" y="4572"/>
                  </a:lnTo>
                  <a:lnTo>
                    <a:pt x="4294631" y="1523"/>
                  </a:lnTo>
                  <a:lnTo>
                    <a:pt x="4346447" y="1523"/>
                  </a:lnTo>
                  <a:close/>
                </a:path>
                <a:path w="5672455" h="5080">
                  <a:moveTo>
                    <a:pt x="4346447" y="4572"/>
                  </a:moveTo>
                  <a:lnTo>
                    <a:pt x="4346447" y="1523"/>
                  </a:lnTo>
                  <a:lnTo>
                    <a:pt x="4296155" y="1523"/>
                  </a:lnTo>
                  <a:lnTo>
                    <a:pt x="4297679" y="3047"/>
                  </a:lnTo>
                  <a:lnTo>
                    <a:pt x="4297679" y="4572"/>
                  </a:lnTo>
                  <a:lnTo>
                    <a:pt x="4346447" y="4572"/>
                  </a:lnTo>
                  <a:close/>
                </a:path>
                <a:path w="5672455" h="5080">
                  <a:moveTo>
                    <a:pt x="4347972" y="4572"/>
                  </a:moveTo>
                  <a:lnTo>
                    <a:pt x="4346447" y="4571"/>
                  </a:lnTo>
                  <a:lnTo>
                    <a:pt x="4347972" y="4572"/>
                  </a:lnTo>
                  <a:close/>
                </a:path>
                <a:path w="5672455" h="5080">
                  <a:moveTo>
                    <a:pt x="4650278" y="0"/>
                  </a:moveTo>
                  <a:lnTo>
                    <a:pt x="4607922" y="0"/>
                  </a:lnTo>
                  <a:lnTo>
                    <a:pt x="4607792" y="4572"/>
                  </a:lnTo>
                  <a:lnTo>
                    <a:pt x="4650248" y="4572"/>
                  </a:lnTo>
                  <a:lnTo>
                    <a:pt x="4650278" y="0"/>
                  </a:lnTo>
                  <a:close/>
                </a:path>
                <a:path w="5672455" h="5080">
                  <a:moveTo>
                    <a:pt x="4541519" y="4572"/>
                  </a:moveTo>
                  <a:lnTo>
                    <a:pt x="4541519" y="0"/>
                  </a:lnTo>
                  <a:lnTo>
                    <a:pt x="4497323" y="0"/>
                  </a:lnTo>
                  <a:lnTo>
                    <a:pt x="4497323" y="4572"/>
                  </a:lnTo>
                  <a:lnTo>
                    <a:pt x="4541519" y="4572"/>
                  </a:lnTo>
                  <a:close/>
                </a:path>
                <a:path w="5672455" h="5080">
                  <a:moveTo>
                    <a:pt x="5200442" y="0"/>
                  </a:moveTo>
                  <a:lnTo>
                    <a:pt x="5158086" y="0"/>
                  </a:lnTo>
                  <a:lnTo>
                    <a:pt x="5157956" y="4572"/>
                  </a:lnTo>
                  <a:lnTo>
                    <a:pt x="5200412" y="4572"/>
                  </a:lnTo>
                  <a:lnTo>
                    <a:pt x="5200442" y="0"/>
                  </a:lnTo>
                  <a:close/>
                </a:path>
                <a:path w="5672455" h="5080">
                  <a:moveTo>
                    <a:pt x="5091683" y="4572"/>
                  </a:moveTo>
                  <a:lnTo>
                    <a:pt x="5091683" y="0"/>
                  </a:lnTo>
                  <a:lnTo>
                    <a:pt x="5047487" y="0"/>
                  </a:lnTo>
                  <a:lnTo>
                    <a:pt x="5047487" y="4572"/>
                  </a:lnTo>
                  <a:lnTo>
                    <a:pt x="5091683" y="4572"/>
                  </a:lnTo>
                  <a:close/>
                </a:path>
                <a:path w="5672455" h="5080">
                  <a:moveTo>
                    <a:pt x="1349814" y="0"/>
                  </a:moveTo>
                  <a:lnTo>
                    <a:pt x="1304543" y="0"/>
                  </a:lnTo>
                  <a:lnTo>
                    <a:pt x="1304543" y="4572"/>
                  </a:lnTo>
                  <a:lnTo>
                    <a:pt x="1349739" y="4572"/>
                  </a:lnTo>
                  <a:lnTo>
                    <a:pt x="1349814" y="0"/>
                  </a:lnTo>
                  <a:close/>
                </a:path>
                <a:path w="5672455" h="5080">
                  <a:moveTo>
                    <a:pt x="1210055" y="4572"/>
                  </a:moveTo>
                  <a:lnTo>
                    <a:pt x="1210055" y="3047"/>
                  </a:lnTo>
                  <a:lnTo>
                    <a:pt x="1208531" y="3047"/>
                  </a:lnTo>
                  <a:lnTo>
                    <a:pt x="1208531" y="0"/>
                  </a:lnTo>
                  <a:lnTo>
                    <a:pt x="1159763" y="0"/>
                  </a:lnTo>
                  <a:lnTo>
                    <a:pt x="1159763" y="1523"/>
                  </a:lnTo>
                  <a:lnTo>
                    <a:pt x="1161287" y="1523"/>
                  </a:lnTo>
                  <a:lnTo>
                    <a:pt x="1161287" y="4572"/>
                  </a:lnTo>
                  <a:lnTo>
                    <a:pt x="1210055" y="4572"/>
                  </a:lnTo>
                  <a:close/>
                </a:path>
                <a:path w="5672455" h="5080">
                  <a:moveTo>
                    <a:pt x="44195" y="4572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44195" y="4572"/>
                  </a:lnTo>
                  <a:close/>
                </a:path>
                <a:path w="5672455" h="5080">
                  <a:moveTo>
                    <a:pt x="160019" y="4572"/>
                  </a:moveTo>
                  <a:lnTo>
                    <a:pt x="160019" y="0"/>
                  </a:lnTo>
                  <a:lnTo>
                    <a:pt x="106679" y="0"/>
                  </a:lnTo>
                  <a:lnTo>
                    <a:pt x="106679" y="1523"/>
                  </a:lnTo>
                  <a:lnTo>
                    <a:pt x="108203" y="1523"/>
                  </a:lnTo>
                  <a:lnTo>
                    <a:pt x="111251" y="4571"/>
                  </a:lnTo>
                  <a:lnTo>
                    <a:pt x="160019" y="4572"/>
                  </a:lnTo>
                  <a:close/>
                </a:path>
                <a:path w="5672455" h="5080">
                  <a:moveTo>
                    <a:pt x="3275075" y="4572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4572"/>
                  </a:lnTo>
                  <a:lnTo>
                    <a:pt x="3275075" y="4572"/>
                  </a:lnTo>
                  <a:close/>
                </a:path>
                <a:path w="5672455" h="5080">
                  <a:moveTo>
                    <a:pt x="430982" y="0"/>
                  </a:moveTo>
                  <a:lnTo>
                    <a:pt x="387095" y="0"/>
                  </a:lnTo>
                  <a:lnTo>
                    <a:pt x="387095" y="4572"/>
                  </a:lnTo>
                  <a:lnTo>
                    <a:pt x="430916" y="4572"/>
                  </a:lnTo>
                  <a:lnTo>
                    <a:pt x="430982" y="0"/>
                  </a:lnTo>
                  <a:close/>
                </a:path>
                <a:path w="5672455" h="5080">
                  <a:moveTo>
                    <a:pt x="534923" y="4572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4572"/>
                  </a:lnTo>
                  <a:lnTo>
                    <a:pt x="534923" y="4572"/>
                  </a:lnTo>
                  <a:close/>
                </a:path>
                <a:path w="5672455" h="5080">
                  <a:moveTo>
                    <a:pt x="1535006" y="0"/>
                  </a:moveTo>
                  <a:lnTo>
                    <a:pt x="1385315" y="0"/>
                  </a:lnTo>
                  <a:lnTo>
                    <a:pt x="1385315" y="4572"/>
                  </a:lnTo>
                  <a:lnTo>
                    <a:pt x="1534752" y="4572"/>
                  </a:lnTo>
                  <a:lnTo>
                    <a:pt x="1535006" y="0"/>
                  </a:lnTo>
                  <a:close/>
                </a:path>
                <a:path w="5672455" h="5080">
                  <a:moveTo>
                    <a:pt x="1814474" y="0"/>
                  </a:moveTo>
                  <a:lnTo>
                    <a:pt x="1768809" y="0"/>
                  </a:lnTo>
                  <a:lnTo>
                    <a:pt x="1768601" y="4572"/>
                  </a:lnTo>
                  <a:lnTo>
                    <a:pt x="1814169" y="4572"/>
                  </a:lnTo>
                  <a:lnTo>
                    <a:pt x="1814474" y="0"/>
                  </a:lnTo>
                  <a:close/>
                </a:path>
                <a:path w="5672455" h="5080">
                  <a:moveTo>
                    <a:pt x="1694687" y="4572"/>
                  </a:moveTo>
                  <a:lnTo>
                    <a:pt x="1694687" y="0"/>
                  </a:lnTo>
                  <a:lnTo>
                    <a:pt x="1649106" y="0"/>
                  </a:lnTo>
                  <a:lnTo>
                    <a:pt x="1648967" y="1523"/>
                  </a:lnTo>
                  <a:lnTo>
                    <a:pt x="1648967" y="4572"/>
                  </a:lnTo>
                  <a:lnTo>
                    <a:pt x="1694687" y="4572"/>
                  </a:lnTo>
                  <a:close/>
                </a:path>
                <a:path w="5672455" h="5080">
                  <a:moveTo>
                    <a:pt x="1892498" y="0"/>
                  </a:moveTo>
                  <a:lnTo>
                    <a:pt x="1848611" y="0"/>
                  </a:lnTo>
                  <a:lnTo>
                    <a:pt x="1848611" y="4572"/>
                  </a:lnTo>
                  <a:lnTo>
                    <a:pt x="1892432" y="4572"/>
                  </a:lnTo>
                  <a:lnTo>
                    <a:pt x="1892498" y="0"/>
                  </a:lnTo>
                  <a:close/>
                </a:path>
                <a:path w="5672455" h="5080">
                  <a:moveTo>
                    <a:pt x="2095135" y="0"/>
                  </a:moveTo>
                  <a:lnTo>
                    <a:pt x="2051303" y="0"/>
                  </a:lnTo>
                  <a:lnTo>
                    <a:pt x="2051303" y="4572"/>
                  </a:lnTo>
                  <a:lnTo>
                    <a:pt x="2095070" y="4572"/>
                  </a:lnTo>
                  <a:lnTo>
                    <a:pt x="2095135" y="0"/>
                  </a:lnTo>
                  <a:close/>
                </a:path>
                <a:path w="5672455" h="5080">
                  <a:moveTo>
                    <a:pt x="1993391" y="4572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4572"/>
                  </a:lnTo>
                  <a:lnTo>
                    <a:pt x="1993391" y="4572"/>
                  </a:lnTo>
                  <a:close/>
                </a:path>
                <a:path w="5672455" h="5080">
                  <a:moveTo>
                    <a:pt x="2460868" y="0"/>
                  </a:moveTo>
                  <a:lnTo>
                    <a:pt x="2342387" y="0"/>
                  </a:lnTo>
                  <a:lnTo>
                    <a:pt x="2339339" y="1523"/>
                  </a:lnTo>
                  <a:lnTo>
                    <a:pt x="2336291" y="4572"/>
                  </a:lnTo>
                  <a:lnTo>
                    <a:pt x="2460806" y="4572"/>
                  </a:lnTo>
                  <a:lnTo>
                    <a:pt x="2460868" y="0"/>
                  </a:lnTo>
                  <a:close/>
                </a:path>
                <a:path w="5672455" h="5080">
                  <a:moveTo>
                    <a:pt x="2547818" y="0"/>
                  </a:moveTo>
                  <a:lnTo>
                    <a:pt x="2503931" y="0"/>
                  </a:lnTo>
                  <a:lnTo>
                    <a:pt x="2503931" y="4572"/>
                  </a:lnTo>
                  <a:lnTo>
                    <a:pt x="2547752" y="4572"/>
                  </a:lnTo>
                  <a:lnTo>
                    <a:pt x="2547818" y="0"/>
                  </a:lnTo>
                  <a:close/>
                </a:path>
                <a:path w="5672455" h="5080">
                  <a:moveTo>
                    <a:pt x="2651759" y="4572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4572"/>
                  </a:lnTo>
                  <a:lnTo>
                    <a:pt x="2651759" y="4572"/>
                  </a:lnTo>
                  <a:close/>
                </a:path>
                <a:path w="5672455" h="5080">
                  <a:moveTo>
                    <a:pt x="2810763" y="0"/>
                  </a:moveTo>
                  <a:lnTo>
                    <a:pt x="2694431" y="0"/>
                  </a:lnTo>
                  <a:lnTo>
                    <a:pt x="2694431" y="3047"/>
                  </a:lnTo>
                  <a:lnTo>
                    <a:pt x="2695955" y="3047"/>
                  </a:lnTo>
                  <a:lnTo>
                    <a:pt x="2695955" y="4572"/>
                  </a:lnTo>
                  <a:lnTo>
                    <a:pt x="2807969" y="4572"/>
                  </a:lnTo>
                  <a:lnTo>
                    <a:pt x="2808731" y="3047"/>
                  </a:lnTo>
                  <a:lnTo>
                    <a:pt x="2810255" y="1523"/>
                  </a:lnTo>
                  <a:lnTo>
                    <a:pt x="2810763" y="0"/>
                  </a:lnTo>
                  <a:close/>
                </a:path>
                <a:path w="5672455" h="5080">
                  <a:moveTo>
                    <a:pt x="3390665" y="0"/>
                  </a:moveTo>
                  <a:lnTo>
                    <a:pt x="3346703" y="0"/>
                  </a:lnTo>
                  <a:lnTo>
                    <a:pt x="3346703" y="4572"/>
                  </a:lnTo>
                  <a:lnTo>
                    <a:pt x="3390595" y="4572"/>
                  </a:lnTo>
                  <a:lnTo>
                    <a:pt x="3390665" y="0"/>
                  </a:lnTo>
                  <a:close/>
                </a:path>
                <a:path w="5672455" h="5080">
                  <a:moveTo>
                    <a:pt x="3597772" y="0"/>
                  </a:moveTo>
                  <a:lnTo>
                    <a:pt x="3479291" y="0"/>
                  </a:lnTo>
                  <a:lnTo>
                    <a:pt x="3476243" y="1523"/>
                  </a:lnTo>
                  <a:lnTo>
                    <a:pt x="3473195" y="4572"/>
                  </a:lnTo>
                  <a:lnTo>
                    <a:pt x="3597710" y="4572"/>
                  </a:lnTo>
                  <a:lnTo>
                    <a:pt x="3597772" y="0"/>
                  </a:lnTo>
                  <a:close/>
                </a:path>
                <a:path w="5672455" h="5080">
                  <a:moveTo>
                    <a:pt x="3736848" y="4572"/>
                  </a:moveTo>
                  <a:lnTo>
                    <a:pt x="3735323" y="3047"/>
                  </a:lnTo>
                  <a:lnTo>
                    <a:pt x="3732275" y="1523"/>
                  </a:lnTo>
                  <a:lnTo>
                    <a:pt x="3730752" y="0"/>
                  </a:lnTo>
                  <a:lnTo>
                    <a:pt x="3645408" y="0"/>
                  </a:lnTo>
                  <a:lnTo>
                    <a:pt x="3648455" y="1523"/>
                  </a:lnTo>
                  <a:lnTo>
                    <a:pt x="3651504" y="4572"/>
                  </a:lnTo>
                  <a:lnTo>
                    <a:pt x="3736848" y="4572"/>
                  </a:lnTo>
                  <a:close/>
                </a:path>
                <a:path w="5672455" h="5080">
                  <a:moveTo>
                    <a:pt x="3938930" y="0"/>
                  </a:moveTo>
                  <a:lnTo>
                    <a:pt x="3893265" y="0"/>
                  </a:lnTo>
                  <a:lnTo>
                    <a:pt x="3893057" y="4572"/>
                  </a:lnTo>
                  <a:lnTo>
                    <a:pt x="3938625" y="4572"/>
                  </a:lnTo>
                  <a:lnTo>
                    <a:pt x="3938930" y="0"/>
                  </a:lnTo>
                  <a:close/>
                </a:path>
                <a:path w="5672455" h="5080">
                  <a:moveTo>
                    <a:pt x="3819143" y="4572"/>
                  </a:moveTo>
                  <a:lnTo>
                    <a:pt x="3819143" y="0"/>
                  </a:lnTo>
                  <a:lnTo>
                    <a:pt x="3773562" y="0"/>
                  </a:lnTo>
                  <a:lnTo>
                    <a:pt x="3773423" y="1523"/>
                  </a:lnTo>
                  <a:lnTo>
                    <a:pt x="3773423" y="4572"/>
                  </a:lnTo>
                  <a:lnTo>
                    <a:pt x="3819143" y="4572"/>
                  </a:lnTo>
                  <a:close/>
                </a:path>
                <a:path w="5672455" h="5080">
                  <a:moveTo>
                    <a:pt x="4016954" y="0"/>
                  </a:moveTo>
                  <a:lnTo>
                    <a:pt x="3973067" y="0"/>
                  </a:lnTo>
                  <a:lnTo>
                    <a:pt x="3973067" y="4572"/>
                  </a:lnTo>
                  <a:lnTo>
                    <a:pt x="4016888" y="4572"/>
                  </a:lnTo>
                  <a:lnTo>
                    <a:pt x="4016954" y="0"/>
                  </a:lnTo>
                  <a:close/>
                </a:path>
                <a:path w="5672455" h="5080">
                  <a:moveTo>
                    <a:pt x="4120895" y="4572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4572"/>
                  </a:lnTo>
                  <a:lnTo>
                    <a:pt x="4120895" y="4572"/>
                  </a:lnTo>
                  <a:close/>
                </a:path>
                <a:path w="5672455" h="5080">
                  <a:moveTo>
                    <a:pt x="5377804" y="0"/>
                  </a:moveTo>
                  <a:lnTo>
                    <a:pt x="5259323" y="0"/>
                  </a:lnTo>
                  <a:lnTo>
                    <a:pt x="5256275" y="1523"/>
                  </a:lnTo>
                  <a:lnTo>
                    <a:pt x="5253227" y="4572"/>
                  </a:lnTo>
                  <a:lnTo>
                    <a:pt x="5377742" y="4572"/>
                  </a:lnTo>
                  <a:lnTo>
                    <a:pt x="5377804" y="0"/>
                  </a:lnTo>
                  <a:close/>
                </a:path>
                <a:path w="5672455" h="5080">
                  <a:moveTo>
                    <a:pt x="5464829" y="0"/>
                  </a:moveTo>
                  <a:lnTo>
                    <a:pt x="5420867" y="0"/>
                  </a:lnTo>
                  <a:lnTo>
                    <a:pt x="5420867" y="4572"/>
                  </a:lnTo>
                  <a:lnTo>
                    <a:pt x="5464759" y="4572"/>
                  </a:lnTo>
                  <a:lnTo>
                    <a:pt x="5464829" y="0"/>
                  </a:lnTo>
                  <a:close/>
                </a:path>
                <a:path w="5672455" h="5080">
                  <a:moveTo>
                    <a:pt x="5671936" y="0"/>
                  </a:moveTo>
                  <a:lnTo>
                    <a:pt x="5553455" y="0"/>
                  </a:lnTo>
                  <a:lnTo>
                    <a:pt x="5550407" y="1523"/>
                  </a:lnTo>
                  <a:lnTo>
                    <a:pt x="5547359" y="4572"/>
                  </a:lnTo>
                  <a:lnTo>
                    <a:pt x="5671874" y="4572"/>
                  </a:lnTo>
                  <a:lnTo>
                    <a:pt x="5671936" y="0"/>
                  </a:lnTo>
                  <a:close/>
                </a:path>
                <a:path w="5672455" h="5080">
                  <a:moveTo>
                    <a:pt x="239267" y="4572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4572"/>
                  </a:lnTo>
                  <a:lnTo>
                    <a:pt x="239267" y="4572"/>
                  </a:lnTo>
                  <a:close/>
                </a:path>
                <a:path w="5672455" h="5080">
                  <a:moveTo>
                    <a:pt x="342181" y="0"/>
                  </a:moveTo>
                  <a:lnTo>
                    <a:pt x="299161" y="0"/>
                  </a:lnTo>
                  <a:lnTo>
                    <a:pt x="299095" y="4572"/>
                  </a:lnTo>
                  <a:lnTo>
                    <a:pt x="342137" y="4572"/>
                  </a:lnTo>
                  <a:lnTo>
                    <a:pt x="342181" y="0"/>
                  </a:lnTo>
                  <a:close/>
                </a:path>
                <a:path w="5672455" h="5080">
                  <a:moveTo>
                    <a:pt x="690879" y="0"/>
                  </a:moveTo>
                  <a:lnTo>
                    <a:pt x="647699" y="0"/>
                  </a:lnTo>
                  <a:lnTo>
                    <a:pt x="646556" y="4572"/>
                  </a:lnTo>
                  <a:lnTo>
                    <a:pt x="689355" y="4572"/>
                  </a:lnTo>
                  <a:lnTo>
                    <a:pt x="690879" y="0"/>
                  </a:lnTo>
                  <a:close/>
                </a:path>
                <a:path w="5672455" h="5080">
                  <a:moveTo>
                    <a:pt x="624839" y="1523"/>
                  </a:moveTo>
                  <a:lnTo>
                    <a:pt x="624839" y="0"/>
                  </a:lnTo>
                  <a:lnTo>
                    <a:pt x="579119" y="0"/>
                  </a:lnTo>
                  <a:lnTo>
                    <a:pt x="579119" y="1523"/>
                  </a:lnTo>
                  <a:lnTo>
                    <a:pt x="624839" y="1523"/>
                  </a:lnTo>
                  <a:close/>
                </a:path>
                <a:path w="5672455" h="5080">
                  <a:moveTo>
                    <a:pt x="626363" y="4572"/>
                  </a:moveTo>
                  <a:lnTo>
                    <a:pt x="626363" y="1523"/>
                  </a:lnTo>
                  <a:lnTo>
                    <a:pt x="580643" y="1523"/>
                  </a:lnTo>
                  <a:lnTo>
                    <a:pt x="580643" y="4571"/>
                  </a:lnTo>
                  <a:lnTo>
                    <a:pt x="582167" y="4572"/>
                  </a:lnTo>
                  <a:lnTo>
                    <a:pt x="626363" y="4572"/>
                  </a:lnTo>
                  <a:close/>
                </a:path>
                <a:path w="5672455" h="5080">
                  <a:moveTo>
                    <a:pt x="782617" y="0"/>
                  </a:moveTo>
                  <a:lnTo>
                    <a:pt x="739139" y="0"/>
                  </a:lnTo>
                  <a:lnTo>
                    <a:pt x="739139" y="4572"/>
                  </a:lnTo>
                  <a:lnTo>
                    <a:pt x="782573" y="4572"/>
                  </a:lnTo>
                  <a:lnTo>
                    <a:pt x="782617" y="0"/>
                  </a:lnTo>
                  <a:close/>
                </a:path>
                <a:path w="5672455" h="5080">
                  <a:moveTo>
                    <a:pt x="2988563" y="4572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4572"/>
                  </a:lnTo>
                  <a:lnTo>
                    <a:pt x="2988563" y="4572"/>
                  </a:lnTo>
                  <a:close/>
                </a:path>
                <a:path w="5672455" h="5080">
                  <a:moveTo>
                    <a:pt x="3091477" y="0"/>
                  </a:moveTo>
                  <a:lnTo>
                    <a:pt x="3048457" y="0"/>
                  </a:lnTo>
                  <a:lnTo>
                    <a:pt x="3048391" y="4572"/>
                  </a:lnTo>
                  <a:lnTo>
                    <a:pt x="3091433" y="4572"/>
                  </a:lnTo>
                  <a:lnTo>
                    <a:pt x="3091477" y="0"/>
                  </a:lnTo>
                  <a:close/>
                </a:path>
                <a:path w="5672455" h="5080">
                  <a:moveTo>
                    <a:pt x="4207045" y="0"/>
                  </a:moveTo>
                  <a:lnTo>
                    <a:pt x="4163567" y="0"/>
                  </a:lnTo>
                  <a:lnTo>
                    <a:pt x="4163567" y="4572"/>
                  </a:lnTo>
                  <a:lnTo>
                    <a:pt x="4207001" y="4572"/>
                  </a:lnTo>
                  <a:lnTo>
                    <a:pt x="4207045" y="0"/>
                  </a:lnTo>
                  <a:close/>
                </a:path>
                <a:path w="5672455" h="5080">
                  <a:moveTo>
                    <a:pt x="4738921" y="0"/>
                  </a:moveTo>
                  <a:lnTo>
                    <a:pt x="4695443" y="0"/>
                  </a:lnTo>
                  <a:lnTo>
                    <a:pt x="4695443" y="4572"/>
                  </a:lnTo>
                  <a:lnTo>
                    <a:pt x="4738877" y="4572"/>
                  </a:lnTo>
                  <a:lnTo>
                    <a:pt x="4738921" y="0"/>
                  </a:lnTo>
                  <a:close/>
                </a:path>
                <a:path w="5672455" h="5080">
                  <a:moveTo>
                    <a:pt x="4907279" y="4572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4572"/>
                  </a:lnTo>
                  <a:lnTo>
                    <a:pt x="4907279" y="4572"/>
                  </a:lnTo>
                  <a:close/>
                </a:path>
                <a:path w="5672455" h="5080">
                  <a:moveTo>
                    <a:pt x="5010192" y="0"/>
                  </a:moveTo>
                  <a:lnTo>
                    <a:pt x="4967173" y="0"/>
                  </a:lnTo>
                  <a:lnTo>
                    <a:pt x="4967107" y="4572"/>
                  </a:lnTo>
                  <a:lnTo>
                    <a:pt x="5010149" y="4572"/>
                  </a:lnTo>
                  <a:lnTo>
                    <a:pt x="5010192" y="0"/>
                  </a:lnTo>
                  <a:close/>
                </a:path>
              </a:pathLst>
            </a:custGeom>
            <a:solidFill>
              <a:srgbClr val="D826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70859" y="2048256"/>
              <a:ext cx="5672455" cy="6350"/>
            </a:xfrm>
            <a:custGeom>
              <a:avLst/>
              <a:gdLst/>
              <a:ahLst/>
              <a:cxnLst/>
              <a:rect l="l" t="t" r="r" b="b"/>
              <a:pathLst>
                <a:path w="5672455" h="6350">
                  <a:moveTo>
                    <a:pt x="1614437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397" y="6096"/>
                  </a:lnTo>
                  <a:lnTo>
                    <a:pt x="1614437" y="0"/>
                  </a:lnTo>
                  <a:close/>
                </a:path>
                <a:path w="5672455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672455" h="6350">
                  <a:moveTo>
                    <a:pt x="2292803" y="0"/>
                  </a:moveTo>
                  <a:lnTo>
                    <a:pt x="2248915" y="0"/>
                  </a:lnTo>
                  <a:lnTo>
                    <a:pt x="2247899" y="6096"/>
                  </a:lnTo>
                  <a:lnTo>
                    <a:pt x="2292585" y="6096"/>
                  </a:lnTo>
                  <a:lnTo>
                    <a:pt x="2292803" y="0"/>
                  </a:lnTo>
                  <a:close/>
                </a:path>
                <a:path w="5672455" h="6350">
                  <a:moveTo>
                    <a:pt x="3179585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545" y="6096"/>
                  </a:lnTo>
                  <a:lnTo>
                    <a:pt x="3179585" y="0"/>
                  </a:lnTo>
                  <a:close/>
                </a:path>
                <a:path w="5672455" h="6350">
                  <a:moveTo>
                    <a:pt x="4294575" y="0"/>
                  </a:moveTo>
                  <a:lnTo>
                    <a:pt x="4250435" y="0"/>
                  </a:lnTo>
                  <a:lnTo>
                    <a:pt x="4250435" y="6096"/>
                  </a:lnTo>
                  <a:lnTo>
                    <a:pt x="4294462" y="6096"/>
                  </a:lnTo>
                  <a:lnTo>
                    <a:pt x="4294575" y="0"/>
                  </a:lnTo>
                  <a:close/>
                </a:path>
                <a:path w="5672455" h="6350">
                  <a:moveTo>
                    <a:pt x="4349495" y="4571"/>
                  </a:moveTo>
                  <a:lnTo>
                    <a:pt x="4349495" y="1523"/>
                  </a:lnTo>
                  <a:lnTo>
                    <a:pt x="4347972" y="0"/>
                  </a:lnTo>
                  <a:lnTo>
                    <a:pt x="4297679" y="0"/>
                  </a:lnTo>
                  <a:lnTo>
                    <a:pt x="4297679" y="1523"/>
                  </a:lnTo>
                  <a:lnTo>
                    <a:pt x="4299203" y="1523"/>
                  </a:lnTo>
                  <a:lnTo>
                    <a:pt x="4299203" y="4571"/>
                  </a:lnTo>
                  <a:lnTo>
                    <a:pt x="4349495" y="4571"/>
                  </a:lnTo>
                  <a:close/>
                </a:path>
                <a:path w="5672455" h="6350">
                  <a:moveTo>
                    <a:pt x="4352543" y="6096"/>
                  </a:moveTo>
                  <a:lnTo>
                    <a:pt x="4351019" y="4571"/>
                  </a:lnTo>
                  <a:lnTo>
                    <a:pt x="4300727" y="4571"/>
                  </a:lnTo>
                  <a:lnTo>
                    <a:pt x="4302251" y="6095"/>
                  </a:lnTo>
                  <a:lnTo>
                    <a:pt x="4352543" y="6096"/>
                  </a:lnTo>
                  <a:close/>
                </a:path>
                <a:path w="5672455" h="6350">
                  <a:moveTo>
                    <a:pt x="4650248" y="0"/>
                  </a:moveTo>
                  <a:lnTo>
                    <a:pt x="4607792" y="0"/>
                  </a:lnTo>
                  <a:lnTo>
                    <a:pt x="4607617" y="6096"/>
                  </a:lnTo>
                  <a:lnTo>
                    <a:pt x="4650208" y="6096"/>
                  </a:lnTo>
                  <a:lnTo>
                    <a:pt x="4650248" y="0"/>
                  </a:lnTo>
                  <a:close/>
                </a:path>
                <a:path w="5672455" h="6350">
                  <a:moveTo>
                    <a:pt x="4541519" y="6096"/>
                  </a:moveTo>
                  <a:lnTo>
                    <a:pt x="4541519" y="0"/>
                  </a:lnTo>
                  <a:lnTo>
                    <a:pt x="4497323" y="0"/>
                  </a:lnTo>
                  <a:lnTo>
                    <a:pt x="4497323" y="6096"/>
                  </a:lnTo>
                  <a:lnTo>
                    <a:pt x="4541519" y="6096"/>
                  </a:lnTo>
                  <a:close/>
                </a:path>
                <a:path w="5672455" h="6350">
                  <a:moveTo>
                    <a:pt x="5200412" y="0"/>
                  </a:moveTo>
                  <a:lnTo>
                    <a:pt x="5157956" y="0"/>
                  </a:lnTo>
                  <a:lnTo>
                    <a:pt x="5157781" y="6096"/>
                  </a:lnTo>
                  <a:lnTo>
                    <a:pt x="5200372" y="6096"/>
                  </a:lnTo>
                  <a:lnTo>
                    <a:pt x="5200412" y="0"/>
                  </a:lnTo>
                  <a:close/>
                </a:path>
                <a:path w="5672455" h="6350">
                  <a:moveTo>
                    <a:pt x="5091683" y="6096"/>
                  </a:moveTo>
                  <a:lnTo>
                    <a:pt x="5091683" y="0"/>
                  </a:lnTo>
                  <a:lnTo>
                    <a:pt x="5047487" y="0"/>
                  </a:lnTo>
                  <a:lnTo>
                    <a:pt x="5047487" y="6096"/>
                  </a:lnTo>
                  <a:lnTo>
                    <a:pt x="5091683" y="6096"/>
                  </a:lnTo>
                  <a:close/>
                </a:path>
                <a:path w="5672455" h="6350">
                  <a:moveTo>
                    <a:pt x="1349739" y="0"/>
                  </a:moveTo>
                  <a:lnTo>
                    <a:pt x="1304543" y="0"/>
                  </a:lnTo>
                  <a:lnTo>
                    <a:pt x="1304543" y="6096"/>
                  </a:lnTo>
                  <a:lnTo>
                    <a:pt x="1349639" y="6096"/>
                  </a:lnTo>
                  <a:lnTo>
                    <a:pt x="1349739" y="0"/>
                  </a:lnTo>
                  <a:close/>
                </a:path>
                <a:path w="5672455" h="6350">
                  <a:moveTo>
                    <a:pt x="1210055" y="4571"/>
                  </a:moveTo>
                  <a:lnTo>
                    <a:pt x="1210055" y="0"/>
                  </a:lnTo>
                  <a:lnTo>
                    <a:pt x="1161287" y="0"/>
                  </a:lnTo>
                  <a:lnTo>
                    <a:pt x="1161287" y="4571"/>
                  </a:lnTo>
                  <a:lnTo>
                    <a:pt x="1210055" y="4571"/>
                  </a:lnTo>
                  <a:close/>
                </a:path>
                <a:path w="5672455" h="6350">
                  <a:moveTo>
                    <a:pt x="1211579" y="6096"/>
                  </a:moveTo>
                  <a:lnTo>
                    <a:pt x="1211579" y="4571"/>
                  </a:lnTo>
                  <a:lnTo>
                    <a:pt x="1162811" y="4571"/>
                  </a:lnTo>
                  <a:lnTo>
                    <a:pt x="1162811" y="6096"/>
                  </a:lnTo>
                  <a:lnTo>
                    <a:pt x="1211579" y="6096"/>
                  </a:lnTo>
                  <a:close/>
                </a:path>
                <a:path w="5672455" h="6350">
                  <a:moveTo>
                    <a:pt x="44195" y="6096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close/>
                </a:path>
                <a:path w="5672455" h="6350">
                  <a:moveTo>
                    <a:pt x="161543" y="6096"/>
                  </a:moveTo>
                  <a:lnTo>
                    <a:pt x="161543" y="1523"/>
                  </a:lnTo>
                  <a:lnTo>
                    <a:pt x="160019" y="1523"/>
                  </a:lnTo>
                  <a:lnTo>
                    <a:pt x="160019" y="0"/>
                  </a:lnTo>
                  <a:lnTo>
                    <a:pt x="111251" y="0"/>
                  </a:lnTo>
                  <a:lnTo>
                    <a:pt x="111251" y="3047"/>
                  </a:lnTo>
                  <a:lnTo>
                    <a:pt x="112775" y="3047"/>
                  </a:lnTo>
                  <a:lnTo>
                    <a:pt x="112775" y="6096"/>
                  </a:lnTo>
                  <a:lnTo>
                    <a:pt x="161543" y="6096"/>
                  </a:lnTo>
                  <a:close/>
                </a:path>
                <a:path w="5672455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  <a:path w="5672455" h="6350">
                  <a:moveTo>
                    <a:pt x="430916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0828" y="6096"/>
                  </a:lnTo>
                  <a:lnTo>
                    <a:pt x="430916" y="0"/>
                  </a:lnTo>
                  <a:close/>
                </a:path>
                <a:path w="5672455" h="6350">
                  <a:moveTo>
                    <a:pt x="534923" y="6096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2455" h="6350">
                  <a:moveTo>
                    <a:pt x="1534752" y="0"/>
                  </a:moveTo>
                  <a:lnTo>
                    <a:pt x="1385315" y="0"/>
                  </a:lnTo>
                  <a:lnTo>
                    <a:pt x="1385315" y="6096"/>
                  </a:lnTo>
                  <a:lnTo>
                    <a:pt x="1532381" y="6096"/>
                  </a:lnTo>
                  <a:lnTo>
                    <a:pt x="1534667" y="1523"/>
                  </a:lnTo>
                  <a:lnTo>
                    <a:pt x="1534752" y="0"/>
                  </a:lnTo>
                  <a:close/>
                </a:path>
                <a:path w="5672455" h="6350">
                  <a:moveTo>
                    <a:pt x="1814169" y="0"/>
                  </a:moveTo>
                  <a:lnTo>
                    <a:pt x="1768601" y="0"/>
                  </a:lnTo>
                  <a:lnTo>
                    <a:pt x="1768324" y="6096"/>
                  </a:lnTo>
                  <a:lnTo>
                    <a:pt x="1813763" y="6096"/>
                  </a:lnTo>
                  <a:lnTo>
                    <a:pt x="1814169" y="0"/>
                  </a:lnTo>
                  <a:close/>
                </a:path>
                <a:path w="5672455" h="6350">
                  <a:moveTo>
                    <a:pt x="1694687" y="6096"/>
                  </a:moveTo>
                  <a:lnTo>
                    <a:pt x="1694687" y="0"/>
                  </a:lnTo>
                  <a:lnTo>
                    <a:pt x="1648967" y="0"/>
                  </a:lnTo>
                  <a:lnTo>
                    <a:pt x="1648967" y="6096"/>
                  </a:lnTo>
                  <a:lnTo>
                    <a:pt x="1694687" y="6096"/>
                  </a:lnTo>
                  <a:close/>
                </a:path>
                <a:path w="5672455" h="6350">
                  <a:moveTo>
                    <a:pt x="1892432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2344" y="6096"/>
                  </a:lnTo>
                  <a:lnTo>
                    <a:pt x="1892432" y="0"/>
                  </a:lnTo>
                  <a:close/>
                </a:path>
                <a:path w="5672455" h="6350">
                  <a:moveTo>
                    <a:pt x="2095070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4984" y="6096"/>
                  </a:lnTo>
                  <a:lnTo>
                    <a:pt x="2095070" y="0"/>
                  </a:lnTo>
                  <a:close/>
                </a:path>
                <a:path w="5672455" h="6350">
                  <a:moveTo>
                    <a:pt x="1993391" y="6096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2455" h="6350">
                  <a:moveTo>
                    <a:pt x="2460806" y="0"/>
                  </a:moveTo>
                  <a:lnTo>
                    <a:pt x="2336291" y="0"/>
                  </a:lnTo>
                  <a:lnTo>
                    <a:pt x="2334767" y="1523"/>
                  </a:lnTo>
                  <a:lnTo>
                    <a:pt x="2331719" y="3047"/>
                  </a:lnTo>
                  <a:lnTo>
                    <a:pt x="2330195" y="4571"/>
                  </a:lnTo>
                  <a:lnTo>
                    <a:pt x="2329433" y="6096"/>
                  </a:lnTo>
                  <a:lnTo>
                    <a:pt x="2460724" y="6096"/>
                  </a:lnTo>
                  <a:lnTo>
                    <a:pt x="2460806" y="0"/>
                  </a:lnTo>
                  <a:close/>
                </a:path>
                <a:path w="5672455" h="6350">
                  <a:moveTo>
                    <a:pt x="2547752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7664" y="6096"/>
                  </a:lnTo>
                  <a:lnTo>
                    <a:pt x="2547752" y="0"/>
                  </a:lnTo>
                  <a:close/>
                </a:path>
                <a:path w="5672455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2455" h="6350">
                  <a:moveTo>
                    <a:pt x="2807969" y="0"/>
                  </a:moveTo>
                  <a:lnTo>
                    <a:pt x="2695955" y="0"/>
                  </a:lnTo>
                  <a:lnTo>
                    <a:pt x="2695955" y="1523"/>
                  </a:lnTo>
                  <a:lnTo>
                    <a:pt x="2697479" y="1523"/>
                  </a:lnTo>
                  <a:lnTo>
                    <a:pt x="2700527" y="4571"/>
                  </a:lnTo>
                  <a:lnTo>
                    <a:pt x="2700527" y="6096"/>
                  </a:lnTo>
                  <a:lnTo>
                    <a:pt x="2804159" y="6096"/>
                  </a:lnTo>
                  <a:lnTo>
                    <a:pt x="2805683" y="4571"/>
                  </a:lnTo>
                  <a:lnTo>
                    <a:pt x="2807969" y="0"/>
                  </a:lnTo>
                  <a:close/>
                </a:path>
                <a:path w="5672455" h="6350">
                  <a:moveTo>
                    <a:pt x="2700527" y="6096"/>
                  </a:moveTo>
                  <a:lnTo>
                    <a:pt x="2700527" y="4571"/>
                  </a:lnTo>
                  <a:lnTo>
                    <a:pt x="2699765" y="6096"/>
                  </a:lnTo>
                  <a:lnTo>
                    <a:pt x="2700527" y="6096"/>
                  </a:lnTo>
                  <a:close/>
                </a:path>
                <a:path w="5672455" h="6350">
                  <a:moveTo>
                    <a:pt x="3390595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90501" y="6096"/>
                  </a:lnTo>
                  <a:lnTo>
                    <a:pt x="3390595" y="0"/>
                  </a:lnTo>
                  <a:close/>
                </a:path>
                <a:path w="5672455" h="6350">
                  <a:moveTo>
                    <a:pt x="3597710" y="0"/>
                  </a:moveTo>
                  <a:lnTo>
                    <a:pt x="3473195" y="0"/>
                  </a:lnTo>
                  <a:lnTo>
                    <a:pt x="3471671" y="1523"/>
                  </a:lnTo>
                  <a:lnTo>
                    <a:pt x="3468623" y="3047"/>
                  </a:lnTo>
                  <a:lnTo>
                    <a:pt x="3467099" y="4571"/>
                  </a:lnTo>
                  <a:lnTo>
                    <a:pt x="3466337" y="6096"/>
                  </a:lnTo>
                  <a:lnTo>
                    <a:pt x="3597628" y="6096"/>
                  </a:lnTo>
                  <a:lnTo>
                    <a:pt x="3597710" y="0"/>
                  </a:lnTo>
                  <a:close/>
                </a:path>
                <a:path w="5672455" h="6350">
                  <a:moveTo>
                    <a:pt x="3739895" y="6096"/>
                  </a:moveTo>
                  <a:lnTo>
                    <a:pt x="3739895" y="3047"/>
                  </a:lnTo>
                  <a:lnTo>
                    <a:pt x="3736848" y="0"/>
                  </a:lnTo>
                  <a:lnTo>
                    <a:pt x="3651504" y="0"/>
                  </a:lnTo>
                  <a:lnTo>
                    <a:pt x="3654551" y="1523"/>
                  </a:lnTo>
                  <a:lnTo>
                    <a:pt x="3656075" y="3047"/>
                  </a:lnTo>
                  <a:lnTo>
                    <a:pt x="3662172" y="6096"/>
                  </a:lnTo>
                  <a:lnTo>
                    <a:pt x="3739895" y="6096"/>
                  </a:lnTo>
                  <a:close/>
                </a:path>
                <a:path w="5672455" h="6350">
                  <a:moveTo>
                    <a:pt x="3741420" y="6096"/>
                  </a:moveTo>
                  <a:lnTo>
                    <a:pt x="3739895" y="6095"/>
                  </a:lnTo>
                  <a:lnTo>
                    <a:pt x="3741420" y="6096"/>
                  </a:lnTo>
                  <a:close/>
                </a:path>
                <a:path w="5672455" h="6350">
                  <a:moveTo>
                    <a:pt x="3938625" y="0"/>
                  </a:moveTo>
                  <a:lnTo>
                    <a:pt x="3893057" y="0"/>
                  </a:lnTo>
                  <a:lnTo>
                    <a:pt x="3892780" y="6096"/>
                  </a:lnTo>
                  <a:lnTo>
                    <a:pt x="3938219" y="6096"/>
                  </a:lnTo>
                  <a:lnTo>
                    <a:pt x="3938625" y="0"/>
                  </a:lnTo>
                  <a:close/>
                </a:path>
                <a:path w="5672455" h="6350">
                  <a:moveTo>
                    <a:pt x="3819143" y="6096"/>
                  </a:moveTo>
                  <a:lnTo>
                    <a:pt x="3819143" y="0"/>
                  </a:lnTo>
                  <a:lnTo>
                    <a:pt x="3773423" y="0"/>
                  </a:lnTo>
                  <a:lnTo>
                    <a:pt x="3773423" y="6096"/>
                  </a:lnTo>
                  <a:lnTo>
                    <a:pt x="3819143" y="6096"/>
                  </a:lnTo>
                  <a:close/>
                </a:path>
                <a:path w="5672455" h="6350">
                  <a:moveTo>
                    <a:pt x="4016888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6800" y="6096"/>
                  </a:lnTo>
                  <a:lnTo>
                    <a:pt x="4016888" y="0"/>
                  </a:lnTo>
                  <a:close/>
                </a:path>
                <a:path w="5672455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2455" h="6350">
                  <a:moveTo>
                    <a:pt x="5377742" y="0"/>
                  </a:moveTo>
                  <a:lnTo>
                    <a:pt x="5253227" y="0"/>
                  </a:lnTo>
                  <a:lnTo>
                    <a:pt x="5251703" y="1523"/>
                  </a:lnTo>
                  <a:lnTo>
                    <a:pt x="5248655" y="3047"/>
                  </a:lnTo>
                  <a:lnTo>
                    <a:pt x="5247131" y="4571"/>
                  </a:lnTo>
                  <a:lnTo>
                    <a:pt x="5246369" y="6096"/>
                  </a:lnTo>
                  <a:lnTo>
                    <a:pt x="5377660" y="6096"/>
                  </a:lnTo>
                  <a:lnTo>
                    <a:pt x="5377742" y="0"/>
                  </a:lnTo>
                  <a:close/>
                </a:path>
                <a:path w="5672455" h="6350">
                  <a:moveTo>
                    <a:pt x="5464759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4665" y="6096"/>
                  </a:lnTo>
                  <a:lnTo>
                    <a:pt x="5464759" y="0"/>
                  </a:lnTo>
                  <a:close/>
                </a:path>
                <a:path w="5672455" h="6350">
                  <a:moveTo>
                    <a:pt x="5671874" y="0"/>
                  </a:moveTo>
                  <a:lnTo>
                    <a:pt x="5547359" y="0"/>
                  </a:lnTo>
                  <a:lnTo>
                    <a:pt x="5545835" y="1523"/>
                  </a:lnTo>
                  <a:lnTo>
                    <a:pt x="5542787" y="3047"/>
                  </a:lnTo>
                  <a:lnTo>
                    <a:pt x="5541263" y="4571"/>
                  </a:lnTo>
                  <a:lnTo>
                    <a:pt x="5540501" y="6096"/>
                  </a:lnTo>
                  <a:lnTo>
                    <a:pt x="5671792" y="6096"/>
                  </a:lnTo>
                  <a:lnTo>
                    <a:pt x="5671874" y="0"/>
                  </a:lnTo>
                  <a:close/>
                </a:path>
                <a:path w="5672455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72455" h="6350">
                  <a:moveTo>
                    <a:pt x="342137" y="0"/>
                  </a:moveTo>
                  <a:lnTo>
                    <a:pt x="299095" y="0"/>
                  </a:lnTo>
                  <a:lnTo>
                    <a:pt x="299008" y="6096"/>
                  </a:lnTo>
                  <a:lnTo>
                    <a:pt x="342080" y="6096"/>
                  </a:lnTo>
                  <a:lnTo>
                    <a:pt x="342137" y="0"/>
                  </a:lnTo>
                  <a:close/>
                </a:path>
                <a:path w="5672455" h="6350">
                  <a:moveTo>
                    <a:pt x="689355" y="0"/>
                  </a:moveTo>
                  <a:lnTo>
                    <a:pt x="646556" y="0"/>
                  </a:lnTo>
                  <a:lnTo>
                    <a:pt x="646175" y="1523"/>
                  </a:lnTo>
                  <a:lnTo>
                    <a:pt x="644651" y="6096"/>
                  </a:lnTo>
                  <a:lnTo>
                    <a:pt x="687323" y="6096"/>
                  </a:lnTo>
                  <a:lnTo>
                    <a:pt x="689355" y="0"/>
                  </a:lnTo>
                  <a:close/>
                </a:path>
                <a:path w="5672455" h="6350">
                  <a:moveTo>
                    <a:pt x="627887" y="6096"/>
                  </a:moveTo>
                  <a:lnTo>
                    <a:pt x="627887" y="1523"/>
                  </a:lnTo>
                  <a:lnTo>
                    <a:pt x="626363" y="1523"/>
                  </a:lnTo>
                  <a:lnTo>
                    <a:pt x="626363" y="0"/>
                  </a:lnTo>
                  <a:lnTo>
                    <a:pt x="582167" y="0"/>
                  </a:lnTo>
                  <a:lnTo>
                    <a:pt x="582167" y="4571"/>
                  </a:lnTo>
                  <a:lnTo>
                    <a:pt x="583691" y="4571"/>
                  </a:lnTo>
                  <a:lnTo>
                    <a:pt x="583691" y="6096"/>
                  </a:lnTo>
                  <a:lnTo>
                    <a:pt x="627887" y="6096"/>
                  </a:lnTo>
                  <a:close/>
                </a:path>
                <a:path w="5672455" h="6350">
                  <a:moveTo>
                    <a:pt x="629411" y="6096"/>
                  </a:moveTo>
                  <a:lnTo>
                    <a:pt x="627887" y="6095"/>
                  </a:lnTo>
                  <a:lnTo>
                    <a:pt x="629411" y="6096"/>
                  </a:lnTo>
                  <a:close/>
                </a:path>
                <a:path w="5672455" h="6350">
                  <a:moveTo>
                    <a:pt x="782573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515" y="6096"/>
                  </a:lnTo>
                  <a:lnTo>
                    <a:pt x="782573" y="0"/>
                  </a:lnTo>
                  <a:close/>
                </a:path>
                <a:path w="5672455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72455" h="6350">
                  <a:moveTo>
                    <a:pt x="3091433" y="0"/>
                  </a:moveTo>
                  <a:lnTo>
                    <a:pt x="3048391" y="0"/>
                  </a:lnTo>
                  <a:lnTo>
                    <a:pt x="3048304" y="6096"/>
                  </a:lnTo>
                  <a:lnTo>
                    <a:pt x="3091376" y="6096"/>
                  </a:lnTo>
                  <a:lnTo>
                    <a:pt x="3091433" y="0"/>
                  </a:lnTo>
                  <a:close/>
                </a:path>
                <a:path w="5672455" h="6350">
                  <a:moveTo>
                    <a:pt x="4207001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6943" y="6096"/>
                  </a:lnTo>
                  <a:lnTo>
                    <a:pt x="4207001" y="0"/>
                  </a:lnTo>
                  <a:close/>
                </a:path>
                <a:path w="5672455" h="6350">
                  <a:moveTo>
                    <a:pt x="4738877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8819" y="6096"/>
                  </a:lnTo>
                  <a:lnTo>
                    <a:pt x="4738877" y="0"/>
                  </a:lnTo>
                  <a:close/>
                </a:path>
                <a:path w="5672455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72455" h="6350">
                  <a:moveTo>
                    <a:pt x="5010149" y="0"/>
                  </a:moveTo>
                  <a:lnTo>
                    <a:pt x="4967107" y="0"/>
                  </a:lnTo>
                  <a:lnTo>
                    <a:pt x="4967020" y="6096"/>
                  </a:lnTo>
                  <a:lnTo>
                    <a:pt x="5010092" y="6096"/>
                  </a:lnTo>
                  <a:lnTo>
                    <a:pt x="5010149" y="0"/>
                  </a:lnTo>
                  <a:close/>
                </a:path>
                <a:path w="5672455" h="6350">
                  <a:moveTo>
                    <a:pt x="1046987" y="6096"/>
                  </a:moveTo>
                  <a:lnTo>
                    <a:pt x="1046987" y="4571"/>
                  </a:lnTo>
                  <a:lnTo>
                    <a:pt x="1043939" y="1523"/>
                  </a:lnTo>
                  <a:lnTo>
                    <a:pt x="906779" y="1523"/>
                  </a:lnTo>
                  <a:lnTo>
                    <a:pt x="902207" y="6095"/>
                  </a:lnTo>
                  <a:lnTo>
                    <a:pt x="1046987" y="6096"/>
                  </a:lnTo>
                  <a:close/>
                </a:path>
              </a:pathLst>
            </a:custGeom>
            <a:solidFill>
              <a:srgbClr val="DA26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070859" y="2054352"/>
              <a:ext cx="5671820" cy="5080"/>
            </a:xfrm>
            <a:custGeom>
              <a:avLst/>
              <a:gdLst/>
              <a:ahLst/>
              <a:cxnLst/>
              <a:rect l="l" t="t" r="r" b="b"/>
              <a:pathLst>
                <a:path w="5671820" h="5080">
                  <a:moveTo>
                    <a:pt x="1614397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4367" y="4572"/>
                  </a:lnTo>
                  <a:lnTo>
                    <a:pt x="1614397" y="0"/>
                  </a:lnTo>
                  <a:close/>
                </a:path>
                <a:path w="5671820" h="5080">
                  <a:moveTo>
                    <a:pt x="2182367" y="4572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4572"/>
                  </a:lnTo>
                  <a:lnTo>
                    <a:pt x="2182367" y="4572"/>
                  </a:lnTo>
                  <a:close/>
                </a:path>
                <a:path w="5671820" h="5080">
                  <a:moveTo>
                    <a:pt x="2292585" y="0"/>
                  </a:moveTo>
                  <a:lnTo>
                    <a:pt x="2247899" y="0"/>
                  </a:lnTo>
                  <a:lnTo>
                    <a:pt x="2247391" y="4572"/>
                  </a:lnTo>
                  <a:lnTo>
                    <a:pt x="2292422" y="4572"/>
                  </a:lnTo>
                  <a:lnTo>
                    <a:pt x="2292585" y="0"/>
                  </a:lnTo>
                  <a:close/>
                </a:path>
                <a:path w="5671820" h="5080">
                  <a:moveTo>
                    <a:pt x="3179545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79515" y="4572"/>
                  </a:lnTo>
                  <a:lnTo>
                    <a:pt x="3179545" y="0"/>
                  </a:lnTo>
                  <a:close/>
                </a:path>
                <a:path w="5671820" h="5080">
                  <a:moveTo>
                    <a:pt x="4294462" y="0"/>
                  </a:moveTo>
                  <a:lnTo>
                    <a:pt x="4250435" y="0"/>
                  </a:lnTo>
                  <a:lnTo>
                    <a:pt x="4250435" y="4572"/>
                  </a:lnTo>
                  <a:lnTo>
                    <a:pt x="4294377" y="4572"/>
                  </a:lnTo>
                  <a:lnTo>
                    <a:pt x="4294462" y="0"/>
                  </a:lnTo>
                  <a:close/>
                </a:path>
                <a:path w="5671820" h="5080">
                  <a:moveTo>
                    <a:pt x="4352543" y="3047"/>
                  </a:moveTo>
                  <a:lnTo>
                    <a:pt x="4352543" y="0"/>
                  </a:lnTo>
                  <a:lnTo>
                    <a:pt x="4302251" y="0"/>
                  </a:lnTo>
                  <a:lnTo>
                    <a:pt x="4302251" y="3047"/>
                  </a:lnTo>
                  <a:lnTo>
                    <a:pt x="4352543" y="3047"/>
                  </a:lnTo>
                  <a:close/>
                </a:path>
                <a:path w="5671820" h="5080">
                  <a:moveTo>
                    <a:pt x="4355591" y="4572"/>
                  </a:moveTo>
                  <a:lnTo>
                    <a:pt x="4354067" y="3047"/>
                  </a:lnTo>
                  <a:lnTo>
                    <a:pt x="4303775" y="3047"/>
                  </a:lnTo>
                  <a:lnTo>
                    <a:pt x="4305299" y="4571"/>
                  </a:lnTo>
                  <a:lnTo>
                    <a:pt x="4355591" y="4572"/>
                  </a:lnTo>
                  <a:close/>
                </a:path>
                <a:path w="5671820" h="5080">
                  <a:moveTo>
                    <a:pt x="4650208" y="0"/>
                  </a:moveTo>
                  <a:lnTo>
                    <a:pt x="4607617" y="0"/>
                  </a:lnTo>
                  <a:lnTo>
                    <a:pt x="4607487" y="4572"/>
                  </a:lnTo>
                  <a:lnTo>
                    <a:pt x="4650179" y="4572"/>
                  </a:lnTo>
                  <a:lnTo>
                    <a:pt x="4650208" y="0"/>
                  </a:lnTo>
                  <a:close/>
                </a:path>
                <a:path w="5671820" h="5080">
                  <a:moveTo>
                    <a:pt x="4541519" y="4572"/>
                  </a:moveTo>
                  <a:lnTo>
                    <a:pt x="4541519" y="0"/>
                  </a:lnTo>
                  <a:lnTo>
                    <a:pt x="4497323" y="0"/>
                  </a:lnTo>
                  <a:lnTo>
                    <a:pt x="4497323" y="4572"/>
                  </a:lnTo>
                  <a:lnTo>
                    <a:pt x="4541519" y="4572"/>
                  </a:lnTo>
                  <a:close/>
                </a:path>
                <a:path w="5671820" h="5080">
                  <a:moveTo>
                    <a:pt x="5200372" y="0"/>
                  </a:moveTo>
                  <a:lnTo>
                    <a:pt x="5157781" y="0"/>
                  </a:lnTo>
                  <a:lnTo>
                    <a:pt x="5157651" y="4572"/>
                  </a:lnTo>
                  <a:lnTo>
                    <a:pt x="5200343" y="4572"/>
                  </a:lnTo>
                  <a:lnTo>
                    <a:pt x="5200372" y="0"/>
                  </a:lnTo>
                  <a:close/>
                </a:path>
                <a:path w="5671820" h="5080">
                  <a:moveTo>
                    <a:pt x="5091683" y="4572"/>
                  </a:moveTo>
                  <a:lnTo>
                    <a:pt x="5091683" y="0"/>
                  </a:lnTo>
                  <a:lnTo>
                    <a:pt x="5047487" y="0"/>
                  </a:lnTo>
                  <a:lnTo>
                    <a:pt x="5047487" y="4572"/>
                  </a:lnTo>
                  <a:lnTo>
                    <a:pt x="5091683" y="4572"/>
                  </a:lnTo>
                  <a:close/>
                </a:path>
                <a:path w="5671820" h="5080">
                  <a:moveTo>
                    <a:pt x="1349639" y="0"/>
                  </a:moveTo>
                  <a:lnTo>
                    <a:pt x="1304543" y="0"/>
                  </a:lnTo>
                  <a:lnTo>
                    <a:pt x="1304543" y="4572"/>
                  </a:lnTo>
                  <a:lnTo>
                    <a:pt x="1349564" y="4572"/>
                  </a:lnTo>
                  <a:lnTo>
                    <a:pt x="1349639" y="0"/>
                  </a:lnTo>
                  <a:close/>
                </a:path>
                <a:path w="5671820" h="5080">
                  <a:moveTo>
                    <a:pt x="1213103" y="4572"/>
                  </a:moveTo>
                  <a:lnTo>
                    <a:pt x="1213103" y="1523"/>
                  </a:lnTo>
                  <a:lnTo>
                    <a:pt x="1211579" y="1523"/>
                  </a:lnTo>
                  <a:lnTo>
                    <a:pt x="1211579" y="0"/>
                  </a:lnTo>
                  <a:lnTo>
                    <a:pt x="1162811" y="0"/>
                  </a:lnTo>
                  <a:lnTo>
                    <a:pt x="1162811" y="3047"/>
                  </a:lnTo>
                  <a:lnTo>
                    <a:pt x="1164335" y="3047"/>
                  </a:lnTo>
                  <a:lnTo>
                    <a:pt x="1164335" y="4572"/>
                  </a:lnTo>
                  <a:lnTo>
                    <a:pt x="1213103" y="4572"/>
                  </a:lnTo>
                  <a:close/>
                </a:path>
                <a:path w="5671820" h="5080">
                  <a:moveTo>
                    <a:pt x="1214627" y="4572"/>
                  </a:moveTo>
                  <a:lnTo>
                    <a:pt x="1213103" y="4571"/>
                  </a:lnTo>
                  <a:lnTo>
                    <a:pt x="1214627" y="4572"/>
                  </a:lnTo>
                  <a:close/>
                </a:path>
                <a:path w="5671820" h="5080">
                  <a:moveTo>
                    <a:pt x="44195" y="4572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44195" y="4572"/>
                  </a:lnTo>
                  <a:close/>
                </a:path>
                <a:path w="5671820" h="5080">
                  <a:moveTo>
                    <a:pt x="161543" y="4571"/>
                  </a:moveTo>
                  <a:lnTo>
                    <a:pt x="161543" y="0"/>
                  </a:lnTo>
                  <a:lnTo>
                    <a:pt x="112775" y="0"/>
                  </a:lnTo>
                  <a:lnTo>
                    <a:pt x="112775" y="1523"/>
                  </a:lnTo>
                  <a:lnTo>
                    <a:pt x="114299" y="1523"/>
                  </a:lnTo>
                  <a:lnTo>
                    <a:pt x="114299" y="4571"/>
                  </a:lnTo>
                  <a:lnTo>
                    <a:pt x="161543" y="4571"/>
                  </a:lnTo>
                  <a:close/>
                </a:path>
                <a:path w="5671820" h="5080">
                  <a:moveTo>
                    <a:pt x="114299" y="4571"/>
                  </a:moveTo>
                  <a:lnTo>
                    <a:pt x="114299" y="1523"/>
                  </a:lnTo>
                  <a:lnTo>
                    <a:pt x="114065" y="4572"/>
                  </a:lnTo>
                  <a:lnTo>
                    <a:pt x="114299" y="4571"/>
                  </a:lnTo>
                  <a:close/>
                </a:path>
                <a:path w="5671820" h="5080">
                  <a:moveTo>
                    <a:pt x="3275075" y="4572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4572"/>
                  </a:lnTo>
                  <a:lnTo>
                    <a:pt x="3275075" y="4572"/>
                  </a:lnTo>
                  <a:close/>
                </a:path>
                <a:path w="5671820" h="5080">
                  <a:moveTo>
                    <a:pt x="430828" y="0"/>
                  </a:moveTo>
                  <a:lnTo>
                    <a:pt x="387095" y="0"/>
                  </a:lnTo>
                  <a:lnTo>
                    <a:pt x="387095" y="4572"/>
                  </a:lnTo>
                  <a:lnTo>
                    <a:pt x="430761" y="4572"/>
                  </a:lnTo>
                  <a:lnTo>
                    <a:pt x="430828" y="0"/>
                  </a:lnTo>
                  <a:close/>
                </a:path>
                <a:path w="5671820" h="5080">
                  <a:moveTo>
                    <a:pt x="534923" y="4572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4572"/>
                  </a:lnTo>
                  <a:lnTo>
                    <a:pt x="534923" y="4572"/>
                  </a:lnTo>
                  <a:close/>
                </a:path>
                <a:path w="5671820" h="5080">
                  <a:moveTo>
                    <a:pt x="1532381" y="0"/>
                  </a:moveTo>
                  <a:lnTo>
                    <a:pt x="1385315" y="0"/>
                  </a:lnTo>
                  <a:lnTo>
                    <a:pt x="1385315" y="4572"/>
                  </a:lnTo>
                  <a:lnTo>
                    <a:pt x="1429511" y="4572"/>
                  </a:lnTo>
                  <a:lnTo>
                    <a:pt x="1528571" y="3047"/>
                  </a:lnTo>
                  <a:lnTo>
                    <a:pt x="1531619" y="1523"/>
                  </a:lnTo>
                  <a:lnTo>
                    <a:pt x="1532381" y="0"/>
                  </a:lnTo>
                  <a:close/>
                </a:path>
                <a:path w="5671820" h="5080">
                  <a:moveTo>
                    <a:pt x="1813763" y="0"/>
                  </a:moveTo>
                  <a:lnTo>
                    <a:pt x="1768324" y="0"/>
                  </a:lnTo>
                  <a:lnTo>
                    <a:pt x="1768117" y="4572"/>
                  </a:lnTo>
                  <a:lnTo>
                    <a:pt x="1813369" y="4572"/>
                  </a:lnTo>
                  <a:lnTo>
                    <a:pt x="1813559" y="3047"/>
                  </a:lnTo>
                  <a:lnTo>
                    <a:pt x="1813763" y="0"/>
                  </a:lnTo>
                  <a:close/>
                </a:path>
                <a:path w="5671820" h="5080">
                  <a:moveTo>
                    <a:pt x="1694687" y="4572"/>
                  </a:moveTo>
                  <a:lnTo>
                    <a:pt x="1694687" y="0"/>
                  </a:lnTo>
                  <a:lnTo>
                    <a:pt x="1648967" y="0"/>
                  </a:lnTo>
                  <a:lnTo>
                    <a:pt x="1648967" y="1523"/>
                  </a:lnTo>
                  <a:lnTo>
                    <a:pt x="1650491" y="1523"/>
                  </a:lnTo>
                  <a:lnTo>
                    <a:pt x="1650491" y="4572"/>
                  </a:lnTo>
                  <a:lnTo>
                    <a:pt x="1694687" y="4572"/>
                  </a:lnTo>
                  <a:close/>
                </a:path>
                <a:path w="5671820" h="5080">
                  <a:moveTo>
                    <a:pt x="1892344" y="0"/>
                  </a:moveTo>
                  <a:lnTo>
                    <a:pt x="1848611" y="0"/>
                  </a:lnTo>
                  <a:lnTo>
                    <a:pt x="1848611" y="4572"/>
                  </a:lnTo>
                  <a:lnTo>
                    <a:pt x="1892277" y="4572"/>
                  </a:lnTo>
                  <a:lnTo>
                    <a:pt x="1892344" y="0"/>
                  </a:lnTo>
                  <a:close/>
                </a:path>
                <a:path w="5671820" h="5080">
                  <a:moveTo>
                    <a:pt x="2094984" y="0"/>
                  </a:moveTo>
                  <a:lnTo>
                    <a:pt x="2051303" y="0"/>
                  </a:lnTo>
                  <a:lnTo>
                    <a:pt x="2051303" y="4572"/>
                  </a:lnTo>
                  <a:lnTo>
                    <a:pt x="2094920" y="4572"/>
                  </a:lnTo>
                  <a:lnTo>
                    <a:pt x="2094984" y="0"/>
                  </a:lnTo>
                  <a:close/>
                </a:path>
                <a:path w="5671820" h="5080">
                  <a:moveTo>
                    <a:pt x="1993391" y="4572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4572"/>
                  </a:lnTo>
                  <a:lnTo>
                    <a:pt x="1993391" y="4572"/>
                  </a:lnTo>
                  <a:close/>
                </a:path>
                <a:path w="5671820" h="5080">
                  <a:moveTo>
                    <a:pt x="2460724" y="0"/>
                  </a:moveTo>
                  <a:lnTo>
                    <a:pt x="2329433" y="0"/>
                  </a:lnTo>
                  <a:lnTo>
                    <a:pt x="2328671" y="1523"/>
                  </a:lnTo>
                  <a:lnTo>
                    <a:pt x="2325623" y="4572"/>
                  </a:lnTo>
                  <a:lnTo>
                    <a:pt x="2460662" y="4572"/>
                  </a:lnTo>
                  <a:lnTo>
                    <a:pt x="2460724" y="0"/>
                  </a:lnTo>
                  <a:close/>
                </a:path>
                <a:path w="5671820" h="5080">
                  <a:moveTo>
                    <a:pt x="2547664" y="0"/>
                  </a:moveTo>
                  <a:lnTo>
                    <a:pt x="2503931" y="0"/>
                  </a:lnTo>
                  <a:lnTo>
                    <a:pt x="2503931" y="4572"/>
                  </a:lnTo>
                  <a:lnTo>
                    <a:pt x="2547597" y="4572"/>
                  </a:lnTo>
                  <a:lnTo>
                    <a:pt x="2547664" y="0"/>
                  </a:lnTo>
                  <a:close/>
                </a:path>
                <a:path w="5671820" h="5080">
                  <a:moveTo>
                    <a:pt x="2651759" y="4572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4572"/>
                  </a:lnTo>
                  <a:lnTo>
                    <a:pt x="2651759" y="4572"/>
                  </a:lnTo>
                  <a:close/>
                </a:path>
                <a:path w="5671820" h="5080">
                  <a:moveTo>
                    <a:pt x="2804159" y="0"/>
                  </a:moveTo>
                  <a:lnTo>
                    <a:pt x="2699765" y="0"/>
                  </a:lnTo>
                  <a:lnTo>
                    <a:pt x="2699003" y="1523"/>
                  </a:lnTo>
                  <a:lnTo>
                    <a:pt x="2697479" y="3047"/>
                  </a:lnTo>
                  <a:lnTo>
                    <a:pt x="2696717" y="4572"/>
                  </a:lnTo>
                  <a:lnTo>
                    <a:pt x="2799587" y="4572"/>
                  </a:lnTo>
                  <a:lnTo>
                    <a:pt x="2804159" y="0"/>
                  </a:lnTo>
                  <a:close/>
                </a:path>
                <a:path w="5671820" h="5080">
                  <a:moveTo>
                    <a:pt x="3390501" y="0"/>
                  </a:moveTo>
                  <a:lnTo>
                    <a:pt x="3346703" y="0"/>
                  </a:lnTo>
                  <a:lnTo>
                    <a:pt x="3346703" y="4572"/>
                  </a:lnTo>
                  <a:lnTo>
                    <a:pt x="3390430" y="4572"/>
                  </a:lnTo>
                  <a:lnTo>
                    <a:pt x="3390501" y="0"/>
                  </a:lnTo>
                  <a:close/>
                </a:path>
                <a:path w="5671820" h="5080">
                  <a:moveTo>
                    <a:pt x="3597628" y="0"/>
                  </a:moveTo>
                  <a:lnTo>
                    <a:pt x="3466337" y="0"/>
                  </a:lnTo>
                  <a:lnTo>
                    <a:pt x="3465575" y="1523"/>
                  </a:lnTo>
                  <a:lnTo>
                    <a:pt x="3462527" y="4572"/>
                  </a:lnTo>
                  <a:lnTo>
                    <a:pt x="3597566" y="4572"/>
                  </a:lnTo>
                  <a:lnTo>
                    <a:pt x="3597628" y="0"/>
                  </a:lnTo>
                  <a:close/>
                </a:path>
                <a:path w="5671820" h="5080">
                  <a:moveTo>
                    <a:pt x="3742943" y="4572"/>
                  </a:moveTo>
                  <a:lnTo>
                    <a:pt x="3742943" y="1523"/>
                  </a:lnTo>
                  <a:lnTo>
                    <a:pt x="3741420" y="0"/>
                  </a:lnTo>
                  <a:lnTo>
                    <a:pt x="3662172" y="0"/>
                  </a:lnTo>
                  <a:lnTo>
                    <a:pt x="3671316" y="4572"/>
                  </a:lnTo>
                  <a:lnTo>
                    <a:pt x="3742943" y="4572"/>
                  </a:lnTo>
                  <a:close/>
                </a:path>
                <a:path w="5671820" h="5080">
                  <a:moveTo>
                    <a:pt x="3744468" y="4572"/>
                  </a:moveTo>
                  <a:lnTo>
                    <a:pt x="3742943" y="4571"/>
                  </a:lnTo>
                  <a:lnTo>
                    <a:pt x="3744468" y="4572"/>
                  </a:lnTo>
                  <a:close/>
                </a:path>
                <a:path w="5671820" h="5080">
                  <a:moveTo>
                    <a:pt x="3938219" y="0"/>
                  </a:moveTo>
                  <a:lnTo>
                    <a:pt x="3892780" y="0"/>
                  </a:lnTo>
                  <a:lnTo>
                    <a:pt x="3892572" y="4572"/>
                  </a:lnTo>
                  <a:lnTo>
                    <a:pt x="3937825" y="4572"/>
                  </a:lnTo>
                  <a:lnTo>
                    <a:pt x="3938015" y="3047"/>
                  </a:lnTo>
                  <a:lnTo>
                    <a:pt x="3938219" y="0"/>
                  </a:lnTo>
                  <a:close/>
                </a:path>
                <a:path w="5671820" h="5080">
                  <a:moveTo>
                    <a:pt x="3819143" y="4572"/>
                  </a:moveTo>
                  <a:lnTo>
                    <a:pt x="3819143" y="0"/>
                  </a:lnTo>
                  <a:lnTo>
                    <a:pt x="3773423" y="0"/>
                  </a:lnTo>
                  <a:lnTo>
                    <a:pt x="3773423" y="1523"/>
                  </a:lnTo>
                  <a:lnTo>
                    <a:pt x="3774947" y="1523"/>
                  </a:lnTo>
                  <a:lnTo>
                    <a:pt x="3774947" y="4572"/>
                  </a:lnTo>
                  <a:lnTo>
                    <a:pt x="3819143" y="4572"/>
                  </a:lnTo>
                  <a:close/>
                </a:path>
                <a:path w="5671820" h="5080">
                  <a:moveTo>
                    <a:pt x="4016800" y="0"/>
                  </a:moveTo>
                  <a:lnTo>
                    <a:pt x="3973067" y="0"/>
                  </a:lnTo>
                  <a:lnTo>
                    <a:pt x="3973067" y="4572"/>
                  </a:lnTo>
                  <a:lnTo>
                    <a:pt x="4016733" y="4572"/>
                  </a:lnTo>
                  <a:lnTo>
                    <a:pt x="4016800" y="0"/>
                  </a:lnTo>
                  <a:close/>
                </a:path>
                <a:path w="5671820" h="5080">
                  <a:moveTo>
                    <a:pt x="4120895" y="4572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4572"/>
                  </a:lnTo>
                  <a:lnTo>
                    <a:pt x="4120895" y="4572"/>
                  </a:lnTo>
                  <a:close/>
                </a:path>
                <a:path w="5671820" h="5080">
                  <a:moveTo>
                    <a:pt x="5377660" y="0"/>
                  </a:moveTo>
                  <a:lnTo>
                    <a:pt x="5246369" y="0"/>
                  </a:lnTo>
                  <a:lnTo>
                    <a:pt x="5245607" y="1523"/>
                  </a:lnTo>
                  <a:lnTo>
                    <a:pt x="5242559" y="4572"/>
                  </a:lnTo>
                  <a:lnTo>
                    <a:pt x="5377598" y="4572"/>
                  </a:lnTo>
                  <a:lnTo>
                    <a:pt x="5377660" y="0"/>
                  </a:lnTo>
                  <a:close/>
                </a:path>
                <a:path w="5671820" h="5080">
                  <a:moveTo>
                    <a:pt x="5464665" y="0"/>
                  </a:moveTo>
                  <a:lnTo>
                    <a:pt x="5420867" y="0"/>
                  </a:lnTo>
                  <a:lnTo>
                    <a:pt x="5420867" y="4572"/>
                  </a:lnTo>
                  <a:lnTo>
                    <a:pt x="5464594" y="4572"/>
                  </a:lnTo>
                  <a:lnTo>
                    <a:pt x="5464665" y="0"/>
                  </a:lnTo>
                  <a:close/>
                </a:path>
                <a:path w="5671820" h="5080">
                  <a:moveTo>
                    <a:pt x="5671792" y="0"/>
                  </a:moveTo>
                  <a:lnTo>
                    <a:pt x="5540501" y="0"/>
                  </a:lnTo>
                  <a:lnTo>
                    <a:pt x="5539739" y="1523"/>
                  </a:lnTo>
                  <a:lnTo>
                    <a:pt x="5536691" y="4572"/>
                  </a:lnTo>
                  <a:lnTo>
                    <a:pt x="5671730" y="4572"/>
                  </a:lnTo>
                  <a:lnTo>
                    <a:pt x="5671792" y="0"/>
                  </a:lnTo>
                  <a:close/>
                </a:path>
                <a:path w="5671820" h="5080">
                  <a:moveTo>
                    <a:pt x="239267" y="4572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4572"/>
                  </a:lnTo>
                  <a:lnTo>
                    <a:pt x="239267" y="4572"/>
                  </a:lnTo>
                  <a:close/>
                </a:path>
                <a:path w="5671820" h="5080">
                  <a:moveTo>
                    <a:pt x="342080" y="0"/>
                  </a:moveTo>
                  <a:lnTo>
                    <a:pt x="299008" y="0"/>
                  </a:lnTo>
                  <a:lnTo>
                    <a:pt x="298943" y="4572"/>
                  </a:lnTo>
                  <a:lnTo>
                    <a:pt x="342037" y="4572"/>
                  </a:lnTo>
                  <a:lnTo>
                    <a:pt x="342080" y="0"/>
                  </a:lnTo>
                  <a:close/>
                </a:path>
                <a:path w="5671820" h="5080">
                  <a:moveTo>
                    <a:pt x="629411" y="3047"/>
                  </a:moveTo>
                  <a:lnTo>
                    <a:pt x="629411" y="0"/>
                  </a:lnTo>
                  <a:lnTo>
                    <a:pt x="583691" y="0"/>
                  </a:lnTo>
                  <a:lnTo>
                    <a:pt x="583691" y="3047"/>
                  </a:lnTo>
                  <a:lnTo>
                    <a:pt x="629411" y="3047"/>
                  </a:lnTo>
                  <a:close/>
                </a:path>
                <a:path w="5671820" h="5080">
                  <a:moveTo>
                    <a:pt x="630935" y="4572"/>
                  </a:moveTo>
                  <a:lnTo>
                    <a:pt x="630935" y="3047"/>
                  </a:lnTo>
                  <a:lnTo>
                    <a:pt x="585215" y="3047"/>
                  </a:lnTo>
                  <a:lnTo>
                    <a:pt x="585215" y="4572"/>
                  </a:lnTo>
                  <a:lnTo>
                    <a:pt x="630935" y="4572"/>
                  </a:lnTo>
                  <a:close/>
                </a:path>
                <a:path w="5671820" h="5080">
                  <a:moveTo>
                    <a:pt x="687323" y="0"/>
                  </a:moveTo>
                  <a:lnTo>
                    <a:pt x="644651" y="0"/>
                  </a:lnTo>
                  <a:lnTo>
                    <a:pt x="643127" y="4572"/>
                  </a:lnTo>
                  <a:lnTo>
                    <a:pt x="685799" y="4572"/>
                  </a:lnTo>
                  <a:lnTo>
                    <a:pt x="687323" y="0"/>
                  </a:lnTo>
                  <a:close/>
                </a:path>
                <a:path w="5671820" h="5080">
                  <a:moveTo>
                    <a:pt x="782515" y="0"/>
                  </a:moveTo>
                  <a:lnTo>
                    <a:pt x="739139" y="0"/>
                  </a:lnTo>
                  <a:lnTo>
                    <a:pt x="739139" y="4572"/>
                  </a:lnTo>
                  <a:lnTo>
                    <a:pt x="782471" y="4572"/>
                  </a:lnTo>
                  <a:lnTo>
                    <a:pt x="782515" y="0"/>
                  </a:lnTo>
                  <a:close/>
                </a:path>
                <a:path w="5671820" h="5080">
                  <a:moveTo>
                    <a:pt x="2988563" y="4572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4572"/>
                  </a:lnTo>
                  <a:lnTo>
                    <a:pt x="2988563" y="4572"/>
                  </a:lnTo>
                  <a:close/>
                </a:path>
                <a:path w="5671820" h="5080">
                  <a:moveTo>
                    <a:pt x="3091376" y="0"/>
                  </a:moveTo>
                  <a:lnTo>
                    <a:pt x="3048304" y="0"/>
                  </a:lnTo>
                  <a:lnTo>
                    <a:pt x="3048239" y="4572"/>
                  </a:lnTo>
                  <a:lnTo>
                    <a:pt x="3091333" y="4572"/>
                  </a:lnTo>
                  <a:lnTo>
                    <a:pt x="3091376" y="0"/>
                  </a:lnTo>
                  <a:close/>
                </a:path>
                <a:path w="5671820" h="5080">
                  <a:moveTo>
                    <a:pt x="4206943" y="0"/>
                  </a:moveTo>
                  <a:lnTo>
                    <a:pt x="4163567" y="0"/>
                  </a:lnTo>
                  <a:lnTo>
                    <a:pt x="4163567" y="4572"/>
                  </a:lnTo>
                  <a:lnTo>
                    <a:pt x="4206899" y="4572"/>
                  </a:lnTo>
                  <a:lnTo>
                    <a:pt x="4206943" y="0"/>
                  </a:lnTo>
                  <a:close/>
                </a:path>
                <a:path w="5671820" h="5080">
                  <a:moveTo>
                    <a:pt x="4738819" y="0"/>
                  </a:moveTo>
                  <a:lnTo>
                    <a:pt x="4695443" y="0"/>
                  </a:lnTo>
                  <a:lnTo>
                    <a:pt x="4695443" y="4572"/>
                  </a:lnTo>
                  <a:lnTo>
                    <a:pt x="4738775" y="4572"/>
                  </a:lnTo>
                  <a:lnTo>
                    <a:pt x="4738819" y="0"/>
                  </a:lnTo>
                  <a:close/>
                </a:path>
                <a:path w="5671820" h="5080">
                  <a:moveTo>
                    <a:pt x="4907279" y="4572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4572"/>
                  </a:lnTo>
                  <a:lnTo>
                    <a:pt x="4907279" y="4572"/>
                  </a:lnTo>
                  <a:close/>
                </a:path>
                <a:path w="5671820" h="5080">
                  <a:moveTo>
                    <a:pt x="5010092" y="0"/>
                  </a:moveTo>
                  <a:lnTo>
                    <a:pt x="4967020" y="0"/>
                  </a:lnTo>
                  <a:lnTo>
                    <a:pt x="4966955" y="4572"/>
                  </a:lnTo>
                  <a:lnTo>
                    <a:pt x="5010049" y="4572"/>
                  </a:lnTo>
                  <a:lnTo>
                    <a:pt x="5010092" y="0"/>
                  </a:lnTo>
                  <a:close/>
                </a:path>
                <a:path w="5671820" h="5080">
                  <a:moveTo>
                    <a:pt x="1048511" y="1523"/>
                  </a:moveTo>
                  <a:lnTo>
                    <a:pt x="1046987" y="1523"/>
                  </a:lnTo>
                  <a:lnTo>
                    <a:pt x="1046987" y="0"/>
                  </a:lnTo>
                  <a:lnTo>
                    <a:pt x="902207" y="0"/>
                  </a:lnTo>
                  <a:lnTo>
                    <a:pt x="902207" y="4572"/>
                  </a:lnTo>
                  <a:lnTo>
                    <a:pt x="1048294" y="4572"/>
                  </a:lnTo>
                  <a:lnTo>
                    <a:pt x="1048511" y="1523"/>
                  </a:lnTo>
                  <a:close/>
                </a:path>
              </a:pathLst>
            </a:custGeom>
            <a:solidFill>
              <a:srgbClr val="DC27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070859" y="2058924"/>
              <a:ext cx="5671820" cy="6350"/>
            </a:xfrm>
            <a:custGeom>
              <a:avLst/>
              <a:gdLst/>
              <a:ahLst/>
              <a:cxnLst/>
              <a:rect l="l" t="t" r="r" b="b"/>
              <a:pathLst>
                <a:path w="5671820" h="6350">
                  <a:moveTo>
                    <a:pt x="1614367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327" y="6096"/>
                  </a:lnTo>
                  <a:lnTo>
                    <a:pt x="1614367" y="0"/>
                  </a:lnTo>
                  <a:close/>
                </a:path>
                <a:path w="5671820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671820" h="6350">
                  <a:moveTo>
                    <a:pt x="2292422" y="0"/>
                  </a:moveTo>
                  <a:lnTo>
                    <a:pt x="2247391" y="0"/>
                  </a:lnTo>
                  <a:lnTo>
                    <a:pt x="2246714" y="6096"/>
                  </a:lnTo>
                  <a:lnTo>
                    <a:pt x="2292204" y="6096"/>
                  </a:lnTo>
                  <a:lnTo>
                    <a:pt x="2292422" y="0"/>
                  </a:lnTo>
                  <a:close/>
                </a:path>
                <a:path w="5671820" h="6350">
                  <a:moveTo>
                    <a:pt x="3179515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474" y="6096"/>
                  </a:lnTo>
                  <a:lnTo>
                    <a:pt x="3179515" y="0"/>
                  </a:lnTo>
                  <a:close/>
                </a:path>
                <a:path w="5671820" h="6350">
                  <a:moveTo>
                    <a:pt x="4294377" y="0"/>
                  </a:moveTo>
                  <a:lnTo>
                    <a:pt x="4250435" y="0"/>
                  </a:lnTo>
                  <a:lnTo>
                    <a:pt x="4250435" y="6096"/>
                  </a:lnTo>
                  <a:lnTo>
                    <a:pt x="4294264" y="6096"/>
                  </a:lnTo>
                  <a:lnTo>
                    <a:pt x="4294377" y="0"/>
                  </a:lnTo>
                  <a:close/>
                </a:path>
                <a:path w="5671820" h="6350">
                  <a:moveTo>
                    <a:pt x="4355591" y="3047"/>
                  </a:moveTo>
                  <a:lnTo>
                    <a:pt x="4355591" y="0"/>
                  </a:lnTo>
                  <a:lnTo>
                    <a:pt x="4305299" y="0"/>
                  </a:lnTo>
                  <a:lnTo>
                    <a:pt x="4305299" y="3047"/>
                  </a:lnTo>
                  <a:lnTo>
                    <a:pt x="4355591" y="3047"/>
                  </a:lnTo>
                  <a:close/>
                </a:path>
                <a:path w="5671820" h="6350">
                  <a:moveTo>
                    <a:pt x="4357115" y="6096"/>
                  </a:moveTo>
                  <a:lnTo>
                    <a:pt x="4357115" y="3047"/>
                  </a:lnTo>
                  <a:lnTo>
                    <a:pt x="4306823" y="3047"/>
                  </a:lnTo>
                  <a:lnTo>
                    <a:pt x="4308347" y="4571"/>
                  </a:lnTo>
                  <a:lnTo>
                    <a:pt x="4308347" y="6096"/>
                  </a:lnTo>
                  <a:lnTo>
                    <a:pt x="4357115" y="6096"/>
                  </a:lnTo>
                  <a:close/>
                </a:path>
                <a:path w="5671820" h="6350">
                  <a:moveTo>
                    <a:pt x="4358640" y="6096"/>
                  </a:moveTo>
                  <a:lnTo>
                    <a:pt x="4357115" y="6095"/>
                  </a:lnTo>
                  <a:lnTo>
                    <a:pt x="4358640" y="6096"/>
                  </a:lnTo>
                  <a:close/>
                </a:path>
                <a:path w="5671820" h="6350">
                  <a:moveTo>
                    <a:pt x="4650179" y="0"/>
                  </a:moveTo>
                  <a:lnTo>
                    <a:pt x="4607487" y="0"/>
                  </a:lnTo>
                  <a:lnTo>
                    <a:pt x="4607313" y="6096"/>
                  </a:lnTo>
                  <a:lnTo>
                    <a:pt x="4650139" y="6096"/>
                  </a:lnTo>
                  <a:lnTo>
                    <a:pt x="4650179" y="0"/>
                  </a:lnTo>
                  <a:close/>
                </a:path>
                <a:path w="5671820" h="6350">
                  <a:moveTo>
                    <a:pt x="4543043" y="6096"/>
                  </a:moveTo>
                  <a:lnTo>
                    <a:pt x="4543043" y="3047"/>
                  </a:lnTo>
                  <a:lnTo>
                    <a:pt x="4541519" y="3047"/>
                  </a:lnTo>
                  <a:lnTo>
                    <a:pt x="4541519" y="0"/>
                  </a:lnTo>
                  <a:lnTo>
                    <a:pt x="4497323" y="0"/>
                  </a:lnTo>
                  <a:lnTo>
                    <a:pt x="4497323" y="6096"/>
                  </a:lnTo>
                  <a:lnTo>
                    <a:pt x="4543043" y="6096"/>
                  </a:lnTo>
                  <a:close/>
                </a:path>
                <a:path w="5671820" h="6350">
                  <a:moveTo>
                    <a:pt x="5200343" y="0"/>
                  </a:moveTo>
                  <a:lnTo>
                    <a:pt x="5157651" y="0"/>
                  </a:lnTo>
                  <a:lnTo>
                    <a:pt x="5157477" y="6096"/>
                  </a:lnTo>
                  <a:lnTo>
                    <a:pt x="5200303" y="6096"/>
                  </a:lnTo>
                  <a:lnTo>
                    <a:pt x="5200343" y="0"/>
                  </a:lnTo>
                  <a:close/>
                </a:path>
                <a:path w="5671820" h="6350">
                  <a:moveTo>
                    <a:pt x="5093207" y="6096"/>
                  </a:moveTo>
                  <a:lnTo>
                    <a:pt x="5093207" y="3047"/>
                  </a:lnTo>
                  <a:lnTo>
                    <a:pt x="5091683" y="3047"/>
                  </a:lnTo>
                  <a:lnTo>
                    <a:pt x="5091683" y="0"/>
                  </a:lnTo>
                  <a:lnTo>
                    <a:pt x="5047487" y="0"/>
                  </a:lnTo>
                  <a:lnTo>
                    <a:pt x="5047487" y="6096"/>
                  </a:lnTo>
                  <a:lnTo>
                    <a:pt x="5093207" y="6096"/>
                  </a:lnTo>
                  <a:close/>
                </a:path>
                <a:path w="5671820" h="6350">
                  <a:moveTo>
                    <a:pt x="1349564" y="0"/>
                  </a:moveTo>
                  <a:lnTo>
                    <a:pt x="1304543" y="0"/>
                  </a:lnTo>
                  <a:lnTo>
                    <a:pt x="1304543" y="6096"/>
                  </a:lnTo>
                  <a:lnTo>
                    <a:pt x="1349464" y="6096"/>
                  </a:lnTo>
                  <a:lnTo>
                    <a:pt x="1349564" y="0"/>
                  </a:lnTo>
                  <a:close/>
                </a:path>
                <a:path w="5671820" h="6350">
                  <a:moveTo>
                    <a:pt x="1214627" y="4571"/>
                  </a:moveTo>
                  <a:lnTo>
                    <a:pt x="1214627" y="0"/>
                  </a:lnTo>
                  <a:lnTo>
                    <a:pt x="1164335" y="0"/>
                  </a:lnTo>
                  <a:lnTo>
                    <a:pt x="1164335" y="4571"/>
                  </a:lnTo>
                  <a:lnTo>
                    <a:pt x="1214627" y="4571"/>
                  </a:lnTo>
                  <a:close/>
                </a:path>
                <a:path w="5671820" h="6350">
                  <a:moveTo>
                    <a:pt x="1216151" y="6096"/>
                  </a:moveTo>
                  <a:lnTo>
                    <a:pt x="1216151" y="4571"/>
                  </a:lnTo>
                  <a:lnTo>
                    <a:pt x="1165859" y="4571"/>
                  </a:lnTo>
                  <a:lnTo>
                    <a:pt x="1165859" y="6096"/>
                  </a:lnTo>
                  <a:lnTo>
                    <a:pt x="1216151" y="6096"/>
                  </a:lnTo>
                  <a:close/>
                </a:path>
                <a:path w="5671820" h="6350">
                  <a:moveTo>
                    <a:pt x="44195" y="6096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close/>
                </a:path>
                <a:path w="5671820" h="6350">
                  <a:moveTo>
                    <a:pt x="163067" y="0"/>
                  </a:moveTo>
                  <a:lnTo>
                    <a:pt x="114065" y="0"/>
                  </a:lnTo>
                  <a:lnTo>
                    <a:pt x="113596" y="6096"/>
                  </a:lnTo>
                  <a:lnTo>
                    <a:pt x="162197" y="6096"/>
                  </a:lnTo>
                  <a:lnTo>
                    <a:pt x="163067" y="0"/>
                  </a:lnTo>
                  <a:close/>
                </a:path>
                <a:path w="5671820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  <a:path w="5671820" h="6350">
                  <a:moveTo>
                    <a:pt x="430761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0673" y="6096"/>
                  </a:lnTo>
                  <a:lnTo>
                    <a:pt x="430761" y="0"/>
                  </a:lnTo>
                  <a:close/>
                </a:path>
                <a:path w="5671820" h="6350">
                  <a:moveTo>
                    <a:pt x="534923" y="6096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1820" h="6350">
                  <a:moveTo>
                    <a:pt x="1429511" y="6096"/>
                  </a:moveTo>
                  <a:lnTo>
                    <a:pt x="1429511" y="0"/>
                  </a:lnTo>
                  <a:lnTo>
                    <a:pt x="1385315" y="0"/>
                  </a:lnTo>
                  <a:lnTo>
                    <a:pt x="1385315" y="6096"/>
                  </a:lnTo>
                  <a:lnTo>
                    <a:pt x="1429511" y="6096"/>
                  </a:lnTo>
                  <a:close/>
                </a:path>
                <a:path w="5671820" h="6350">
                  <a:moveTo>
                    <a:pt x="1813369" y="0"/>
                  </a:moveTo>
                  <a:lnTo>
                    <a:pt x="1768117" y="0"/>
                  </a:lnTo>
                  <a:lnTo>
                    <a:pt x="1767839" y="6096"/>
                  </a:lnTo>
                  <a:lnTo>
                    <a:pt x="1812607" y="6096"/>
                  </a:lnTo>
                  <a:lnTo>
                    <a:pt x="1813369" y="0"/>
                  </a:lnTo>
                  <a:close/>
                </a:path>
                <a:path w="5671820" h="6350">
                  <a:moveTo>
                    <a:pt x="1696211" y="6096"/>
                  </a:moveTo>
                  <a:lnTo>
                    <a:pt x="1696211" y="4571"/>
                  </a:lnTo>
                  <a:lnTo>
                    <a:pt x="1694687" y="4571"/>
                  </a:lnTo>
                  <a:lnTo>
                    <a:pt x="1694687" y="0"/>
                  </a:lnTo>
                  <a:lnTo>
                    <a:pt x="1650491" y="0"/>
                  </a:lnTo>
                  <a:lnTo>
                    <a:pt x="1650491" y="6096"/>
                  </a:lnTo>
                  <a:lnTo>
                    <a:pt x="1696211" y="6096"/>
                  </a:lnTo>
                  <a:close/>
                </a:path>
                <a:path w="5671820" h="6350">
                  <a:moveTo>
                    <a:pt x="1892277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2189" y="6096"/>
                  </a:lnTo>
                  <a:lnTo>
                    <a:pt x="1892277" y="0"/>
                  </a:lnTo>
                  <a:close/>
                </a:path>
                <a:path w="5671820" h="6350">
                  <a:moveTo>
                    <a:pt x="2094920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4834" y="6096"/>
                  </a:lnTo>
                  <a:lnTo>
                    <a:pt x="2094920" y="0"/>
                  </a:lnTo>
                  <a:close/>
                </a:path>
                <a:path w="5671820" h="6350">
                  <a:moveTo>
                    <a:pt x="1993391" y="6096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1820" h="6350">
                  <a:moveTo>
                    <a:pt x="2460662" y="0"/>
                  </a:moveTo>
                  <a:lnTo>
                    <a:pt x="2325623" y="0"/>
                  </a:lnTo>
                  <a:lnTo>
                    <a:pt x="2324099" y="3047"/>
                  </a:lnTo>
                  <a:lnTo>
                    <a:pt x="2323083" y="6096"/>
                  </a:lnTo>
                  <a:lnTo>
                    <a:pt x="2371343" y="6095"/>
                  </a:lnTo>
                  <a:lnTo>
                    <a:pt x="2374391" y="4571"/>
                  </a:lnTo>
                  <a:lnTo>
                    <a:pt x="2378963" y="3047"/>
                  </a:lnTo>
                  <a:lnTo>
                    <a:pt x="2386583" y="1523"/>
                  </a:lnTo>
                  <a:lnTo>
                    <a:pt x="2460642" y="1523"/>
                  </a:lnTo>
                  <a:lnTo>
                    <a:pt x="2460662" y="0"/>
                  </a:lnTo>
                  <a:close/>
                </a:path>
                <a:path w="5671820" h="6350">
                  <a:moveTo>
                    <a:pt x="2460642" y="1523"/>
                  </a:moveTo>
                  <a:lnTo>
                    <a:pt x="2418587" y="1523"/>
                  </a:lnTo>
                  <a:lnTo>
                    <a:pt x="2418318" y="6096"/>
                  </a:lnTo>
                  <a:lnTo>
                    <a:pt x="2460580" y="6096"/>
                  </a:lnTo>
                  <a:lnTo>
                    <a:pt x="2460642" y="1523"/>
                  </a:lnTo>
                  <a:close/>
                </a:path>
                <a:path w="5671820" h="6350">
                  <a:moveTo>
                    <a:pt x="2547597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7509" y="6096"/>
                  </a:lnTo>
                  <a:lnTo>
                    <a:pt x="2547597" y="0"/>
                  </a:lnTo>
                  <a:close/>
                </a:path>
                <a:path w="5671820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1820" h="6350">
                  <a:moveTo>
                    <a:pt x="2799587" y="0"/>
                  </a:moveTo>
                  <a:lnTo>
                    <a:pt x="2696717" y="0"/>
                  </a:lnTo>
                  <a:lnTo>
                    <a:pt x="2695955" y="1523"/>
                  </a:lnTo>
                  <a:lnTo>
                    <a:pt x="2691383" y="6096"/>
                  </a:lnTo>
                  <a:lnTo>
                    <a:pt x="2790443" y="6096"/>
                  </a:lnTo>
                  <a:lnTo>
                    <a:pt x="2793491" y="4571"/>
                  </a:lnTo>
                  <a:lnTo>
                    <a:pt x="2795015" y="3047"/>
                  </a:lnTo>
                  <a:lnTo>
                    <a:pt x="2798063" y="1523"/>
                  </a:lnTo>
                  <a:lnTo>
                    <a:pt x="2799587" y="0"/>
                  </a:lnTo>
                  <a:close/>
                </a:path>
                <a:path w="5671820" h="6350">
                  <a:moveTo>
                    <a:pt x="3390430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90337" y="6096"/>
                  </a:lnTo>
                  <a:lnTo>
                    <a:pt x="3390430" y="0"/>
                  </a:lnTo>
                  <a:close/>
                </a:path>
                <a:path w="5671820" h="6350">
                  <a:moveTo>
                    <a:pt x="3597566" y="0"/>
                  </a:moveTo>
                  <a:lnTo>
                    <a:pt x="3462527" y="0"/>
                  </a:lnTo>
                  <a:lnTo>
                    <a:pt x="3461003" y="3047"/>
                  </a:lnTo>
                  <a:lnTo>
                    <a:pt x="3459987" y="6096"/>
                  </a:lnTo>
                  <a:lnTo>
                    <a:pt x="3508247" y="6095"/>
                  </a:lnTo>
                  <a:lnTo>
                    <a:pt x="3511295" y="4571"/>
                  </a:lnTo>
                  <a:lnTo>
                    <a:pt x="3515867" y="3047"/>
                  </a:lnTo>
                  <a:lnTo>
                    <a:pt x="3523487" y="1523"/>
                  </a:lnTo>
                  <a:lnTo>
                    <a:pt x="3597546" y="1523"/>
                  </a:lnTo>
                  <a:lnTo>
                    <a:pt x="3597566" y="0"/>
                  </a:lnTo>
                  <a:close/>
                </a:path>
                <a:path w="5671820" h="6350">
                  <a:moveTo>
                    <a:pt x="3597546" y="1523"/>
                  </a:moveTo>
                  <a:lnTo>
                    <a:pt x="3555491" y="1523"/>
                  </a:lnTo>
                  <a:lnTo>
                    <a:pt x="3555222" y="6096"/>
                  </a:lnTo>
                  <a:lnTo>
                    <a:pt x="3597484" y="6096"/>
                  </a:lnTo>
                  <a:lnTo>
                    <a:pt x="3597546" y="1523"/>
                  </a:lnTo>
                  <a:close/>
                </a:path>
                <a:path w="5671820" h="6350">
                  <a:moveTo>
                    <a:pt x="3747515" y="6096"/>
                  </a:moveTo>
                  <a:lnTo>
                    <a:pt x="3747515" y="4571"/>
                  </a:lnTo>
                  <a:lnTo>
                    <a:pt x="3745991" y="4571"/>
                  </a:lnTo>
                  <a:lnTo>
                    <a:pt x="3745991" y="1523"/>
                  </a:lnTo>
                  <a:lnTo>
                    <a:pt x="3744468" y="0"/>
                  </a:lnTo>
                  <a:lnTo>
                    <a:pt x="3671316" y="0"/>
                  </a:lnTo>
                  <a:lnTo>
                    <a:pt x="3675887" y="1523"/>
                  </a:lnTo>
                  <a:lnTo>
                    <a:pt x="3678935" y="3047"/>
                  </a:lnTo>
                  <a:lnTo>
                    <a:pt x="3683507" y="4571"/>
                  </a:lnTo>
                  <a:lnTo>
                    <a:pt x="3686556" y="6096"/>
                  </a:lnTo>
                  <a:lnTo>
                    <a:pt x="3747515" y="6096"/>
                  </a:lnTo>
                  <a:close/>
                </a:path>
                <a:path w="5671820" h="6350">
                  <a:moveTo>
                    <a:pt x="3937825" y="0"/>
                  </a:moveTo>
                  <a:lnTo>
                    <a:pt x="3892572" y="0"/>
                  </a:lnTo>
                  <a:lnTo>
                    <a:pt x="3892295" y="6096"/>
                  </a:lnTo>
                  <a:lnTo>
                    <a:pt x="3937063" y="6096"/>
                  </a:lnTo>
                  <a:lnTo>
                    <a:pt x="3937825" y="0"/>
                  </a:lnTo>
                  <a:close/>
                </a:path>
                <a:path w="5671820" h="6350">
                  <a:moveTo>
                    <a:pt x="3820667" y="6096"/>
                  </a:moveTo>
                  <a:lnTo>
                    <a:pt x="3820667" y="4571"/>
                  </a:lnTo>
                  <a:lnTo>
                    <a:pt x="3819143" y="4571"/>
                  </a:lnTo>
                  <a:lnTo>
                    <a:pt x="3819143" y="0"/>
                  </a:lnTo>
                  <a:lnTo>
                    <a:pt x="3774947" y="0"/>
                  </a:lnTo>
                  <a:lnTo>
                    <a:pt x="3774947" y="6096"/>
                  </a:lnTo>
                  <a:lnTo>
                    <a:pt x="3820667" y="6096"/>
                  </a:lnTo>
                  <a:close/>
                </a:path>
                <a:path w="5671820" h="6350">
                  <a:moveTo>
                    <a:pt x="4016733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6645" y="6096"/>
                  </a:lnTo>
                  <a:lnTo>
                    <a:pt x="4016733" y="0"/>
                  </a:lnTo>
                  <a:close/>
                </a:path>
                <a:path w="5671820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1820" h="6350">
                  <a:moveTo>
                    <a:pt x="5377598" y="0"/>
                  </a:moveTo>
                  <a:lnTo>
                    <a:pt x="5242559" y="0"/>
                  </a:lnTo>
                  <a:lnTo>
                    <a:pt x="5241035" y="3047"/>
                  </a:lnTo>
                  <a:lnTo>
                    <a:pt x="5240019" y="6096"/>
                  </a:lnTo>
                  <a:lnTo>
                    <a:pt x="5288279" y="6095"/>
                  </a:lnTo>
                  <a:lnTo>
                    <a:pt x="5291327" y="4571"/>
                  </a:lnTo>
                  <a:lnTo>
                    <a:pt x="5295899" y="3047"/>
                  </a:lnTo>
                  <a:lnTo>
                    <a:pt x="5303519" y="1523"/>
                  </a:lnTo>
                  <a:lnTo>
                    <a:pt x="5377578" y="1523"/>
                  </a:lnTo>
                  <a:lnTo>
                    <a:pt x="5377598" y="0"/>
                  </a:lnTo>
                  <a:close/>
                </a:path>
                <a:path w="5671820" h="6350">
                  <a:moveTo>
                    <a:pt x="5377578" y="1523"/>
                  </a:moveTo>
                  <a:lnTo>
                    <a:pt x="5335523" y="1523"/>
                  </a:lnTo>
                  <a:lnTo>
                    <a:pt x="5335254" y="6096"/>
                  </a:lnTo>
                  <a:lnTo>
                    <a:pt x="5377516" y="6096"/>
                  </a:lnTo>
                  <a:lnTo>
                    <a:pt x="5377578" y="1523"/>
                  </a:lnTo>
                  <a:close/>
                </a:path>
                <a:path w="5671820" h="6350">
                  <a:moveTo>
                    <a:pt x="5464594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4501" y="6096"/>
                  </a:lnTo>
                  <a:lnTo>
                    <a:pt x="5464594" y="0"/>
                  </a:lnTo>
                  <a:close/>
                </a:path>
                <a:path w="5671820" h="6350">
                  <a:moveTo>
                    <a:pt x="5671730" y="0"/>
                  </a:moveTo>
                  <a:lnTo>
                    <a:pt x="5536691" y="0"/>
                  </a:lnTo>
                  <a:lnTo>
                    <a:pt x="5535167" y="3047"/>
                  </a:lnTo>
                  <a:lnTo>
                    <a:pt x="5534151" y="6096"/>
                  </a:lnTo>
                  <a:lnTo>
                    <a:pt x="5582411" y="6095"/>
                  </a:lnTo>
                  <a:lnTo>
                    <a:pt x="5585459" y="4571"/>
                  </a:lnTo>
                  <a:lnTo>
                    <a:pt x="5590031" y="3047"/>
                  </a:lnTo>
                  <a:lnTo>
                    <a:pt x="5597651" y="1523"/>
                  </a:lnTo>
                  <a:lnTo>
                    <a:pt x="5671709" y="1523"/>
                  </a:lnTo>
                  <a:lnTo>
                    <a:pt x="5671730" y="0"/>
                  </a:lnTo>
                  <a:close/>
                </a:path>
                <a:path w="5671820" h="6350">
                  <a:moveTo>
                    <a:pt x="5671709" y="1523"/>
                  </a:moveTo>
                  <a:lnTo>
                    <a:pt x="5629655" y="1523"/>
                  </a:lnTo>
                  <a:lnTo>
                    <a:pt x="5629386" y="6096"/>
                  </a:lnTo>
                  <a:lnTo>
                    <a:pt x="5671648" y="6096"/>
                  </a:lnTo>
                  <a:lnTo>
                    <a:pt x="5671709" y="1523"/>
                  </a:lnTo>
                  <a:close/>
                </a:path>
                <a:path w="5671820" h="6350">
                  <a:moveTo>
                    <a:pt x="239267" y="6096"/>
                  </a:moveTo>
                  <a:lnTo>
                    <a:pt x="239267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39267" y="6096"/>
                  </a:lnTo>
                  <a:close/>
                </a:path>
                <a:path w="5671820" h="6350">
                  <a:moveTo>
                    <a:pt x="240791" y="6096"/>
                  </a:moveTo>
                  <a:lnTo>
                    <a:pt x="239267" y="6095"/>
                  </a:lnTo>
                  <a:lnTo>
                    <a:pt x="240791" y="6096"/>
                  </a:lnTo>
                  <a:close/>
                </a:path>
                <a:path w="5671820" h="6350">
                  <a:moveTo>
                    <a:pt x="342037" y="0"/>
                  </a:moveTo>
                  <a:lnTo>
                    <a:pt x="298943" y="0"/>
                  </a:lnTo>
                  <a:lnTo>
                    <a:pt x="298856" y="6096"/>
                  </a:lnTo>
                  <a:lnTo>
                    <a:pt x="341979" y="6096"/>
                  </a:lnTo>
                  <a:lnTo>
                    <a:pt x="342037" y="0"/>
                  </a:lnTo>
                  <a:close/>
                </a:path>
                <a:path w="5671820" h="6350">
                  <a:moveTo>
                    <a:pt x="632459" y="6096"/>
                  </a:moveTo>
                  <a:lnTo>
                    <a:pt x="632459" y="3047"/>
                  </a:lnTo>
                  <a:lnTo>
                    <a:pt x="630935" y="3047"/>
                  </a:lnTo>
                  <a:lnTo>
                    <a:pt x="630935" y="0"/>
                  </a:lnTo>
                  <a:lnTo>
                    <a:pt x="585215" y="0"/>
                  </a:lnTo>
                  <a:lnTo>
                    <a:pt x="585215" y="1523"/>
                  </a:lnTo>
                  <a:lnTo>
                    <a:pt x="586739" y="1523"/>
                  </a:lnTo>
                  <a:lnTo>
                    <a:pt x="586739" y="6095"/>
                  </a:lnTo>
                  <a:lnTo>
                    <a:pt x="588263" y="6096"/>
                  </a:lnTo>
                  <a:lnTo>
                    <a:pt x="632459" y="6096"/>
                  </a:lnTo>
                  <a:close/>
                </a:path>
                <a:path w="5671820" h="6350">
                  <a:moveTo>
                    <a:pt x="685799" y="0"/>
                  </a:moveTo>
                  <a:lnTo>
                    <a:pt x="643127" y="0"/>
                  </a:lnTo>
                  <a:lnTo>
                    <a:pt x="641095" y="6096"/>
                  </a:lnTo>
                  <a:lnTo>
                    <a:pt x="683767" y="6096"/>
                  </a:lnTo>
                  <a:lnTo>
                    <a:pt x="685799" y="0"/>
                  </a:lnTo>
                  <a:close/>
                </a:path>
                <a:path w="5671820" h="6350">
                  <a:moveTo>
                    <a:pt x="782471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412" y="6096"/>
                  </a:lnTo>
                  <a:lnTo>
                    <a:pt x="782471" y="0"/>
                  </a:lnTo>
                  <a:close/>
                </a:path>
                <a:path w="5671820" h="6350">
                  <a:moveTo>
                    <a:pt x="2988563" y="6096"/>
                  </a:moveTo>
                  <a:lnTo>
                    <a:pt x="2988563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88563" y="6096"/>
                  </a:lnTo>
                  <a:close/>
                </a:path>
                <a:path w="5671820" h="6350">
                  <a:moveTo>
                    <a:pt x="2990087" y="6096"/>
                  </a:moveTo>
                  <a:lnTo>
                    <a:pt x="2988563" y="6095"/>
                  </a:lnTo>
                  <a:lnTo>
                    <a:pt x="2990087" y="6096"/>
                  </a:lnTo>
                  <a:close/>
                </a:path>
                <a:path w="5671820" h="6350">
                  <a:moveTo>
                    <a:pt x="3091333" y="0"/>
                  </a:moveTo>
                  <a:lnTo>
                    <a:pt x="3048239" y="0"/>
                  </a:lnTo>
                  <a:lnTo>
                    <a:pt x="3048152" y="6096"/>
                  </a:lnTo>
                  <a:lnTo>
                    <a:pt x="3091275" y="6096"/>
                  </a:lnTo>
                  <a:lnTo>
                    <a:pt x="3091333" y="0"/>
                  </a:lnTo>
                  <a:close/>
                </a:path>
                <a:path w="5671820" h="6350">
                  <a:moveTo>
                    <a:pt x="4206899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6840" y="6096"/>
                  </a:lnTo>
                  <a:lnTo>
                    <a:pt x="4206899" y="0"/>
                  </a:lnTo>
                  <a:close/>
                </a:path>
                <a:path w="5671820" h="6350">
                  <a:moveTo>
                    <a:pt x="4738775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8716" y="6096"/>
                  </a:lnTo>
                  <a:lnTo>
                    <a:pt x="4738775" y="0"/>
                  </a:lnTo>
                  <a:close/>
                </a:path>
                <a:path w="5671820" h="6350">
                  <a:moveTo>
                    <a:pt x="4907279" y="6096"/>
                  </a:moveTo>
                  <a:lnTo>
                    <a:pt x="4907279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7279" y="6096"/>
                  </a:lnTo>
                  <a:close/>
                </a:path>
                <a:path w="5671820" h="6350">
                  <a:moveTo>
                    <a:pt x="4908803" y="6096"/>
                  </a:moveTo>
                  <a:lnTo>
                    <a:pt x="4907279" y="6095"/>
                  </a:lnTo>
                  <a:lnTo>
                    <a:pt x="4908803" y="6096"/>
                  </a:lnTo>
                  <a:close/>
                </a:path>
                <a:path w="5671820" h="6350">
                  <a:moveTo>
                    <a:pt x="5010049" y="0"/>
                  </a:moveTo>
                  <a:lnTo>
                    <a:pt x="4966955" y="0"/>
                  </a:lnTo>
                  <a:lnTo>
                    <a:pt x="4966868" y="6096"/>
                  </a:lnTo>
                  <a:lnTo>
                    <a:pt x="5009991" y="6096"/>
                  </a:lnTo>
                  <a:lnTo>
                    <a:pt x="5010049" y="0"/>
                  </a:lnTo>
                  <a:close/>
                </a:path>
                <a:path w="5671820" h="6350">
                  <a:moveTo>
                    <a:pt x="1048294" y="0"/>
                  </a:moveTo>
                  <a:lnTo>
                    <a:pt x="902207" y="0"/>
                  </a:lnTo>
                  <a:lnTo>
                    <a:pt x="902207" y="6096"/>
                  </a:lnTo>
                  <a:lnTo>
                    <a:pt x="1047858" y="6096"/>
                  </a:lnTo>
                  <a:lnTo>
                    <a:pt x="1048294" y="0"/>
                  </a:lnTo>
                  <a:close/>
                </a:path>
              </a:pathLst>
            </a:custGeom>
            <a:solidFill>
              <a:srgbClr val="DE28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070859" y="2065020"/>
              <a:ext cx="5671820" cy="5080"/>
            </a:xfrm>
            <a:custGeom>
              <a:avLst/>
              <a:gdLst/>
              <a:ahLst/>
              <a:cxnLst/>
              <a:rect l="l" t="t" r="r" b="b"/>
              <a:pathLst>
                <a:path w="5671820" h="5080">
                  <a:moveTo>
                    <a:pt x="1614327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4296" y="4572"/>
                  </a:lnTo>
                  <a:lnTo>
                    <a:pt x="1614327" y="0"/>
                  </a:lnTo>
                  <a:close/>
                </a:path>
                <a:path w="5671820" h="5080">
                  <a:moveTo>
                    <a:pt x="2182367" y="4572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4572"/>
                  </a:lnTo>
                  <a:lnTo>
                    <a:pt x="2182367" y="4572"/>
                  </a:lnTo>
                  <a:close/>
                </a:path>
                <a:path w="5671820" h="5080">
                  <a:moveTo>
                    <a:pt x="2292204" y="0"/>
                  </a:moveTo>
                  <a:lnTo>
                    <a:pt x="2246714" y="0"/>
                  </a:lnTo>
                  <a:lnTo>
                    <a:pt x="2246375" y="3047"/>
                  </a:lnTo>
                  <a:lnTo>
                    <a:pt x="2245994" y="4572"/>
                  </a:lnTo>
                  <a:lnTo>
                    <a:pt x="2291791" y="4572"/>
                  </a:lnTo>
                  <a:lnTo>
                    <a:pt x="2292095" y="3047"/>
                  </a:lnTo>
                  <a:lnTo>
                    <a:pt x="2292204" y="0"/>
                  </a:lnTo>
                  <a:close/>
                </a:path>
                <a:path w="5671820" h="5080">
                  <a:moveTo>
                    <a:pt x="3179474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79444" y="4572"/>
                  </a:lnTo>
                  <a:lnTo>
                    <a:pt x="3179474" y="0"/>
                  </a:lnTo>
                  <a:close/>
                </a:path>
                <a:path w="5671820" h="5080">
                  <a:moveTo>
                    <a:pt x="4294264" y="0"/>
                  </a:moveTo>
                  <a:lnTo>
                    <a:pt x="4250435" y="0"/>
                  </a:lnTo>
                  <a:lnTo>
                    <a:pt x="4250435" y="4572"/>
                  </a:lnTo>
                  <a:lnTo>
                    <a:pt x="4294180" y="4572"/>
                  </a:lnTo>
                  <a:lnTo>
                    <a:pt x="4294264" y="0"/>
                  </a:lnTo>
                  <a:close/>
                </a:path>
                <a:path w="5671820" h="5080">
                  <a:moveTo>
                    <a:pt x="4360163" y="4571"/>
                  </a:moveTo>
                  <a:lnTo>
                    <a:pt x="4360163" y="1523"/>
                  </a:lnTo>
                  <a:lnTo>
                    <a:pt x="4358640" y="0"/>
                  </a:lnTo>
                  <a:lnTo>
                    <a:pt x="4308347" y="0"/>
                  </a:lnTo>
                  <a:lnTo>
                    <a:pt x="4308347" y="1523"/>
                  </a:lnTo>
                  <a:lnTo>
                    <a:pt x="4309871" y="1523"/>
                  </a:lnTo>
                  <a:lnTo>
                    <a:pt x="4309871" y="4571"/>
                  </a:lnTo>
                  <a:lnTo>
                    <a:pt x="4360163" y="4571"/>
                  </a:lnTo>
                  <a:close/>
                </a:path>
                <a:path w="5671820" h="5080">
                  <a:moveTo>
                    <a:pt x="4650139" y="0"/>
                  </a:moveTo>
                  <a:lnTo>
                    <a:pt x="4607313" y="0"/>
                  </a:lnTo>
                  <a:lnTo>
                    <a:pt x="4607182" y="4572"/>
                  </a:lnTo>
                  <a:lnTo>
                    <a:pt x="4650109" y="4572"/>
                  </a:lnTo>
                  <a:lnTo>
                    <a:pt x="4650139" y="0"/>
                  </a:lnTo>
                  <a:close/>
                </a:path>
                <a:path w="5671820" h="5080">
                  <a:moveTo>
                    <a:pt x="4543043" y="4572"/>
                  </a:moveTo>
                  <a:lnTo>
                    <a:pt x="4543043" y="0"/>
                  </a:lnTo>
                  <a:lnTo>
                    <a:pt x="4497323" y="0"/>
                  </a:lnTo>
                  <a:lnTo>
                    <a:pt x="4497323" y="4572"/>
                  </a:lnTo>
                  <a:lnTo>
                    <a:pt x="4543043" y="4572"/>
                  </a:lnTo>
                  <a:close/>
                </a:path>
                <a:path w="5671820" h="5080">
                  <a:moveTo>
                    <a:pt x="5200303" y="0"/>
                  </a:moveTo>
                  <a:lnTo>
                    <a:pt x="5157477" y="0"/>
                  </a:lnTo>
                  <a:lnTo>
                    <a:pt x="5157346" y="4572"/>
                  </a:lnTo>
                  <a:lnTo>
                    <a:pt x="5200273" y="4572"/>
                  </a:lnTo>
                  <a:lnTo>
                    <a:pt x="5200303" y="0"/>
                  </a:lnTo>
                  <a:close/>
                </a:path>
                <a:path w="5671820" h="5080">
                  <a:moveTo>
                    <a:pt x="5093207" y="4572"/>
                  </a:moveTo>
                  <a:lnTo>
                    <a:pt x="5093207" y="0"/>
                  </a:lnTo>
                  <a:lnTo>
                    <a:pt x="5047487" y="0"/>
                  </a:lnTo>
                  <a:lnTo>
                    <a:pt x="5047487" y="4572"/>
                  </a:lnTo>
                  <a:lnTo>
                    <a:pt x="5093207" y="4572"/>
                  </a:lnTo>
                  <a:close/>
                </a:path>
                <a:path w="5671820" h="5080">
                  <a:moveTo>
                    <a:pt x="1349464" y="0"/>
                  </a:moveTo>
                  <a:lnTo>
                    <a:pt x="1304543" y="0"/>
                  </a:lnTo>
                  <a:lnTo>
                    <a:pt x="1304543" y="4572"/>
                  </a:lnTo>
                  <a:lnTo>
                    <a:pt x="1349389" y="4572"/>
                  </a:lnTo>
                  <a:lnTo>
                    <a:pt x="1349464" y="0"/>
                  </a:lnTo>
                  <a:close/>
                </a:path>
                <a:path w="5671820" h="5080">
                  <a:moveTo>
                    <a:pt x="1219199" y="4572"/>
                  </a:moveTo>
                  <a:lnTo>
                    <a:pt x="1219199" y="3047"/>
                  </a:lnTo>
                  <a:lnTo>
                    <a:pt x="1217675" y="1523"/>
                  </a:lnTo>
                  <a:lnTo>
                    <a:pt x="1216151" y="1523"/>
                  </a:lnTo>
                  <a:lnTo>
                    <a:pt x="1216151" y="0"/>
                  </a:lnTo>
                  <a:lnTo>
                    <a:pt x="1165859" y="0"/>
                  </a:lnTo>
                  <a:lnTo>
                    <a:pt x="1165859" y="4571"/>
                  </a:lnTo>
                  <a:lnTo>
                    <a:pt x="1167383" y="4572"/>
                  </a:lnTo>
                  <a:lnTo>
                    <a:pt x="1219199" y="4572"/>
                  </a:lnTo>
                  <a:close/>
                </a:path>
                <a:path w="5671820" h="5080">
                  <a:moveTo>
                    <a:pt x="44195" y="4572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44195" y="4572"/>
                  </a:lnTo>
                  <a:close/>
                </a:path>
                <a:path w="5671820" h="5080">
                  <a:moveTo>
                    <a:pt x="162197" y="0"/>
                  </a:moveTo>
                  <a:lnTo>
                    <a:pt x="113596" y="0"/>
                  </a:lnTo>
                  <a:lnTo>
                    <a:pt x="113244" y="4572"/>
                  </a:lnTo>
                  <a:lnTo>
                    <a:pt x="161543" y="4572"/>
                  </a:lnTo>
                  <a:lnTo>
                    <a:pt x="162197" y="0"/>
                  </a:lnTo>
                  <a:close/>
                </a:path>
                <a:path w="5671820" h="5080">
                  <a:moveTo>
                    <a:pt x="3275075" y="4572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4572"/>
                  </a:lnTo>
                  <a:lnTo>
                    <a:pt x="3275075" y="4572"/>
                  </a:lnTo>
                  <a:close/>
                </a:path>
                <a:path w="5671820" h="5080">
                  <a:moveTo>
                    <a:pt x="430673" y="0"/>
                  </a:moveTo>
                  <a:lnTo>
                    <a:pt x="387095" y="0"/>
                  </a:lnTo>
                  <a:lnTo>
                    <a:pt x="387095" y="4572"/>
                  </a:lnTo>
                  <a:lnTo>
                    <a:pt x="430607" y="4572"/>
                  </a:lnTo>
                  <a:lnTo>
                    <a:pt x="430673" y="0"/>
                  </a:lnTo>
                  <a:close/>
                </a:path>
                <a:path w="5671820" h="5080">
                  <a:moveTo>
                    <a:pt x="534923" y="4572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4572"/>
                  </a:lnTo>
                  <a:lnTo>
                    <a:pt x="534923" y="4572"/>
                  </a:lnTo>
                  <a:close/>
                </a:path>
                <a:path w="5671820" h="5080">
                  <a:moveTo>
                    <a:pt x="1429511" y="4572"/>
                  </a:moveTo>
                  <a:lnTo>
                    <a:pt x="1429511" y="0"/>
                  </a:lnTo>
                  <a:lnTo>
                    <a:pt x="1385315" y="0"/>
                  </a:lnTo>
                  <a:lnTo>
                    <a:pt x="1385315" y="4572"/>
                  </a:lnTo>
                  <a:lnTo>
                    <a:pt x="1429511" y="4572"/>
                  </a:lnTo>
                  <a:close/>
                </a:path>
                <a:path w="5671820" h="5080">
                  <a:moveTo>
                    <a:pt x="1812607" y="0"/>
                  </a:moveTo>
                  <a:lnTo>
                    <a:pt x="1767839" y="0"/>
                  </a:lnTo>
                  <a:lnTo>
                    <a:pt x="1766925" y="4572"/>
                  </a:lnTo>
                  <a:lnTo>
                    <a:pt x="1812035" y="4571"/>
                  </a:lnTo>
                  <a:lnTo>
                    <a:pt x="1812607" y="0"/>
                  </a:lnTo>
                  <a:close/>
                </a:path>
                <a:path w="5671820" h="5080">
                  <a:moveTo>
                    <a:pt x="1696211" y="4572"/>
                  </a:moveTo>
                  <a:lnTo>
                    <a:pt x="1696211" y="0"/>
                  </a:lnTo>
                  <a:lnTo>
                    <a:pt x="1650491" y="0"/>
                  </a:lnTo>
                  <a:lnTo>
                    <a:pt x="1650491" y="4572"/>
                  </a:lnTo>
                  <a:lnTo>
                    <a:pt x="1696211" y="4572"/>
                  </a:lnTo>
                  <a:close/>
                </a:path>
                <a:path w="5671820" h="5080">
                  <a:moveTo>
                    <a:pt x="1892189" y="0"/>
                  </a:moveTo>
                  <a:lnTo>
                    <a:pt x="1848611" y="0"/>
                  </a:lnTo>
                  <a:lnTo>
                    <a:pt x="1848611" y="4572"/>
                  </a:lnTo>
                  <a:lnTo>
                    <a:pt x="1892123" y="4572"/>
                  </a:lnTo>
                  <a:lnTo>
                    <a:pt x="1892189" y="0"/>
                  </a:lnTo>
                  <a:close/>
                </a:path>
                <a:path w="5671820" h="5080">
                  <a:moveTo>
                    <a:pt x="2094834" y="0"/>
                  </a:moveTo>
                  <a:lnTo>
                    <a:pt x="2051303" y="0"/>
                  </a:lnTo>
                  <a:lnTo>
                    <a:pt x="2051303" y="4572"/>
                  </a:lnTo>
                  <a:lnTo>
                    <a:pt x="2094770" y="4572"/>
                  </a:lnTo>
                  <a:lnTo>
                    <a:pt x="2094834" y="0"/>
                  </a:lnTo>
                  <a:close/>
                </a:path>
                <a:path w="5671820" h="5080">
                  <a:moveTo>
                    <a:pt x="1993391" y="4572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4572"/>
                  </a:lnTo>
                  <a:lnTo>
                    <a:pt x="1993391" y="4572"/>
                  </a:lnTo>
                  <a:close/>
                </a:path>
                <a:path w="5671820" h="5080">
                  <a:moveTo>
                    <a:pt x="2371343" y="0"/>
                  </a:moveTo>
                  <a:lnTo>
                    <a:pt x="2323083" y="0"/>
                  </a:lnTo>
                  <a:lnTo>
                    <a:pt x="2322575" y="1523"/>
                  </a:lnTo>
                  <a:lnTo>
                    <a:pt x="2321051" y="4572"/>
                  </a:lnTo>
                  <a:lnTo>
                    <a:pt x="2367533" y="4572"/>
                  </a:lnTo>
                  <a:lnTo>
                    <a:pt x="2368295" y="3047"/>
                  </a:lnTo>
                  <a:lnTo>
                    <a:pt x="2371343" y="0"/>
                  </a:lnTo>
                  <a:close/>
                </a:path>
                <a:path w="5671820" h="5080">
                  <a:moveTo>
                    <a:pt x="2460580" y="0"/>
                  </a:moveTo>
                  <a:lnTo>
                    <a:pt x="2418318" y="0"/>
                  </a:lnTo>
                  <a:lnTo>
                    <a:pt x="2418050" y="4572"/>
                  </a:lnTo>
                  <a:lnTo>
                    <a:pt x="2460518" y="4572"/>
                  </a:lnTo>
                  <a:lnTo>
                    <a:pt x="2460580" y="0"/>
                  </a:lnTo>
                  <a:close/>
                </a:path>
                <a:path w="5671820" h="5080">
                  <a:moveTo>
                    <a:pt x="2547509" y="0"/>
                  </a:moveTo>
                  <a:lnTo>
                    <a:pt x="2503931" y="0"/>
                  </a:lnTo>
                  <a:lnTo>
                    <a:pt x="2503931" y="4572"/>
                  </a:lnTo>
                  <a:lnTo>
                    <a:pt x="2547443" y="4572"/>
                  </a:lnTo>
                  <a:lnTo>
                    <a:pt x="2547509" y="0"/>
                  </a:lnTo>
                  <a:close/>
                </a:path>
                <a:path w="5671820" h="5080">
                  <a:moveTo>
                    <a:pt x="2651759" y="4572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4572"/>
                  </a:lnTo>
                  <a:lnTo>
                    <a:pt x="2651759" y="4572"/>
                  </a:lnTo>
                  <a:close/>
                </a:path>
                <a:path w="5671820" h="5080">
                  <a:moveTo>
                    <a:pt x="2790443" y="0"/>
                  </a:moveTo>
                  <a:lnTo>
                    <a:pt x="2691383" y="0"/>
                  </a:lnTo>
                  <a:lnTo>
                    <a:pt x="2689859" y="3047"/>
                  </a:lnTo>
                  <a:lnTo>
                    <a:pt x="2688335" y="4572"/>
                  </a:lnTo>
                  <a:lnTo>
                    <a:pt x="2781299" y="4571"/>
                  </a:lnTo>
                  <a:lnTo>
                    <a:pt x="2790443" y="0"/>
                  </a:lnTo>
                  <a:close/>
                </a:path>
                <a:path w="5671820" h="5080">
                  <a:moveTo>
                    <a:pt x="3390337" y="0"/>
                  </a:moveTo>
                  <a:lnTo>
                    <a:pt x="3346703" y="0"/>
                  </a:lnTo>
                  <a:lnTo>
                    <a:pt x="3346703" y="4572"/>
                  </a:lnTo>
                  <a:lnTo>
                    <a:pt x="3390266" y="4572"/>
                  </a:lnTo>
                  <a:lnTo>
                    <a:pt x="3390337" y="0"/>
                  </a:lnTo>
                  <a:close/>
                </a:path>
                <a:path w="5671820" h="5080">
                  <a:moveTo>
                    <a:pt x="3508247" y="0"/>
                  </a:moveTo>
                  <a:lnTo>
                    <a:pt x="3459987" y="0"/>
                  </a:lnTo>
                  <a:lnTo>
                    <a:pt x="3459479" y="1523"/>
                  </a:lnTo>
                  <a:lnTo>
                    <a:pt x="3457955" y="4572"/>
                  </a:lnTo>
                  <a:lnTo>
                    <a:pt x="3504437" y="4572"/>
                  </a:lnTo>
                  <a:lnTo>
                    <a:pt x="3505199" y="3047"/>
                  </a:lnTo>
                  <a:lnTo>
                    <a:pt x="3508247" y="0"/>
                  </a:lnTo>
                  <a:close/>
                </a:path>
                <a:path w="5671820" h="5080">
                  <a:moveTo>
                    <a:pt x="3597484" y="0"/>
                  </a:moveTo>
                  <a:lnTo>
                    <a:pt x="3555222" y="0"/>
                  </a:lnTo>
                  <a:lnTo>
                    <a:pt x="3554954" y="4572"/>
                  </a:lnTo>
                  <a:lnTo>
                    <a:pt x="3597422" y="4572"/>
                  </a:lnTo>
                  <a:lnTo>
                    <a:pt x="3597484" y="0"/>
                  </a:lnTo>
                  <a:close/>
                </a:path>
                <a:path w="5671820" h="5080">
                  <a:moveTo>
                    <a:pt x="3749039" y="4572"/>
                  </a:moveTo>
                  <a:lnTo>
                    <a:pt x="3749039" y="3047"/>
                  </a:lnTo>
                  <a:lnTo>
                    <a:pt x="3747515" y="3047"/>
                  </a:lnTo>
                  <a:lnTo>
                    <a:pt x="3747515" y="0"/>
                  </a:lnTo>
                  <a:lnTo>
                    <a:pt x="3686556" y="0"/>
                  </a:lnTo>
                  <a:lnTo>
                    <a:pt x="3689603" y="1523"/>
                  </a:lnTo>
                  <a:lnTo>
                    <a:pt x="3694175" y="3047"/>
                  </a:lnTo>
                  <a:lnTo>
                    <a:pt x="3697224" y="4572"/>
                  </a:lnTo>
                  <a:lnTo>
                    <a:pt x="3749039" y="4572"/>
                  </a:lnTo>
                  <a:close/>
                </a:path>
                <a:path w="5671820" h="5080">
                  <a:moveTo>
                    <a:pt x="3937063" y="0"/>
                  </a:moveTo>
                  <a:lnTo>
                    <a:pt x="3892295" y="0"/>
                  </a:lnTo>
                  <a:lnTo>
                    <a:pt x="3891381" y="4572"/>
                  </a:lnTo>
                  <a:lnTo>
                    <a:pt x="3936491" y="4571"/>
                  </a:lnTo>
                  <a:lnTo>
                    <a:pt x="3937063" y="0"/>
                  </a:lnTo>
                  <a:close/>
                </a:path>
                <a:path w="5671820" h="5080">
                  <a:moveTo>
                    <a:pt x="3820667" y="4572"/>
                  </a:moveTo>
                  <a:lnTo>
                    <a:pt x="3820667" y="0"/>
                  </a:lnTo>
                  <a:lnTo>
                    <a:pt x="3774947" y="0"/>
                  </a:lnTo>
                  <a:lnTo>
                    <a:pt x="3774947" y="4572"/>
                  </a:lnTo>
                  <a:lnTo>
                    <a:pt x="3820667" y="4572"/>
                  </a:lnTo>
                  <a:close/>
                </a:path>
                <a:path w="5671820" h="5080">
                  <a:moveTo>
                    <a:pt x="4016645" y="0"/>
                  </a:moveTo>
                  <a:lnTo>
                    <a:pt x="3973067" y="0"/>
                  </a:lnTo>
                  <a:lnTo>
                    <a:pt x="3973067" y="4572"/>
                  </a:lnTo>
                  <a:lnTo>
                    <a:pt x="4016579" y="4572"/>
                  </a:lnTo>
                  <a:lnTo>
                    <a:pt x="4016645" y="0"/>
                  </a:lnTo>
                  <a:close/>
                </a:path>
                <a:path w="5671820" h="5080">
                  <a:moveTo>
                    <a:pt x="4120895" y="4572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4572"/>
                  </a:lnTo>
                  <a:lnTo>
                    <a:pt x="4120895" y="4572"/>
                  </a:lnTo>
                  <a:close/>
                </a:path>
                <a:path w="5671820" h="5080">
                  <a:moveTo>
                    <a:pt x="5288279" y="0"/>
                  </a:moveTo>
                  <a:lnTo>
                    <a:pt x="5240019" y="0"/>
                  </a:lnTo>
                  <a:lnTo>
                    <a:pt x="5239511" y="1523"/>
                  </a:lnTo>
                  <a:lnTo>
                    <a:pt x="5237987" y="4572"/>
                  </a:lnTo>
                  <a:lnTo>
                    <a:pt x="5284469" y="4572"/>
                  </a:lnTo>
                  <a:lnTo>
                    <a:pt x="5285231" y="3047"/>
                  </a:lnTo>
                  <a:lnTo>
                    <a:pt x="5288279" y="0"/>
                  </a:lnTo>
                  <a:close/>
                </a:path>
                <a:path w="5671820" h="5080">
                  <a:moveTo>
                    <a:pt x="5377516" y="0"/>
                  </a:moveTo>
                  <a:lnTo>
                    <a:pt x="5335254" y="0"/>
                  </a:lnTo>
                  <a:lnTo>
                    <a:pt x="5334985" y="4572"/>
                  </a:lnTo>
                  <a:lnTo>
                    <a:pt x="5377454" y="4572"/>
                  </a:lnTo>
                  <a:lnTo>
                    <a:pt x="5377516" y="0"/>
                  </a:lnTo>
                  <a:close/>
                </a:path>
                <a:path w="5671820" h="5080">
                  <a:moveTo>
                    <a:pt x="5464501" y="0"/>
                  </a:moveTo>
                  <a:lnTo>
                    <a:pt x="5420867" y="0"/>
                  </a:lnTo>
                  <a:lnTo>
                    <a:pt x="5420867" y="4572"/>
                  </a:lnTo>
                  <a:lnTo>
                    <a:pt x="5464430" y="4572"/>
                  </a:lnTo>
                  <a:lnTo>
                    <a:pt x="5464501" y="0"/>
                  </a:lnTo>
                  <a:close/>
                </a:path>
                <a:path w="5671820" h="5080">
                  <a:moveTo>
                    <a:pt x="5582411" y="0"/>
                  </a:moveTo>
                  <a:lnTo>
                    <a:pt x="5534151" y="0"/>
                  </a:lnTo>
                  <a:lnTo>
                    <a:pt x="5533643" y="1523"/>
                  </a:lnTo>
                  <a:lnTo>
                    <a:pt x="5532119" y="4572"/>
                  </a:lnTo>
                  <a:lnTo>
                    <a:pt x="5578601" y="4572"/>
                  </a:lnTo>
                  <a:lnTo>
                    <a:pt x="5579363" y="3047"/>
                  </a:lnTo>
                  <a:lnTo>
                    <a:pt x="5582411" y="0"/>
                  </a:lnTo>
                  <a:close/>
                </a:path>
                <a:path w="5671820" h="5080">
                  <a:moveTo>
                    <a:pt x="5671648" y="0"/>
                  </a:moveTo>
                  <a:lnTo>
                    <a:pt x="5629386" y="0"/>
                  </a:lnTo>
                  <a:lnTo>
                    <a:pt x="5629117" y="4572"/>
                  </a:lnTo>
                  <a:lnTo>
                    <a:pt x="5671586" y="4572"/>
                  </a:lnTo>
                  <a:lnTo>
                    <a:pt x="5671648" y="0"/>
                  </a:lnTo>
                  <a:close/>
                </a:path>
                <a:path w="5671820" h="5080">
                  <a:moveTo>
                    <a:pt x="240791" y="4572"/>
                  </a:moveTo>
                  <a:lnTo>
                    <a:pt x="240791" y="0"/>
                  </a:lnTo>
                  <a:lnTo>
                    <a:pt x="196595" y="0"/>
                  </a:lnTo>
                  <a:lnTo>
                    <a:pt x="196595" y="4572"/>
                  </a:lnTo>
                  <a:lnTo>
                    <a:pt x="240791" y="4572"/>
                  </a:lnTo>
                  <a:close/>
                </a:path>
                <a:path w="5671820" h="5080">
                  <a:moveTo>
                    <a:pt x="341979" y="0"/>
                  </a:moveTo>
                  <a:lnTo>
                    <a:pt x="298856" y="0"/>
                  </a:lnTo>
                  <a:lnTo>
                    <a:pt x="298791" y="4572"/>
                  </a:lnTo>
                  <a:lnTo>
                    <a:pt x="341936" y="4572"/>
                  </a:lnTo>
                  <a:lnTo>
                    <a:pt x="341979" y="0"/>
                  </a:lnTo>
                  <a:close/>
                </a:path>
                <a:path w="5671820" h="5080">
                  <a:moveTo>
                    <a:pt x="633983" y="4572"/>
                  </a:moveTo>
                  <a:lnTo>
                    <a:pt x="633983" y="1523"/>
                  </a:lnTo>
                  <a:lnTo>
                    <a:pt x="632459" y="1523"/>
                  </a:lnTo>
                  <a:lnTo>
                    <a:pt x="632459" y="0"/>
                  </a:lnTo>
                  <a:lnTo>
                    <a:pt x="588263" y="0"/>
                  </a:lnTo>
                  <a:lnTo>
                    <a:pt x="588263" y="4571"/>
                  </a:lnTo>
                  <a:lnTo>
                    <a:pt x="589787" y="4572"/>
                  </a:lnTo>
                  <a:lnTo>
                    <a:pt x="633983" y="4572"/>
                  </a:lnTo>
                  <a:close/>
                </a:path>
                <a:path w="5671820" h="5080">
                  <a:moveTo>
                    <a:pt x="683767" y="0"/>
                  </a:moveTo>
                  <a:lnTo>
                    <a:pt x="641095" y="0"/>
                  </a:lnTo>
                  <a:lnTo>
                    <a:pt x="640079" y="3047"/>
                  </a:lnTo>
                  <a:lnTo>
                    <a:pt x="639698" y="4572"/>
                  </a:lnTo>
                  <a:lnTo>
                    <a:pt x="682243" y="4572"/>
                  </a:lnTo>
                  <a:lnTo>
                    <a:pt x="683767" y="0"/>
                  </a:lnTo>
                  <a:close/>
                </a:path>
                <a:path w="5671820" h="5080">
                  <a:moveTo>
                    <a:pt x="782412" y="0"/>
                  </a:moveTo>
                  <a:lnTo>
                    <a:pt x="739139" y="0"/>
                  </a:lnTo>
                  <a:lnTo>
                    <a:pt x="739139" y="4572"/>
                  </a:lnTo>
                  <a:lnTo>
                    <a:pt x="782368" y="4572"/>
                  </a:lnTo>
                  <a:lnTo>
                    <a:pt x="782412" y="0"/>
                  </a:lnTo>
                  <a:close/>
                </a:path>
                <a:path w="5671820" h="5080">
                  <a:moveTo>
                    <a:pt x="2990087" y="4572"/>
                  </a:moveTo>
                  <a:lnTo>
                    <a:pt x="2990087" y="0"/>
                  </a:lnTo>
                  <a:lnTo>
                    <a:pt x="2945891" y="0"/>
                  </a:lnTo>
                  <a:lnTo>
                    <a:pt x="2945891" y="4572"/>
                  </a:lnTo>
                  <a:lnTo>
                    <a:pt x="2990087" y="4572"/>
                  </a:lnTo>
                  <a:close/>
                </a:path>
                <a:path w="5671820" h="5080">
                  <a:moveTo>
                    <a:pt x="3091275" y="0"/>
                  </a:moveTo>
                  <a:lnTo>
                    <a:pt x="3048152" y="0"/>
                  </a:lnTo>
                  <a:lnTo>
                    <a:pt x="3048086" y="4572"/>
                  </a:lnTo>
                  <a:lnTo>
                    <a:pt x="3091232" y="4572"/>
                  </a:lnTo>
                  <a:lnTo>
                    <a:pt x="3091275" y="0"/>
                  </a:lnTo>
                  <a:close/>
                </a:path>
                <a:path w="5671820" h="5080">
                  <a:moveTo>
                    <a:pt x="4206840" y="0"/>
                  </a:moveTo>
                  <a:lnTo>
                    <a:pt x="4163567" y="0"/>
                  </a:lnTo>
                  <a:lnTo>
                    <a:pt x="4163567" y="4572"/>
                  </a:lnTo>
                  <a:lnTo>
                    <a:pt x="4206796" y="4572"/>
                  </a:lnTo>
                  <a:lnTo>
                    <a:pt x="4206840" y="0"/>
                  </a:lnTo>
                  <a:close/>
                </a:path>
                <a:path w="5671820" h="5080">
                  <a:moveTo>
                    <a:pt x="4738716" y="0"/>
                  </a:moveTo>
                  <a:lnTo>
                    <a:pt x="4695443" y="0"/>
                  </a:lnTo>
                  <a:lnTo>
                    <a:pt x="4695443" y="4572"/>
                  </a:lnTo>
                  <a:lnTo>
                    <a:pt x="4738672" y="4572"/>
                  </a:lnTo>
                  <a:lnTo>
                    <a:pt x="4738716" y="0"/>
                  </a:lnTo>
                  <a:close/>
                </a:path>
                <a:path w="5671820" h="5080">
                  <a:moveTo>
                    <a:pt x="4908803" y="4572"/>
                  </a:moveTo>
                  <a:lnTo>
                    <a:pt x="4908803" y="0"/>
                  </a:lnTo>
                  <a:lnTo>
                    <a:pt x="4864607" y="0"/>
                  </a:lnTo>
                  <a:lnTo>
                    <a:pt x="4864607" y="4572"/>
                  </a:lnTo>
                  <a:lnTo>
                    <a:pt x="4908803" y="4572"/>
                  </a:lnTo>
                  <a:close/>
                </a:path>
                <a:path w="5671820" h="5080">
                  <a:moveTo>
                    <a:pt x="5009991" y="0"/>
                  </a:moveTo>
                  <a:lnTo>
                    <a:pt x="4966868" y="0"/>
                  </a:lnTo>
                  <a:lnTo>
                    <a:pt x="4966802" y="4572"/>
                  </a:lnTo>
                  <a:lnTo>
                    <a:pt x="5009948" y="4572"/>
                  </a:lnTo>
                  <a:lnTo>
                    <a:pt x="5009991" y="0"/>
                  </a:lnTo>
                  <a:close/>
                </a:path>
                <a:path w="5671820" h="5080">
                  <a:moveTo>
                    <a:pt x="1047858" y="0"/>
                  </a:moveTo>
                  <a:lnTo>
                    <a:pt x="902207" y="0"/>
                  </a:lnTo>
                  <a:lnTo>
                    <a:pt x="902207" y="4572"/>
                  </a:lnTo>
                  <a:lnTo>
                    <a:pt x="1047532" y="4572"/>
                  </a:lnTo>
                  <a:lnTo>
                    <a:pt x="1047858" y="0"/>
                  </a:lnTo>
                  <a:close/>
                </a:path>
              </a:pathLst>
            </a:custGeom>
            <a:solidFill>
              <a:srgbClr val="E02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070859" y="2069592"/>
              <a:ext cx="5671820" cy="6350"/>
            </a:xfrm>
            <a:custGeom>
              <a:avLst/>
              <a:gdLst/>
              <a:ahLst/>
              <a:cxnLst/>
              <a:rect l="l" t="t" r="r" b="b"/>
              <a:pathLst>
                <a:path w="5671820" h="6350">
                  <a:moveTo>
                    <a:pt x="1614296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256" y="6096"/>
                  </a:lnTo>
                  <a:lnTo>
                    <a:pt x="1614296" y="0"/>
                  </a:lnTo>
                  <a:close/>
                </a:path>
                <a:path w="5671820" h="6350">
                  <a:moveTo>
                    <a:pt x="2182367" y="6096"/>
                  </a:moveTo>
                  <a:lnTo>
                    <a:pt x="2182367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82367" y="6096"/>
                  </a:lnTo>
                  <a:close/>
                </a:path>
                <a:path w="5671820" h="6350">
                  <a:moveTo>
                    <a:pt x="2183892" y="6096"/>
                  </a:moveTo>
                  <a:lnTo>
                    <a:pt x="2182367" y="6095"/>
                  </a:lnTo>
                  <a:lnTo>
                    <a:pt x="2183892" y="6096"/>
                  </a:lnTo>
                  <a:close/>
                </a:path>
                <a:path w="5671820" h="6350">
                  <a:moveTo>
                    <a:pt x="2291791" y="0"/>
                  </a:moveTo>
                  <a:lnTo>
                    <a:pt x="2245994" y="0"/>
                  </a:lnTo>
                  <a:lnTo>
                    <a:pt x="2244851" y="4571"/>
                  </a:lnTo>
                  <a:lnTo>
                    <a:pt x="2244089" y="6096"/>
                  </a:lnTo>
                  <a:lnTo>
                    <a:pt x="2290571" y="6096"/>
                  </a:lnTo>
                  <a:lnTo>
                    <a:pt x="2291791" y="0"/>
                  </a:lnTo>
                  <a:close/>
                </a:path>
                <a:path w="5671820" h="6350">
                  <a:moveTo>
                    <a:pt x="3179444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404" y="6096"/>
                  </a:lnTo>
                  <a:lnTo>
                    <a:pt x="3179444" y="0"/>
                  </a:lnTo>
                  <a:close/>
                </a:path>
                <a:path w="5671820" h="6350">
                  <a:moveTo>
                    <a:pt x="4294180" y="0"/>
                  </a:moveTo>
                  <a:lnTo>
                    <a:pt x="4250435" y="0"/>
                  </a:lnTo>
                  <a:lnTo>
                    <a:pt x="4250435" y="6096"/>
                  </a:lnTo>
                  <a:lnTo>
                    <a:pt x="4294067" y="6096"/>
                  </a:lnTo>
                  <a:lnTo>
                    <a:pt x="4294180" y="0"/>
                  </a:lnTo>
                  <a:close/>
                </a:path>
                <a:path w="5671820" h="6350">
                  <a:moveTo>
                    <a:pt x="4363211" y="4571"/>
                  </a:moveTo>
                  <a:lnTo>
                    <a:pt x="4363211" y="1523"/>
                  </a:lnTo>
                  <a:lnTo>
                    <a:pt x="4361688" y="0"/>
                  </a:lnTo>
                  <a:lnTo>
                    <a:pt x="4311396" y="0"/>
                  </a:lnTo>
                  <a:lnTo>
                    <a:pt x="4312919" y="1523"/>
                  </a:lnTo>
                  <a:lnTo>
                    <a:pt x="4312919" y="4571"/>
                  </a:lnTo>
                  <a:lnTo>
                    <a:pt x="4363211" y="4571"/>
                  </a:lnTo>
                  <a:close/>
                </a:path>
                <a:path w="5671820" h="6350">
                  <a:moveTo>
                    <a:pt x="4366259" y="6096"/>
                  </a:moveTo>
                  <a:lnTo>
                    <a:pt x="4364735" y="4571"/>
                  </a:lnTo>
                  <a:lnTo>
                    <a:pt x="4314443" y="4571"/>
                  </a:lnTo>
                  <a:lnTo>
                    <a:pt x="4315967" y="6095"/>
                  </a:lnTo>
                  <a:lnTo>
                    <a:pt x="4366259" y="6096"/>
                  </a:lnTo>
                  <a:close/>
                </a:path>
                <a:path w="5671820" h="6350">
                  <a:moveTo>
                    <a:pt x="4650109" y="0"/>
                  </a:moveTo>
                  <a:lnTo>
                    <a:pt x="4607182" y="0"/>
                  </a:lnTo>
                  <a:lnTo>
                    <a:pt x="4607051" y="4571"/>
                  </a:lnTo>
                  <a:lnTo>
                    <a:pt x="4606289" y="6096"/>
                  </a:lnTo>
                  <a:lnTo>
                    <a:pt x="4650070" y="6096"/>
                  </a:lnTo>
                  <a:lnTo>
                    <a:pt x="4650109" y="0"/>
                  </a:lnTo>
                  <a:close/>
                </a:path>
                <a:path w="5671820" h="6350">
                  <a:moveTo>
                    <a:pt x="4543043" y="1523"/>
                  </a:moveTo>
                  <a:lnTo>
                    <a:pt x="4543043" y="0"/>
                  </a:lnTo>
                  <a:lnTo>
                    <a:pt x="4497323" y="0"/>
                  </a:lnTo>
                  <a:lnTo>
                    <a:pt x="4497323" y="1523"/>
                  </a:lnTo>
                  <a:lnTo>
                    <a:pt x="4543043" y="1523"/>
                  </a:lnTo>
                  <a:close/>
                </a:path>
                <a:path w="5671820" h="6350">
                  <a:moveTo>
                    <a:pt x="4544567" y="6096"/>
                  </a:moveTo>
                  <a:lnTo>
                    <a:pt x="4544567" y="1523"/>
                  </a:lnTo>
                  <a:lnTo>
                    <a:pt x="4498847" y="1523"/>
                  </a:lnTo>
                  <a:lnTo>
                    <a:pt x="4498847" y="6096"/>
                  </a:lnTo>
                  <a:lnTo>
                    <a:pt x="4544567" y="6096"/>
                  </a:lnTo>
                  <a:close/>
                </a:path>
                <a:path w="5671820" h="6350">
                  <a:moveTo>
                    <a:pt x="5200273" y="0"/>
                  </a:moveTo>
                  <a:lnTo>
                    <a:pt x="5157346" y="0"/>
                  </a:lnTo>
                  <a:lnTo>
                    <a:pt x="5157215" y="4571"/>
                  </a:lnTo>
                  <a:lnTo>
                    <a:pt x="5156453" y="6096"/>
                  </a:lnTo>
                  <a:lnTo>
                    <a:pt x="5200234" y="6096"/>
                  </a:lnTo>
                  <a:lnTo>
                    <a:pt x="5200273" y="0"/>
                  </a:lnTo>
                  <a:close/>
                </a:path>
                <a:path w="5671820" h="6350">
                  <a:moveTo>
                    <a:pt x="5093207" y="1523"/>
                  </a:moveTo>
                  <a:lnTo>
                    <a:pt x="5093207" y="0"/>
                  </a:lnTo>
                  <a:lnTo>
                    <a:pt x="5047487" y="0"/>
                  </a:lnTo>
                  <a:lnTo>
                    <a:pt x="5047487" y="1523"/>
                  </a:lnTo>
                  <a:lnTo>
                    <a:pt x="5093207" y="1523"/>
                  </a:lnTo>
                  <a:close/>
                </a:path>
                <a:path w="5671820" h="6350">
                  <a:moveTo>
                    <a:pt x="5094731" y="6096"/>
                  </a:moveTo>
                  <a:lnTo>
                    <a:pt x="5094731" y="1523"/>
                  </a:lnTo>
                  <a:lnTo>
                    <a:pt x="5049011" y="1523"/>
                  </a:lnTo>
                  <a:lnTo>
                    <a:pt x="5049011" y="6096"/>
                  </a:lnTo>
                  <a:lnTo>
                    <a:pt x="5094731" y="6096"/>
                  </a:lnTo>
                  <a:close/>
                </a:path>
                <a:path w="5671820" h="6350">
                  <a:moveTo>
                    <a:pt x="1349389" y="0"/>
                  </a:moveTo>
                  <a:lnTo>
                    <a:pt x="1304543" y="0"/>
                  </a:lnTo>
                  <a:lnTo>
                    <a:pt x="1304543" y="6096"/>
                  </a:lnTo>
                  <a:lnTo>
                    <a:pt x="1349289" y="6096"/>
                  </a:lnTo>
                  <a:lnTo>
                    <a:pt x="1349389" y="0"/>
                  </a:lnTo>
                  <a:close/>
                </a:path>
                <a:path w="5671820" h="6350">
                  <a:moveTo>
                    <a:pt x="1223771" y="6096"/>
                  </a:moveTo>
                  <a:lnTo>
                    <a:pt x="1223771" y="4571"/>
                  </a:lnTo>
                  <a:lnTo>
                    <a:pt x="1220723" y="1523"/>
                  </a:lnTo>
                  <a:lnTo>
                    <a:pt x="1219199" y="1523"/>
                  </a:lnTo>
                  <a:lnTo>
                    <a:pt x="1219199" y="0"/>
                  </a:lnTo>
                  <a:lnTo>
                    <a:pt x="1167383" y="0"/>
                  </a:lnTo>
                  <a:lnTo>
                    <a:pt x="1167383" y="3047"/>
                  </a:lnTo>
                  <a:lnTo>
                    <a:pt x="1168907" y="3047"/>
                  </a:lnTo>
                  <a:lnTo>
                    <a:pt x="1168907" y="6095"/>
                  </a:lnTo>
                  <a:lnTo>
                    <a:pt x="1170431" y="6096"/>
                  </a:lnTo>
                  <a:lnTo>
                    <a:pt x="1223771" y="6096"/>
                  </a:lnTo>
                  <a:close/>
                </a:path>
                <a:path w="5671820" h="6350">
                  <a:moveTo>
                    <a:pt x="44195" y="6096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close/>
                </a:path>
                <a:path w="5671820" h="6350">
                  <a:moveTo>
                    <a:pt x="161543" y="0"/>
                  </a:moveTo>
                  <a:lnTo>
                    <a:pt x="113244" y="0"/>
                  </a:lnTo>
                  <a:lnTo>
                    <a:pt x="112775" y="6096"/>
                  </a:lnTo>
                  <a:lnTo>
                    <a:pt x="160673" y="6096"/>
                  </a:lnTo>
                  <a:lnTo>
                    <a:pt x="161543" y="0"/>
                  </a:lnTo>
                  <a:close/>
                </a:path>
                <a:path w="5671820" h="6350">
                  <a:moveTo>
                    <a:pt x="3275075" y="6096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6096"/>
                  </a:lnTo>
                  <a:lnTo>
                    <a:pt x="3275075" y="6096"/>
                  </a:lnTo>
                  <a:close/>
                </a:path>
                <a:path w="5671820" h="6350">
                  <a:moveTo>
                    <a:pt x="430607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0518" y="6096"/>
                  </a:lnTo>
                  <a:lnTo>
                    <a:pt x="430607" y="0"/>
                  </a:lnTo>
                  <a:close/>
                </a:path>
                <a:path w="5671820" h="6350">
                  <a:moveTo>
                    <a:pt x="534923" y="6096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1820" h="6350">
                  <a:moveTo>
                    <a:pt x="1429511" y="1523"/>
                  </a:moveTo>
                  <a:lnTo>
                    <a:pt x="1429511" y="0"/>
                  </a:lnTo>
                  <a:lnTo>
                    <a:pt x="1385315" y="0"/>
                  </a:lnTo>
                  <a:lnTo>
                    <a:pt x="1385315" y="1523"/>
                  </a:lnTo>
                  <a:lnTo>
                    <a:pt x="1429511" y="1523"/>
                  </a:lnTo>
                  <a:close/>
                </a:path>
                <a:path w="5671820" h="6350">
                  <a:moveTo>
                    <a:pt x="1431035" y="6096"/>
                  </a:moveTo>
                  <a:lnTo>
                    <a:pt x="1431035" y="1523"/>
                  </a:lnTo>
                  <a:lnTo>
                    <a:pt x="1386839" y="1523"/>
                  </a:lnTo>
                  <a:lnTo>
                    <a:pt x="1386839" y="6096"/>
                  </a:lnTo>
                  <a:lnTo>
                    <a:pt x="1431035" y="6096"/>
                  </a:lnTo>
                  <a:close/>
                </a:path>
                <a:path w="5671820" h="6350">
                  <a:moveTo>
                    <a:pt x="1812035" y="0"/>
                  </a:moveTo>
                  <a:lnTo>
                    <a:pt x="1766925" y="0"/>
                  </a:lnTo>
                  <a:lnTo>
                    <a:pt x="1766315" y="3047"/>
                  </a:lnTo>
                  <a:lnTo>
                    <a:pt x="1765299" y="6096"/>
                  </a:lnTo>
                  <a:lnTo>
                    <a:pt x="1810511" y="6095"/>
                  </a:lnTo>
                  <a:lnTo>
                    <a:pt x="1812035" y="0"/>
                  </a:lnTo>
                  <a:close/>
                </a:path>
                <a:path w="5671820" h="6350">
                  <a:moveTo>
                    <a:pt x="1697735" y="6096"/>
                  </a:moveTo>
                  <a:lnTo>
                    <a:pt x="1697735" y="1523"/>
                  </a:lnTo>
                  <a:lnTo>
                    <a:pt x="1696211" y="1523"/>
                  </a:lnTo>
                  <a:lnTo>
                    <a:pt x="1696211" y="0"/>
                  </a:lnTo>
                  <a:lnTo>
                    <a:pt x="1650491" y="0"/>
                  </a:lnTo>
                  <a:lnTo>
                    <a:pt x="1650491" y="3047"/>
                  </a:lnTo>
                  <a:lnTo>
                    <a:pt x="1652015" y="3047"/>
                  </a:lnTo>
                  <a:lnTo>
                    <a:pt x="1652015" y="6096"/>
                  </a:lnTo>
                  <a:lnTo>
                    <a:pt x="1697735" y="6096"/>
                  </a:lnTo>
                  <a:close/>
                </a:path>
                <a:path w="5671820" h="6350">
                  <a:moveTo>
                    <a:pt x="1892123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2034" y="6096"/>
                  </a:lnTo>
                  <a:lnTo>
                    <a:pt x="1892123" y="0"/>
                  </a:lnTo>
                  <a:close/>
                </a:path>
                <a:path w="5671820" h="6350">
                  <a:moveTo>
                    <a:pt x="2094770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4684" y="6096"/>
                  </a:lnTo>
                  <a:lnTo>
                    <a:pt x="2094770" y="0"/>
                  </a:lnTo>
                  <a:close/>
                </a:path>
                <a:path w="5671820" h="6350">
                  <a:moveTo>
                    <a:pt x="1993391" y="6096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1820" h="6350">
                  <a:moveTo>
                    <a:pt x="2367533" y="0"/>
                  </a:moveTo>
                  <a:lnTo>
                    <a:pt x="2321051" y="0"/>
                  </a:lnTo>
                  <a:lnTo>
                    <a:pt x="2320035" y="6096"/>
                  </a:lnTo>
                  <a:lnTo>
                    <a:pt x="2363342" y="6096"/>
                  </a:lnTo>
                  <a:lnTo>
                    <a:pt x="2363723" y="4571"/>
                  </a:lnTo>
                  <a:lnTo>
                    <a:pt x="2366771" y="1523"/>
                  </a:lnTo>
                  <a:lnTo>
                    <a:pt x="2367533" y="0"/>
                  </a:lnTo>
                  <a:close/>
                </a:path>
                <a:path w="5671820" h="6350">
                  <a:moveTo>
                    <a:pt x="2460518" y="0"/>
                  </a:moveTo>
                  <a:lnTo>
                    <a:pt x="2418050" y="0"/>
                  </a:lnTo>
                  <a:lnTo>
                    <a:pt x="2417691" y="6096"/>
                  </a:lnTo>
                  <a:lnTo>
                    <a:pt x="2460436" y="6096"/>
                  </a:lnTo>
                  <a:lnTo>
                    <a:pt x="2460518" y="0"/>
                  </a:lnTo>
                  <a:close/>
                </a:path>
                <a:path w="5671820" h="6350">
                  <a:moveTo>
                    <a:pt x="2547443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7354" y="6096"/>
                  </a:lnTo>
                  <a:lnTo>
                    <a:pt x="2547443" y="0"/>
                  </a:lnTo>
                  <a:close/>
                </a:path>
                <a:path w="5671820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1820" h="6350">
                  <a:moveTo>
                    <a:pt x="2726435" y="0"/>
                  </a:moveTo>
                  <a:lnTo>
                    <a:pt x="2688335" y="0"/>
                  </a:lnTo>
                  <a:lnTo>
                    <a:pt x="2686811" y="4571"/>
                  </a:lnTo>
                  <a:lnTo>
                    <a:pt x="2686049" y="6096"/>
                  </a:lnTo>
                  <a:lnTo>
                    <a:pt x="2723006" y="6096"/>
                  </a:lnTo>
                  <a:lnTo>
                    <a:pt x="2723387" y="4571"/>
                  </a:lnTo>
                  <a:lnTo>
                    <a:pt x="2724911" y="3047"/>
                  </a:lnTo>
                  <a:lnTo>
                    <a:pt x="2726435" y="0"/>
                  </a:lnTo>
                  <a:close/>
                </a:path>
                <a:path w="5671820" h="6350">
                  <a:moveTo>
                    <a:pt x="2781298" y="0"/>
                  </a:moveTo>
                  <a:lnTo>
                    <a:pt x="2731008" y="0"/>
                  </a:lnTo>
                  <a:lnTo>
                    <a:pt x="2734055" y="1523"/>
                  </a:lnTo>
                  <a:lnTo>
                    <a:pt x="2741675" y="3047"/>
                  </a:lnTo>
                  <a:lnTo>
                    <a:pt x="2769107" y="4571"/>
                  </a:lnTo>
                  <a:lnTo>
                    <a:pt x="2769107" y="3047"/>
                  </a:lnTo>
                  <a:lnTo>
                    <a:pt x="2781298" y="0"/>
                  </a:lnTo>
                  <a:close/>
                </a:path>
                <a:path w="5671820" h="6350">
                  <a:moveTo>
                    <a:pt x="3390266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90173" y="6096"/>
                  </a:lnTo>
                  <a:lnTo>
                    <a:pt x="3390266" y="0"/>
                  </a:lnTo>
                  <a:close/>
                </a:path>
                <a:path w="5671820" h="6350">
                  <a:moveTo>
                    <a:pt x="3504437" y="0"/>
                  </a:moveTo>
                  <a:lnTo>
                    <a:pt x="3457955" y="0"/>
                  </a:lnTo>
                  <a:lnTo>
                    <a:pt x="3456939" y="6096"/>
                  </a:lnTo>
                  <a:lnTo>
                    <a:pt x="3500246" y="6096"/>
                  </a:lnTo>
                  <a:lnTo>
                    <a:pt x="3500627" y="4571"/>
                  </a:lnTo>
                  <a:lnTo>
                    <a:pt x="3503675" y="1523"/>
                  </a:lnTo>
                  <a:lnTo>
                    <a:pt x="3504437" y="0"/>
                  </a:lnTo>
                  <a:close/>
                </a:path>
                <a:path w="5671820" h="6350">
                  <a:moveTo>
                    <a:pt x="3597422" y="0"/>
                  </a:moveTo>
                  <a:lnTo>
                    <a:pt x="3554954" y="0"/>
                  </a:lnTo>
                  <a:lnTo>
                    <a:pt x="3554595" y="6096"/>
                  </a:lnTo>
                  <a:lnTo>
                    <a:pt x="3597340" y="6096"/>
                  </a:lnTo>
                  <a:lnTo>
                    <a:pt x="3597422" y="0"/>
                  </a:lnTo>
                  <a:close/>
                </a:path>
                <a:path w="5671820" h="6350">
                  <a:moveTo>
                    <a:pt x="3749039" y="6096"/>
                  </a:moveTo>
                  <a:lnTo>
                    <a:pt x="3749039" y="0"/>
                  </a:lnTo>
                  <a:lnTo>
                    <a:pt x="3697224" y="0"/>
                  </a:lnTo>
                  <a:lnTo>
                    <a:pt x="3698747" y="1523"/>
                  </a:lnTo>
                  <a:lnTo>
                    <a:pt x="3701795" y="3047"/>
                  </a:lnTo>
                  <a:lnTo>
                    <a:pt x="3704843" y="6095"/>
                  </a:lnTo>
                  <a:lnTo>
                    <a:pt x="3749039" y="6096"/>
                  </a:lnTo>
                  <a:close/>
                </a:path>
                <a:path w="5671820" h="6350">
                  <a:moveTo>
                    <a:pt x="3936491" y="0"/>
                  </a:moveTo>
                  <a:lnTo>
                    <a:pt x="3891381" y="0"/>
                  </a:lnTo>
                  <a:lnTo>
                    <a:pt x="3890771" y="3047"/>
                  </a:lnTo>
                  <a:lnTo>
                    <a:pt x="3889755" y="6096"/>
                  </a:lnTo>
                  <a:lnTo>
                    <a:pt x="3934967" y="6095"/>
                  </a:lnTo>
                  <a:lnTo>
                    <a:pt x="3936491" y="0"/>
                  </a:lnTo>
                  <a:close/>
                </a:path>
                <a:path w="5671820" h="6350">
                  <a:moveTo>
                    <a:pt x="3822191" y="6096"/>
                  </a:moveTo>
                  <a:lnTo>
                    <a:pt x="3822191" y="1523"/>
                  </a:lnTo>
                  <a:lnTo>
                    <a:pt x="3820667" y="1523"/>
                  </a:lnTo>
                  <a:lnTo>
                    <a:pt x="3820667" y="0"/>
                  </a:lnTo>
                  <a:lnTo>
                    <a:pt x="3774947" y="0"/>
                  </a:lnTo>
                  <a:lnTo>
                    <a:pt x="3774947" y="3047"/>
                  </a:lnTo>
                  <a:lnTo>
                    <a:pt x="3776471" y="3047"/>
                  </a:lnTo>
                  <a:lnTo>
                    <a:pt x="3776471" y="6096"/>
                  </a:lnTo>
                  <a:lnTo>
                    <a:pt x="3822191" y="6096"/>
                  </a:lnTo>
                  <a:close/>
                </a:path>
                <a:path w="5671820" h="6350">
                  <a:moveTo>
                    <a:pt x="4016579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6490" y="6096"/>
                  </a:lnTo>
                  <a:lnTo>
                    <a:pt x="4016579" y="0"/>
                  </a:lnTo>
                  <a:close/>
                </a:path>
                <a:path w="5671820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1820" h="6350">
                  <a:moveTo>
                    <a:pt x="5284469" y="0"/>
                  </a:moveTo>
                  <a:lnTo>
                    <a:pt x="5237987" y="0"/>
                  </a:lnTo>
                  <a:lnTo>
                    <a:pt x="5236971" y="6096"/>
                  </a:lnTo>
                  <a:lnTo>
                    <a:pt x="5280278" y="6096"/>
                  </a:lnTo>
                  <a:lnTo>
                    <a:pt x="5280659" y="4571"/>
                  </a:lnTo>
                  <a:lnTo>
                    <a:pt x="5283707" y="1523"/>
                  </a:lnTo>
                  <a:lnTo>
                    <a:pt x="5284469" y="0"/>
                  </a:lnTo>
                  <a:close/>
                </a:path>
                <a:path w="5671820" h="6350">
                  <a:moveTo>
                    <a:pt x="5377454" y="0"/>
                  </a:moveTo>
                  <a:lnTo>
                    <a:pt x="5334985" y="0"/>
                  </a:lnTo>
                  <a:lnTo>
                    <a:pt x="5334627" y="6096"/>
                  </a:lnTo>
                  <a:lnTo>
                    <a:pt x="5377372" y="6096"/>
                  </a:lnTo>
                  <a:lnTo>
                    <a:pt x="5377454" y="0"/>
                  </a:lnTo>
                  <a:close/>
                </a:path>
                <a:path w="5671820" h="6350">
                  <a:moveTo>
                    <a:pt x="5464430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4337" y="6096"/>
                  </a:lnTo>
                  <a:lnTo>
                    <a:pt x="5464430" y="0"/>
                  </a:lnTo>
                  <a:close/>
                </a:path>
                <a:path w="5671820" h="6350">
                  <a:moveTo>
                    <a:pt x="5578601" y="0"/>
                  </a:moveTo>
                  <a:lnTo>
                    <a:pt x="5532119" y="0"/>
                  </a:lnTo>
                  <a:lnTo>
                    <a:pt x="5531103" y="6096"/>
                  </a:lnTo>
                  <a:lnTo>
                    <a:pt x="5574410" y="6096"/>
                  </a:lnTo>
                  <a:lnTo>
                    <a:pt x="5574791" y="4571"/>
                  </a:lnTo>
                  <a:lnTo>
                    <a:pt x="5577839" y="1523"/>
                  </a:lnTo>
                  <a:lnTo>
                    <a:pt x="5578601" y="0"/>
                  </a:lnTo>
                  <a:close/>
                </a:path>
                <a:path w="5671820" h="6350">
                  <a:moveTo>
                    <a:pt x="5671586" y="0"/>
                  </a:moveTo>
                  <a:lnTo>
                    <a:pt x="5629117" y="0"/>
                  </a:lnTo>
                  <a:lnTo>
                    <a:pt x="5628759" y="6096"/>
                  </a:lnTo>
                  <a:lnTo>
                    <a:pt x="5671504" y="6096"/>
                  </a:lnTo>
                  <a:lnTo>
                    <a:pt x="5671586" y="0"/>
                  </a:lnTo>
                  <a:close/>
                </a:path>
                <a:path w="5671820" h="6350">
                  <a:moveTo>
                    <a:pt x="240791" y="6096"/>
                  </a:moveTo>
                  <a:lnTo>
                    <a:pt x="240791" y="0"/>
                  </a:lnTo>
                  <a:lnTo>
                    <a:pt x="196595" y="0"/>
                  </a:lnTo>
                  <a:lnTo>
                    <a:pt x="196595" y="6096"/>
                  </a:lnTo>
                  <a:lnTo>
                    <a:pt x="240791" y="6096"/>
                  </a:lnTo>
                  <a:close/>
                </a:path>
                <a:path w="5671820" h="6350">
                  <a:moveTo>
                    <a:pt x="341936" y="0"/>
                  </a:moveTo>
                  <a:lnTo>
                    <a:pt x="298791" y="0"/>
                  </a:lnTo>
                  <a:lnTo>
                    <a:pt x="298703" y="6096"/>
                  </a:lnTo>
                  <a:lnTo>
                    <a:pt x="341879" y="6096"/>
                  </a:lnTo>
                  <a:lnTo>
                    <a:pt x="341936" y="0"/>
                  </a:lnTo>
                  <a:close/>
                </a:path>
                <a:path w="5671820" h="6350">
                  <a:moveTo>
                    <a:pt x="635507" y="6096"/>
                  </a:moveTo>
                  <a:lnTo>
                    <a:pt x="635507" y="1523"/>
                  </a:lnTo>
                  <a:lnTo>
                    <a:pt x="633983" y="1523"/>
                  </a:lnTo>
                  <a:lnTo>
                    <a:pt x="633983" y="0"/>
                  </a:lnTo>
                  <a:lnTo>
                    <a:pt x="589787" y="0"/>
                  </a:lnTo>
                  <a:lnTo>
                    <a:pt x="589787" y="3047"/>
                  </a:lnTo>
                  <a:lnTo>
                    <a:pt x="591311" y="3047"/>
                  </a:lnTo>
                  <a:lnTo>
                    <a:pt x="591311" y="6096"/>
                  </a:lnTo>
                  <a:lnTo>
                    <a:pt x="635507" y="6096"/>
                  </a:lnTo>
                  <a:close/>
                </a:path>
                <a:path w="5671820" h="6350">
                  <a:moveTo>
                    <a:pt x="637031" y="6096"/>
                  </a:moveTo>
                  <a:lnTo>
                    <a:pt x="635507" y="6095"/>
                  </a:lnTo>
                  <a:lnTo>
                    <a:pt x="637031" y="6096"/>
                  </a:lnTo>
                  <a:close/>
                </a:path>
                <a:path w="5671820" h="6350">
                  <a:moveTo>
                    <a:pt x="682243" y="0"/>
                  </a:moveTo>
                  <a:lnTo>
                    <a:pt x="639698" y="0"/>
                  </a:lnTo>
                  <a:lnTo>
                    <a:pt x="638555" y="4571"/>
                  </a:lnTo>
                  <a:lnTo>
                    <a:pt x="638047" y="6096"/>
                  </a:lnTo>
                  <a:lnTo>
                    <a:pt x="679703" y="6095"/>
                  </a:lnTo>
                  <a:lnTo>
                    <a:pt x="681227" y="3047"/>
                  </a:lnTo>
                  <a:lnTo>
                    <a:pt x="682243" y="0"/>
                  </a:lnTo>
                  <a:close/>
                </a:path>
                <a:path w="5671820" h="6350">
                  <a:moveTo>
                    <a:pt x="782368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310" y="6096"/>
                  </a:lnTo>
                  <a:lnTo>
                    <a:pt x="782368" y="0"/>
                  </a:lnTo>
                  <a:close/>
                </a:path>
                <a:path w="5671820" h="6350">
                  <a:moveTo>
                    <a:pt x="2990087" y="6096"/>
                  </a:moveTo>
                  <a:lnTo>
                    <a:pt x="2990087" y="0"/>
                  </a:lnTo>
                  <a:lnTo>
                    <a:pt x="2945891" y="0"/>
                  </a:lnTo>
                  <a:lnTo>
                    <a:pt x="2945891" y="6096"/>
                  </a:lnTo>
                  <a:lnTo>
                    <a:pt x="2990087" y="6096"/>
                  </a:lnTo>
                  <a:close/>
                </a:path>
                <a:path w="5671820" h="6350">
                  <a:moveTo>
                    <a:pt x="3091232" y="0"/>
                  </a:moveTo>
                  <a:lnTo>
                    <a:pt x="3048086" y="0"/>
                  </a:lnTo>
                  <a:lnTo>
                    <a:pt x="3047999" y="6096"/>
                  </a:lnTo>
                  <a:lnTo>
                    <a:pt x="3091175" y="6096"/>
                  </a:lnTo>
                  <a:lnTo>
                    <a:pt x="3091232" y="0"/>
                  </a:lnTo>
                  <a:close/>
                </a:path>
                <a:path w="5671820" h="6350">
                  <a:moveTo>
                    <a:pt x="4206796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6738" y="6096"/>
                  </a:lnTo>
                  <a:lnTo>
                    <a:pt x="4206796" y="0"/>
                  </a:lnTo>
                  <a:close/>
                </a:path>
                <a:path w="5671820" h="6350">
                  <a:moveTo>
                    <a:pt x="4738672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8614" y="6096"/>
                  </a:lnTo>
                  <a:lnTo>
                    <a:pt x="4738672" y="0"/>
                  </a:lnTo>
                  <a:close/>
                </a:path>
                <a:path w="5671820" h="6350">
                  <a:moveTo>
                    <a:pt x="4908803" y="6096"/>
                  </a:moveTo>
                  <a:lnTo>
                    <a:pt x="4908803" y="0"/>
                  </a:lnTo>
                  <a:lnTo>
                    <a:pt x="4864607" y="0"/>
                  </a:lnTo>
                  <a:lnTo>
                    <a:pt x="4864607" y="6096"/>
                  </a:lnTo>
                  <a:lnTo>
                    <a:pt x="4908803" y="6096"/>
                  </a:lnTo>
                  <a:close/>
                </a:path>
                <a:path w="5671820" h="6350">
                  <a:moveTo>
                    <a:pt x="5009948" y="0"/>
                  </a:moveTo>
                  <a:lnTo>
                    <a:pt x="4966802" y="0"/>
                  </a:lnTo>
                  <a:lnTo>
                    <a:pt x="4966715" y="6096"/>
                  </a:lnTo>
                  <a:lnTo>
                    <a:pt x="5009891" y="6096"/>
                  </a:lnTo>
                  <a:lnTo>
                    <a:pt x="5009948" y="0"/>
                  </a:lnTo>
                  <a:close/>
                </a:path>
                <a:path w="5671820" h="6350">
                  <a:moveTo>
                    <a:pt x="1047532" y="0"/>
                  </a:moveTo>
                  <a:lnTo>
                    <a:pt x="902207" y="0"/>
                  </a:lnTo>
                  <a:lnTo>
                    <a:pt x="902207" y="6096"/>
                  </a:lnTo>
                  <a:lnTo>
                    <a:pt x="1047096" y="6096"/>
                  </a:lnTo>
                  <a:lnTo>
                    <a:pt x="1047532" y="0"/>
                  </a:lnTo>
                  <a:close/>
                </a:path>
              </a:pathLst>
            </a:custGeom>
            <a:solidFill>
              <a:srgbClr val="E22A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070859" y="2075688"/>
              <a:ext cx="5671820" cy="5080"/>
            </a:xfrm>
            <a:custGeom>
              <a:avLst/>
              <a:gdLst/>
              <a:ahLst/>
              <a:cxnLst/>
              <a:rect l="l" t="t" r="r" b="b"/>
              <a:pathLst>
                <a:path w="5671820" h="5080">
                  <a:moveTo>
                    <a:pt x="1614256" y="0"/>
                  </a:moveTo>
                  <a:lnTo>
                    <a:pt x="1571243" y="0"/>
                  </a:lnTo>
                  <a:lnTo>
                    <a:pt x="1571243" y="4572"/>
                  </a:lnTo>
                  <a:lnTo>
                    <a:pt x="1614226" y="4572"/>
                  </a:lnTo>
                  <a:lnTo>
                    <a:pt x="1614256" y="0"/>
                  </a:lnTo>
                  <a:close/>
                </a:path>
                <a:path w="5671820" h="5080">
                  <a:moveTo>
                    <a:pt x="2188464" y="4572"/>
                  </a:moveTo>
                  <a:lnTo>
                    <a:pt x="2183892" y="0"/>
                  </a:lnTo>
                  <a:lnTo>
                    <a:pt x="2138171" y="0"/>
                  </a:lnTo>
                  <a:lnTo>
                    <a:pt x="2138171" y="4572"/>
                  </a:lnTo>
                  <a:lnTo>
                    <a:pt x="2188464" y="4572"/>
                  </a:lnTo>
                  <a:close/>
                </a:path>
                <a:path w="5671820" h="5080">
                  <a:moveTo>
                    <a:pt x="2290571" y="0"/>
                  </a:moveTo>
                  <a:lnTo>
                    <a:pt x="2244089" y="0"/>
                  </a:lnTo>
                  <a:lnTo>
                    <a:pt x="2243327" y="1523"/>
                  </a:lnTo>
                  <a:lnTo>
                    <a:pt x="2242311" y="4572"/>
                  </a:lnTo>
                  <a:lnTo>
                    <a:pt x="2289657" y="4572"/>
                  </a:lnTo>
                  <a:lnTo>
                    <a:pt x="2290571" y="0"/>
                  </a:lnTo>
                  <a:close/>
                </a:path>
                <a:path w="5671820" h="5080">
                  <a:moveTo>
                    <a:pt x="3179404" y="0"/>
                  </a:moveTo>
                  <a:lnTo>
                    <a:pt x="3136391" y="0"/>
                  </a:lnTo>
                  <a:lnTo>
                    <a:pt x="3136391" y="4572"/>
                  </a:lnTo>
                  <a:lnTo>
                    <a:pt x="3179374" y="4572"/>
                  </a:lnTo>
                  <a:lnTo>
                    <a:pt x="3179404" y="0"/>
                  </a:lnTo>
                  <a:close/>
                </a:path>
                <a:path w="5671820" h="5080">
                  <a:moveTo>
                    <a:pt x="4294067" y="0"/>
                  </a:moveTo>
                  <a:lnTo>
                    <a:pt x="4250435" y="0"/>
                  </a:lnTo>
                  <a:lnTo>
                    <a:pt x="4250435" y="4572"/>
                  </a:lnTo>
                  <a:lnTo>
                    <a:pt x="4293982" y="4572"/>
                  </a:lnTo>
                  <a:lnTo>
                    <a:pt x="4294067" y="0"/>
                  </a:lnTo>
                  <a:close/>
                </a:path>
                <a:path w="5671820" h="5080">
                  <a:moveTo>
                    <a:pt x="4366259" y="3047"/>
                  </a:moveTo>
                  <a:lnTo>
                    <a:pt x="4366259" y="0"/>
                  </a:lnTo>
                  <a:lnTo>
                    <a:pt x="4315967" y="0"/>
                  </a:lnTo>
                  <a:lnTo>
                    <a:pt x="4315967" y="3047"/>
                  </a:lnTo>
                  <a:lnTo>
                    <a:pt x="4366259" y="3047"/>
                  </a:lnTo>
                  <a:close/>
                </a:path>
                <a:path w="5671820" h="5080">
                  <a:moveTo>
                    <a:pt x="4369307" y="4572"/>
                  </a:moveTo>
                  <a:lnTo>
                    <a:pt x="4367783" y="3047"/>
                  </a:lnTo>
                  <a:lnTo>
                    <a:pt x="4317491" y="3047"/>
                  </a:lnTo>
                  <a:lnTo>
                    <a:pt x="4317491" y="4572"/>
                  </a:lnTo>
                  <a:lnTo>
                    <a:pt x="4369307" y="4572"/>
                  </a:lnTo>
                  <a:close/>
                </a:path>
                <a:path w="5671820" h="5080">
                  <a:moveTo>
                    <a:pt x="4650070" y="0"/>
                  </a:moveTo>
                  <a:lnTo>
                    <a:pt x="4606289" y="0"/>
                  </a:lnTo>
                  <a:lnTo>
                    <a:pt x="4605527" y="1523"/>
                  </a:lnTo>
                  <a:lnTo>
                    <a:pt x="4602479" y="4572"/>
                  </a:lnTo>
                  <a:lnTo>
                    <a:pt x="4650040" y="4572"/>
                  </a:lnTo>
                  <a:lnTo>
                    <a:pt x="4650070" y="0"/>
                  </a:lnTo>
                  <a:close/>
                </a:path>
                <a:path w="5671820" h="5080">
                  <a:moveTo>
                    <a:pt x="4546091" y="4571"/>
                  </a:moveTo>
                  <a:lnTo>
                    <a:pt x="4546091" y="1523"/>
                  </a:lnTo>
                  <a:lnTo>
                    <a:pt x="4544567" y="1523"/>
                  </a:lnTo>
                  <a:lnTo>
                    <a:pt x="4544567" y="0"/>
                  </a:lnTo>
                  <a:lnTo>
                    <a:pt x="4498847" y="0"/>
                  </a:lnTo>
                  <a:lnTo>
                    <a:pt x="4498847" y="4571"/>
                  </a:lnTo>
                  <a:lnTo>
                    <a:pt x="4546091" y="4571"/>
                  </a:lnTo>
                  <a:close/>
                </a:path>
                <a:path w="5671820" h="5080">
                  <a:moveTo>
                    <a:pt x="4547615" y="4572"/>
                  </a:moveTo>
                  <a:lnTo>
                    <a:pt x="4500371" y="4571"/>
                  </a:lnTo>
                  <a:lnTo>
                    <a:pt x="4547615" y="4572"/>
                  </a:lnTo>
                  <a:close/>
                </a:path>
                <a:path w="5671820" h="5080">
                  <a:moveTo>
                    <a:pt x="5200234" y="0"/>
                  </a:moveTo>
                  <a:lnTo>
                    <a:pt x="5156453" y="0"/>
                  </a:lnTo>
                  <a:lnTo>
                    <a:pt x="5155691" y="1523"/>
                  </a:lnTo>
                  <a:lnTo>
                    <a:pt x="5152643" y="4572"/>
                  </a:lnTo>
                  <a:lnTo>
                    <a:pt x="5200204" y="4572"/>
                  </a:lnTo>
                  <a:lnTo>
                    <a:pt x="5200234" y="0"/>
                  </a:lnTo>
                  <a:close/>
                </a:path>
                <a:path w="5671820" h="5080">
                  <a:moveTo>
                    <a:pt x="5096255" y="4571"/>
                  </a:moveTo>
                  <a:lnTo>
                    <a:pt x="5096255" y="1523"/>
                  </a:lnTo>
                  <a:lnTo>
                    <a:pt x="5094731" y="1523"/>
                  </a:lnTo>
                  <a:lnTo>
                    <a:pt x="5094731" y="0"/>
                  </a:lnTo>
                  <a:lnTo>
                    <a:pt x="5049011" y="0"/>
                  </a:lnTo>
                  <a:lnTo>
                    <a:pt x="5049011" y="4571"/>
                  </a:lnTo>
                  <a:lnTo>
                    <a:pt x="5096255" y="4571"/>
                  </a:lnTo>
                  <a:close/>
                </a:path>
                <a:path w="5671820" h="5080">
                  <a:moveTo>
                    <a:pt x="5097779" y="4572"/>
                  </a:moveTo>
                  <a:lnTo>
                    <a:pt x="5050535" y="4571"/>
                  </a:lnTo>
                  <a:lnTo>
                    <a:pt x="5097779" y="4572"/>
                  </a:lnTo>
                  <a:close/>
                </a:path>
                <a:path w="5671820" h="5080">
                  <a:moveTo>
                    <a:pt x="1349289" y="0"/>
                  </a:moveTo>
                  <a:lnTo>
                    <a:pt x="1304543" y="0"/>
                  </a:lnTo>
                  <a:lnTo>
                    <a:pt x="1304543" y="4572"/>
                  </a:lnTo>
                  <a:lnTo>
                    <a:pt x="1349214" y="4572"/>
                  </a:lnTo>
                  <a:lnTo>
                    <a:pt x="1349289" y="0"/>
                  </a:lnTo>
                  <a:close/>
                </a:path>
                <a:path w="5671820" h="5080">
                  <a:moveTo>
                    <a:pt x="1229868" y="4572"/>
                  </a:moveTo>
                  <a:lnTo>
                    <a:pt x="1226819" y="3047"/>
                  </a:lnTo>
                  <a:lnTo>
                    <a:pt x="1225295" y="1523"/>
                  </a:lnTo>
                  <a:lnTo>
                    <a:pt x="1223771" y="1523"/>
                  </a:lnTo>
                  <a:lnTo>
                    <a:pt x="1223771" y="0"/>
                  </a:lnTo>
                  <a:lnTo>
                    <a:pt x="1170431" y="0"/>
                  </a:lnTo>
                  <a:lnTo>
                    <a:pt x="1170431" y="3047"/>
                  </a:lnTo>
                  <a:lnTo>
                    <a:pt x="1171955" y="3047"/>
                  </a:lnTo>
                  <a:lnTo>
                    <a:pt x="1171955" y="4572"/>
                  </a:lnTo>
                  <a:lnTo>
                    <a:pt x="1229868" y="4572"/>
                  </a:lnTo>
                  <a:close/>
                </a:path>
                <a:path w="5671820" h="5080">
                  <a:moveTo>
                    <a:pt x="44195" y="4572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44195" y="4572"/>
                  </a:lnTo>
                  <a:close/>
                </a:path>
                <a:path w="5671820" h="5080">
                  <a:moveTo>
                    <a:pt x="160673" y="0"/>
                  </a:moveTo>
                  <a:lnTo>
                    <a:pt x="112775" y="0"/>
                  </a:lnTo>
                  <a:lnTo>
                    <a:pt x="111251" y="4572"/>
                  </a:lnTo>
                  <a:lnTo>
                    <a:pt x="160019" y="4571"/>
                  </a:lnTo>
                  <a:lnTo>
                    <a:pt x="160673" y="0"/>
                  </a:lnTo>
                  <a:close/>
                </a:path>
                <a:path w="5671820" h="5080">
                  <a:moveTo>
                    <a:pt x="3275075" y="4572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4572"/>
                  </a:lnTo>
                  <a:lnTo>
                    <a:pt x="3275075" y="4572"/>
                  </a:lnTo>
                  <a:close/>
                </a:path>
                <a:path w="5671820" h="5080">
                  <a:moveTo>
                    <a:pt x="430518" y="0"/>
                  </a:moveTo>
                  <a:lnTo>
                    <a:pt x="387095" y="0"/>
                  </a:lnTo>
                  <a:lnTo>
                    <a:pt x="387095" y="4572"/>
                  </a:lnTo>
                  <a:lnTo>
                    <a:pt x="430452" y="4572"/>
                  </a:lnTo>
                  <a:lnTo>
                    <a:pt x="430518" y="0"/>
                  </a:lnTo>
                  <a:close/>
                </a:path>
                <a:path w="5671820" h="5080">
                  <a:moveTo>
                    <a:pt x="534923" y="4572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4572"/>
                  </a:lnTo>
                  <a:lnTo>
                    <a:pt x="534923" y="4572"/>
                  </a:lnTo>
                  <a:close/>
                </a:path>
                <a:path w="5671820" h="5080">
                  <a:moveTo>
                    <a:pt x="1431035" y="3047"/>
                  </a:moveTo>
                  <a:lnTo>
                    <a:pt x="1431035" y="0"/>
                  </a:lnTo>
                  <a:lnTo>
                    <a:pt x="1386839" y="0"/>
                  </a:lnTo>
                  <a:lnTo>
                    <a:pt x="1386839" y="3047"/>
                  </a:lnTo>
                  <a:lnTo>
                    <a:pt x="1431035" y="3047"/>
                  </a:lnTo>
                  <a:close/>
                </a:path>
                <a:path w="5671820" h="5080">
                  <a:moveTo>
                    <a:pt x="1432559" y="4572"/>
                  </a:moveTo>
                  <a:lnTo>
                    <a:pt x="1432559" y="3047"/>
                  </a:lnTo>
                  <a:lnTo>
                    <a:pt x="1388363" y="3047"/>
                  </a:lnTo>
                  <a:lnTo>
                    <a:pt x="1388363" y="4572"/>
                  </a:lnTo>
                  <a:lnTo>
                    <a:pt x="1432559" y="4572"/>
                  </a:lnTo>
                  <a:close/>
                </a:path>
                <a:path w="5671820" h="5080">
                  <a:moveTo>
                    <a:pt x="1810511" y="0"/>
                  </a:moveTo>
                  <a:lnTo>
                    <a:pt x="1765299" y="0"/>
                  </a:lnTo>
                  <a:lnTo>
                    <a:pt x="1763775" y="4572"/>
                  </a:lnTo>
                  <a:lnTo>
                    <a:pt x="1809597" y="4572"/>
                  </a:lnTo>
                  <a:lnTo>
                    <a:pt x="1810511" y="0"/>
                  </a:lnTo>
                  <a:close/>
                </a:path>
                <a:path w="5671820" h="5080">
                  <a:moveTo>
                    <a:pt x="1699259" y="4572"/>
                  </a:moveTo>
                  <a:lnTo>
                    <a:pt x="1699259" y="1523"/>
                  </a:lnTo>
                  <a:lnTo>
                    <a:pt x="1697735" y="1523"/>
                  </a:lnTo>
                  <a:lnTo>
                    <a:pt x="1697735" y="0"/>
                  </a:lnTo>
                  <a:lnTo>
                    <a:pt x="1652015" y="0"/>
                  </a:lnTo>
                  <a:lnTo>
                    <a:pt x="1652015" y="3047"/>
                  </a:lnTo>
                  <a:lnTo>
                    <a:pt x="1653539" y="3047"/>
                  </a:lnTo>
                  <a:lnTo>
                    <a:pt x="1653539" y="4572"/>
                  </a:lnTo>
                  <a:lnTo>
                    <a:pt x="1699259" y="4572"/>
                  </a:lnTo>
                  <a:close/>
                </a:path>
                <a:path w="5671820" h="5080">
                  <a:moveTo>
                    <a:pt x="1700783" y="4572"/>
                  </a:moveTo>
                  <a:lnTo>
                    <a:pt x="1699259" y="4571"/>
                  </a:lnTo>
                  <a:lnTo>
                    <a:pt x="1700783" y="4572"/>
                  </a:lnTo>
                  <a:close/>
                </a:path>
                <a:path w="5671820" h="5080">
                  <a:moveTo>
                    <a:pt x="1892034" y="0"/>
                  </a:moveTo>
                  <a:lnTo>
                    <a:pt x="1848611" y="0"/>
                  </a:lnTo>
                  <a:lnTo>
                    <a:pt x="1848611" y="4572"/>
                  </a:lnTo>
                  <a:lnTo>
                    <a:pt x="1891968" y="4572"/>
                  </a:lnTo>
                  <a:lnTo>
                    <a:pt x="1892034" y="0"/>
                  </a:lnTo>
                  <a:close/>
                </a:path>
                <a:path w="5671820" h="5080">
                  <a:moveTo>
                    <a:pt x="2094684" y="0"/>
                  </a:moveTo>
                  <a:lnTo>
                    <a:pt x="2051303" y="0"/>
                  </a:lnTo>
                  <a:lnTo>
                    <a:pt x="2051303" y="4572"/>
                  </a:lnTo>
                  <a:lnTo>
                    <a:pt x="2094619" y="4572"/>
                  </a:lnTo>
                  <a:lnTo>
                    <a:pt x="2094684" y="0"/>
                  </a:lnTo>
                  <a:close/>
                </a:path>
                <a:path w="5671820" h="5080">
                  <a:moveTo>
                    <a:pt x="1993391" y="4572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4572"/>
                  </a:lnTo>
                  <a:lnTo>
                    <a:pt x="1993391" y="4572"/>
                  </a:lnTo>
                  <a:close/>
                </a:path>
                <a:path w="5671820" h="5080">
                  <a:moveTo>
                    <a:pt x="2363342" y="0"/>
                  </a:moveTo>
                  <a:lnTo>
                    <a:pt x="2320035" y="0"/>
                  </a:lnTo>
                  <a:lnTo>
                    <a:pt x="2319527" y="3047"/>
                  </a:lnTo>
                  <a:lnTo>
                    <a:pt x="2319527" y="4572"/>
                  </a:lnTo>
                  <a:lnTo>
                    <a:pt x="2362199" y="4572"/>
                  </a:lnTo>
                  <a:lnTo>
                    <a:pt x="2363342" y="0"/>
                  </a:lnTo>
                  <a:close/>
                </a:path>
                <a:path w="5671820" h="5080">
                  <a:moveTo>
                    <a:pt x="2460436" y="0"/>
                  </a:moveTo>
                  <a:lnTo>
                    <a:pt x="2417691" y="0"/>
                  </a:lnTo>
                  <a:lnTo>
                    <a:pt x="2417422" y="4572"/>
                  </a:lnTo>
                  <a:lnTo>
                    <a:pt x="2460374" y="4572"/>
                  </a:lnTo>
                  <a:lnTo>
                    <a:pt x="2460436" y="0"/>
                  </a:lnTo>
                  <a:close/>
                </a:path>
                <a:path w="5671820" h="5080">
                  <a:moveTo>
                    <a:pt x="2547354" y="0"/>
                  </a:moveTo>
                  <a:lnTo>
                    <a:pt x="2503931" y="0"/>
                  </a:lnTo>
                  <a:lnTo>
                    <a:pt x="2503931" y="4572"/>
                  </a:lnTo>
                  <a:lnTo>
                    <a:pt x="2547288" y="4572"/>
                  </a:lnTo>
                  <a:lnTo>
                    <a:pt x="2547354" y="0"/>
                  </a:lnTo>
                  <a:close/>
                </a:path>
                <a:path w="5671820" h="5080">
                  <a:moveTo>
                    <a:pt x="2651759" y="4572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4572"/>
                  </a:lnTo>
                  <a:lnTo>
                    <a:pt x="2651759" y="4572"/>
                  </a:lnTo>
                  <a:close/>
                </a:path>
                <a:path w="5671820" h="5080">
                  <a:moveTo>
                    <a:pt x="2723006" y="0"/>
                  </a:moveTo>
                  <a:lnTo>
                    <a:pt x="2686049" y="0"/>
                  </a:lnTo>
                  <a:lnTo>
                    <a:pt x="2685287" y="1523"/>
                  </a:lnTo>
                  <a:lnTo>
                    <a:pt x="2684852" y="4572"/>
                  </a:lnTo>
                  <a:lnTo>
                    <a:pt x="2721864" y="4572"/>
                  </a:lnTo>
                  <a:lnTo>
                    <a:pt x="2723006" y="0"/>
                  </a:lnTo>
                  <a:close/>
                </a:path>
                <a:path w="5671820" h="5080">
                  <a:moveTo>
                    <a:pt x="3390173" y="0"/>
                  </a:moveTo>
                  <a:lnTo>
                    <a:pt x="3346703" y="0"/>
                  </a:lnTo>
                  <a:lnTo>
                    <a:pt x="3346703" y="4572"/>
                  </a:lnTo>
                  <a:lnTo>
                    <a:pt x="3390102" y="4572"/>
                  </a:lnTo>
                  <a:lnTo>
                    <a:pt x="3390173" y="0"/>
                  </a:lnTo>
                  <a:close/>
                </a:path>
                <a:path w="5671820" h="5080">
                  <a:moveTo>
                    <a:pt x="3500246" y="0"/>
                  </a:moveTo>
                  <a:lnTo>
                    <a:pt x="3456939" y="0"/>
                  </a:lnTo>
                  <a:lnTo>
                    <a:pt x="3456431" y="3047"/>
                  </a:lnTo>
                  <a:lnTo>
                    <a:pt x="3456431" y="4572"/>
                  </a:lnTo>
                  <a:lnTo>
                    <a:pt x="3499103" y="4572"/>
                  </a:lnTo>
                  <a:lnTo>
                    <a:pt x="3500246" y="0"/>
                  </a:lnTo>
                  <a:close/>
                </a:path>
                <a:path w="5671820" h="5080">
                  <a:moveTo>
                    <a:pt x="3597340" y="0"/>
                  </a:moveTo>
                  <a:lnTo>
                    <a:pt x="3554595" y="0"/>
                  </a:lnTo>
                  <a:lnTo>
                    <a:pt x="3554326" y="4572"/>
                  </a:lnTo>
                  <a:lnTo>
                    <a:pt x="3597278" y="4572"/>
                  </a:lnTo>
                  <a:lnTo>
                    <a:pt x="3597340" y="0"/>
                  </a:lnTo>
                  <a:close/>
                </a:path>
                <a:path w="5671820" h="5080">
                  <a:moveTo>
                    <a:pt x="3750563" y="1523"/>
                  </a:moveTo>
                  <a:lnTo>
                    <a:pt x="3749039" y="1523"/>
                  </a:lnTo>
                  <a:lnTo>
                    <a:pt x="3749039" y="0"/>
                  </a:lnTo>
                  <a:lnTo>
                    <a:pt x="3704843" y="0"/>
                  </a:lnTo>
                  <a:lnTo>
                    <a:pt x="3704843" y="3047"/>
                  </a:lnTo>
                  <a:lnTo>
                    <a:pt x="3706367" y="3047"/>
                  </a:lnTo>
                  <a:lnTo>
                    <a:pt x="3706367" y="4572"/>
                  </a:lnTo>
                  <a:lnTo>
                    <a:pt x="3750055" y="4572"/>
                  </a:lnTo>
                  <a:lnTo>
                    <a:pt x="3750563" y="1523"/>
                  </a:lnTo>
                  <a:close/>
                </a:path>
                <a:path w="5671820" h="5080">
                  <a:moveTo>
                    <a:pt x="3934967" y="0"/>
                  </a:moveTo>
                  <a:lnTo>
                    <a:pt x="3889755" y="0"/>
                  </a:lnTo>
                  <a:lnTo>
                    <a:pt x="3888231" y="4572"/>
                  </a:lnTo>
                  <a:lnTo>
                    <a:pt x="3934053" y="4572"/>
                  </a:lnTo>
                  <a:lnTo>
                    <a:pt x="3934967" y="0"/>
                  </a:lnTo>
                  <a:close/>
                </a:path>
                <a:path w="5671820" h="5080">
                  <a:moveTo>
                    <a:pt x="3823715" y="4572"/>
                  </a:moveTo>
                  <a:lnTo>
                    <a:pt x="3823715" y="1523"/>
                  </a:lnTo>
                  <a:lnTo>
                    <a:pt x="3822191" y="1523"/>
                  </a:lnTo>
                  <a:lnTo>
                    <a:pt x="3822191" y="0"/>
                  </a:lnTo>
                  <a:lnTo>
                    <a:pt x="3776471" y="0"/>
                  </a:lnTo>
                  <a:lnTo>
                    <a:pt x="3776471" y="3047"/>
                  </a:lnTo>
                  <a:lnTo>
                    <a:pt x="3777995" y="3047"/>
                  </a:lnTo>
                  <a:lnTo>
                    <a:pt x="3777995" y="4572"/>
                  </a:lnTo>
                  <a:lnTo>
                    <a:pt x="3823715" y="4572"/>
                  </a:lnTo>
                  <a:close/>
                </a:path>
                <a:path w="5671820" h="5080">
                  <a:moveTo>
                    <a:pt x="3825239" y="4572"/>
                  </a:moveTo>
                  <a:lnTo>
                    <a:pt x="3823715" y="4571"/>
                  </a:lnTo>
                  <a:lnTo>
                    <a:pt x="3825239" y="4572"/>
                  </a:lnTo>
                  <a:close/>
                </a:path>
                <a:path w="5671820" h="5080">
                  <a:moveTo>
                    <a:pt x="4016490" y="0"/>
                  </a:moveTo>
                  <a:lnTo>
                    <a:pt x="3973067" y="0"/>
                  </a:lnTo>
                  <a:lnTo>
                    <a:pt x="3973067" y="4572"/>
                  </a:lnTo>
                  <a:lnTo>
                    <a:pt x="4016424" y="4572"/>
                  </a:lnTo>
                  <a:lnTo>
                    <a:pt x="4016490" y="0"/>
                  </a:lnTo>
                  <a:close/>
                </a:path>
                <a:path w="5671820" h="5080">
                  <a:moveTo>
                    <a:pt x="4120895" y="4572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4572"/>
                  </a:lnTo>
                  <a:lnTo>
                    <a:pt x="4120895" y="4572"/>
                  </a:lnTo>
                  <a:close/>
                </a:path>
                <a:path w="5671820" h="5080">
                  <a:moveTo>
                    <a:pt x="5280278" y="0"/>
                  </a:moveTo>
                  <a:lnTo>
                    <a:pt x="5236971" y="0"/>
                  </a:lnTo>
                  <a:lnTo>
                    <a:pt x="5236463" y="3047"/>
                  </a:lnTo>
                  <a:lnTo>
                    <a:pt x="5236463" y="4572"/>
                  </a:lnTo>
                  <a:lnTo>
                    <a:pt x="5279135" y="4572"/>
                  </a:lnTo>
                  <a:lnTo>
                    <a:pt x="5280278" y="0"/>
                  </a:lnTo>
                  <a:close/>
                </a:path>
                <a:path w="5671820" h="5080">
                  <a:moveTo>
                    <a:pt x="5377372" y="0"/>
                  </a:moveTo>
                  <a:lnTo>
                    <a:pt x="5334627" y="0"/>
                  </a:lnTo>
                  <a:lnTo>
                    <a:pt x="5334358" y="4572"/>
                  </a:lnTo>
                  <a:lnTo>
                    <a:pt x="5377310" y="4572"/>
                  </a:lnTo>
                  <a:lnTo>
                    <a:pt x="5377372" y="0"/>
                  </a:lnTo>
                  <a:close/>
                </a:path>
                <a:path w="5671820" h="5080">
                  <a:moveTo>
                    <a:pt x="5464337" y="0"/>
                  </a:moveTo>
                  <a:lnTo>
                    <a:pt x="5420867" y="0"/>
                  </a:lnTo>
                  <a:lnTo>
                    <a:pt x="5420867" y="4572"/>
                  </a:lnTo>
                  <a:lnTo>
                    <a:pt x="5464266" y="4572"/>
                  </a:lnTo>
                  <a:lnTo>
                    <a:pt x="5464337" y="0"/>
                  </a:lnTo>
                  <a:close/>
                </a:path>
                <a:path w="5671820" h="5080">
                  <a:moveTo>
                    <a:pt x="5574410" y="0"/>
                  </a:moveTo>
                  <a:lnTo>
                    <a:pt x="5531103" y="0"/>
                  </a:lnTo>
                  <a:lnTo>
                    <a:pt x="5530595" y="3047"/>
                  </a:lnTo>
                  <a:lnTo>
                    <a:pt x="5530595" y="4572"/>
                  </a:lnTo>
                  <a:lnTo>
                    <a:pt x="5573267" y="4572"/>
                  </a:lnTo>
                  <a:lnTo>
                    <a:pt x="5574410" y="0"/>
                  </a:lnTo>
                  <a:close/>
                </a:path>
                <a:path w="5671820" h="5080">
                  <a:moveTo>
                    <a:pt x="5671504" y="0"/>
                  </a:moveTo>
                  <a:lnTo>
                    <a:pt x="5628759" y="0"/>
                  </a:lnTo>
                  <a:lnTo>
                    <a:pt x="5628490" y="4572"/>
                  </a:lnTo>
                  <a:lnTo>
                    <a:pt x="5671442" y="4572"/>
                  </a:lnTo>
                  <a:lnTo>
                    <a:pt x="5671504" y="0"/>
                  </a:lnTo>
                  <a:close/>
                </a:path>
                <a:path w="5671820" h="5080">
                  <a:moveTo>
                    <a:pt x="242315" y="4572"/>
                  </a:moveTo>
                  <a:lnTo>
                    <a:pt x="242315" y="1523"/>
                  </a:lnTo>
                  <a:lnTo>
                    <a:pt x="240791" y="1523"/>
                  </a:lnTo>
                  <a:lnTo>
                    <a:pt x="240791" y="0"/>
                  </a:lnTo>
                  <a:lnTo>
                    <a:pt x="196595" y="0"/>
                  </a:lnTo>
                  <a:lnTo>
                    <a:pt x="196595" y="4572"/>
                  </a:lnTo>
                  <a:lnTo>
                    <a:pt x="242315" y="4572"/>
                  </a:lnTo>
                  <a:close/>
                </a:path>
                <a:path w="5671820" h="5080">
                  <a:moveTo>
                    <a:pt x="243839" y="4572"/>
                  </a:moveTo>
                  <a:lnTo>
                    <a:pt x="242315" y="4571"/>
                  </a:lnTo>
                  <a:lnTo>
                    <a:pt x="243839" y="4572"/>
                  </a:lnTo>
                  <a:close/>
                </a:path>
                <a:path w="5671820" h="5080">
                  <a:moveTo>
                    <a:pt x="341879" y="0"/>
                  </a:moveTo>
                  <a:lnTo>
                    <a:pt x="298703" y="0"/>
                  </a:lnTo>
                  <a:lnTo>
                    <a:pt x="294131" y="4572"/>
                  </a:lnTo>
                  <a:lnTo>
                    <a:pt x="341836" y="4572"/>
                  </a:lnTo>
                  <a:lnTo>
                    <a:pt x="341879" y="0"/>
                  </a:lnTo>
                  <a:close/>
                </a:path>
                <a:path w="5671820" h="5080">
                  <a:moveTo>
                    <a:pt x="678687" y="3047"/>
                  </a:moveTo>
                  <a:lnTo>
                    <a:pt x="637031" y="3047"/>
                  </a:lnTo>
                  <a:lnTo>
                    <a:pt x="637031" y="0"/>
                  </a:lnTo>
                  <a:lnTo>
                    <a:pt x="591311" y="0"/>
                  </a:lnTo>
                  <a:lnTo>
                    <a:pt x="591311" y="1523"/>
                  </a:lnTo>
                  <a:lnTo>
                    <a:pt x="592835" y="1523"/>
                  </a:lnTo>
                  <a:lnTo>
                    <a:pt x="592835" y="4572"/>
                  </a:lnTo>
                  <a:lnTo>
                    <a:pt x="678179" y="4572"/>
                  </a:lnTo>
                  <a:lnTo>
                    <a:pt x="678687" y="3047"/>
                  </a:lnTo>
                  <a:close/>
                </a:path>
                <a:path w="5671820" h="5080">
                  <a:moveTo>
                    <a:pt x="679703" y="0"/>
                  </a:moveTo>
                  <a:lnTo>
                    <a:pt x="638047" y="0"/>
                  </a:lnTo>
                  <a:lnTo>
                    <a:pt x="637031" y="3047"/>
                  </a:lnTo>
                  <a:lnTo>
                    <a:pt x="678687" y="3047"/>
                  </a:lnTo>
                  <a:lnTo>
                    <a:pt x="679703" y="0"/>
                  </a:lnTo>
                  <a:close/>
                </a:path>
                <a:path w="5671820" h="5080">
                  <a:moveTo>
                    <a:pt x="782310" y="0"/>
                  </a:moveTo>
                  <a:lnTo>
                    <a:pt x="739139" y="0"/>
                  </a:lnTo>
                  <a:lnTo>
                    <a:pt x="739139" y="4572"/>
                  </a:lnTo>
                  <a:lnTo>
                    <a:pt x="782266" y="4572"/>
                  </a:lnTo>
                  <a:lnTo>
                    <a:pt x="782310" y="0"/>
                  </a:lnTo>
                  <a:close/>
                </a:path>
                <a:path w="5671820" h="5080">
                  <a:moveTo>
                    <a:pt x="2991611" y="4572"/>
                  </a:moveTo>
                  <a:lnTo>
                    <a:pt x="2991611" y="1523"/>
                  </a:lnTo>
                  <a:lnTo>
                    <a:pt x="2990087" y="1523"/>
                  </a:lnTo>
                  <a:lnTo>
                    <a:pt x="2990087" y="0"/>
                  </a:lnTo>
                  <a:lnTo>
                    <a:pt x="2945891" y="0"/>
                  </a:lnTo>
                  <a:lnTo>
                    <a:pt x="2945891" y="4572"/>
                  </a:lnTo>
                  <a:lnTo>
                    <a:pt x="2991611" y="4572"/>
                  </a:lnTo>
                  <a:close/>
                </a:path>
                <a:path w="5671820" h="5080">
                  <a:moveTo>
                    <a:pt x="2993135" y="4572"/>
                  </a:moveTo>
                  <a:lnTo>
                    <a:pt x="2991611" y="4571"/>
                  </a:lnTo>
                  <a:lnTo>
                    <a:pt x="2993135" y="4572"/>
                  </a:lnTo>
                  <a:close/>
                </a:path>
                <a:path w="5671820" h="5080">
                  <a:moveTo>
                    <a:pt x="3091175" y="0"/>
                  </a:moveTo>
                  <a:lnTo>
                    <a:pt x="3047999" y="0"/>
                  </a:lnTo>
                  <a:lnTo>
                    <a:pt x="3043427" y="4572"/>
                  </a:lnTo>
                  <a:lnTo>
                    <a:pt x="3091131" y="4572"/>
                  </a:lnTo>
                  <a:lnTo>
                    <a:pt x="3091175" y="0"/>
                  </a:lnTo>
                  <a:close/>
                </a:path>
                <a:path w="5671820" h="5080">
                  <a:moveTo>
                    <a:pt x="4206738" y="0"/>
                  </a:moveTo>
                  <a:lnTo>
                    <a:pt x="4163567" y="0"/>
                  </a:lnTo>
                  <a:lnTo>
                    <a:pt x="4163567" y="4572"/>
                  </a:lnTo>
                  <a:lnTo>
                    <a:pt x="4206694" y="4572"/>
                  </a:lnTo>
                  <a:lnTo>
                    <a:pt x="4206738" y="0"/>
                  </a:lnTo>
                  <a:close/>
                </a:path>
                <a:path w="5671820" h="5080">
                  <a:moveTo>
                    <a:pt x="4738614" y="0"/>
                  </a:moveTo>
                  <a:lnTo>
                    <a:pt x="4695443" y="0"/>
                  </a:lnTo>
                  <a:lnTo>
                    <a:pt x="4695443" y="4572"/>
                  </a:lnTo>
                  <a:lnTo>
                    <a:pt x="4738570" y="4572"/>
                  </a:lnTo>
                  <a:lnTo>
                    <a:pt x="4738614" y="0"/>
                  </a:lnTo>
                  <a:close/>
                </a:path>
                <a:path w="5671820" h="5080">
                  <a:moveTo>
                    <a:pt x="4910327" y="4572"/>
                  </a:moveTo>
                  <a:lnTo>
                    <a:pt x="4910327" y="1523"/>
                  </a:lnTo>
                  <a:lnTo>
                    <a:pt x="4908803" y="1523"/>
                  </a:lnTo>
                  <a:lnTo>
                    <a:pt x="4908803" y="0"/>
                  </a:lnTo>
                  <a:lnTo>
                    <a:pt x="4864607" y="0"/>
                  </a:lnTo>
                  <a:lnTo>
                    <a:pt x="4864607" y="4572"/>
                  </a:lnTo>
                  <a:lnTo>
                    <a:pt x="4910327" y="4572"/>
                  </a:lnTo>
                  <a:close/>
                </a:path>
                <a:path w="5671820" h="5080">
                  <a:moveTo>
                    <a:pt x="4911851" y="4572"/>
                  </a:moveTo>
                  <a:lnTo>
                    <a:pt x="4910327" y="4571"/>
                  </a:lnTo>
                  <a:lnTo>
                    <a:pt x="4911851" y="4572"/>
                  </a:lnTo>
                  <a:close/>
                </a:path>
                <a:path w="5671820" h="5080">
                  <a:moveTo>
                    <a:pt x="5009891" y="0"/>
                  </a:moveTo>
                  <a:lnTo>
                    <a:pt x="4966715" y="0"/>
                  </a:lnTo>
                  <a:lnTo>
                    <a:pt x="4962143" y="4572"/>
                  </a:lnTo>
                  <a:lnTo>
                    <a:pt x="5009847" y="4572"/>
                  </a:lnTo>
                  <a:lnTo>
                    <a:pt x="5009891" y="0"/>
                  </a:lnTo>
                  <a:close/>
                </a:path>
                <a:path w="5671820" h="5080">
                  <a:moveTo>
                    <a:pt x="1047096" y="0"/>
                  </a:moveTo>
                  <a:lnTo>
                    <a:pt x="902207" y="0"/>
                  </a:lnTo>
                  <a:lnTo>
                    <a:pt x="902207" y="3047"/>
                  </a:lnTo>
                  <a:lnTo>
                    <a:pt x="903731" y="3047"/>
                  </a:lnTo>
                  <a:lnTo>
                    <a:pt x="905256" y="4572"/>
                  </a:lnTo>
                  <a:lnTo>
                    <a:pt x="1045463" y="4571"/>
                  </a:lnTo>
                  <a:lnTo>
                    <a:pt x="1046987" y="1523"/>
                  </a:lnTo>
                  <a:lnTo>
                    <a:pt x="1047096" y="0"/>
                  </a:lnTo>
                  <a:close/>
                </a:path>
              </a:pathLst>
            </a:custGeom>
            <a:solidFill>
              <a:srgbClr val="E4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070859" y="2080260"/>
              <a:ext cx="5671820" cy="6350"/>
            </a:xfrm>
            <a:custGeom>
              <a:avLst/>
              <a:gdLst/>
              <a:ahLst/>
              <a:cxnLst/>
              <a:rect l="l" t="t" r="r" b="b"/>
              <a:pathLst>
                <a:path w="5671820" h="6350">
                  <a:moveTo>
                    <a:pt x="1614226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186" y="6096"/>
                  </a:lnTo>
                  <a:lnTo>
                    <a:pt x="1614226" y="0"/>
                  </a:lnTo>
                  <a:close/>
                </a:path>
                <a:path w="5671820" h="6350">
                  <a:moveTo>
                    <a:pt x="2194560" y="6096"/>
                  </a:moveTo>
                  <a:lnTo>
                    <a:pt x="2188464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194560" y="6096"/>
                  </a:lnTo>
                  <a:close/>
                </a:path>
                <a:path w="5671820" h="6350">
                  <a:moveTo>
                    <a:pt x="2289657" y="0"/>
                  </a:moveTo>
                  <a:lnTo>
                    <a:pt x="2242311" y="0"/>
                  </a:lnTo>
                  <a:lnTo>
                    <a:pt x="2241803" y="1523"/>
                  </a:lnTo>
                  <a:lnTo>
                    <a:pt x="2240279" y="3047"/>
                  </a:lnTo>
                  <a:lnTo>
                    <a:pt x="2238755" y="6096"/>
                  </a:lnTo>
                  <a:lnTo>
                    <a:pt x="2288031" y="6096"/>
                  </a:lnTo>
                  <a:lnTo>
                    <a:pt x="2289047" y="3047"/>
                  </a:lnTo>
                  <a:lnTo>
                    <a:pt x="2289657" y="0"/>
                  </a:lnTo>
                  <a:close/>
                </a:path>
                <a:path w="5671820" h="6350">
                  <a:moveTo>
                    <a:pt x="3179374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334" y="6096"/>
                  </a:lnTo>
                  <a:lnTo>
                    <a:pt x="3179374" y="0"/>
                  </a:lnTo>
                  <a:close/>
                </a:path>
                <a:path w="5671820" h="6350">
                  <a:moveTo>
                    <a:pt x="4293982" y="0"/>
                  </a:moveTo>
                  <a:lnTo>
                    <a:pt x="4250435" y="0"/>
                  </a:lnTo>
                  <a:lnTo>
                    <a:pt x="4250435" y="6096"/>
                  </a:lnTo>
                  <a:lnTo>
                    <a:pt x="4293869" y="6096"/>
                  </a:lnTo>
                  <a:lnTo>
                    <a:pt x="4293982" y="0"/>
                  </a:lnTo>
                  <a:close/>
                </a:path>
                <a:path w="5671820" h="6350">
                  <a:moveTo>
                    <a:pt x="4370831" y="6095"/>
                  </a:moveTo>
                  <a:lnTo>
                    <a:pt x="4370831" y="3047"/>
                  </a:lnTo>
                  <a:lnTo>
                    <a:pt x="4369307" y="3047"/>
                  </a:lnTo>
                  <a:lnTo>
                    <a:pt x="4369307" y="0"/>
                  </a:lnTo>
                  <a:lnTo>
                    <a:pt x="4317491" y="0"/>
                  </a:lnTo>
                  <a:lnTo>
                    <a:pt x="4317491" y="1523"/>
                  </a:lnTo>
                  <a:lnTo>
                    <a:pt x="4319015" y="1523"/>
                  </a:lnTo>
                  <a:lnTo>
                    <a:pt x="4320539" y="3047"/>
                  </a:lnTo>
                  <a:lnTo>
                    <a:pt x="4320539" y="6095"/>
                  </a:lnTo>
                  <a:lnTo>
                    <a:pt x="4370831" y="6095"/>
                  </a:lnTo>
                  <a:close/>
                </a:path>
                <a:path w="5671820" h="6350">
                  <a:moveTo>
                    <a:pt x="4650040" y="0"/>
                  </a:moveTo>
                  <a:lnTo>
                    <a:pt x="4602479" y="0"/>
                  </a:lnTo>
                  <a:lnTo>
                    <a:pt x="4596383" y="6096"/>
                  </a:lnTo>
                  <a:lnTo>
                    <a:pt x="4650000" y="6096"/>
                  </a:lnTo>
                  <a:lnTo>
                    <a:pt x="4650040" y="0"/>
                  </a:lnTo>
                  <a:close/>
                </a:path>
                <a:path w="5671820" h="6350">
                  <a:moveTo>
                    <a:pt x="4549139" y="6095"/>
                  </a:moveTo>
                  <a:lnTo>
                    <a:pt x="4549139" y="3047"/>
                  </a:lnTo>
                  <a:lnTo>
                    <a:pt x="4547615" y="3047"/>
                  </a:lnTo>
                  <a:lnTo>
                    <a:pt x="4547615" y="0"/>
                  </a:lnTo>
                  <a:lnTo>
                    <a:pt x="4500371" y="0"/>
                  </a:lnTo>
                  <a:lnTo>
                    <a:pt x="4500371" y="6095"/>
                  </a:lnTo>
                  <a:lnTo>
                    <a:pt x="4549139" y="6095"/>
                  </a:lnTo>
                  <a:close/>
                </a:path>
                <a:path w="5671820" h="6350">
                  <a:moveTo>
                    <a:pt x="4550664" y="6096"/>
                  </a:moveTo>
                  <a:lnTo>
                    <a:pt x="4501895" y="6095"/>
                  </a:lnTo>
                  <a:lnTo>
                    <a:pt x="4550664" y="6096"/>
                  </a:lnTo>
                  <a:close/>
                </a:path>
                <a:path w="5671820" h="6350">
                  <a:moveTo>
                    <a:pt x="5200204" y="0"/>
                  </a:moveTo>
                  <a:lnTo>
                    <a:pt x="5152643" y="0"/>
                  </a:lnTo>
                  <a:lnTo>
                    <a:pt x="5146547" y="6096"/>
                  </a:lnTo>
                  <a:lnTo>
                    <a:pt x="5200164" y="6096"/>
                  </a:lnTo>
                  <a:lnTo>
                    <a:pt x="5200204" y="0"/>
                  </a:lnTo>
                  <a:close/>
                </a:path>
                <a:path w="5671820" h="6350">
                  <a:moveTo>
                    <a:pt x="5099303" y="6095"/>
                  </a:moveTo>
                  <a:lnTo>
                    <a:pt x="5099303" y="3047"/>
                  </a:lnTo>
                  <a:lnTo>
                    <a:pt x="5097779" y="3047"/>
                  </a:lnTo>
                  <a:lnTo>
                    <a:pt x="5097779" y="0"/>
                  </a:lnTo>
                  <a:lnTo>
                    <a:pt x="5050535" y="0"/>
                  </a:lnTo>
                  <a:lnTo>
                    <a:pt x="5050535" y="6095"/>
                  </a:lnTo>
                  <a:lnTo>
                    <a:pt x="5099303" y="6095"/>
                  </a:lnTo>
                  <a:close/>
                </a:path>
                <a:path w="5671820" h="6350">
                  <a:moveTo>
                    <a:pt x="5100828" y="6096"/>
                  </a:moveTo>
                  <a:lnTo>
                    <a:pt x="5052059" y="6095"/>
                  </a:lnTo>
                  <a:lnTo>
                    <a:pt x="5100828" y="6096"/>
                  </a:lnTo>
                  <a:close/>
                </a:path>
                <a:path w="5671820" h="6350">
                  <a:moveTo>
                    <a:pt x="1349214" y="0"/>
                  </a:moveTo>
                  <a:lnTo>
                    <a:pt x="1304543" y="0"/>
                  </a:lnTo>
                  <a:lnTo>
                    <a:pt x="1304543" y="6096"/>
                  </a:lnTo>
                  <a:lnTo>
                    <a:pt x="1349114" y="6096"/>
                  </a:lnTo>
                  <a:lnTo>
                    <a:pt x="1349214" y="0"/>
                  </a:lnTo>
                  <a:close/>
                </a:path>
                <a:path w="5671820" h="6350">
                  <a:moveTo>
                    <a:pt x="1237488" y="6096"/>
                  </a:moveTo>
                  <a:lnTo>
                    <a:pt x="1234439" y="4571"/>
                  </a:lnTo>
                  <a:lnTo>
                    <a:pt x="1229868" y="0"/>
                  </a:lnTo>
                  <a:lnTo>
                    <a:pt x="1171955" y="0"/>
                  </a:lnTo>
                  <a:lnTo>
                    <a:pt x="1171955" y="1523"/>
                  </a:lnTo>
                  <a:lnTo>
                    <a:pt x="1173479" y="1523"/>
                  </a:lnTo>
                  <a:lnTo>
                    <a:pt x="1173479" y="4571"/>
                  </a:lnTo>
                  <a:lnTo>
                    <a:pt x="1175003" y="4571"/>
                  </a:lnTo>
                  <a:lnTo>
                    <a:pt x="1175003" y="6096"/>
                  </a:lnTo>
                  <a:lnTo>
                    <a:pt x="1237488" y="6096"/>
                  </a:lnTo>
                  <a:close/>
                </a:path>
                <a:path w="5671820" h="6350">
                  <a:moveTo>
                    <a:pt x="44195" y="6096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6"/>
                  </a:lnTo>
                  <a:close/>
                </a:path>
                <a:path w="5671820" h="6350">
                  <a:moveTo>
                    <a:pt x="160019" y="0"/>
                  </a:moveTo>
                  <a:lnTo>
                    <a:pt x="111251" y="0"/>
                  </a:lnTo>
                  <a:lnTo>
                    <a:pt x="109727" y="1523"/>
                  </a:lnTo>
                  <a:lnTo>
                    <a:pt x="108203" y="4571"/>
                  </a:lnTo>
                  <a:lnTo>
                    <a:pt x="106679" y="6096"/>
                  </a:lnTo>
                  <a:lnTo>
                    <a:pt x="158495" y="6095"/>
                  </a:lnTo>
                  <a:lnTo>
                    <a:pt x="160019" y="0"/>
                  </a:lnTo>
                  <a:close/>
                </a:path>
                <a:path w="5671820" h="6350">
                  <a:moveTo>
                    <a:pt x="3275075" y="4571"/>
                  </a:moveTo>
                  <a:lnTo>
                    <a:pt x="3275075" y="0"/>
                  </a:lnTo>
                  <a:lnTo>
                    <a:pt x="3230879" y="0"/>
                  </a:lnTo>
                  <a:lnTo>
                    <a:pt x="3230879" y="4571"/>
                  </a:lnTo>
                  <a:lnTo>
                    <a:pt x="3275075" y="4571"/>
                  </a:lnTo>
                  <a:close/>
                </a:path>
                <a:path w="5671820" h="6350">
                  <a:moveTo>
                    <a:pt x="3276599" y="6096"/>
                  </a:moveTo>
                  <a:lnTo>
                    <a:pt x="3276599" y="4571"/>
                  </a:lnTo>
                  <a:lnTo>
                    <a:pt x="3232403" y="4571"/>
                  </a:lnTo>
                  <a:lnTo>
                    <a:pt x="3232403" y="6096"/>
                  </a:lnTo>
                  <a:lnTo>
                    <a:pt x="3276599" y="6096"/>
                  </a:lnTo>
                  <a:close/>
                </a:path>
                <a:path w="5671820" h="6350">
                  <a:moveTo>
                    <a:pt x="430452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0364" y="6096"/>
                  </a:lnTo>
                  <a:lnTo>
                    <a:pt x="430452" y="0"/>
                  </a:lnTo>
                  <a:close/>
                </a:path>
                <a:path w="5671820" h="6350">
                  <a:moveTo>
                    <a:pt x="534923" y="6096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1820" h="6350">
                  <a:moveTo>
                    <a:pt x="1435607" y="6096"/>
                  </a:moveTo>
                  <a:lnTo>
                    <a:pt x="1435607" y="4571"/>
                  </a:lnTo>
                  <a:lnTo>
                    <a:pt x="1434083" y="4571"/>
                  </a:lnTo>
                  <a:lnTo>
                    <a:pt x="1434083" y="1523"/>
                  </a:lnTo>
                  <a:lnTo>
                    <a:pt x="1432559" y="1523"/>
                  </a:lnTo>
                  <a:lnTo>
                    <a:pt x="1432559" y="0"/>
                  </a:lnTo>
                  <a:lnTo>
                    <a:pt x="1388363" y="0"/>
                  </a:lnTo>
                  <a:lnTo>
                    <a:pt x="1388363" y="6095"/>
                  </a:lnTo>
                  <a:lnTo>
                    <a:pt x="1389887" y="6096"/>
                  </a:lnTo>
                  <a:lnTo>
                    <a:pt x="1435607" y="6096"/>
                  </a:lnTo>
                  <a:close/>
                </a:path>
                <a:path w="5671820" h="6350">
                  <a:moveTo>
                    <a:pt x="1702307" y="6095"/>
                  </a:moveTo>
                  <a:lnTo>
                    <a:pt x="1702307" y="3047"/>
                  </a:lnTo>
                  <a:lnTo>
                    <a:pt x="1700783" y="3047"/>
                  </a:lnTo>
                  <a:lnTo>
                    <a:pt x="1700783" y="0"/>
                  </a:lnTo>
                  <a:lnTo>
                    <a:pt x="1653539" y="0"/>
                  </a:lnTo>
                  <a:lnTo>
                    <a:pt x="1653539" y="6095"/>
                  </a:lnTo>
                  <a:lnTo>
                    <a:pt x="1702307" y="6095"/>
                  </a:lnTo>
                  <a:close/>
                </a:path>
                <a:path w="5671820" h="6350">
                  <a:moveTo>
                    <a:pt x="1703832" y="6096"/>
                  </a:moveTo>
                  <a:lnTo>
                    <a:pt x="1655063" y="6095"/>
                  </a:lnTo>
                  <a:lnTo>
                    <a:pt x="1703832" y="6096"/>
                  </a:lnTo>
                  <a:close/>
                </a:path>
                <a:path w="5671820" h="6350">
                  <a:moveTo>
                    <a:pt x="1809597" y="0"/>
                  </a:moveTo>
                  <a:lnTo>
                    <a:pt x="1763775" y="0"/>
                  </a:lnTo>
                  <a:lnTo>
                    <a:pt x="1763267" y="1523"/>
                  </a:lnTo>
                  <a:lnTo>
                    <a:pt x="1761743" y="3047"/>
                  </a:lnTo>
                  <a:lnTo>
                    <a:pt x="1760219" y="6096"/>
                  </a:lnTo>
                  <a:lnTo>
                    <a:pt x="1807463" y="6096"/>
                  </a:lnTo>
                  <a:lnTo>
                    <a:pt x="1808987" y="3047"/>
                  </a:lnTo>
                  <a:lnTo>
                    <a:pt x="1809597" y="0"/>
                  </a:lnTo>
                  <a:close/>
                </a:path>
                <a:path w="5671820" h="6350">
                  <a:moveTo>
                    <a:pt x="1891968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1880" y="6096"/>
                  </a:lnTo>
                  <a:lnTo>
                    <a:pt x="1891968" y="0"/>
                  </a:lnTo>
                  <a:close/>
                </a:path>
                <a:path w="5671820" h="6350">
                  <a:moveTo>
                    <a:pt x="2094619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4534" y="6096"/>
                  </a:lnTo>
                  <a:lnTo>
                    <a:pt x="2094619" y="0"/>
                  </a:lnTo>
                  <a:close/>
                </a:path>
                <a:path w="5671820" h="6350">
                  <a:moveTo>
                    <a:pt x="1993391" y="6096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1820" h="6350">
                  <a:moveTo>
                    <a:pt x="2362199" y="6096"/>
                  </a:moveTo>
                  <a:lnTo>
                    <a:pt x="2362199" y="0"/>
                  </a:lnTo>
                  <a:lnTo>
                    <a:pt x="2319527" y="0"/>
                  </a:lnTo>
                  <a:lnTo>
                    <a:pt x="2319527" y="6096"/>
                  </a:lnTo>
                  <a:lnTo>
                    <a:pt x="2362199" y="6096"/>
                  </a:lnTo>
                  <a:close/>
                </a:path>
                <a:path w="5671820" h="6350">
                  <a:moveTo>
                    <a:pt x="2460374" y="0"/>
                  </a:moveTo>
                  <a:lnTo>
                    <a:pt x="2417422" y="0"/>
                  </a:lnTo>
                  <a:lnTo>
                    <a:pt x="2417063" y="6096"/>
                  </a:lnTo>
                  <a:lnTo>
                    <a:pt x="2460291" y="6096"/>
                  </a:lnTo>
                  <a:lnTo>
                    <a:pt x="2460374" y="0"/>
                  </a:lnTo>
                  <a:close/>
                </a:path>
                <a:path w="5671820" h="6350">
                  <a:moveTo>
                    <a:pt x="2547288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7200" y="6096"/>
                  </a:lnTo>
                  <a:lnTo>
                    <a:pt x="2547288" y="0"/>
                  </a:lnTo>
                  <a:close/>
                </a:path>
                <a:path w="5671820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1820" h="6350">
                  <a:moveTo>
                    <a:pt x="2723387" y="6096"/>
                  </a:moveTo>
                  <a:lnTo>
                    <a:pt x="2723387" y="1523"/>
                  </a:lnTo>
                  <a:lnTo>
                    <a:pt x="2721864" y="0"/>
                  </a:lnTo>
                  <a:lnTo>
                    <a:pt x="2684852" y="0"/>
                  </a:lnTo>
                  <a:lnTo>
                    <a:pt x="2683981" y="6096"/>
                  </a:lnTo>
                  <a:lnTo>
                    <a:pt x="2723387" y="6096"/>
                  </a:lnTo>
                  <a:close/>
                </a:path>
                <a:path w="5671820" h="6350">
                  <a:moveTo>
                    <a:pt x="2724912" y="6096"/>
                  </a:moveTo>
                  <a:lnTo>
                    <a:pt x="2723387" y="6095"/>
                  </a:lnTo>
                  <a:lnTo>
                    <a:pt x="2724912" y="6096"/>
                  </a:lnTo>
                  <a:close/>
                </a:path>
                <a:path w="5671820" h="6350">
                  <a:moveTo>
                    <a:pt x="3390102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90008" y="6096"/>
                  </a:lnTo>
                  <a:lnTo>
                    <a:pt x="3390102" y="0"/>
                  </a:lnTo>
                  <a:close/>
                </a:path>
                <a:path w="5671820" h="6350">
                  <a:moveTo>
                    <a:pt x="3499103" y="6096"/>
                  </a:moveTo>
                  <a:lnTo>
                    <a:pt x="3499103" y="0"/>
                  </a:lnTo>
                  <a:lnTo>
                    <a:pt x="3456431" y="0"/>
                  </a:lnTo>
                  <a:lnTo>
                    <a:pt x="3456431" y="6096"/>
                  </a:lnTo>
                  <a:lnTo>
                    <a:pt x="3499103" y="6096"/>
                  </a:lnTo>
                  <a:close/>
                </a:path>
                <a:path w="5671820" h="6350">
                  <a:moveTo>
                    <a:pt x="3597278" y="0"/>
                  </a:moveTo>
                  <a:lnTo>
                    <a:pt x="3554326" y="0"/>
                  </a:lnTo>
                  <a:lnTo>
                    <a:pt x="3553967" y="6096"/>
                  </a:lnTo>
                  <a:lnTo>
                    <a:pt x="3597195" y="6096"/>
                  </a:lnTo>
                  <a:lnTo>
                    <a:pt x="3597278" y="0"/>
                  </a:lnTo>
                  <a:close/>
                </a:path>
                <a:path w="5671820" h="6350">
                  <a:moveTo>
                    <a:pt x="3750055" y="0"/>
                  </a:moveTo>
                  <a:lnTo>
                    <a:pt x="3706367" y="0"/>
                  </a:lnTo>
                  <a:lnTo>
                    <a:pt x="3706367" y="1523"/>
                  </a:lnTo>
                  <a:lnTo>
                    <a:pt x="3707891" y="1523"/>
                  </a:lnTo>
                  <a:lnTo>
                    <a:pt x="3707891" y="6096"/>
                  </a:lnTo>
                  <a:lnTo>
                    <a:pt x="3749039" y="6096"/>
                  </a:lnTo>
                  <a:lnTo>
                    <a:pt x="3750055" y="0"/>
                  </a:lnTo>
                  <a:close/>
                </a:path>
                <a:path w="5671820" h="6350">
                  <a:moveTo>
                    <a:pt x="3707891" y="6096"/>
                  </a:moveTo>
                  <a:lnTo>
                    <a:pt x="3707891" y="1523"/>
                  </a:lnTo>
                  <a:lnTo>
                    <a:pt x="3706748" y="6096"/>
                  </a:lnTo>
                  <a:lnTo>
                    <a:pt x="3707891" y="6096"/>
                  </a:lnTo>
                  <a:close/>
                </a:path>
                <a:path w="5671820" h="6350">
                  <a:moveTo>
                    <a:pt x="3826763" y="6095"/>
                  </a:moveTo>
                  <a:lnTo>
                    <a:pt x="3826763" y="3047"/>
                  </a:lnTo>
                  <a:lnTo>
                    <a:pt x="3825239" y="3047"/>
                  </a:lnTo>
                  <a:lnTo>
                    <a:pt x="3825239" y="0"/>
                  </a:lnTo>
                  <a:lnTo>
                    <a:pt x="3777995" y="0"/>
                  </a:lnTo>
                  <a:lnTo>
                    <a:pt x="3777995" y="6095"/>
                  </a:lnTo>
                  <a:lnTo>
                    <a:pt x="3826763" y="6095"/>
                  </a:lnTo>
                  <a:close/>
                </a:path>
                <a:path w="5671820" h="6350">
                  <a:moveTo>
                    <a:pt x="3828288" y="6096"/>
                  </a:moveTo>
                  <a:lnTo>
                    <a:pt x="3779519" y="6095"/>
                  </a:lnTo>
                  <a:lnTo>
                    <a:pt x="3828288" y="6096"/>
                  </a:lnTo>
                  <a:close/>
                </a:path>
                <a:path w="5671820" h="6350">
                  <a:moveTo>
                    <a:pt x="3934053" y="0"/>
                  </a:moveTo>
                  <a:lnTo>
                    <a:pt x="3888231" y="0"/>
                  </a:lnTo>
                  <a:lnTo>
                    <a:pt x="3887723" y="1523"/>
                  </a:lnTo>
                  <a:lnTo>
                    <a:pt x="3886199" y="3047"/>
                  </a:lnTo>
                  <a:lnTo>
                    <a:pt x="3884675" y="6096"/>
                  </a:lnTo>
                  <a:lnTo>
                    <a:pt x="3931919" y="6096"/>
                  </a:lnTo>
                  <a:lnTo>
                    <a:pt x="3933443" y="3047"/>
                  </a:lnTo>
                  <a:lnTo>
                    <a:pt x="3934053" y="0"/>
                  </a:lnTo>
                  <a:close/>
                </a:path>
                <a:path w="5671820" h="6350">
                  <a:moveTo>
                    <a:pt x="4016424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6336" y="6096"/>
                  </a:lnTo>
                  <a:lnTo>
                    <a:pt x="4016424" y="0"/>
                  </a:lnTo>
                  <a:close/>
                </a:path>
                <a:path w="5671820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1820" h="6350">
                  <a:moveTo>
                    <a:pt x="5279135" y="6096"/>
                  </a:moveTo>
                  <a:lnTo>
                    <a:pt x="5279135" y="0"/>
                  </a:lnTo>
                  <a:lnTo>
                    <a:pt x="5236463" y="0"/>
                  </a:lnTo>
                  <a:lnTo>
                    <a:pt x="5236463" y="6096"/>
                  </a:lnTo>
                  <a:lnTo>
                    <a:pt x="5279135" y="6096"/>
                  </a:lnTo>
                  <a:close/>
                </a:path>
                <a:path w="5671820" h="6350">
                  <a:moveTo>
                    <a:pt x="5377310" y="0"/>
                  </a:moveTo>
                  <a:lnTo>
                    <a:pt x="5334358" y="0"/>
                  </a:lnTo>
                  <a:lnTo>
                    <a:pt x="5333999" y="6096"/>
                  </a:lnTo>
                  <a:lnTo>
                    <a:pt x="5377227" y="6096"/>
                  </a:lnTo>
                  <a:lnTo>
                    <a:pt x="5377310" y="0"/>
                  </a:lnTo>
                  <a:close/>
                </a:path>
                <a:path w="5671820" h="6350">
                  <a:moveTo>
                    <a:pt x="5464266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4172" y="6096"/>
                  </a:lnTo>
                  <a:lnTo>
                    <a:pt x="5464266" y="0"/>
                  </a:lnTo>
                  <a:close/>
                </a:path>
                <a:path w="5671820" h="6350">
                  <a:moveTo>
                    <a:pt x="5573267" y="6096"/>
                  </a:moveTo>
                  <a:lnTo>
                    <a:pt x="5573267" y="0"/>
                  </a:lnTo>
                  <a:lnTo>
                    <a:pt x="5530595" y="0"/>
                  </a:lnTo>
                  <a:lnTo>
                    <a:pt x="5530595" y="6096"/>
                  </a:lnTo>
                  <a:lnTo>
                    <a:pt x="5573267" y="6096"/>
                  </a:lnTo>
                  <a:close/>
                </a:path>
                <a:path w="5671820" h="6350">
                  <a:moveTo>
                    <a:pt x="5671442" y="0"/>
                  </a:moveTo>
                  <a:lnTo>
                    <a:pt x="5628490" y="0"/>
                  </a:lnTo>
                  <a:lnTo>
                    <a:pt x="5628131" y="6096"/>
                  </a:lnTo>
                  <a:lnTo>
                    <a:pt x="5671359" y="6096"/>
                  </a:lnTo>
                  <a:lnTo>
                    <a:pt x="5671442" y="0"/>
                  </a:lnTo>
                  <a:close/>
                </a:path>
                <a:path w="5671820" h="6350">
                  <a:moveTo>
                    <a:pt x="245363" y="6096"/>
                  </a:moveTo>
                  <a:lnTo>
                    <a:pt x="245363" y="4571"/>
                  </a:lnTo>
                  <a:lnTo>
                    <a:pt x="243839" y="4571"/>
                  </a:lnTo>
                  <a:lnTo>
                    <a:pt x="243839" y="0"/>
                  </a:lnTo>
                  <a:lnTo>
                    <a:pt x="196595" y="0"/>
                  </a:lnTo>
                  <a:lnTo>
                    <a:pt x="196595" y="3047"/>
                  </a:lnTo>
                  <a:lnTo>
                    <a:pt x="198119" y="3047"/>
                  </a:lnTo>
                  <a:lnTo>
                    <a:pt x="198119" y="6096"/>
                  </a:lnTo>
                  <a:lnTo>
                    <a:pt x="245363" y="6096"/>
                  </a:lnTo>
                  <a:close/>
                </a:path>
                <a:path w="5671820" h="6350">
                  <a:moveTo>
                    <a:pt x="341836" y="0"/>
                  </a:moveTo>
                  <a:lnTo>
                    <a:pt x="294131" y="0"/>
                  </a:lnTo>
                  <a:lnTo>
                    <a:pt x="288035" y="6096"/>
                  </a:lnTo>
                  <a:lnTo>
                    <a:pt x="341778" y="6096"/>
                  </a:lnTo>
                  <a:lnTo>
                    <a:pt x="341836" y="0"/>
                  </a:lnTo>
                  <a:close/>
                </a:path>
                <a:path w="5671820" h="6350">
                  <a:moveTo>
                    <a:pt x="678179" y="0"/>
                  </a:moveTo>
                  <a:lnTo>
                    <a:pt x="592835" y="0"/>
                  </a:lnTo>
                  <a:lnTo>
                    <a:pt x="592835" y="1523"/>
                  </a:lnTo>
                  <a:lnTo>
                    <a:pt x="594359" y="1523"/>
                  </a:lnTo>
                  <a:lnTo>
                    <a:pt x="594359" y="4571"/>
                  </a:lnTo>
                  <a:lnTo>
                    <a:pt x="595883" y="4571"/>
                  </a:lnTo>
                  <a:lnTo>
                    <a:pt x="595883" y="6096"/>
                  </a:lnTo>
                  <a:lnTo>
                    <a:pt x="676147" y="6096"/>
                  </a:lnTo>
                  <a:lnTo>
                    <a:pt x="678179" y="0"/>
                  </a:lnTo>
                  <a:close/>
                </a:path>
                <a:path w="5671820" h="6350">
                  <a:moveTo>
                    <a:pt x="782266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207" y="6096"/>
                  </a:lnTo>
                  <a:lnTo>
                    <a:pt x="782266" y="0"/>
                  </a:lnTo>
                  <a:close/>
                </a:path>
                <a:path w="5671820" h="6350">
                  <a:moveTo>
                    <a:pt x="2994659" y="6096"/>
                  </a:moveTo>
                  <a:lnTo>
                    <a:pt x="2994659" y="4571"/>
                  </a:lnTo>
                  <a:lnTo>
                    <a:pt x="2993135" y="4571"/>
                  </a:lnTo>
                  <a:lnTo>
                    <a:pt x="2993135" y="0"/>
                  </a:lnTo>
                  <a:lnTo>
                    <a:pt x="2945891" y="0"/>
                  </a:lnTo>
                  <a:lnTo>
                    <a:pt x="2945891" y="3047"/>
                  </a:lnTo>
                  <a:lnTo>
                    <a:pt x="2947415" y="3047"/>
                  </a:lnTo>
                  <a:lnTo>
                    <a:pt x="2947415" y="6096"/>
                  </a:lnTo>
                  <a:lnTo>
                    <a:pt x="2994659" y="6096"/>
                  </a:lnTo>
                  <a:close/>
                </a:path>
                <a:path w="5671820" h="6350">
                  <a:moveTo>
                    <a:pt x="3091131" y="0"/>
                  </a:moveTo>
                  <a:lnTo>
                    <a:pt x="3043427" y="0"/>
                  </a:lnTo>
                  <a:lnTo>
                    <a:pt x="3037331" y="6096"/>
                  </a:lnTo>
                  <a:lnTo>
                    <a:pt x="3091074" y="6096"/>
                  </a:lnTo>
                  <a:lnTo>
                    <a:pt x="3091131" y="0"/>
                  </a:lnTo>
                  <a:close/>
                </a:path>
                <a:path w="5671820" h="6350">
                  <a:moveTo>
                    <a:pt x="4206694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6635" y="6096"/>
                  </a:lnTo>
                  <a:lnTo>
                    <a:pt x="4206694" y="0"/>
                  </a:lnTo>
                  <a:close/>
                </a:path>
                <a:path w="5671820" h="6350">
                  <a:moveTo>
                    <a:pt x="4738570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8511" y="6096"/>
                  </a:lnTo>
                  <a:lnTo>
                    <a:pt x="4738570" y="0"/>
                  </a:lnTo>
                  <a:close/>
                </a:path>
                <a:path w="5671820" h="6350">
                  <a:moveTo>
                    <a:pt x="4913375" y="6096"/>
                  </a:moveTo>
                  <a:lnTo>
                    <a:pt x="4913375" y="4571"/>
                  </a:lnTo>
                  <a:lnTo>
                    <a:pt x="4911851" y="4571"/>
                  </a:lnTo>
                  <a:lnTo>
                    <a:pt x="4911851" y="0"/>
                  </a:lnTo>
                  <a:lnTo>
                    <a:pt x="4864607" y="0"/>
                  </a:lnTo>
                  <a:lnTo>
                    <a:pt x="4864607" y="3047"/>
                  </a:lnTo>
                  <a:lnTo>
                    <a:pt x="4866131" y="3047"/>
                  </a:lnTo>
                  <a:lnTo>
                    <a:pt x="4866131" y="6096"/>
                  </a:lnTo>
                  <a:lnTo>
                    <a:pt x="4913375" y="6096"/>
                  </a:lnTo>
                  <a:close/>
                </a:path>
                <a:path w="5671820" h="6350">
                  <a:moveTo>
                    <a:pt x="5009847" y="0"/>
                  </a:moveTo>
                  <a:lnTo>
                    <a:pt x="4962143" y="0"/>
                  </a:lnTo>
                  <a:lnTo>
                    <a:pt x="4956047" y="6096"/>
                  </a:lnTo>
                  <a:lnTo>
                    <a:pt x="5009790" y="6096"/>
                  </a:lnTo>
                  <a:lnTo>
                    <a:pt x="5009847" y="0"/>
                  </a:lnTo>
                  <a:close/>
                </a:path>
                <a:path w="5671820" h="6350">
                  <a:moveTo>
                    <a:pt x="1045463" y="0"/>
                  </a:moveTo>
                  <a:lnTo>
                    <a:pt x="905256" y="0"/>
                  </a:lnTo>
                  <a:lnTo>
                    <a:pt x="906779" y="1523"/>
                  </a:lnTo>
                  <a:lnTo>
                    <a:pt x="1043939" y="3047"/>
                  </a:lnTo>
                  <a:lnTo>
                    <a:pt x="1043939" y="1523"/>
                  </a:lnTo>
                  <a:lnTo>
                    <a:pt x="1045463" y="0"/>
                  </a:lnTo>
                  <a:close/>
                </a:path>
              </a:pathLst>
            </a:custGeom>
            <a:solidFill>
              <a:srgbClr val="E6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069336" y="2086356"/>
              <a:ext cx="5673090" cy="5080"/>
            </a:xfrm>
            <a:custGeom>
              <a:avLst/>
              <a:gdLst/>
              <a:ahLst/>
              <a:cxnLst/>
              <a:rect l="l" t="t" r="r" b="b"/>
              <a:pathLst>
                <a:path w="5673090" h="5080">
                  <a:moveTo>
                    <a:pt x="1523" y="4572"/>
                  </a:moveTo>
                  <a:lnTo>
                    <a:pt x="1523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1523" y="4572"/>
                  </a:lnTo>
                  <a:close/>
                </a:path>
                <a:path w="5673090" h="5080">
                  <a:moveTo>
                    <a:pt x="108203" y="0"/>
                  </a:moveTo>
                  <a:lnTo>
                    <a:pt x="45719" y="0"/>
                  </a:lnTo>
                  <a:lnTo>
                    <a:pt x="45719" y="4572"/>
                  </a:lnTo>
                  <a:lnTo>
                    <a:pt x="100583" y="4572"/>
                  </a:lnTo>
                  <a:lnTo>
                    <a:pt x="106679" y="1523"/>
                  </a:lnTo>
                  <a:lnTo>
                    <a:pt x="108203" y="0"/>
                  </a:lnTo>
                  <a:close/>
                </a:path>
                <a:path w="5673090" h="5080">
                  <a:moveTo>
                    <a:pt x="199643" y="4572"/>
                  </a:moveTo>
                  <a:lnTo>
                    <a:pt x="199643" y="0"/>
                  </a:lnTo>
                  <a:lnTo>
                    <a:pt x="160019" y="0"/>
                  </a:lnTo>
                  <a:lnTo>
                    <a:pt x="158495" y="3047"/>
                  </a:lnTo>
                  <a:lnTo>
                    <a:pt x="156971" y="4571"/>
                  </a:lnTo>
                  <a:lnTo>
                    <a:pt x="100583" y="4572"/>
                  </a:lnTo>
                  <a:lnTo>
                    <a:pt x="199643" y="4572"/>
                  </a:lnTo>
                  <a:close/>
                </a:path>
                <a:path w="5673090" h="5080">
                  <a:moveTo>
                    <a:pt x="289559" y="0"/>
                  </a:moveTo>
                  <a:lnTo>
                    <a:pt x="246887" y="0"/>
                  </a:lnTo>
                  <a:lnTo>
                    <a:pt x="246887" y="1523"/>
                  </a:lnTo>
                  <a:lnTo>
                    <a:pt x="248411" y="1523"/>
                  </a:lnTo>
                  <a:lnTo>
                    <a:pt x="251460" y="4572"/>
                  </a:lnTo>
                  <a:lnTo>
                    <a:pt x="283463" y="4572"/>
                  </a:lnTo>
                  <a:lnTo>
                    <a:pt x="284987" y="3047"/>
                  </a:lnTo>
                  <a:lnTo>
                    <a:pt x="288035" y="1523"/>
                  </a:lnTo>
                  <a:lnTo>
                    <a:pt x="289559" y="0"/>
                  </a:lnTo>
                  <a:close/>
                </a:path>
                <a:path w="5673090" h="5080">
                  <a:moveTo>
                    <a:pt x="388619" y="4572"/>
                  </a:moveTo>
                  <a:lnTo>
                    <a:pt x="388619" y="0"/>
                  </a:lnTo>
                  <a:lnTo>
                    <a:pt x="343302" y="0"/>
                  </a:lnTo>
                  <a:lnTo>
                    <a:pt x="343259" y="4572"/>
                  </a:lnTo>
                  <a:lnTo>
                    <a:pt x="388619" y="4572"/>
                  </a:lnTo>
                  <a:close/>
                </a:path>
                <a:path w="5673090" h="5080">
                  <a:moveTo>
                    <a:pt x="493775" y="4572"/>
                  </a:moveTo>
                  <a:lnTo>
                    <a:pt x="493775" y="0"/>
                  </a:lnTo>
                  <a:lnTo>
                    <a:pt x="431888" y="0"/>
                  </a:lnTo>
                  <a:lnTo>
                    <a:pt x="431821" y="4572"/>
                  </a:lnTo>
                  <a:lnTo>
                    <a:pt x="493775" y="4572"/>
                  </a:lnTo>
                  <a:close/>
                </a:path>
                <a:path w="5673090" h="5080">
                  <a:moveTo>
                    <a:pt x="598931" y="4572"/>
                  </a:moveTo>
                  <a:lnTo>
                    <a:pt x="598931" y="3047"/>
                  </a:lnTo>
                  <a:lnTo>
                    <a:pt x="597407" y="3047"/>
                  </a:lnTo>
                  <a:lnTo>
                    <a:pt x="597407" y="0"/>
                  </a:lnTo>
                  <a:lnTo>
                    <a:pt x="536447" y="0"/>
                  </a:lnTo>
                  <a:lnTo>
                    <a:pt x="536447" y="4572"/>
                  </a:lnTo>
                  <a:lnTo>
                    <a:pt x="598931" y="4572"/>
                  </a:lnTo>
                  <a:close/>
                </a:path>
                <a:path w="5673090" h="5080">
                  <a:moveTo>
                    <a:pt x="740663" y="4572"/>
                  </a:moveTo>
                  <a:lnTo>
                    <a:pt x="740663" y="0"/>
                  </a:lnTo>
                  <a:lnTo>
                    <a:pt x="677671" y="0"/>
                  </a:lnTo>
                  <a:lnTo>
                    <a:pt x="676147" y="4572"/>
                  </a:lnTo>
                  <a:lnTo>
                    <a:pt x="740663" y="4572"/>
                  </a:lnTo>
                  <a:close/>
                </a:path>
                <a:path w="5673090" h="5080">
                  <a:moveTo>
                    <a:pt x="1178051" y="4572"/>
                  </a:moveTo>
                  <a:lnTo>
                    <a:pt x="1178051" y="1523"/>
                  </a:lnTo>
                  <a:lnTo>
                    <a:pt x="1176527" y="1523"/>
                  </a:lnTo>
                  <a:lnTo>
                    <a:pt x="1176527" y="0"/>
                  </a:lnTo>
                  <a:lnTo>
                    <a:pt x="783731" y="0"/>
                  </a:lnTo>
                  <a:lnTo>
                    <a:pt x="783687" y="4572"/>
                  </a:lnTo>
                  <a:lnTo>
                    <a:pt x="1178051" y="4572"/>
                  </a:lnTo>
                  <a:close/>
                </a:path>
                <a:path w="5673090" h="5080">
                  <a:moveTo>
                    <a:pt x="1179576" y="4572"/>
                  </a:moveTo>
                  <a:lnTo>
                    <a:pt x="1178051" y="4571"/>
                  </a:lnTo>
                  <a:lnTo>
                    <a:pt x="1179576" y="4572"/>
                  </a:lnTo>
                  <a:close/>
                </a:path>
                <a:path w="5673090" h="5080">
                  <a:moveTo>
                    <a:pt x="1306067" y="4571"/>
                  </a:moveTo>
                  <a:lnTo>
                    <a:pt x="1306067" y="0"/>
                  </a:lnTo>
                  <a:lnTo>
                    <a:pt x="1239012" y="0"/>
                  </a:lnTo>
                  <a:lnTo>
                    <a:pt x="1242059" y="1523"/>
                  </a:lnTo>
                  <a:lnTo>
                    <a:pt x="1243583" y="3047"/>
                  </a:lnTo>
                  <a:lnTo>
                    <a:pt x="1246632" y="4572"/>
                  </a:lnTo>
                  <a:lnTo>
                    <a:pt x="1306067" y="4571"/>
                  </a:lnTo>
                  <a:close/>
                </a:path>
                <a:path w="5673090" h="5080">
                  <a:moveTo>
                    <a:pt x="1391411" y="4572"/>
                  </a:moveTo>
                  <a:lnTo>
                    <a:pt x="1391411" y="0"/>
                  </a:lnTo>
                  <a:lnTo>
                    <a:pt x="1350638" y="0"/>
                  </a:lnTo>
                  <a:lnTo>
                    <a:pt x="1350563" y="4572"/>
                  </a:lnTo>
                  <a:lnTo>
                    <a:pt x="1391411" y="4572"/>
                  </a:lnTo>
                  <a:close/>
                </a:path>
                <a:path w="5673090" h="5080">
                  <a:moveTo>
                    <a:pt x="1392935" y="4572"/>
                  </a:moveTo>
                  <a:lnTo>
                    <a:pt x="1391411" y="4571"/>
                  </a:lnTo>
                  <a:lnTo>
                    <a:pt x="1392935" y="4572"/>
                  </a:lnTo>
                  <a:close/>
                </a:path>
                <a:path w="5673090" h="5080">
                  <a:moveTo>
                    <a:pt x="1572767" y="4572"/>
                  </a:moveTo>
                  <a:lnTo>
                    <a:pt x="1572767" y="0"/>
                  </a:lnTo>
                  <a:lnTo>
                    <a:pt x="1437131" y="0"/>
                  </a:lnTo>
                  <a:lnTo>
                    <a:pt x="1437131" y="1523"/>
                  </a:lnTo>
                  <a:lnTo>
                    <a:pt x="1438655" y="1523"/>
                  </a:lnTo>
                  <a:lnTo>
                    <a:pt x="1441704" y="4572"/>
                  </a:lnTo>
                  <a:lnTo>
                    <a:pt x="1572767" y="4572"/>
                  </a:lnTo>
                  <a:close/>
                </a:path>
                <a:path w="5673090" h="5080">
                  <a:moveTo>
                    <a:pt x="1658111" y="4572"/>
                  </a:moveTo>
                  <a:lnTo>
                    <a:pt x="1658111" y="3047"/>
                  </a:lnTo>
                  <a:lnTo>
                    <a:pt x="1656587" y="3047"/>
                  </a:lnTo>
                  <a:lnTo>
                    <a:pt x="1656587" y="0"/>
                  </a:lnTo>
                  <a:lnTo>
                    <a:pt x="1615710" y="0"/>
                  </a:lnTo>
                  <a:lnTo>
                    <a:pt x="1615680" y="4572"/>
                  </a:lnTo>
                  <a:lnTo>
                    <a:pt x="1658111" y="4572"/>
                  </a:lnTo>
                  <a:close/>
                </a:path>
                <a:path w="5673090" h="5080">
                  <a:moveTo>
                    <a:pt x="1761743" y="0"/>
                  </a:moveTo>
                  <a:lnTo>
                    <a:pt x="1705356" y="0"/>
                  </a:lnTo>
                  <a:lnTo>
                    <a:pt x="1706879" y="1523"/>
                  </a:lnTo>
                  <a:lnTo>
                    <a:pt x="1706879" y="4571"/>
                  </a:lnTo>
                  <a:lnTo>
                    <a:pt x="1757933" y="4572"/>
                  </a:lnTo>
                  <a:lnTo>
                    <a:pt x="1758695" y="3047"/>
                  </a:lnTo>
                  <a:lnTo>
                    <a:pt x="1761743" y="0"/>
                  </a:lnTo>
                  <a:close/>
                </a:path>
                <a:path w="5673090" h="5080">
                  <a:moveTo>
                    <a:pt x="1850135" y="4572"/>
                  </a:moveTo>
                  <a:lnTo>
                    <a:pt x="1850135" y="0"/>
                  </a:lnTo>
                  <a:lnTo>
                    <a:pt x="1808987" y="0"/>
                  </a:lnTo>
                  <a:lnTo>
                    <a:pt x="1807463" y="3047"/>
                  </a:lnTo>
                  <a:lnTo>
                    <a:pt x="1806955" y="4572"/>
                  </a:lnTo>
                  <a:lnTo>
                    <a:pt x="1850135" y="4572"/>
                  </a:lnTo>
                  <a:close/>
                </a:path>
                <a:path w="5673090" h="5080">
                  <a:moveTo>
                    <a:pt x="1952243" y="4572"/>
                  </a:moveTo>
                  <a:lnTo>
                    <a:pt x="1952243" y="0"/>
                  </a:lnTo>
                  <a:lnTo>
                    <a:pt x="1893404" y="0"/>
                  </a:lnTo>
                  <a:lnTo>
                    <a:pt x="1893337" y="4572"/>
                  </a:lnTo>
                  <a:lnTo>
                    <a:pt x="1952243" y="4572"/>
                  </a:lnTo>
                  <a:close/>
                </a:path>
                <a:path w="5673090" h="5080">
                  <a:moveTo>
                    <a:pt x="2052827" y="4572"/>
                  </a:moveTo>
                  <a:lnTo>
                    <a:pt x="2052827" y="0"/>
                  </a:lnTo>
                  <a:lnTo>
                    <a:pt x="1994915" y="0"/>
                  </a:lnTo>
                  <a:lnTo>
                    <a:pt x="1994915" y="4572"/>
                  </a:lnTo>
                  <a:lnTo>
                    <a:pt x="2052827" y="4572"/>
                  </a:lnTo>
                  <a:close/>
                </a:path>
                <a:path w="5673090" h="5080">
                  <a:moveTo>
                    <a:pt x="2139695" y="4572"/>
                  </a:moveTo>
                  <a:lnTo>
                    <a:pt x="2139695" y="0"/>
                  </a:lnTo>
                  <a:lnTo>
                    <a:pt x="2096057" y="0"/>
                  </a:lnTo>
                  <a:lnTo>
                    <a:pt x="2095993" y="4572"/>
                  </a:lnTo>
                  <a:lnTo>
                    <a:pt x="2139695" y="4572"/>
                  </a:lnTo>
                  <a:close/>
                </a:path>
                <a:path w="5673090" h="5080">
                  <a:moveTo>
                    <a:pt x="2240279" y="0"/>
                  </a:moveTo>
                  <a:lnTo>
                    <a:pt x="2196083" y="0"/>
                  </a:lnTo>
                  <a:lnTo>
                    <a:pt x="2200656" y="4572"/>
                  </a:lnTo>
                  <a:lnTo>
                    <a:pt x="2235707" y="4572"/>
                  </a:lnTo>
                  <a:lnTo>
                    <a:pt x="2240279" y="0"/>
                  </a:lnTo>
                  <a:close/>
                </a:path>
                <a:path w="5673090" h="5080">
                  <a:moveTo>
                    <a:pt x="2321051" y="4572"/>
                  </a:moveTo>
                  <a:lnTo>
                    <a:pt x="2321051" y="0"/>
                  </a:lnTo>
                  <a:lnTo>
                    <a:pt x="2289555" y="0"/>
                  </a:lnTo>
                  <a:lnTo>
                    <a:pt x="2288031" y="4572"/>
                  </a:lnTo>
                  <a:lnTo>
                    <a:pt x="2321051" y="4572"/>
                  </a:lnTo>
                  <a:close/>
                </a:path>
                <a:path w="5673090" h="5080">
                  <a:moveTo>
                    <a:pt x="2418587" y="0"/>
                  </a:moveTo>
                  <a:lnTo>
                    <a:pt x="2363723" y="0"/>
                  </a:lnTo>
                  <a:lnTo>
                    <a:pt x="2363723" y="1523"/>
                  </a:lnTo>
                  <a:lnTo>
                    <a:pt x="2365247" y="1523"/>
                  </a:lnTo>
                  <a:lnTo>
                    <a:pt x="2365247" y="4572"/>
                  </a:lnTo>
                  <a:lnTo>
                    <a:pt x="2414015" y="4572"/>
                  </a:lnTo>
                  <a:lnTo>
                    <a:pt x="2418587" y="0"/>
                  </a:lnTo>
                  <a:close/>
                </a:path>
                <a:path w="5673090" h="5080">
                  <a:moveTo>
                    <a:pt x="2505455" y="4572"/>
                  </a:moveTo>
                  <a:lnTo>
                    <a:pt x="2505455" y="0"/>
                  </a:lnTo>
                  <a:lnTo>
                    <a:pt x="2461815" y="0"/>
                  </a:lnTo>
                  <a:lnTo>
                    <a:pt x="2461754" y="4572"/>
                  </a:lnTo>
                  <a:lnTo>
                    <a:pt x="2505455" y="4572"/>
                  </a:lnTo>
                  <a:close/>
                </a:path>
                <a:path w="5673090" h="5080">
                  <a:moveTo>
                    <a:pt x="2610611" y="4572"/>
                  </a:moveTo>
                  <a:lnTo>
                    <a:pt x="2610611" y="0"/>
                  </a:lnTo>
                  <a:lnTo>
                    <a:pt x="2548724" y="0"/>
                  </a:lnTo>
                  <a:lnTo>
                    <a:pt x="2548657" y="4572"/>
                  </a:lnTo>
                  <a:lnTo>
                    <a:pt x="2610611" y="4572"/>
                  </a:lnTo>
                  <a:close/>
                </a:path>
                <a:path w="5673090" h="5080">
                  <a:moveTo>
                    <a:pt x="2685505" y="0"/>
                  </a:moveTo>
                  <a:lnTo>
                    <a:pt x="2653283" y="0"/>
                  </a:lnTo>
                  <a:lnTo>
                    <a:pt x="2653283" y="4572"/>
                  </a:lnTo>
                  <a:lnTo>
                    <a:pt x="2685287" y="4572"/>
                  </a:lnTo>
                  <a:lnTo>
                    <a:pt x="2685287" y="1523"/>
                  </a:lnTo>
                  <a:lnTo>
                    <a:pt x="2685505" y="0"/>
                  </a:lnTo>
                  <a:close/>
                </a:path>
                <a:path w="5673090" h="5080">
                  <a:moveTo>
                    <a:pt x="2686811" y="4572"/>
                  </a:moveTo>
                  <a:lnTo>
                    <a:pt x="2686811" y="3047"/>
                  </a:lnTo>
                  <a:lnTo>
                    <a:pt x="2685287" y="1523"/>
                  </a:lnTo>
                  <a:lnTo>
                    <a:pt x="2685287" y="4572"/>
                  </a:lnTo>
                  <a:lnTo>
                    <a:pt x="2686811" y="4572"/>
                  </a:lnTo>
                  <a:close/>
                </a:path>
                <a:path w="5673090" h="5080">
                  <a:moveTo>
                    <a:pt x="2948939" y="4572"/>
                  </a:moveTo>
                  <a:lnTo>
                    <a:pt x="2948939" y="0"/>
                  </a:lnTo>
                  <a:lnTo>
                    <a:pt x="2726435" y="0"/>
                  </a:lnTo>
                  <a:lnTo>
                    <a:pt x="2729483" y="3047"/>
                  </a:lnTo>
                  <a:lnTo>
                    <a:pt x="2734058" y="4572"/>
                  </a:lnTo>
                  <a:lnTo>
                    <a:pt x="2948939" y="4572"/>
                  </a:lnTo>
                  <a:close/>
                </a:path>
                <a:path w="5673090" h="5080">
                  <a:moveTo>
                    <a:pt x="3038855" y="0"/>
                  </a:moveTo>
                  <a:lnTo>
                    <a:pt x="2996183" y="0"/>
                  </a:lnTo>
                  <a:lnTo>
                    <a:pt x="2996183" y="1523"/>
                  </a:lnTo>
                  <a:lnTo>
                    <a:pt x="2997707" y="1523"/>
                  </a:lnTo>
                  <a:lnTo>
                    <a:pt x="3000755" y="4572"/>
                  </a:lnTo>
                  <a:lnTo>
                    <a:pt x="3032759" y="4572"/>
                  </a:lnTo>
                  <a:lnTo>
                    <a:pt x="3034283" y="3047"/>
                  </a:lnTo>
                  <a:lnTo>
                    <a:pt x="3037331" y="1523"/>
                  </a:lnTo>
                  <a:lnTo>
                    <a:pt x="3038855" y="0"/>
                  </a:lnTo>
                  <a:close/>
                </a:path>
                <a:path w="5673090" h="5080">
                  <a:moveTo>
                    <a:pt x="3137915" y="4572"/>
                  </a:moveTo>
                  <a:lnTo>
                    <a:pt x="3137915" y="0"/>
                  </a:lnTo>
                  <a:lnTo>
                    <a:pt x="3092598" y="0"/>
                  </a:lnTo>
                  <a:lnTo>
                    <a:pt x="3092555" y="4572"/>
                  </a:lnTo>
                  <a:lnTo>
                    <a:pt x="3137915" y="4572"/>
                  </a:lnTo>
                  <a:close/>
                </a:path>
                <a:path w="5673090" h="5080">
                  <a:moveTo>
                    <a:pt x="3233927" y="4572"/>
                  </a:moveTo>
                  <a:lnTo>
                    <a:pt x="3233927" y="0"/>
                  </a:lnTo>
                  <a:lnTo>
                    <a:pt x="3180858" y="0"/>
                  </a:lnTo>
                  <a:lnTo>
                    <a:pt x="3180828" y="4572"/>
                  </a:lnTo>
                  <a:lnTo>
                    <a:pt x="3233927" y="4572"/>
                  </a:lnTo>
                  <a:close/>
                </a:path>
                <a:path w="5673090" h="5080">
                  <a:moveTo>
                    <a:pt x="3348227" y="4572"/>
                  </a:moveTo>
                  <a:lnTo>
                    <a:pt x="3348227" y="0"/>
                  </a:lnTo>
                  <a:lnTo>
                    <a:pt x="3278123" y="0"/>
                  </a:lnTo>
                  <a:lnTo>
                    <a:pt x="3278123" y="1523"/>
                  </a:lnTo>
                  <a:lnTo>
                    <a:pt x="3279647" y="1523"/>
                  </a:lnTo>
                  <a:lnTo>
                    <a:pt x="3279647" y="4572"/>
                  </a:lnTo>
                  <a:lnTo>
                    <a:pt x="3348227" y="4572"/>
                  </a:lnTo>
                  <a:close/>
                </a:path>
                <a:path w="5673090" h="5080">
                  <a:moveTo>
                    <a:pt x="3457955" y="4572"/>
                  </a:moveTo>
                  <a:lnTo>
                    <a:pt x="3457955" y="0"/>
                  </a:lnTo>
                  <a:lnTo>
                    <a:pt x="3391532" y="0"/>
                  </a:lnTo>
                  <a:lnTo>
                    <a:pt x="3391462" y="4572"/>
                  </a:lnTo>
                  <a:lnTo>
                    <a:pt x="3457955" y="4572"/>
                  </a:lnTo>
                  <a:close/>
                </a:path>
                <a:path w="5673090" h="5080">
                  <a:moveTo>
                    <a:pt x="3555491" y="0"/>
                  </a:moveTo>
                  <a:lnTo>
                    <a:pt x="3500627" y="0"/>
                  </a:lnTo>
                  <a:lnTo>
                    <a:pt x="3500627" y="1523"/>
                  </a:lnTo>
                  <a:lnTo>
                    <a:pt x="3502151" y="1523"/>
                  </a:lnTo>
                  <a:lnTo>
                    <a:pt x="3502151" y="4572"/>
                  </a:lnTo>
                  <a:lnTo>
                    <a:pt x="3550919" y="4572"/>
                  </a:lnTo>
                  <a:lnTo>
                    <a:pt x="3555491" y="0"/>
                  </a:lnTo>
                  <a:close/>
                </a:path>
                <a:path w="5673090" h="5080">
                  <a:moveTo>
                    <a:pt x="3708272" y="0"/>
                  </a:moveTo>
                  <a:lnTo>
                    <a:pt x="3598719" y="0"/>
                  </a:lnTo>
                  <a:lnTo>
                    <a:pt x="3598657" y="4572"/>
                  </a:lnTo>
                  <a:lnTo>
                    <a:pt x="3635501" y="4572"/>
                  </a:lnTo>
                  <a:lnTo>
                    <a:pt x="3636263" y="3047"/>
                  </a:lnTo>
                  <a:lnTo>
                    <a:pt x="3640835" y="3047"/>
                  </a:lnTo>
                  <a:lnTo>
                    <a:pt x="3645408" y="4572"/>
                  </a:lnTo>
                  <a:lnTo>
                    <a:pt x="3707129" y="4572"/>
                  </a:lnTo>
                  <a:lnTo>
                    <a:pt x="3708272" y="0"/>
                  </a:lnTo>
                  <a:close/>
                </a:path>
                <a:path w="5673090" h="5080">
                  <a:moveTo>
                    <a:pt x="3750563" y="0"/>
                  </a:moveTo>
                  <a:lnTo>
                    <a:pt x="3708272" y="0"/>
                  </a:lnTo>
                  <a:lnTo>
                    <a:pt x="3749910" y="4572"/>
                  </a:lnTo>
                  <a:lnTo>
                    <a:pt x="3750563" y="0"/>
                  </a:lnTo>
                  <a:close/>
                </a:path>
                <a:path w="5673090" h="5080">
                  <a:moveTo>
                    <a:pt x="4295393" y="0"/>
                  </a:moveTo>
                  <a:lnTo>
                    <a:pt x="4251959" y="0"/>
                  </a:lnTo>
                  <a:lnTo>
                    <a:pt x="4251959" y="4572"/>
                  </a:lnTo>
                  <a:lnTo>
                    <a:pt x="4295309" y="4572"/>
                  </a:lnTo>
                  <a:lnTo>
                    <a:pt x="4295393" y="0"/>
                  </a:lnTo>
                  <a:close/>
                </a:path>
                <a:path w="5673090" h="5080">
                  <a:moveTo>
                    <a:pt x="4375403" y="4571"/>
                  </a:moveTo>
                  <a:lnTo>
                    <a:pt x="4375403" y="1523"/>
                  </a:lnTo>
                  <a:lnTo>
                    <a:pt x="4373879" y="0"/>
                  </a:lnTo>
                  <a:lnTo>
                    <a:pt x="4323587" y="0"/>
                  </a:lnTo>
                  <a:lnTo>
                    <a:pt x="4325111" y="1523"/>
                  </a:lnTo>
                  <a:lnTo>
                    <a:pt x="4325111" y="4571"/>
                  </a:lnTo>
                  <a:lnTo>
                    <a:pt x="4375403" y="4571"/>
                  </a:lnTo>
                  <a:close/>
                </a:path>
                <a:path w="5673090" h="5080">
                  <a:moveTo>
                    <a:pt x="4553711" y="4571"/>
                  </a:moveTo>
                  <a:lnTo>
                    <a:pt x="4553711" y="1523"/>
                  </a:lnTo>
                  <a:lnTo>
                    <a:pt x="4552187" y="0"/>
                  </a:lnTo>
                  <a:lnTo>
                    <a:pt x="4503419" y="0"/>
                  </a:lnTo>
                  <a:lnTo>
                    <a:pt x="4503419" y="4571"/>
                  </a:lnTo>
                  <a:lnTo>
                    <a:pt x="4553711" y="4571"/>
                  </a:lnTo>
                  <a:close/>
                </a:path>
                <a:path w="5673090" h="5080">
                  <a:moveTo>
                    <a:pt x="4555235" y="4572"/>
                  </a:moveTo>
                  <a:lnTo>
                    <a:pt x="4504943" y="4571"/>
                  </a:lnTo>
                  <a:lnTo>
                    <a:pt x="4555235" y="4572"/>
                  </a:lnTo>
                  <a:close/>
                </a:path>
                <a:path w="5673090" h="5080">
                  <a:moveTo>
                    <a:pt x="4651524" y="0"/>
                  </a:moveTo>
                  <a:lnTo>
                    <a:pt x="4597907" y="0"/>
                  </a:lnTo>
                  <a:lnTo>
                    <a:pt x="4593335" y="4572"/>
                  </a:lnTo>
                  <a:lnTo>
                    <a:pt x="4651495" y="4572"/>
                  </a:lnTo>
                  <a:lnTo>
                    <a:pt x="4651524" y="0"/>
                  </a:lnTo>
                  <a:close/>
                </a:path>
                <a:path w="5673090" h="5080">
                  <a:moveTo>
                    <a:pt x="5103875" y="4571"/>
                  </a:moveTo>
                  <a:lnTo>
                    <a:pt x="5103875" y="1523"/>
                  </a:lnTo>
                  <a:lnTo>
                    <a:pt x="5102351" y="0"/>
                  </a:lnTo>
                  <a:lnTo>
                    <a:pt x="5053583" y="0"/>
                  </a:lnTo>
                  <a:lnTo>
                    <a:pt x="5053583" y="4571"/>
                  </a:lnTo>
                  <a:lnTo>
                    <a:pt x="5103875" y="4571"/>
                  </a:lnTo>
                  <a:close/>
                </a:path>
                <a:path w="5673090" h="5080">
                  <a:moveTo>
                    <a:pt x="5105399" y="4572"/>
                  </a:moveTo>
                  <a:lnTo>
                    <a:pt x="5055107" y="4571"/>
                  </a:lnTo>
                  <a:lnTo>
                    <a:pt x="5105399" y="4572"/>
                  </a:lnTo>
                  <a:close/>
                </a:path>
                <a:path w="5673090" h="5080">
                  <a:moveTo>
                    <a:pt x="5201688" y="0"/>
                  </a:moveTo>
                  <a:lnTo>
                    <a:pt x="5148071" y="0"/>
                  </a:lnTo>
                  <a:lnTo>
                    <a:pt x="5143499" y="4572"/>
                  </a:lnTo>
                  <a:lnTo>
                    <a:pt x="5201659" y="4572"/>
                  </a:lnTo>
                  <a:lnTo>
                    <a:pt x="5201688" y="0"/>
                  </a:lnTo>
                  <a:close/>
                </a:path>
                <a:path w="5673090" h="5080">
                  <a:moveTo>
                    <a:pt x="3831335" y="4572"/>
                  </a:moveTo>
                  <a:lnTo>
                    <a:pt x="3831335" y="1523"/>
                  </a:lnTo>
                  <a:lnTo>
                    <a:pt x="3829811" y="0"/>
                  </a:lnTo>
                  <a:lnTo>
                    <a:pt x="3781043" y="0"/>
                  </a:lnTo>
                  <a:lnTo>
                    <a:pt x="3781043" y="3047"/>
                  </a:lnTo>
                  <a:lnTo>
                    <a:pt x="3782567" y="3047"/>
                  </a:lnTo>
                  <a:lnTo>
                    <a:pt x="3782567" y="4572"/>
                  </a:lnTo>
                  <a:lnTo>
                    <a:pt x="3831335" y="4572"/>
                  </a:lnTo>
                  <a:close/>
                </a:path>
                <a:path w="5673090" h="5080">
                  <a:moveTo>
                    <a:pt x="3832859" y="4572"/>
                  </a:moveTo>
                  <a:lnTo>
                    <a:pt x="3831335" y="4571"/>
                  </a:lnTo>
                  <a:lnTo>
                    <a:pt x="3832859" y="4572"/>
                  </a:lnTo>
                  <a:close/>
                </a:path>
                <a:path w="5673090" h="5080">
                  <a:moveTo>
                    <a:pt x="3933443" y="0"/>
                  </a:moveTo>
                  <a:lnTo>
                    <a:pt x="3886199" y="0"/>
                  </a:lnTo>
                  <a:lnTo>
                    <a:pt x="3883151" y="3047"/>
                  </a:lnTo>
                  <a:lnTo>
                    <a:pt x="3882389" y="4572"/>
                  </a:lnTo>
                  <a:lnTo>
                    <a:pt x="3931411" y="4572"/>
                  </a:lnTo>
                  <a:lnTo>
                    <a:pt x="3931919" y="3047"/>
                  </a:lnTo>
                  <a:lnTo>
                    <a:pt x="3933443" y="0"/>
                  </a:lnTo>
                  <a:close/>
                </a:path>
                <a:path w="5673090" h="5080">
                  <a:moveTo>
                    <a:pt x="4017860" y="0"/>
                  </a:moveTo>
                  <a:lnTo>
                    <a:pt x="3974591" y="0"/>
                  </a:lnTo>
                  <a:lnTo>
                    <a:pt x="3974591" y="4572"/>
                  </a:lnTo>
                  <a:lnTo>
                    <a:pt x="4017793" y="4572"/>
                  </a:lnTo>
                  <a:lnTo>
                    <a:pt x="4017860" y="0"/>
                  </a:lnTo>
                  <a:close/>
                </a:path>
                <a:path w="5673090" h="5080">
                  <a:moveTo>
                    <a:pt x="4122419" y="4572"/>
                  </a:moveTo>
                  <a:lnTo>
                    <a:pt x="4122419" y="0"/>
                  </a:lnTo>
                  <a:lnTo>
                    <a:pt x="4079747" y="0"/>
                  </a:lnTo>
                  <a:lnTo>
                    <a:pt x="4079747" y="4572"/>
                  </a:lnTo>
                  <a:lnTo>
                    <a:pt x="4122419" y="4572"/>
                  </a:lnTo>
                  <a:close/>
                </a:path>
                <a:path w="5673090" h="5080">
                  <a:moveTo>
                    <a:pt x="5282183" y="4572"/>
                  </a:moveTo>
                  <a:lnTo>
                    <a:pt x="5282183" y="1523"/>
                  </a:lnTo>
                  <a:lnTo>
                    <a:pt x="5280659" y="1523"/>
                  </a:lnTo>
                  <a:lnTo>
                    <a:pt x="5280659" y="0"/>
                  </a:lnTo>
                  <a:lnTo>
                    <a:pt x="5237987" y="0"/>
                  </a:lnTo>
                  <a:lnTo>
                    <a:pt x="5237987" y="4572"/>
                  </a:lnTo>
                  <a:lnTo>
                    <a:pt x="5282183" y="4572"/>
                  </a:lnTo>
                  <a:close/>
                </a:path>
                <a:path w="5673090" h="5080">
                  <a:moveTo>
                    <a:pt x="5378751" y="0"/>
                  </a:moveTo>
                  <a:lnTo>
                    <a:pt x="5335523" y="0"/>
                  </a:lnTo>
                  <a:lnTo>
                    <a:pt x="5330951" y="4572"/>
                  </a:lnTo>
                  <a:lnTo>
                    <a:pt x="5378689" y="4572"/>
                  </a:lnTo>
                  <a:lnTo>
                    <a:pt x="5378751" y="0"/>
                  </a:lnTo>
                  <a:close/>
                </a:path>
                <a:path w="5673090" h="5080">
                  <a:moveTo>
                    <a:pt x="5465696" y="0"/>
                  </a:moveTo>
                  <a:lnTo>
                    <a:pt x="5422391" y="0"/>
                  </a:lnTo>
                  <a:lnTo>
                    <a:pt x="5422391" y="4572"/>
                  </a:lnTo>
                  <a:lnTo>
                    <a:pt x="5465626" y="4572"/>
                  </a:lnTo>
                  <a:lnTo>
                    <a:pt x="5465696" y="0"/>
                  </a:lnTo>
                  <a:close/>
                </a:path>
                <a:path w="5673090" h="5080">
                  <a:moveTo>
                    <a:pt x="5576315" y="4572"/>
                  </a:moveTo>
                  <a:lnTo>
                    <a:pt x="5576315" y="1523"/>
                  </a:lnTo>
                  <a:lnTo>
                    <a:pt x="5574791" y="1523"/>
                  </a:lnTo>
                  <a:lnTo>
                    <a:pt x="5574791" y="0"/>
                  </a:lnTo>
                  <a:lnTo>
                    <a:pt x="5532119" y="0"/>
                  </a:lnTo>
                  <a:lnTo>
                    <a:pt x="5532119" y="4572"/>
                  </a:lnTo>
                  <a:lnTo>
                    <a:pt x="5576315" y="4572"/>
                  </a:lnTo>
                  <a:close/>
                </a:path>
                <a:path w="5673090" h="5080">
                  <a:moveTo>
                    <a:pt x="5672883" y="0"/>
                  </a:moveTo>
                  <a:lnTo>
                    <a:pt x="5629655" y="0"/>
                  </a:lnTo>
                  <a:lnTo>
                    <a:pt x="5625083" y="4572"/>
                  </a:lnTo>
                  <a:lnTo>
                    <a:pt x="5672821" y="4572"/>
                  </a:lnTo>
                  <a:lnTo>
                    <a:pt x="5672883" y="0"/>
                  </a:lnTo>
                  <a:close/>
                </a:path>
                <a:path w="5673090" h="5080">
                  <a:moveTo>
                    <a:pt x="4208159" y="0"/>
                  </a:moveTo>
                  <a:lnTo>
                    <a:pt x="4165091" y="0"/>
                  </a:lnTo>
                  <a:lnTo>
                    <a:pt x="4165091" y="4572"/>
                  </a:lnTo>
                  <a:lnTo>
                    <a:pt x="4208115" y="4572"/>
                  </a:lnTo>
                  <a:lnTo>
                    <a:pt x="4208159" y="0"/>
                  </a:lnTo>
                  <a:close/>
                </a:path>
                <a:path w="5673090" h="5080">
                  <a:moveTo>
                    <a:pt x="4740035" y="0"/>
                  </a:moveTo>
                  <a:lnTo>
                    <a:pt x="4696967" y="0"/>
                  </a:lnTo>
                  <a:lnTo>
                    <a:pt x="4696967" y="4572"/>
                  </a:lnTo>
                  <a:lnTo>
                    <a:pt x="4739991" y="4572"/>
                  </a:lnTo>
                  <a:lnTo>
                    <a:pt x="4740035" y="0"/>
                  </a:lnTo>
                  <a:close/>
                </a:path>
                <a:path w="5673090" h="5080">
                  <a:moveTo>
                    <a:pt x="4919471" y="4572"/>
                  </a:moveTo>
                  <a:lnTo>
                    <a:pt x="4916423" y="1523"/>
                  </a:lnTo>
                  <a:lnTo>
                    <a:pt x="4914899" y="1523"/>
                  </a:lnTo>
                  <a:lnTo>
                    <a:pt x="4914899" y="0"/>
                  </a:lnTo>
                  <a:lnTo>
                    <a:pt x="4867655" y="0"/>
                  </a:lnTo>
                  <a:lnTo>
                    <a:pt x="4867655" y="4572"/>
                  </a:lnTo>
                  <a:lnTo>
                    <a:pt x="4919471" y="4572"/>
                  </a:lnTo>
                  <a:close/>
                </a:path>
                <a:path w="5673090" h="5080">
                  <a:moveTo>
                    <a:pt x="5011314" y="0"/>
                  </a:moveTo>
                  <a:lnTo>
                    <a:pt x="4957571" y="0"/>
                  </a:lnTo>
                  <a:lnTo>
                    <a:pt x="4956047" y="1523"/>
                  </a:lnTo>
                  <a:lnTo>
                    <a:pt x="4952999" y="3047"/>
                  </a:lnTo>
                  <a:lnTo>
                    <a:pt x="4951475" y="4572"/>
                  </a:lnTo>
                  <a:lnTo>
                    <a:pt x="5011271" y="4572"/>
                  </a:lnTo>
                  <a:lnTo>
                    <a:pt x="5011314" y="0"/>
                  </a:lnTo>
                  <a:close/>
                </a:path>
              </a:pathLst>
            </a:custGeom>
            <a:solidFill>
              <a:srgbClr val="E82C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070859" y="2090928"/>
              <a:ext cx="5671820" cy="6350"/>
            </a:xfrm>
            <a:custGeom>
              <a:avLst/>
              <a:gdLst/>
              <a:ahLst/>
              <a:cxnLst/>
              <a:rect l="l" t="t" r="r" b="b"/>
              <a:pathLst>
                <a:path w="5671820" h="6350">
                  <a:moveTo>
                    <a:pt x="1614156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116" y="6096"/>
                  </a:lnTo>
                  <a:lnTo>
                    <a:pt x="1614156" y="0"/>
                  </a:lnTo>
                  <a:close/>
                </a:path>
                <a:path w="5671820" h="6350">
                  <a:moveTo>
                    <a:pt x="2212849" y="6096"/>
                  </a:moveTo>
                  <a:lnTo>
                    <a:pt x="2206751" y="4571"/>
                  </a:lnTo>
                  <a:lnTo>
                    <a:pt x="2205227" y="3047"/>
                  </a:lnTo>
                  <a:lnTo>
                    <a:pt x="2199132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212849" y="6096"/>
                  </a:lnTo>
                  <a:close/>
                </a:path>
                <a:path w="5671820" h="6350">
                  <a:moveTo>
                    <a:pt x="2286507" y="0"/>
                  </a:moveTo>
                  <a:lnTo>
                    <a:pt x="2234183" y="0"/>
                  </a:lnTo>
                  <a:lnTo>
                    <a:pt x="2231135" y="3047"/>
                  </a:lnTo>
                  <a:lnTo>
                    <a:pt x="2228087" y="4571"/>
                  </a:lnTo>
                  <a:lnTo>
                    <a:pt x="2223515" y="6095"/>
                  </a:lnTo>
                  <a:lnTo>
                    <a:pt x="2283967" y="6096"/>
                  </a:lnTo>
                  <a:lnTo>
                    <a:pt x="2284475" y="4571"/>
                  </a:lnTo>
                  <a:lnTo>
                    <a:pt x="2285999" y="1523"/>
                  </a:lnTo>
                  <a:lnTo>
                    <a:pt x="2286507" y="0"/>
                  </a:lnTo>
                  <a:close/>
                </a:path>
                <a:path w="5671820" h="6350">
                  <a:moveTo>
                    <a:pt x="3179304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264" y="6096"/>
                  </a:lnTo>
                  <a:lnTo>
                    <a:pt x="3179304" y="0"/>
                  </a:lnTo>
                  <a:close/>
                </a:path>
                <a:path w="5671820" h="6350">
                  <a:moveTo>
                    <a:pt x="4293785" y="0"/>
                  </a:moveTo>
                  <a:lnTo>
                    <a:pt x="4250435" y="0"/>
                  </a:lnTo>
                  <a:lnTo>
                    <a:pt x="4250435" y="6096"/>
                  </a:lnTo>
                  <a:lnTo>
                    <a:pt x="4293672" y="6096"/>
                  </a:lnTo>
                  <a:lnTo>
                    <a:pt x="4293785" y="0"/>
                  </a:lnTo>
                  <a:close/>
                </a:path>
                <a:path w="5671820" h="6350">
                  <a:moveTo>
                    <a:pt x="4376927" y="4571"/>
                  </a:moveTo>
                  <a:lnTo>
                    <a:pt x="4376927" y="1523"/>
                  </a:lnTo>
                  <a:lnTo>
                    <a:pt x="4375404" y="0"/>
                  </a:lnTo>
                  <a:lnTo>
                    <a:pt x="4325112" y="0"/>
                  </a:lnTo>
                  <a:lnTo>
                    <a:pt x="4326635" y="1523"/>
                  </a:lnTo>
                  <a:lnTo>
                    <a:pt x="4326635" y="4571"/>
                  </a:lnTo>
                  <a:lnTo>
                    <a:pt x="4376927" y="4571"/>
                  </a:lnTo>
                  <a:close/>
                </a:path>
                <a:path w="5671820" h="6350">
                  <a:moveTo>
                    <a:pt x="4379975" y="6096"/>
                  </a:moveTo>
                  <a:lnTo>
                    <a:pt x="4378451" y="4571"/>
                  </a:lnTo>
                  <a:lnTo>
                    <a:pt x="4328159" y="4571"/>
                  </a:lnTo>
                  <a:lnTo>
                    <a:pt x="4328159" y="6096"/>
                  </a:lnTo>
                  <a:lnTo>
                    <a:pt x="4379975" y="6096"/>
                  </a:lnTo>
                  <a:close/>
                </a:path>
                <a:path w="5671820" h="6350">
                  <a:moveTo>
                    <a:pt x="4565905" y="6096"/>
                  </a:moveTo>
                  <a:lnTo>
                    <a:pt x="4561331" y="4571"/>
                  </a:lnTo>
                  <a:lnTo>
                    <a:pt x="4555235" y="1523"/>
                  </a:lnTo>
                  <a:lnTo>
                    <a:pt x="4553712" y="0"/>
                  </a:lnTo>
                  <a:lnTo>
                    <a:pt x="4503419" y="0"/>
                  </a:lnTo>
                  <a:lnTo>
                    <a:pt x="4503419" y="6095"/>
                  </a:lnTo>
                  <a:lnTo>
                    <a:pt x="4504943" y="6096"/>
                  </a:lnTo>
                  <a:lnTo>
                    <a:pt x="4565905" y="6096"/>
                  </a:lnTo>
                  <a:close/>
                </a:path>
                <a:path w="5671820" h="6350">
                  <a:moveTo>
                    <a:pt x="4649971" y="0"/>
                  </a:moveTo>
                  <a:lnTo>
                    <a:pt x="4591811" y="0"/>
                  </a:lnTo>
                  <a:lnTo>
                    <a:pt x="4588763" y="1523"/>
                  </a:lnTo>
                  <a:lnTo>
                    <a:pt x="4587239" y="3047"/>
                  </a:lnTo>
                  <a:lnTo>
                    <a:pt x="4584191" y="4571"/>
                  </a:lnTo>
                  <a:lnTo>
                    <a:pt x="4578095" y="6095"/>
                  </a:lnTo>
                  <a:lnTo>
                    <a:pt x="4649931" y="6096"/>
                  </a:lnTo>
                  <a:lnTo>
                    <a:pt x="4649971" y="0"/>
                  </a:lnTo>
                  <a:close/>
                </a:path>
                <a:path w="5671820" h="6350">
                  <a:moveTo>
                    <a:pt x="5116069" y="6096"/>
                  </a:moveTo>
                  <a:lnTo>
                    <a:pt x="5111495" y="4571"/>
                  </a:lnTo>
                  <a:lnTo>
                    <a:pt x="5105399" y="1523"/>
                  </a:lnTo>
                  <a:lnTo>
                    <a:pt x="5103876" y="0"/>
                  </a:lnTo>
                  <a:lnTo>
                    <a:pt x="5053583" y="0"/>
                  </a:lnTo>
                  <a:lnTo>
                    <a:pt x="5053583" y="6095"/>
                  </a:lnTo>
                  <a:lnTo>
                    <a:pt x="5055107" y="6096"/>
                  </a:lnTo>
                  <a:lnTo>
                    <a:pt x="5116069" y="6096"/>
                  </a:lnTo>
                  <a:close/>
                </a:path>
                <a:path w="5671820" h="6350">
                  <a:moveTo>
                    <a:pt x="5200135" y="0"/>
                  </a:moveTo>
                  <a:lnTo>
                    <a:pt x="5141975" y="0"/>
                  </a:lnTo>
                  <a:lnTo>
                    <a:pt x="5138927" y="1523"/>
                  </a:lnTo>
                  <a:lnTo>
                    <a:pt x="5137403" y="3047"/>
                  </a:lnTo>
                  <a:lnTo>
                    <a:pt x="5134355" y="4571"/>
                  </a:lnTo>
                  <a:lnTo>
                    <a:pt x="5128259" y="6095"/>
                  </a:lnTo>
                  <a:lnTo>
                    <a:pt x="5200095" y="6096"/>
                  </a:lnTo>
                  <a:lnTo>
                    <a:pt x="5200135" y="0"/>
                  </a:lnTo>
                  <a:close/>
                </a:path>
                <a:path w="5671820" h="6350">
                  <a:moveTo>
                    <a:pt x="1263395" y="6095"/>
                  </a:moveTo>
                  <a:lnTo>
                    <a:pt x="1263395" y="4571"/>
                  </a:lnTo>
                  <a:lnTo>
                    <a:pt x="1255775" y="3047"/>
                  </a:lnTo>
                  <a:lnTo>
                    <a:pt x="1249679" y="1523"/>
                  </a:lnTo>
                  <a:lnTo>
                    <a:pt x="1245108" y="0"/>
                  </a:lnTo>
                  <a:lnTo>
                    <a:pt x="1178052" y="0"/>
                  </a:lnTo>
                  <a:lnTo>
                    <a:pt x="1181099" y="3047"/>
                  </a:lnTo>
                  <a:lnTo>
                    <a:pt x="1181099" y="6095"/>
                  </a:lnTo>
                  <a:lnTo>
                    <a:pt x="1263395" y="6095"/>
                  </a:lnTo>
                  <a:close/>
                </a:path>
                <a:path w="5671820" h="6350">
                  <a:moveTo>
                    <a:pt x="1349039" y="0"/>
                  </a:moveTo>
                  <a:lnTo>
                    <a:pt x="1301495" y="0"/>
                  </a:lnTo>
                  <a:lnTo>
                    <a:pt x="1292351" y="3047"/>
                  </a:lnTo>
                  <a:lnTo>
                    <a:pt x="1284731" y="4571"/>
                  </a:lnTo>
                  <a:lnTo>
                    <a:pt x="1263395" y="6095"/>
                  </a:lnTo>
                  <a:lnTo>
                    <a:pt x="1182623" y="6095"/>
                  </a:lnTo>
                  <a:lnTo>
                    <a:pt x="1348939" y="6096"/>
                  </a:lnTo>
                  <a:lnTo>
                    <a:pt x="1349039" y="0"/>
                  </a:lnTo>
                  <a:close/>
                </a:path>
                <a:path w="5671820" h="6350">
                  <a:moveTo>
                    <a:pt x="44195" y="6095"/>
                  </a:moveTo>
                  <a:lnTo>
                    <a:pt x="44195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44195" y="6095"/>
                  </a:lnTo>
                  <a:close/>
                </a:path>
                <a:path w="5671820" h="6350">
                  <a:moveTo>
                    <a:pt x="155447" y="0"/>
                  </a:moveTo>
                  <a:lnTo>
                    <a:pt x="99059" y="0"/>
                  </a:lnTo>
                  <a:lnTo>
                    <a:pt x="92963" y="3047"/>
                  </a:lnTo>
                  <a:lnTo>
                    <a:pt x="85343" y="4571"/>
                  </a:lnTo>
                  <a:lnTo>
                    <a:pt x="44195" y="6095"/>
                  </a:lnTo>
                  <a:lnTo>
                    <a:pt x="152399" y="6095"/>
                  </a:lnTo>
                  <a:lnTo>
                    <a:pt x="155447" y="0"/>
                  </a:lnTo>
                  <a:close/>
                </a:path>
                <a:path w="5671820" h="6350">
                  <a:moveTo>
                    <a:pt x="3314699" y="6095"/>
                  </a:moveTo>
                  <a:lnTo>
                    <a:pt x="3311651" y="3047"/>
                  </a:lnTo>
                  <a:lnTo>
                    <a:pt x="3308603" y="3047"/>
                  </a:lnTo>
                  <a:lnTo>
                    <a:pt x="3299458" y="6096"/>
                  </a:lnTo>
                  <a:lnTo>
                    <a:pt x="3314699" y="6095"/>
                  </a:lnTo>
                  <a:close/>
                </a:path>
                <a:path w="5671820" h="6350">
                  <a:moveTo>
                    <a:pt x="3288791" y="6096"/>
                  </a:moveTo>
                  <a:lnTo>
                    <a:pt x="3284219" y="4571"/>
                  </a:lnTo>
                  <a:lnTo>
                    <a:pt x="3281171" y="3047"/>
                  </a:lnTo>
                  <a:lnTo>
                    <a:pt x="3279647" y="1523"/>
                  </a:lnTo>
                  <a:lnTo>
                    <a:pt x="3278123" y="1523"/>
                  </a:lnTo>
                  <a:lnTo>
                    <a:pt x="3278123" y="0"/>
                  </a:lnTo>
                  <a:lnTo>
                    <a:pt x="3232403" y="0"/>
                  </a:lnTo>
                  <a:lnTo>
                    <a:pt x="3232403" y="6096"/>
                  </a:lnTo>
                  <a:lnTo>
                    <a:pt x="3288791" y="6096"/>
                  </a:lnTo>
                  <a:close/>
                </a:path>
                <a:path w="5671820" h="6350">
                  <a:moveTo>
                    <a:pt x="430298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0209" y="6096"/>
                  </a:lnTo>
                  <a:lnTo>
                    <a:pt x="430298" y="0"/>
                  </a:lnTo>
                  <a:close/>
                </a:path>
                <a:path w="5671820" h="6350">
                  <a:moveTo>
                    <a:pt x="534923" y="6096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1820" h="6350">
                  <a:moveTo>
                    <a:pt x="1447800" y="6096"/>
                  </a:moveTo>
                  <a:lnTo>
                    <a:pt x="1444751" y="4571"/>
                  </a:lnTo>
                  <a:lnTo>
                    <a:pt x="1440180" y="0"/>
                  </a:lnTo>
                  <a:lnTo>
                    <a:pt x="1391411" y="0"/>
                  </a:lnTo>
                  <a:lnTo>
                    <a:pt x="1391411" y="3047"/>
                  </a:lnTo>
                  <a:lnTo>
                    <a:pt x="1392935" y="3047"/>
                  </a:lnTo>
                  <a:lnTo>
                    <a:pt x="1392935" y="6095"/>
                  </a:lnTo>
                  <a:lnTo>
                    <a:pt x="1394459" y="6096"/>
                  </a:lnTo>
                  <a:lnTo>
                    <a:pt x="1447800" y="6096"/>
                  </a:lnTo>
                  <a:close/>
                </a:path>
                <a:path w="5671820" h="6350">
                  <a:moveTo>
                    <a:pt x="1528571" y="4571"/>
                  </a:moveTo>
                  <a:lnTo>
                    <a:pt x="1527047" y="4571"/>
                  </a:lnTo>
                  <a:lnTo>
                    <a:pt x="1527047" y="1523"/>
                  </a:lnTo>
                  <a:lnTo>
                    <a:pt x="1517903" y="1523"/>
                  </a:lnTo>
                  <a:lnTo>
                    <a:pt x="1513331" y="3047"/>
                  </a:lnTo>
                  <a:lnTo>
                    <a:pt x="1510283" y="4571"/>
                  </a:lnTo>
                  <a:lnTo>
                    <a:pt x="1504186" y="6096"/>
                  </a:lnTo>
                  <a:lnTo>
                    <a:pt x="1528476" y="6096"/>
                  </a:lnTo>
                  <a:lnTo>
                    <a:pt x="1528571" y="4571"/>
                  </a:lnTo>
                  <a:close/>
                </a:path>
                <a:path w="5671820" h="6350">
                  <a:moveTo>
                    <a:pt x="1717548" y="6096"/>
                  </a:moveTo>
                  <a:lnTo>
                    <a:pt x="1712975" y="4571"/>
                  </a:lnTo>
                  <a:lnTo>
                    <a:pt x="1711451" y="3047"/>
                  </a:lnTo>
                  <a:lnTo>
                    <a:pt x="1708403" y="1523"/>
                  </a:lnTo>
                  <a:lnTo>
                    <a:pt x="1706880" y="0"/>
                  </a:lnTo>
                  <a:lnTo>
                    <a:pt x="1656587" y="0"/>
                  </a:lnTo>
                  <a:lnTo>
                    <a:pt x="1656587" y="3047"/>
                  </a:lnTo>
                  <a:lnTo>
                    <a:pt x="1658111" y="3047"/>
                  </a:lnTo>
                  <a:lnTo>
                    <a:pt x="1658111" y="6095"/>
                  </a:lnTo>
                  <a:lnTo>
                    <a:pt x="1659635" y="6096"/>
                  </a:lnTo>
                  <a:lnTo>
                    <a:pt x="1717548" y="6096"/>
                  </a:lnTo>
                  <a:close/>
                </a:path>
                <a:path w="5671820" h="6350">
                  <a:moveTo>
                    <a:pt x="1805431" y="0"/>
                  </a:moveTo>
                  <a:lnTo>
                    <a:pt x="1756409" y="0"/>
                  </a:lnTo>
                  <a:lnTo>
                    <a:pt x="1755647" y="1523"/>
                  </a:lnTo>
                  <a:lnTo>
                    <a:pt x="1752599" y="3047"/>
                  </a:lnTo>
                  <a:lnTo>
                    <a:pt x="1751075" y="4571"/>
                  </a:lnTo>
                  <a:lnTo>
                    <a:pt x="1746503" y="6096"/>
                  </a:lnTo>
                  <a:lnTo>
                    <a:pt x="1802891" y="6096"/>
                  </a:lnTo>
                  <a:lnTo>
                    <a:pt x="1804415" y="3047"/>
                  </a:lnTo>
                  <a:lnTo>
                    <a:pt x="1805431" y="0"/>
                  </a:lnTo>
                  <a:close/>
                </a:path>
                <a:path w="5671820" h="6350">
                  <a:moveTo>
                    <a:pt x="1891814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1725" y="6096"/>
                  </a:lnTo>
                  <a:lnTo>
                    <a:pt x="1891814" y="0"/>
                  </a:lnTo>
                  <a:close/>
                </a:path>
                <a:path w="5671820" h="6350">
                  <a:moveTo>
                    <a:pt x="2094469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4383" y="6096"/>
                  </a:lnTo>
                  <a:lnTo>
                    <a:pt x="2094469" y="0"/>
                  </a:lnTo>
                  <a:close/>
                </a:path>
                <a:path w="5671820" h="6350">
                  <a:moveTo>
                    <a:pt x="1993391" y="6096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1820" h="6350">
                  <a:moveTo>
                    <a:pt x="2368296" y="6096"/>
                  </a:moveTo>
                  <a:lnTo>
                    <a:pt x="2365247" y="3047"/>
                  </a:lnTo>
                  <a:lnTo>
                    <a:pt x="2363723" y="3047"/>
                  </a:lnTo>
                  <a:lnTo>
                    <a:pt x="2363723" y="0"/>
                  </a:lnTo>
                  <a:lnTo>
                    <a:pt x="2319527" y="0"/>
                  </a:lnTo>
                  <a:lnTo>
                    <a:pt x="2319527" y="1523"/>
                  </a:lnTo>
                  <a:lnTo>
                    <a:pt x="2321051" y="1523"/>
                  </a:lnTo>
                  <a:lnTo>
                    <a:pt x="2321051" y="6096"/>
                  </a:lnTo>
                  <a:lnTo>
                    <a:pt x="2368296" y="6096"/>
                  </a:lnTo>
                  <a:close/>
                </a:path>
                <a:path w="5671820" h="6350">
                  <a:moveTo>
                    <a:pt x="2460230" y="0"/>
                  </a:moveTo>
                  <a:lnTo>
                    <a:pt x="2412491" y="0"/>
                  </a:lnTo>
                  <a:lnTo>
                    <a:pt x="2407919" y="4571"/>
                  </a:lnTo>
                  <a:lnTo>
                    <a:pt x="2404871" y="6096"/>
                  </a:lnTo>
                  <a:lnTo>
                    <a:pt x="2460147" y="6096"/>
                  </a:lnTo>
                  <a:lnTo>
                    <a:pt x="2460230" y="0"/>
                  </a:lnTo>
                  <a:close/>
                </a:path>
                <a:path w="5671820" h="6350">
                  <a:moveTo>
                    <a:pt x="2547134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7045" y="6096"/>
                  </a:lnTo>
                  <a:lnTo>
                    <a:pt x="2547134" y="0"/>
                  </a:lnTo>
                  <a:close/>
                </a:path>
                <a:path w="5671820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1820" h="6350">
                  <a:moveTo>
                    <a:pt x="2799588" y="6096"/>
                  </a:moveTo>
                  <a:lnTo>
                    <a:pt x="2793491" y="4571"/>
                  </a:lnTo>
                  <a:lnTo>
                    <a:pt x="2781299" y="3047"/>
                  </a:lnTo>
                  <a:lnTo>
                    <a:pt x="2749295" y="1523"/>
                  </a:lnTo>
                  <a:lnTo>
                    <a:pt x="2732534" y="0"/>
                  </a:lnTo>
                  <a:lnTo>
                    <a:pt x="2685287" y="0"/>
                  </a:lnTo>
                  <a:lnTo>
                    <a:pt x="2685287" y="6095"/>
                  </a:lnTo>
                  <a:lnTo>
                    <a:pt x="2686811" y="6096"/>
                  </a:lnTo>
                  <a:lnTo>
                    <a:pt x="2799588" y="6096"/>
                  </a:lnTo>
                  <a:close/>
                </a:path>
                <a:path w="5671820" h="6350">
                  <a:moveTo>
                    <a:pt x="3389938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89844" y="6096"/>
                  </a:lnTo>
                  <a:lnTo>
                    <a:pt x="3389938" y="0"/>
                  </a:lnTo>
                  <a:close/>
                </a:path>
                <a:path w="5671820" h="6350">
                  <a:moveTo>
                    <a:pt x="3505200" y="6096"/>
                  </a:moveTo>
                  <a:lnTo>
                    <a:pt x="3502151" y="3047"/>
                  </a:lnTo>
                  <a:lnTo>
                    <a:pt x="3500627" y="3047"/>
                  </a:lnTo>
                  <a:lnTo>
                    <a:pt x="3500627" y="0"/>
                  </a:lnTo>
                  <a:lnTo>
                    <a:pt x="3456431" y="0"/>
                  </a:lnTo>
                  <a:lnTo>
                    <a:pt x="3456431" y="1523"/>
                  </a:lnTo>
                  <a:lnTo>
                    <a:pt x="3457955" y="1523"/>
                  </a:lnTo>
                  <a:lnTo>
                    <a:pt x="3457955" y="6096"/>
                  </a:lnTo>
                  <a:lnTo>
                    <a:pt x="3505200" y="6096"/>
                  </a:lnTo>
                  <a:close/>
                </a:path>
                <a:path w="5671820" h="6350">
                  <a:moveTo>
                    <a:pt x="3597134" y="0"/>
                  </a:moveTo>
                  <a:lnTo>
                    <a:pt x="3549395" y="0"/>
                  </a:lnTo>
                  <a:lnTo>
                    <a:pt x="3544823" y="4571"/>
                  </a:lnTo>
                  <a:lnTo>
                    <a:pt x="3541775" y="6096"/>
                  </a:lnTo>
                  <a:lnTo>
                    <a:pt x="3597051" y="6096"/>
                  </a:lnTo>
                  <a:lnTo>
                    <a:pt x="3597134" y="0"/>
                  </a:lnTo>
                  <a:close/>
                </a:path>
                <a:path w="5671820" h="6350">
                  <a:moveTo>
                    <a:pt x="3656076" y="6096"/>
                  </a:moveTo>
                  <a:lnTo>
                    <a:pt x="3643884" y="0"/>
                  </a:lnTo>
                  <a:lnTo>
                    <a:pt x="3633977" y="0"/>
                  </a:lnTo>
                  <a:lnTo>
                    <a:pt x="3633215" y="1523"/>
                  </a:lnTo>
                  <a:lnTo>
                    <a:pt x="3631691" y="6095"/>
                  </a:lnTo>
                  <a:lnTo>
                    <a:pt x="3656076" y="6096"/>
                  </a:lnTo>
                  <a:close/>
                </a:path>
                <a:path w="5671820" h="6350">
                  <a:moveTo>
                    <a:pt x="3748386" y="0"/>
                  </a:moveTo>
                  <a:lnTo>
                    <a:pt x="3705605" y="0"/>
                  </a:lnTo>
                  <a:lnTo>
                    <a:pt x="3704843" y="3047"/>
                  </a:lnTo>
                  <a:lnTo>
                    <a:pt x="3701795" y="6096"/>
                  </a:lnTo>
                  <a:lnTo>
                    <a:pt x="3747515" y="6096"/>
                  </a:lnTo>
                  <a:lnTo>
                    <a:pt x="3748386" y="0"/>
                  </a:lnTo>
                  <a:close/>
                </a:path>
                <a:path w="5671820" h="6350">
                  <a:moveTo>
                    <a:pt x="3842004" y="6096"/>
                  </a:moveTo>
                  <a:lnTo>
                    <a:pt x="3837431" y="4571"/>
                  </a:lnTo>
                  <a:lnTo>
                    <a:pt x="3835907" y="3047"/>
                  </a:lnTo>
                  <a:lnTo>
                    <a:pt x="3832859" y="1523"/>
                  </a:lnTo>
                  <a:lnTo>
                    <a:pt x="3831336" y="0"/>
                  </a:lnTo>
                  <a:lnTo>
                    <a:pt x="3781043" y="0"/>
                  </a:lnTo>
                  <a:lnTo>
                    <a:pt x="3781043" y="3047"/>
                  </a:lnTo>
                  <a:lnTo>
                    <a:pt x="3782567" y="3047"/>
                  </a:lnTo>
                  <a:lnTo>
                    <a:pt x="3782567" y="6095"/>
                  </a:lnTo>
                  <a:lnTo>
                    <a:pt x="3784091" y="6096"/>
                  </a:lnTo>
                  <a:lnTo>
                    <a:pt x="3842004" y="6096"/>
                  </a:lnTo>
                  <a:close/>
                </a:path>
                <a:path w="5671820" h="6350">
                  <a:moveTo>
                    <a:pt x="3929887" y="0"/>
                  </a:moveTo>
                  <a:lnTo>
                    <a:pt x="3880865" y="0"/>
                  </a:lnTo>
                  <a:lnTo>
                    <a:pt x="3880103" y="1523"/>
                  </a:lnTo>
                  <a:lnTo>
                    <a:pt x="3877055" y="3047"/>
                  </a:lnTo>
                  <a:lnTo>
                    <a:pt x="3875531" y="4571"/>
                  </a:lnTo>
                  <a:lnTo>
                    <a:pt x="3870959" y="6096"/>
                  </a:lnTo>
                  <a:lnTo>
                    <a:pt x="3927347" y="6096"/>
                  </a:lnTo>
                  <a:lnTo>
                    <a:pt x="3928871" y="3047"/>
                  </a:lnTo>
                  <a:lnTo>
                    <a:pt x="3929887" y="0"/>
                  </a:lnTo>
                  <a:close/>
                </a:path>
                <a:path w="5671820" h="6350">
                  <a:moveTo>
                    <a:pt x="4016269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6181" y="6096"/>
                  </a:lnTo>
                  <a:lnTo>
                    <a:pt x="4016269" y="0"/>
                  </a:lnTo>
                  <a:close/>
                </a:path>
                <a:path w="5671820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1820" h="6350">
                  <a:moveTo>
                    <a:pt x="5285232" y="6096"/>
                  </a:moveTo>
                  <a:lnTo>
                    <a:pt x="5282183" y="3047"/>
                  </a:lnTo>
                  <a:lnTo>
                    <a:pt x="5280659" y="3047"/>
                  </a:lnTo>
                  <a:lnTo>
                    <a:pt x="5280659" y="0"/>
                  </a:lnTo>
                  <a:lnTo>
                    <a:pt x="5236463" y="0"/>
                  </a:lnTo>
                  <a:lnTo>
                    <a:pt x="5236463" y="1523"/>
                  </a:lnTo>
                  <a:lnTo>
                    <a:pt x="5237987" y="1523"/>
                  </a:lnTo>
                  <a:lnTo>
                    <a:pt x="5237987" y="6096"/>
                  </a:lnTo>
                  <a:lnTo>
                    <a:pt x="5285232" y="6096"/>
                  </a:lnTo>
                  <a:close/>
                </a:path>
                <a:path w="5671820" h="6350">
                  <a:moveTo>
                    <a:pt x="5377166" y="0"/>
                  </a:moveTo>
                  <a:lnTo>
                    <a:pt x="5329427" y="0"/>
                  </a:lnTo>
                  <a:lnTo>
                    <a:pt x="5324855" y="4571"/>
                  </a:lnTo>
                  <a:lnTo>
                    <a:pt x="5321807" y="6096"/>
                  </a:lnTo>
                  <a:lnTo>
                    <a:pt x="5377083" y="6096"/>
                  </a:lnTo>
                  <a:lnTo>
                    <a:pt x="5377166" y="0"/>
                  </a:lnTo>
                  <a:close/>
                </a:path>
                <a:path w="5671820" h="6350">
                  <a:moveTo>
                    <a:pt x="5464102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4008" y="6096"/>
                  </a:lnTo>
                  <a:lnTo>
                    <a:pt x="5464102" y="0"/>
                  </a:lnTo>
                  <a:close/>
                </a:path>
                <a:path w="5671820" h="6350">
                  <a:moveTo>
                    <a:pt x="5579364" y="6096"/>
                  </a:moveTo>
                  <a:lnTo>
                    <a:pt x="5576315" y="3047"/>
                  </a:lnTo>
                  <a:lnTo>
                    <a:pt x="5574791" y="3047"/>
                  </a:lnTo>
                  <a:lnTo>
                    <a:pt x="5574791" y="0"/>
                  </a:lnTo>
                  <a:lnTo>
                    <a:pt x="5530595" y="0"/>
                  </a:lnTo>
                  <a:lnTo>
                    <a:pt x="5530595" y="1523"/>
                  </a:lnTo>
                  <a:lnTo>
                    <a:pt x="5532119" y="1523"/>
                  </a:lnTo>
                  <a:lnTo>
                    <a:pt x="5532119" y="6096"/>
                  </a:lnTo>
                  <a:lnTo>
                    <a:pt x="5579364" y="6096"/>
                  </a:lnTo>
                  <a:close/>
                </a:path>
                <a:path w="5671820" h="6350">
                  <a:moveTo>
                    <a:pt x="5671298" y="0"/>
                  </a:moveTo>
                  <a:lnTo>
                    <a:pt x="5623559" y="0"/>
                  </a:lnTo>
                  <a:lnTo>
                    <a:pt x="5618987" y="4571"/>
                  </a:lnTo>
                  <a:lnTo>
                    <a:pt x="5615939" y="6096"/>
                  </a:lnTo>
                  <a:lnTo>
                    <a:pt x="5671215" y="6096"/>
                  </a:lnTo>
                  <a:lnTo>
                    <a:pt x="5671298" y="0"/>
                  </a:lnTo>
                  <a:close/>
                </a:path>
                <a:path w="5671820" h="6350">
                  <a:moveTo>
                    <a:pt x="260603" y="6095"/>
                  </a:moveTo>
                  <a:lnTo>
                    <a:pt x="260603" y="4571"/>
                  </a:lnTo>
                  <a:lnTo>
                    <a:pt x="252983" y="3047"/>
                  </a:lnTo>
                  <a:lnTo>
                    <a:pt x="249936" y="0"/>
                  </a:lnTo>
                  <a:lnTo>
                    <a:pt x="198119" y="0"/>
                  </a:lnTo>
                  <a:lnTo>
                    <a:pt x="198119" y="1523"/>
                  </a:lnTo>
                  <a:lnTo>
                    <a:pt x="199643" y="1523"/>
                  </a:lnTo>
                  <a:lnTo>
                    <a:pt x="199643" y="6096"/>
                  </a:lnTo>
                  <a:lnTo>
                    <a:pt x="260603" y="6095"/>
                  </a:lnTo>
                  <a:close/>
                </a:path>
                <a:path w="5671820" h="6350">
                  <a:moveTo>
                    <a:pt x="341735" y="0"/>
                  </a:moveTo>
                  <a:lnTo>
                    <a:pt x="281939" y="0"/>
                  </a:lnTo>
                  <a:lnTo>
                    <a:pt x="272795" y="4571"/>
                  </a:lnTo>
                  <a:lnTo>
                    <a:pt x="260603" y="6095"/>
                  </a:lnTo>
                  <a:lnTo>
                    <a:pt x="341677" y="6095"/>
                  </a:lnTo>
                  <a:lnTo>
                    <a:pt x="341735" y="0"/>
                  </a:lnTo>
                  <a:close/>
                </a:path>
                <a:path w="5671820" h="6350">
                  <a:moveTo>
                    <a:pt x="674623" y="0"/>
                  </a:moveTo>
                  <a:lnTo>
                    <a:pt x="597407" y="0"/>
                  </a:lnTo>
                  <a:lnTo>
                    <a:pt x="597407" y="3047"/>
                  </a:lnTo>
                  <a:lnTo>
                    <a:pt x="598931" y="3047"/>
                  </a:lnTo>
                  <a:lnTo>
                    <a:pt x="598931" y="6095"/>
                  </a:lnTo>
                  <a:lnTo>
                    <a:pt x="600455" y="6096"/>
                  </a:lnTo>
                  <a:lnTo>
                    <a:pt x="672591" y="6096"/>
                  </a:lnTo>
                  <a:lnTo>
                    <a:pt x="674623" y="0"/>
                  </a:lnTo>
                  <a:close/>
                </a:path>
                <a:path w="5671820" h="6350">
                  <a:moveTo>
                    <a:pt x="782163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105" y="6096"/>
                  </a:lnTo>
                  <a:lnTo>
                    <a:pt x="782163" y="0"/>
                  </a:lnTo>
                  <a:close/>
                </a:path>
                <a:path w="5671820" h="6350">
                  <a:moveTo>
                    <a:pt x="3009899" y="6095"/>
                  </a:moveTo>
                  <a:lnTo>
                    <a:pt x="3009899" y="4571"/>
                  </a:lnTo>
                  <a:lnTo>
                    <a:pt x="3002279" y="3047"/>
                  </a:lnTo>
                  <a:lnTo>
                    <a:pt x="2999232" y="0"/>
                  </a:lnTo>
                  <a:lnTo>
                    <a:pt x="2947415" y="0"/>
                  </a:lnTo>
                  <a:lnTo>
                    <a:pt x="2947415" y="1523"/>
                  </a:lnTo>
                  <a:lnTo>
                    <a:pt x="2948939" y="1523"/>
                  </a:lnTo>
                  <a:lnTo>
                    <a:pt x="2948939" y="6096"/>
                  </a:lnTo>
                  <a:lnTo>
                    <a:pt x="3009899" y="6095"/>
                  </a:lnTo>
                  <a:close/>
                </a:path>
                <a:path w="5671820" h="6350">
                  <a:moveTo>
                    <a:pt x="3091031" y="0"/>
                  </a:moveTo>
                  <a:lnTo>
                    <a:pt x="3031235" y="0"/>
                  </a:lnTo>
                  <a:lnTo>
                    <a:pt x="3022091" y="4571"/>
                  </a:lnTo>
                  <a:lnTo>
                    <a:pt x="3009899" y="6095"/>
                  </a:lnTo>
                  <a:lnTo>
                    <a:pt x="3090973" y="6095"/>
                  </a:lnTo>
                  <a:lnTo>
                    <a:pt x="3091031" y="0"/>
                  </a:lnTo>
                  <a:close/>
                </a:path>
                <a:path w="5671820" h="6350">
                  <a:moveTo>
                    <a:pt x="4206591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6532" y="6096"/>
                  </a:lnTo>
                  <a:lnTo>
                    <a:pt x="4206591" y="0"/>
                  </a:lnTo>
                  <a:close/>
                </a:path>
                <a:path w="5671820" h="6350">
                  <a:moveTo>
                    <a:pt x="4738467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8408" y="6096"/>
                  </a:lnTo>
                  <a:lnTo>
                    <a:pt x="4738467" y="0"/>
                  </a:lnTo>
                  <a:close/>
                </a:path>
                <a:path w="5671820" h="6350">
                  <a:moveTo>
                    <a:pt x="4928615" y="6095"/>
                  </a:moveTo>
                  <a:lnTo>
                    <a:pt x="4928615" y="4571"/>
                  </a:lnTo>
                  <a:lnTo>
                    <a:pt x="4920995" y="3047"/>
                  </a:lnTo>
                  <a:lnTo>
                    <a:pt x="4917948" y="0"/>
                  </a:lnTo>
                  <a:lnTo>
                    <a:pt x="4866131" y="0"/>
                  </a:lnTo>
                  <a:lnTo>
                    <a:pt x="4866131" y="1523"/>
                  </a:lnTo>
                  <a:lnTo>
                    <a:pt x="4867655" y="1523"/>
                  </a:lnTo>
                  <a:lnTo>
                    <a:pt x="4867655" y="6096"/>
                  </a:lnTo>
                  <a:lnTo>
                    <a:pt x="4928615" y="6095"/>
                  </a:lnTo>
                  <a:close/>
                </a:path>
                <a:path w="5671820" h="6350">
                  <a:moveTo>
                    <a:pt x="5009747" y="0"/>
                  </a:moveTo>
                  <a:lnTo>
                    <a:pt x="4949951" y="0"/>
                  </a:lnTo>
                  <a:lnTo>
                    <a:pt x="4940807" y="4571"/>
                  </a:lnTo>
                  <a:lnTo>
                    <a:pt x="4928615" y="6095"/>
                  </a:lnTo>
                  <a:lnTo>
                    <a:pt x="5009689" y="6095"/>
                  </a:lnTo>
                  <a:lnTo>
                    <a:pt x="5009747" y="0"/>
                  </a:lnTo>
                  <a:close/>
                </a:path>
              </a:pathLst>
            </a:custGeom>
            <a:solidFill>
              <a:srgbClr val="EA2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070859" y="2097024"/>
              <a:ext cx="5671820" cy="6350"/>
            </a:xfrm>
            <a:custGeom>
              <a:avLst/>
              <a:gdLst/>
              <a:ahLst/>
              <a:cxnLst/>
              <a:rect l="l" t="t" r="r" b="b"/>
              <a:pathLst>
                <a:path w="5671820" h="6350">
                  <a:moveTo>
                    <a:pt x="1614116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076" y="6096"/>
                  </a:lnTo>
                  <a:lnTo>
                    <a:pt x="1614116" y="0"/>
                  </a:lnTo>
                  <a:close/>
                </a:path>
                <a:path w="5671820" h="6350">
                  <a:moveTo>
                    <a:pt x="2283459" y="1523"/>
                  </a:moveTo>
                  <a:lnTo>
                    <a:pt x="2223515" y="1523"/>
                  </a:lnTo>
                  <a:lnTo>
                    <a:pt x="2212849" y="0"/>
                  </a:lnTo>
                  <a:lnTo>
                    <a:pt x="2138171" y="0"/>
                  </a:lnTo>
                  <a:lnTo>
                    <a:pt x="2138171" y="6096"/>
                  </a:lnTo>
                  <a:lnTo>
                    <a:pt x="2280665" y="6096"/>
                  </a:lnTo>
                  <a:lnTo>
                    <a:pt x="2281427" y="4571"/>
                  </a:lnTo>
                  <a:lnTo>
                    <a:pt x="2282951" y="3047"/>
                  </a:lnTo>
                  <a:lnTo>
                    <a:pt x="2283459" y="1523"/>
                  </a:lnTo>
                  <a:close/>
                </a:path>
                <a:path w="5671820" h="6350">
                  <a:moveTo>
                    <a:pt x="2283967" y="0"/>
                  </a:moveTo>
                  <a:lnTo>
                    <a:pt x="2223515" y="0"/>
                  </a:lnTo>
                  <a:lnTo>
                    <a:pt x="2223515" y="1523"/>
                  </a:lnTo>
                  <a:lnTo>
                    <a:pt x="2283459" y="1523"/>
                  </a:lnTo>
                  <a:lnTo>
                    <a:pt x="2283967" y="0"/>
                  </a:lnTo>
                  <a:close/>
                </a:path>
                <a:path w="5671820" h="6350">
                  <a:moveTo>
                    <a:pt x="3179264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224" y="6096"/>
                  </a:lnTo>
                  <a:lnTo>
                    <a:pt x="3179264" y="0"/>
                  </a:lnTo>
                  <a:close/>
                </a:path>
                <a:path w="5671820" h="6350">
                  <a:moveTo>
                    <a:pt x="4293672" y="0"/>
                  </a:moveTo>
                  <a:lnTo>
                    <a:pt x="4250435" y="0"/>
                  </a:lnTo>
                  <a:lnTo>
                    <a:pt x="4250435" y="6096"/>
                  </a:lnTo>
                  <a:lnTo>
                    <a:pt x="4293559" y="6096"/>
                  </a:lnTo>
                  <a:lnTo>
                    <a:pt x="4293672" y="0"/>
                  </a:lnTo>
                  <a:close/>
                </a:path>
                <a:path w="5671820" h="6350">
                  <a:moveTo>
                    <a:pt x="4383023" y="6096"/>
                  </a:moveTo>
                  <a:lnTo>
                    <a:pt x="4383023" y="4571"/>
                  </a:lnTo>
                  <a:lnTo>
                    <a:pt x="4381499" y="3047"/>
                  </a:lnTo>
                  <a:lnTo>
                    <a:pt x="4379975" y="3047"/>
                  </a:lnTo>
                  <a:lnTo>
                    <a:pt x="4379975" y="0"/>
                  </a:lnTo>
                  <a:lnTo>
                    <a:pt x="4328159" y="0"/>
                  </a:lnTo>
                  <a:lnTo>
                    <a:pt x="4328159" y="1523"/>
                  </a:lnTo>
                  <a:lnTo>
                    <a:pt x="4329683" y="1523"/>
                  </a:lnTo>
                  <a:lnTo>
                    <a:pt x="4331207" y="3047"/>
                  </a:lnTo>
                  <a:lnTo>
                    <a:pt x="4331207" y="6095"/>
                  </a:lnTo>
                  <a:lnTo>
                    <a:pt x="4383023" y="6096"/>
                  </a:lnTo>
                  <a:close/>
                </a:path>
                <a:path w="5671820" h="6350">
                  <a:moveTo>
                    <a:pt x="4649921" y="1523"/>
                  </a:moveTo>
                  <a:lnTo>
                    <a:pt x="4578095" y="1523"/>
                  </a:lnTo>
                  <a:lnTo>
                    <a:pt x="4565905" y="0"/>
                  </a:lnTo>
                  <a:lnTo>
                    <a:pt x="4504943" y="0"/>
                  </a:lnTo>
                  <a:lnTo>
                    <a:pt x="4504943" y="3047"/>
                  </a:lnTo>
                  <a:lnTo>
                    <a:pt x="4506467" y="3047"/>
                  </a:lnTo>
                  <a:lnTo>
                    <a:pt x="4507991" y="4571"/>
                  </a:lnTo>
                  <a:lnTo>
                    <a:pt x="4507991" y="6096"/>
                  </a:lnTo>
                  <a:lnTo>
                    <a:pt x="4649892" y="6096"/>
                  </a:lnTo>
                  <a:lnTo>
                    <a:pt x="4649921" y="1523"/>
                  </a:lnTo>
                  <a:close/>
                </a:path>
                <a:path w="5671820" h="6350">
                  <a:moveTo>
                    <a:pt x="4649931" y="0"/>
                  </a:moveTo>
                  <a:lnTo>
                    <a:pt x="4578095" y="0"/>
                  </a:lnTo>
                  <a:lnTo>
                    <a:pt x="4578095" y="1523"/>
                  </a:lnTo>
                  <a:lnTo>
                    <a:pt x="4649921" y="1523"/>
                  </a:lnTo>
                  <a:lnTo>
                    <a:pt x="4649931" y="0"/>
                  </a:lnTo>
                  <a:close/>
                </a:path>
                <a:path w="5671820" h="6350">
                  <a:moveTo>
                    <a:pt x="5200085" y="1523"/>
                  </a:moveTo>
                  <a:lnTo>
                    <a:pt x="5128259" y="1523"/>
                  </a:lnTo>
                  <a:lnTo>
                    <a:pt x="5116069" y="0"/>
                  </a:lnTo>
                  <a:lnTo>
                    <a:pt x="5055107" y="0"/>
                  </a:lnTo>
                  <a:lnTo>
                    <a:pt x="5055107" y="3047"/>
                  </a:lnTo>
                  <a:lnTo>
                    <a:pt x="5056631" y="3047"/>
                  </a:lnTo>
                  <a:lnTo>
                    <a:pt x="5058155" y="4571"/>
                  </a:lnTo>
                  <a:lnTo>
                    <a:pt x="5058155" y="6096"/>
                  </a:lnTo>
                  <a:lnTo>
                    <a:pt x="5200056" y="6096"/>
                  </a:lnTo>
                  <a:lnTo>
                    <a:pt x="5200085" y="1523"/>
                  </a:lnTo>
                  <a:close/>
                </a:path>
                <a:path w="5671820" h="6350">
                  <a:moveTo>
                    <a:pt x="5200095" y="0"/>
                  </a:moveTo>
                  <a:lnTo>
                    <a:pt x="5128259" y="0"/>
                  </a:lnTo>
                  <a:lnTo>
                    <a:pt x="5128259" y="1523"/>
                  </a:lnTo>
                  <a:lnTo>
                    <a:pt x="5200085" y="1523"/>
                  </a:lnTo>
                  <a:lnTo>
                    <a:pt x="5200095" y="0"/>
                  </a:lnTo>
                  <a:close/>
                </a:path>
                <a:path w="5671820" h="6350">
                  <a:moveTo>
                    <a:pt x="1348939" y="0"/>
                  </a:moveTo>
                  <a:lnTo>
                    <a:pt x="1182624" y="0"/>
                  </a:lnTo>
                  <a:lnTo>
                    <a:pt x="1187195" y="4571"/>
                  </a:lnTo>
                  <a:lnTo>
                    <a:pt x="1187195" y="6096"/>
                  </a:lnTo>
                  <a:lnTo>
                    <a:pt x="1348839" y="6096"/>
                  </a:lnTo>
                  <a:lnTo>
                    <a:pt x="1348939" y="0"/>
                  </a:lnTo>
                  <a:close/>
                </a:path>
                <a:path w="5671820" h="6350">
                  <a:moveTo>
                    <a:pt x="152399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49351" y="6095"/>
                  </a:lnTo>
                  <a:lnTo>
                    <a:pt x="152399" y="0"/>
                  </a:lnTo>
                  <a:close/>
                </a:path>
                <a:path w="5671820" h="6350">
                  <a:moveTo>
                    <a:pt x="3288791" y="1523"/>
                  </a:moveTo>
                  <a:lnTo>
                    <a:pt x="3288791" y="0"/>
                  </a:lnTo>
                  <a:lnTo>
                    <a:pt x="3232403" y="0"/>
                  </a:lnTo>
                  <a:lnTo>
                    <a:pt x="3232403" y="1523"/>
                  </a:lnTo>
                  <a:lnTo>
                    <a:pt x="3288791" y="1523"/>
                  </a:lnTo>
                  <a:close/>
                </a:path>
                <a:path w="5671820" h="6350">
                  <a:moveTo>
                    <a:pt x="3314699" y="0"/>
                  </a:moveTo>
                  <a:lnTo>
                    <a:pt x="3299458" y="0"/>
                  </a:lnTo>
                  <a:lnTo>
                    <a:pt x="3288791" y="1523"/>
                  </a:lnTo>
                  <a:lnTo>
                    <a:pt x="3233927" y="1523"/>
                  </a:lnTo>
                  <a:lnTo>
                    <a:pt x="3233927" y="6096"/>
                  </a:lnTo>
                  <a:lnTo>
                    <a:pt x="3314341" y="6096"/>
                  </a:lnTo>
                  <a:lnTo>
                    <a:pt x="3314699" y="0"/>
                  </a:lnTo>
                  <a:close/>
                </a:path>
                <a:path w="5671820" h="6350">
                  <a:moveTo>
                    <a:pt x="430209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0121" y="6096"/>
                  </a:lnTo>
                  <a:lnTo>
                    <a:pt x="430209" y="0"/>
                  </a:lnTo>
                  <a:close/>
                </a:path>
                <a:path w="5671820" h="6350">
                  <a:moveTo>
                    <a:pt x="534923" y="6096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1820" h="6350">
                  <a:moveTo>
                    <a:pt x="1528190" y="4571"/>
                  </a:moveTo>
                  <a:lnTo>
                    <a:pt x="1456943" y="4571"/>
                  </a:lnTo>
                  <a:lnTo>
                    <a:pt x="1456943" y="3047"/>
                  </a:lnTo>
                  <a:lnTo>
                    <a:pt x="1450847" y="1523"/>
                  </a:lnTo>
                  <a:lnTo>
                    <a:pt x="1447800" y="0"/>
                  </a:lnTo>
                  <a:lnTo>
                    <a:pt x="1394459" y="0"/>
                  </a:lnTo>
                  <a:lnTo>
                    <a:pt x="1394459" y="3047"/>
                  </a:lnTo>
                  <a:lnTo>
                    <a:pt x="1395983" y="3047"/>
                  </a:lnTo>
                  <a:lnTo>
                    <a:pt x="1395983" y="6095"/>
                  </a:lnTo>
                  <a:lnTo>
                    <a:pt x="1397507" y="6096"/>
                  </a:lnTo>
                  <a:lnTo>
                    <a:pt x="1528095" y="6096"/>
                  </a:lnTo>
                  <a:lnTo>
                    <a:pt x="1528190" y="4571"/>
                  </a:lnTo>
                  <a:close/>
                </a:path>
                <a:path w="5671820" h="6350">
                  <a:moveTo>
                    <a:pt x="1528476" y="0"/>
                  </a:moveTo>
                  <a:lnTo>
                    <a:pt x="1504186" y="0"/>
                  </a:lnTo>
                  <a:lnTo>
                    <a:pt x="1498091" y="1523"/>
                  </a:lnTo>
                  <a:lnTo>
                    <a:pt x="1490471" y="3047"/>
                  </a:lnTo>
                  <a:lnTo>
                    <a:pt x="1456943" y="4571"/>
                  </a:lnTo>
                  <a:lnTo>
                    <a:pt x="1528190" y="4571"/>
                  </a:lnTo>
                  <a:lnTo>
                    <a:pt x="1528476" y="0"/>
                  </a:lnTo>
                  <a:close/>
                </a:path>
                <a:path w="5671820" h="6350">
                  <a:moveTo>
                    <a:pt x="1801367" y="3047"/>
                  </a:moveTo>
                  <a:lnTo>
                    <a:pt x="1741931" y="3047"/>
                  </a:lnTo>
                  <a:lnTo>
                    <a:pt x="1720595" y="1523"/>
                  </a:lnTo>
                  <a:lnTo>
                    <a:pt x="1717548" y="0"/>
                  </a:lnTo>
                  <a:lnTo>
                    <a:pt x="1659635" y="0"/>
                  </a:lnTo>
                  <a:lnTo>
                    <a:pt x="1659635" y="4571"/>
                  </a:lnTo>
                  <a:lnTo>
                    <a:pt x="1661159" y="4571"/>
                  </a:lnTo>
                  <a:lnTo>
                    <a:pt x="1662684" y="6096"/>
                  </a:lnTo>
                  <a:lnTo>
                    <a:pt x="1798319" y="6095"/>
                  </a:lnTo>
                  <a:lnTo>
                    <a:pt x="1801367" y="3047"/>
                  </a:lnTo>
                  <a:close/>
                </a:path>
                <a:path w="5671820" h="6350">
                  <a:moveTo>
                    <a:pt x="1802891" y="0"/>
                  </a:moveTo>
                  <a:lnTo>
                    <a:pt x="1746503" y="0"/>
                  </a:lnTo>
                  <a:lnTo>
                    <a:pt x="1741931" y="1523"/>
                  </a:lnTo>
                  <a:lnTo>
                    <a:pt x="1741931" y="3047"/>
                  </a:lnTo>
                  <a:lnTo>
                    <a:pt x="1801367" y="3047"/>
                  </a:lnTo>
                  <a:lnTo>
                    <a:pt x="1802891" y="0"/>
                  </a:lnTo>
                  <a:close/>
                </a:path>
                <a:path w="5671820" h="6350">
                  <a:moveTo>
                    <a:pt x="1891725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1637" y="6096"/>
                  </a:lnTo>
                  <a:lnTo>
                    <a:pt x="1891725" y="0"/>
                  </a:lnTo>
                  <a:close/>
                </a:path>
                <a:path w="5671820" h="6350">
                  <a:moveTo>
                    <a:pt x="2094383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4297" y="6096"/>
                  </a:lnTo>
                  <a:lnTo>
                    <a:pt x="2094383" y="0"/>
                  </a:lnTo>
                  <a:close/>
                </a:path>
                <a:path w="5671820" h="6350">
                  <a:moveTo>
                    <a:pt x="1993391" y="6096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1820" h="6350">
                  <a:moveTo>
                    <a:pt x="2380489" y="6096"/>
                  </a:moveTo>
                  <a:lnTo>
                    <a:pt x="2374391" y="4571"/>
                  </a:lnTo>
                  <a:lnTo>
                    <a:pt x="2371343" y="3047"/>
                  </a:lnTo>
                  <a:lnTo>
                    <a:pt x="2368296" y="0"/>
                  </a:lnTo>
                  <a:lnTo>
                    <a:pt x="2321051" y="0"/>
                  </a:lnTo>
                  <a:lnTo>
                    <a:pt x="2321051" y="3047"/>
                  </a:lnTo>
                  <a:lnTo>
                    <a:pt x="2322575" y="3047"/>
                  </a:lnTo>
                  <a:lnTo>
                    <a:pt x="2322575" y="6096"/>
                  </a:lnTo>
                  <a:lnTo>
                    <a:pt x="2380489" y="6096"/>
                  </a:lnTo>
                  <a:close/>
                </a:path>
                <a:path w="5671820" h="6350">
                  <a:moveTo>
                    <a:pt x="2460147" y="0"/>
                  </a:moveTo>
                  <a:lnTo>
                    <a:pt x="2404871" y="0"/>
                  </a:lnTo>
                  <a:lnTo>
                    <a:pt x="2403347" y="1523"/>
                  </a:lnTo>
                  <a:lnTo>
                    <a:pt x="2397251" y="4571"/>
                  </a:lnTo>
                  <a:lnTo>
                    <a:pt x="2391155" y="6095"/>
                  </a:lnTo>
                  <a:lnTo>
                    <a:pt x="2460065" y="6096"/>
                  </a:lnTo>
                  <a:lnTo>
                    <a:pt x="2460147" y="0"/>
                  </a:lnTo>
                  <a:close/>
                </a:path>
                <a:path w="5671820" h="6350">
                  <a:moveTo>
                    <a:pt x="2547045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6957" y="6096"/>
                  </a:lnTo>
                  <a:lnTo>
                    <a:pt x="2547045" y="0"/>
                  </a:lnTo>
                  <a:close/>
                </a:path>
                <a:path w="5671820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1820" h="6350">
                  <a:moveTo>
                    <a:pt x="2813304" y="6096"/>
                  </a:moveTo>
                  <a:lnTo>
                    <a:pt x="2804159" y="1523"/>
                  </a:lnTo>
                  <a:lnTo>
                    <a:pt x="2799588" y="0"/>
                  </a:lnTo>
                  <a:lnTo>
                    <a:pt x="2686811" y="0"/>
                  </a:lnTo>
                  <a:lnTo>
                    <a:pt x="2686811" y="3047"/>
                  </a:lnTo>
                  <a:lnTo>
                    <a:pt x="2688335" y="3047"/>
                  </a:lnTo>
                  <a:lnTo>
                    <a:pt x="2688335" y="6096"/>
                  </a:lnTo>
                  <a:lnTo>
                    <a:pt x="2813304" y="6096"/>
                  </a:lnTo>
                  <a:close/>
                </a:path>
                <a:path w="5671820" h="6350">
                  <a:moveTo>
                    <a:pt x="3389844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89751" y="6096"/>
                  </a:lnTo>
                  <a:lnTo>
                    <a:pt x="3389844" y="0"/>
                  </a:lnTo>
                  <a:close/>
                </a:path>
                <a:path w="5671820" h="6350">
                  <a:moveTo>
                    <a:pt x="3517393" y="6096"/>
                  </a:moveTo>
                  <a:lnTo>
                    <a:pt x="3511295" y="4571"/>
                  </a:lnTo>
                  <a:lnTo>
                    <a:pt x="3508247" y="3047"/>
                  </a:lnTo>
                  <a:lnTo>
                    <a:pt x="3505200" y="0"/>
                  </a:lnTo>
                  <a:lnTo>
                    <a:pt x="3457955" y="0"/>
                  </a:lnTo>
                  <a:lnTo>
                    <a:pt x="3457955" y="3047"/>
                  </a:lnTo>
                  <a:lnTo>
                    <a:pt x="3459479" y="3047"/>
                  </a:lnTo>
                  <a:lnTo>
                    <a:pt x="3459479" y="6096"/>
                  </a:lnTo>
                  <a:lnTo>
                    <a:pt x="3517393" y="6096"/>
                  </a:lnTo>
                  <a:close/>
                </a:path>
                <a:path w="5671820" h="6350">
                  <a:moveTo>
                    <a:pt x="3597051" y="0"/>
                  </a:moveTo>
                  <a:lnTo>
                    <a:pt x="3541775" y="0"/>
                  </a:lnTo>
                  <a:lnTo>
                    <a:pt x="3540251" y="1523"/>
                  </a:lnTo>
                  <a:lnTo>
                    <a:pt x="3534155" y="4571"/>
                  </a:lnTo>
                  <a:lnTo>
                    <a:pt x="3528059" y="6095"/>
                  </a:lnTo>
                  <a:lnTo>
                    <a:pt x="3596969" y="6096"/>
                  </a:lnTo>
                  <a:lnTo>
                    <a:pt x="3597051" y="0"/>
                  </a:lnTo>
                  <a:close/>
                </a:path>
                <a:path w="5671820" h="6350">
                  <a:moveTo>
                    <a:pt x="3671315" y="6095"/>
                  </a:moveTo>
                  <a:lnTo>
                    <a:pt x="3671315" y="4571"/>
                  </a:lnTo>
                  <a:lnTo>
                    <a:pt x="3663695" y="3047"/>
                  </a:lnTo>
                  <a:lnTo>
                    <a:pt x="3659123" y="1523"/>
                  </a:lnTo>
                  <a:lnTo>
                    <a:pt x="3656076" y="0"/>
                  </a:lnTo>
                  <a:lnTo>
                    <a:pt x="3631691" y="0"/>
                  </a:lnTo>
                  <a:lnTo>
                    <a:pt x="3631691" y="6096"/>
                  </a:lnTo>
                  <a:lnTo>
                    <a:pt x="3671315" y="6095"/>
                  </a:lnTo>
                  <a:close/>
                </a:path>
                <a:path w="5671820" h="6350">
                  <a:moveTo>
                    <a:pt x="3747515" y="0"/>
                  </a:moveTo>
                  <a:lnTo>
                    <a:pt x="3701795" y="0"/>
                  </a:lnTo>
                  <a:lnTo>
                    <a:pt x="3700271" y="1523"/>
                  </a:lnTo>
                  <a:lnTo>
                    <a:pt x="3697223" y="3047"/>
                  </a:lnTo>
                  <a:lnTo>
                    <a:pt x="3692651" y="4571"/>
                  </a:lnTo>
                  <a:lnTo>
                    <a:pt x="3671315" y="6095"/>
                  </a:lnTo>
                  <a:lnTo>
                    <a:pt x="3744975" y="6095"/>
                  </a:lnTo>
                  <a:lnTo>
                    <a:pt x="3745991" y="3047"/>
                  </a:lnTo>
                  <a:lnTo>
                    <a:pt x="3747515" y="0"/>
                  </a:lnTo>
                  <a:close/>
                </a:path>
                <a:path w="5671820" h="6350">
                  <a:moveTo>
                    <a:pt x="3925823" y="3047"/>
                  </a:moveTo>
                  <a:lnTo>
                    <a:pt x="3866387" y="3047"/>
                  </a:lnTo>
                  <a:lnTo>
                    <a:pt x="3845051" y="1523"/>
                  </a:lnTo>
                  <a:lnTo>
                    <a:pt x="3842004" y="0"/>
                  </a:lnTo>
                  <a:lnTo>
                    <a:pt x="3784091" y="0"/>
                  </a:lnTo>
                  <a:lnTo>
                    <a:pt x="3784091" y="4571"/>
                  </a:lnTo>
                  <a:lnTo>
                    <a:pt x="3785615" y="4571"/>
                  </a:lnTo>
                  <a:lnTo>
                    <a:pt x="3787140" y="6096"/>
                  </a:lnTo>
                  <a:lnTo>
                    <a:pt x="3922775" y="6095"/>
                  </a:lnTo>
                  <a:lnTo>
                    <a:pt x="3925823" y="3047"/>
                  </a:lnTo>
                  <a:close/>
                </a:path>
                <a:path w="5671820" h="6350">
                  <a:moveTo>
                    <a:pt x="3927347" y="0"/>
                  </a:moveTo>
                  <a:lnTo>
                    <a:pt x="3870959" y="0"/>
                  </a:lnTo>
                  <a:lnTo>
                    <a:pt x="3866387" y="1523"/>
                  </a:lnTo>
                  <a:lnTo>
                    <a:pt x="3866387" y="3047"/>
                  </a:lnTo>
                  <a:lnTo>
                    <a:pt x="3925823" y="3047"/>
                  </a:lnTo>
                  <a:lnTo>
                    <a:pt x="3927347" y="0"/>
                  </a:lnTo>
                  <a:close/>
                </a:path>
                <a:path w="5671820" h="6350">
                  <a:moveTo>
                    <a:pt x="4016181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6093" y="6096"/>
                  </a:lnTo>
                  <a:lnTo>
                    <a:pt x="4016181" y="0"/>
                  </a:lnTo>
                  <a:close/>
                </a:path>
                <a:path w="5671820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1820" h="6350">
                  <a:moveTo>
                    <a:pt x="5297425" y="6096"/>
                  </a:moveTo>
                  <a:lnTo>
                    <a:pt x="5291327" y="4571"/>
                  </a:lnTo>
                  <a:lnTo>
                    <a:pt x="5288279" y="3047"/>
                  </a:lnTo>
                  <a:lnTo>
                    <a:pt x="5285232" y="0"/>
                  </a:lnTo>
                  <a:lnTo>
                    <a:pt x="5237987" y="0"/>
                  </a:lnTo>
                  <a:lnTo>
                    <a:pt x="5237987" y="3047"/>
                  </a:lnTo>
                  <a:lnTo>
                    <a:pt x="5239511" y="3047"/>
                  </a:lnTo>
                  <a:lnTo>
                    <a:pt x="5239511" y="6096"/>
                  </a:lnTo>
                  <a:lnTo>
                    <a:pt x="5297425" y="6096"/>
                  </a:lnTo>
                  <a:close/>
                </a:path>
                <a:path w="5671820" h="6350">
                  <a:moveTo>
                    <a:pt x="5377083" y="0"/>
                  </a:moveTo>
                  <a:lnTo>
                    <a:pt x="5321807" y="0"/>
                  </a:lnTo>
                  <a:lnTo>
                    <a:pt x="5320283" y="1523"/>
                  </a:lnTo>
                  <a:lnTo>
                    <a:pt x="5314187" y="4571"/>
                  </a:lnTo>
                  <a:lnTo>
                    <a:pt x="5308091" y="6095"/>
                  </a:lnTo>
                  <a:lnTo>
                    <a:pt x="5377001" y="6096"/>
                  </a:lnTo>
                  <a:lnTo>
                    <a:pt x="5377083" y="0"/>
                  </a:lnTo>
                  <a:close/>
                </a:path>
                <a:path w="5671820" h="6350">
                  <a:moveTo>
                    <a:pt x="5464008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3914" y="6096"/>
                  </a:lnTo>
                  <a:lnTo>
                    <a:pt x="5464008" y="0"/>
                  </a:lnTo>
                  <a:close/>
                </a:path>
                <a:path w="5671820" h="6350">
                  <a:moveTo>
                    <a:pt x="5591557" y="6096"/>
                  </a:moveTo>
                  <a:lnTo>
                    <a:pt x="5585459" y="4571"/>
                  </a:lnTo>
                  <a:lnTo>
                    <a:pt x="5582411" y="3047"/>
                  </a:lnTo>
                  <a:lnTo>
                    <a:pt x="5579364" y="0"/>
                  </a:lnTo>
                  <a:lnTo>
                    <a:pt x="5532119" y="0"/>
                  </a:lnTo>
                  <a:lnTo>
                    <a:pt x="5532119" y="3047"/>
                  </a:lnTo>
                  <a:lnTo>
                    <a:pt x="5533643" y="3047"/>
                  </a:lnTo>
                  <a:lnTo>
                    <a:pt x="5533643" y="6096"/>
                  </a:lnTo>
                  <a:lnTo>
                    <a:pt x="5591557" y="6096"/>
                  </a:lnTo>
                  <a:close/>
                </a:path>
                <a:path w="5671820" h="6350">
                  <a:moveTo>
                    <a:pt x="5671215" y="0"/>
                  </a:moveTo>
                  <a:lnTo>
                    <a:pt x="5615939" y="0"/>
                  </a:lnTo>
                  <a:lnTo>
                    <a:pt x="5614415" y="1523"/>
                  </a:lnTo>
                  <a:lnTo>
                    <a:pt x="5608319" y="4571"/>
                  </a:lnTo>
                  <a:lnTo>
                    <a:pt x="5602223" y="6095"/>
                  </a:lnTo>
                  <a:lnTo>
                    <a:pt x="5671133" y="6096"/>
                  </a:lnTo>
                  <a:lnTo>
                    <a:pt x="5671215" y="0"/>
                  </a:lnTo>
                  <a:close/>
                </a:path>
                <a:path w="5671820" h="6350">
                  <a:moveTo>
                    <a:pt x="341677" y="0"/>
                  </a:moveTo>
                  <a:lnTo>
                    <a:pt x="199643" y="0"/>
                  </a:lnTo>
                  <a:lnTo>
                    <a:pt x="199643" y="1523"/>
                  </a:lnTo>
                  <a:lnTo>
                    <a:pt x="201167" y="1523"/>
                  </a:lnTo>
                  <a:lnTo>
                    <a:pt x="201167" y="6095"/>
                  </a:lnTo>
                  <a:lnTo>
                    <a:pt x="202691" y="6096"/>
                  </a:lnTo>
                  <a:lnTo>
                    <a:pt x="341620" y="6096"/>
                  </a:lnTo>
                  <a:lnTo>
                    <a:pt x="341677" y="0"/>
                  </a:lnTo>
                  <a:close/>
                </a:path>
                <a:path w="5671820" h="6350">
                  <a:moveTo>
                    <a:pt x="672591" y="0"/>
                  </a:moveTo>
                  <a:lnTo>
                    <a:pt x="600455" y="0"/>
                  </a:lnTo>
                  <a:lnTo>
                    <a:pt x="600455" y="4571"/>
                  </a:lnTo>
                  <a:lnTo>
                    <a:pt x="601979" y="4571"/>
                  </a:lnTo>
                  <a:lnTo>
                    <a:pt x="601979" y="6096"/>
                  </a:lnTo>
                  <a:lnTo>
                    <a:pt x="670559" y="6096"/>
                  </a:lnTo>
                  <a:lnTo>
                    <a:pt x="672591" y="0"/>
                  </a:lnTo>
                  <a:close/>
                </a:path>
                <a:path w="5671820" h="6350">
                  <a:moveTo>
                    <a:pt x="782105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2046" y="6096"/>
                  </a:lnTo>
                  <a:lnTo>
                    <a:pt x="782105" y="0"/>
                  </a:lnTo>
                  <a:close/>
                </a:path>
                <a:path w="5671820" h="6350">
                  <a:moveTo>
                    <a:pt x="3090973" y="0"/>
                  </a:moveTo>
                  <a:lnTo>
                    <a:pt x="2948939" y="0"/>
                  </a:lnTo>
                  <a:lnTo>
                    <a:pt x="2948939" y="1523"/>
                  </a:lnTo>
                  <a:lnTo>
                    <a:pt x="2950463" y="1523"/>
                  </a:lnTo>
                  <a:lnTo>
                    <a:pt x="2950463" y="6095"/>
                  </a:lnTo>
                  <a:lnTo>
                    <a:pt x="2951987" y="6096"/>
                  </a:lnTo>
                  <a:lnTo>
                    <a:pt x="3090916" y="6096"/>
                  </a:lnTo>
                  <a:lnTo>
                    <a:pt x="3090973" y="0"/>
                  </a:lnTo>
                  <a:close/>
                </a:path>
                <a:path w="5671820" h="6350">
                  <a:moveTo>
                    <a:pt x="4206532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6474" y="6096"/>
                  </a:lnTo>
                  <a:lnTo>
                    <a:pt x="4206532" y="0"/>
                  </a:lnTo>
                  <a:close/>
                </a:path>
                <a:path w="5671820" h="6350">
                  <a:moveTo>
                    <a:pt x="4738408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8350" y="6096"/>
                  </a:lnTo>
                  <a:lnTo>
                    <a:pt x="4738408" y="0"/>
                  </a:lnTo>
                  <a:close/>
                </a:path>
                <a:path w="5671820" h="6350">
                  <a:moveTo>
                    <a:pt x="5009689" y="0"/>
                  </a:moveTo>
                  <a:lnTo>
                    <a:pt x="4867655" y="0"/>
                  </a:lnTo>
                  <a:lnTo>
                    <a:pt x="4867655" y="1523"/>
                  </a:lnTo>
                  <a:lnTo>
                    <a:pt x="4869179" y="1523"/>
                  </a:lnTo>
                  <a:lnTo>
                    <a:pt x="4869179" y="6095"/>
                  </a:lnTo>
                  <a:lnTo>
                    <a:pt x="4870703" y="6096"/>
                  </a:lnTo>
                  <a:lnTo>
                    <a:pt x="5009632" y="6096"/>
                  </a:lnTo>
                  <a:lnTo>
                    <a:pt x="5009689" y="0"/>
                  </a:lnTo>
                  <a:close/>
                </a:path>
              </a:pathLst>
            </a:custGeom>
            <a:solidFill>
              <a:srgbClr val="EC2E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070859" y="2103120"/>
              <a:ext cx="5671185" cy="6350"/>
            </a:xfrm>
            <a:custGeom>
              <a:avLst/>
              <a:gdLst/>
              <a:ahLst/>
              <a:cxnLst/>
              <a:rect l="l" t="t" r="r" b="b"/>
              <a:pathLst>
                <a:path w="5671184" h="6350">
                  <a:moveTo>
                    <a:pt x="1614076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4036" y="6096"/>
                  </a:lnTo>
                  <a:lnTo>
                    <a:pt x="1614076" y="0"/>
                  </a:lnTo>
                  <a:close/>
                </a:path>
                <a:path w="5671184" h="6350">
                  <a:moveTo>
                    <a:pt x="2280665" y="0"/>
                  </a:moveTo>
                  <a:lnTo>
                    <a:pt x="2138171" y="0"/>
                  </a:lnTo>
                  <a:lnTo>
                    <a:pt x="2138171" y="6096"/>
                  </a:lnTo>
                  <a:lnTo>
                    <a:pt x="2277617" y="6096"/>
                  </a:lnTo>
                  <a:lnTo>
                    <a:pt x="2280665" y="0"/>
                  </a:lnTo>
                  <a:close/>
                </a:path>
                <a:path w="5671184" h="6350">
                  <a:moveTo>
                    <a:pt x="3179224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184" y="6096"/>
                  </a:lnTo>
                  <a:lnTo>
                    <a:pt x="3179224" y="0"/>
                  </a:lnTo>
                  <a:close/>
                </a:path>
                <a:path w="5671184" h="6350">
                  <a:moveTo>
                    <a:pt x="4293559" y="0"/>
                  </a:moveTo>
                  <a:lnTo>
                    <a:pt x="4250435" y="0"/>
                  </a:lnTo>
                  <a:lnTo>
                    <a:pt x="4250435" y="6096"/>
                  </a:lnTo>
                  <a:lnTo>
                    <a:pt x="4293446" y="6096"/>
                  </a:lnTo>
                  <a:lnTo>
                    <a:pt x="4293559" y="0"/>
                  </a:lnTo>
                  <a:close/>
                </a:path>
                <a:path w="5671184" h="6350">
                  <a:moveTo>
                    <a:pt x="4384547" y="4571"/>
                  </a:moveTo>
                  <a:lnTo>
                    <a:pt x="4384547" y="1523"/>
                  </a:lnTo>
                  <a:lnTo>
                    <a:pt x="4383023" y="1523"/>
                  </a:lnTo>
                  <a:lnTo>
                    <a:pt x="4383023" y="0"/>
                  </a:lnTo>
                  <a:lnTo>
                    <a:pt x="4332732" y="0"/>
                  </a:lnTo>
                  <a:lnTo>
                    <a:pt x="4334255" y="1523"/>
                  </a:lnTo>
                  <a:lnTo>
                    <a:pt x="4334255" y="4571"/>
                  </a:lnTo>
                  <a:lnTo>
                    <a:pt x="4384547" y="4571"/>
                  </a:lnTo>
                  <a:close/>
                </a:path>
                <a:path w="5671184" h="6350">
                  <a:moveTo>
                    <a:pt x="4387595" y="6096"/>
                  </a:moveTo>
                  <a:lnTo>
                    <a:pt x="4386071" y="4571"/>
                  </a:lnTo>
                  <a:lnTo>
                    <a:pt x="4335779" y="4571"/>
                  </a:lnTo>
                  <a:lnTo>
                    <a:pt x="4335779" y="6096"/>
                  </a:lnTo>
                  <a:lnTo>
                    <a:pt x="4387595" y="6096"/>
                  </a:lnTo>
                  <a:close/>
                </a:path>
                <a:path w="5671184" h="6350">
                  <a:moveTo>
                    <a:pt x="4649892" y="0"/>
                  </a:moveTo>
                  <a:lnTo>
                    <a:pt x="4507991" y="0"/>
                  </a:lnTo>
                  <a:lnTo>
                    <a:pt x="4507991" y="1523"/>
                  </a:lnTo>
                  <a:lnTo>
                    <a:pt x="4509515" y="1523"/>
                  </a:lnTo>
                  <a:lnTo>
                    <a:pt x="4509515" y="4571"/>
                  </a:lnTo>
                  <a:lnTo>
                    <a:pt x="4511039" y="4571"/>
                  </a:lnTo>
                  <a:lnTo>
                    <a:pt x="4511039" y="6096"/>
                  </a:lnTo>
                  <a:lnTo>
                    <a:pt x="4649852" y="6095"/>
                  </a:lnTo>
                  <a:lnTo>
                    <a:pt x="4649892" y="0"/>
                  </a:lnTo>
                  <a:close/>
                </a:path>
                <a:path w="5671184" h="6350">
                  <a:moveTo>
                    <a:pt x="5200056" y="0"/>
                  </a:moveTo>
                  <a:lnTo>
                    <a:pt x="5058155" y="0"/>
                  </a:lnTo>
                  <a:lnTo>
                    <a:pt x="5058155" y="1523"/>
                  </a:lnTo>
                  <a:lnTo>
                    <a:pt x="5059679" y="1523"/>
                  </a:lnTo>
                  <a:lnTo>
                    <a:pt x="5059679" y="4571"/>
                  </a:lnTo>
                  <a:lnTo>
                    <a:pt x="5061203" y="4571"/>
                  </a:lnTo>
                  <a:lnTo>
                    <a:pt x="5061203" y="6096"/>
                  </a:lnTo>
                  <a:lnTo>
                    <a:pt x="5200016" y="6095"/>
                  </a:lnTo>
                  <a:lnTo>
                    <a:pt x="5200056" y="0"/>
                  </a:lnTo>
                  <a:close/>
                </a:path>
                <a:path w="5671184" h="6350">
                  <a:moveTo>
                    <a:pt x="1348839" y="0"/>
                  </a:moveTo>
                  <a:lnTo>
                    <a:pt x="1187195" y="0"/>
                  </a:lnTo>
                  <a:lnTo>
                    <a:pt x="1187195" y="1523"/>
                  </a:lnTo>
                  <a:lnTo>
                    <a:pt x="1188719" y="1523"/>
                  </a:lnTo>
                  <a:lnTo>
                    <a:pt x="1191767" y="3047"/>
                  </a:lnTo>
                  <a:lnTo>
                    <a:pt x="1194816" y="6096"/>
                  </a:lnTo>
                  <a:lnTo>
                    <a:pt x="1348739" y="6095"/>
                  </a:lnTo>
                  <a:lnTo>
                    <a:pt x="1348839" y="0"/>
                  </a:lnTo>
                  <a:close/>
                </a:path>
                <a:path w="5671184" h="6350">
                  <a:moveTo>
                    <a:pt x="149351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43255" y="6096"/>
                  </a:lnTo>
                  <a:lnTo>
                    <a:pt x="149351" y="0"/>
                  </a:lnTo>
                  <a:close/>
                </a:path>
                <a:path w="5671184" h="6350">
                  <a:moveTo>
                    <a:pt x="3314341" y="0"/>
                  </a:moveTo>
                  <a:lnTo>
                    <a:pt x="3233927" y="0"/>
                  </a:lnTo>
                  <a:lnTo>
                    <a:pt x="3233927" y="1523"/>
                  </a:lnTo>
                  <a:lnTo>
                    <a:pt x="3235451" y="1523"/>
                  </a:lnTo>
                  <a:lnTo>
                    <a:pt x="3235451" y="6095"/>
                  </a:lnTo>
                  <a:lnTo>
                    <a:pt x="3236975" y="6096"/>
                  </a:lnTo>
                  <a:lnTo>
                    <a:pt x="3313982" y="6096"/>
                  </a:lnTo>
                  <a:lnTo>
                    <a:pt x="3314341" y="0"/>
                  </a:lnTo>
                  <a:close/>
                </a:path>
                <a:path w="5671184" h="6350">
                  <a:moveTo>
                    <a:pt x="430121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30033" y="6096"/>
                  </a:lnTo>
                  <a:lnTo>
                    <a:pt x="430121" y="0"/>
                  </a:lnTo>
                  <a:close/>
                </a:path>
                <a:path w="5671184" h="6350">
                  <a:moveTo>
                    <a:pt x="534923" y="6096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1184" h="6350">
                  <a:moveTo>
                    <a:pt x="1528095" y="0"/>
                  </a:moveTo>
                  <a:lnTo>
                    <a:pt x="1397507" y="0"/>
                  </a:lnTo>
                  <a:lnTo>
                    <a:pt x="1397507" y="3047"/>
                  </a:lnTo>
                  <a:lnTo>
                    <a:pt x="1399031" y="3047"/>
                  </a:lnTo>
                  <a:lnTo>
                    <a:pt x="1402079" y="6095"/>
                  </a:lnTo>
                  <a:lnTo>
                    <a:pt x="1527714" y="6096"/>
                  </a:lnTo>
                  <a:lnTo>
                    <a:pt x="1528095" y="0"/>
                  </a:lnTo>
                  <a:close/>
                </a:path>
                <a:path w="5671184" h="6350">
                  <a:moveTo>
                    <a:pt x="1798319" y="0"/>
                  </a:moveTo>
                  <a:lnTo>
                    <a:pt x="1662684" y="0"/>
                  </a:lnTo>
                  <a:lnTo>
                    <a:pt x="1664207" y="1523"/>
                  </a:lnTo>
                  <a:lnTo>
                    <a:pt x="1664207" y="4571"/>
                  </a:lnTo>
                  <a:lnTo>
                    <a:pt x="1665731" y="4571"/>
                  </a:lnTo>
                  <a:lnTo>
                    <a:pt x="1667256" y="6096"/>
                  </a:lnTo>
                  <a:lnTo>
                    <a:pt x="1794509" y="6096"/>
                  </a:lnTo>
                  <a:lnTo>
                    <a:pt x="1795271" y="4571"/>
                  </a:lnTo>
                  <a:lnTo>
                    <a:pt x="1796795" y="3047"/>
                  </a:lnTo>
                  <a:lnTo>
                    <a:pt x="1798319" y="0"/>
                  </a:lnTo>
                  <a:close/>
                </a:path>
                <a:path w="5671184" h="6350">
                  <a:moveTo>
                    <a:pt x="1891637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1548" y="6096"/>
                  </a:lnTo>
                  <a:lnTo>
                    <a:pt x="1891637" y="0"/>
                  </a:lnTo>
                  <a:close/>
                </a:path>
                <a:path w="5671184" h="6350">
                  <a:moveTo>
                    <a:pt x="2094297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4212" y="6096"/>
                  </a:lnTo>
                  <a:lnTo>
                    <a:pt x="2094297" y="0"/>
                  </a:lnTo>
                  <a:close/>
                </a:path>
                <a:path w="5671184" h="6350">
                  <a:moveTo>
                    <a:pt x="1993391" y="6096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1184" h="6350">
                  <a:moveTo>
                    <a:pt x="2460044" y="1523"/>
                  </a:moveTo>
                  <a:lnTo>
                    <a:pt x="2391155" y="1523"/>
                  </a:lnTo>
                  <a:lnTo>
                    <a:pt x="2380489" y="0"/>
                  </a:lnTo>
                  <a:lnTo>
                    <a:pt x="2322575" y="0"/>
                  </a:lnTo>
                  <a:lnTo>
                    <a:pt x="2322575" y="3047"/>
                  </a:lnTo>
                  <a:lnTo>
                    <a:pt x="2324099" y="3047"/>
                  </a:lnTo>
                  <a:lnTo>
                    <a:pt x="2324099" y="6095"/>
                  </a:lnTo>
                  <a:lnTo>
                    <a:pt x="2459983" y="6096"/>
                  </a:lnTo>
                  <a:lnTo>
                    <a:pt x="2460044" y="1523"/>
                  </a:lnTo>
                  <a:close/>
                </a:path>
                <a:path w="5671184" h="6350">
                  <a:moveTo>
                    <a:pt x="2460065" y="0"/>
                  </a:moveTo>
                  <a:lnTo>
                    <a:pt x="2391155" y="0"/>
                  </a:lnTo>
                  <a:lnTo>
                    <a:pt x="2391155" y="1523"/>
                  </a:lnTo>
                  <a:lnTo>
                    <a:pt x="2460044" y="1523"/>
                  </a:lnTo>
                  <a:lnTo>
                    <a:pt x="2460065" y="0"/>
                  </a:lnTo>
                  <a:close/>
                </a:path>
                <a:path w="5671184" h="6350">
                  <a:moveTo>
                    <a:pt x="2546957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6868" y="6096"/>
                  </a:lnTo>
                  <a:lnTo>
                    <a:pt x="2546957" y="0"/>
                  </a:lnTo>
                  <a:close/>
                </a:path>
                <a:path w="5671184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1184" h="6350">
                  <a:moveTo>
                    <a:pt x="2820924" y="6096"/>
                  </a:moveTo>
                  <a:lnTo>
                    <a:pt x="2817875" y="3047"/>
                  </a:lnTo>
                  <a:lnTo>
                    <a:pt x="2814827" y="1523"/>
                  </a:lnTo>
                  <a:lnTo>
                    <a:pt x="2813304" y="0"/>
                  </a:lnTo>
                  <a:lnTo>
                    <a:pt x="2688335" y="0"/>
                  </a:lnTo>
                  <a:lnTo>
                    <a:pt x="2688335" y="1523"/>
                  </a:lnTo>
                  <a:lnTo>
                    <a:pt x="2689859" y="1523"/>
                  </a:lnTo>
                  <a:lnTo>
                    <a:pt x="2694432" y="6096"/>
                  </a:lnTo>
                  <a:lnTo>
                    <a:pt x="2820924" y="6096"/>
                  </a:lnTo>
                  <a:close/>
                </a:path>
                <a:path w="5671184" h="6350">
                  <a:moveTo>
                    <a:pt x="3389751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89657" y="6096"/>
                  </a:lnTo>
                  <a:lnTo>
                    <a:pt x="3389751" y="0"/>
                  </a:lnTo>
                  <a:close/>
                </a:path>
                <a:path w="5671184" h="6350">
                  <a:moveTo>
                    <a:pt x="3596948" y="1523"/>
                  </a:moveTo>
                  <a:lnTo>
                    <a:pt x="3528059" y="1523"/>
                  </a:lnTo>
                  <a:lnTo>
                    <a:pt x="3517393" y="0"/>
                  </a:lnTo>
                  <a:lnTo>
                    <a:pt x="3459479" y="0"/>
                  </a:lnTo>
                  <a:lnTo>
                    <a:pt x="3459479" y="3047"/>
                  </a:lnTo>
                  <a:lnTo>
                    <a:pt x="3461003" y="3047"/>
                  </a:lnTo>
                  <a:lnTo>
                    <a:pt x="3461003" y="6095"/>
                  </a:lnTo>
                  <a:lnTo>
                    <a:pt x="3596887" y="6096"/>
                  </a:lnTo>
                  <a:lnTo>
                    <a:pt x="3596948" y="1523"/>
                  </a:lnTo>
                  <a:close/>
                </a:path>
                <a:path w="5671184" h="6350">
                  <a:moveTo>
                    <a:pt x="3596969" y="0"/>
                  </a:moveTo>
                  <a:lnTo>
                    <a:pt x="3528059" y="0"/>
                  </a:lnTo>
                  <a:lnTo>
                    <a:pt x="3528059" y="1523"/>
                  </a:lnTo>
                  <a:lnTo>
                    <a:pt x="3596948" y="1523"/>
                  </a:lnTo>
                  <a:lnTo>
                    <a:pt x="3596969" y="0"/>
                  </a:lnTo>
                  <a:close/>
                </a:path>
                <a:path w="5671184" h="6350">
                  <a:moveTo>
                    <a:pt x="3744975" y="0"/>
                  </a:moveTo>
                  <a:lnTo>
                    <a:pt x="3631691" y="0"/>
                  </a:lnTo>
                  <a:lnTo>
                    <a:pt x="3631691" y="6096"/>
                  </a:lnTo>
                  <a:lnTo>
                    <a:pt x="3741419" y="6095"/>
                  </a:lnTo>
                  <a:lnTo>
                    <a:pt x="3742943" y="4571"/>
                  </a:lnTo>
                  <a:lnTo>
                    <a:pt x="3744467" y="1523"/>
                  </a:lnTo>
                  <a:lnTo>
                    <a:pt x="3744975" y="0"/>
                  </a:lnTo>
                  <a:close/>
                </a:path>
                <a:path w="5671184" h="6350">
                  <a:moveTo>
                    <a:pt x="3922775" y="0"/>
                  </a:moveTo>
                  <a:lnTo>
                    <a:pt x="3787140" y="0"/>
                  </a:lnTo>
                  <a:lnTo>
                    <a:pt x="3788663" y="1523"/>
                  </a:lnTo>
                  <a:lnTo>
                    <a:pt x="3788663" y="4571"/>
                  </a:lnTo>
                  <a:lnTo>
                    <a:pt x="3790187" y="4571"/>
                  </a:lnTo>
                  <a:lnTo>
                    <a:pt x="3791712" y="6096"/>
                  </a:lnTo>
                  <a:lnTo>
                    <a:pt x="3918965" y="6096"/>
                  </a:lnTo>
                  <a:lnTo>
                    <a:pt x="3919727" y="4571"/>
                  </a:lnTo>
                  <a:lnTo>
                    <a:pt x="3921251" y="3047"/>
                  </a:lnTo>
                  <a:lnTo>
                    <a:pt x="3922775" y="0"/>
                  </a:lnTo>
                  <a:close/>
                </a:path>
                <a:path w="5671184" h="6350">
                  <a:moveTo>
                    <a:pt x="4016093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6004" y="6096"/>
                  </a:lnTo>
                  <a:lnTo>
                    <a:pt x="4016093" y="0"/>
                  </a:lnTo>
                  <a:close/>
                </a:path>
                <a:path w="5671184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1184" h="6350">
                  <a:moveTo>
                    <a:pt x="5376980" y="1523"/>
                  </a:moveTo>
                  <a:lnTo>
                    <a:pt x="5308091" y="1523"/>
                  </a:lnTo>
                  <a:lnTo>
                    <a:pt x="5297425" y="0"/>
                  </a:lnTo>
                  <a:lnTo>
                    <a:pt x="5239511" y="0"/>
                  </a:lnTo>
                  <a:lnTo>
                    <a:pt x="5239511" y="3047"/>
                  </a:lnTo>
                  <a:lnTo>
                    <a:pt x="5241035" y="3047"/>
                  </a:lnTo>
                  <a:lnTo>
                    <a:pt x="5241035" y="6095"/>
                  </a:lnTo>
                  <a:lnTo>
                    <a:pt x="5376918" y="6096"/>
                  </a:lnTo>
                  <a:lnTo>
                    <a:pt x="5376980" y="1523"/>
                  </a:lnTo>
                  <a:close/>
                </a:path>
                <a:path w="5671184" h="6350">
                  <a:moveTo>
                    <a:pt x="5377001" y="0"/>
                  </a:moveTo>
                  <a:lnTo>
                    <a:pt x="5308091" y="0"/>
                  </a:lnTo>
                  <a:lnTo>
                    <a:pt x="5308091" y="1523"/>
                  </a:lnTo>
                  <a:lnTo>
                    <a:pt x="5376980" y="1523"/>
                  </a:lnTo>
                  <a:lnTo>
                    <a:pt x="5377001" y="0"/>
                  </a:lnTo>
                  <a:close/>
                </a:path>
                <a:path w="5671184" h="6350">
                  <a:moveTo>
                    <a:pt x="5463914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3821" y="6096"/>
                  </a:lnTo>
                  <a:lnTo>
                    <a:pt x="5463914" y="0"/>
                  </a:lnTo>
                  <a:close/>
                </a:path>
                <a:path w="5671184" h="6350">
                  <a:moveTo>
                    <a:pt x="5671112" y="1523"/>
                  </a:moveTo>
                  <a:lnTo>
                    <a:pt x="5602223" y="1523"/>
                  </a:lnTo>
                  <a:lnTo>
                    <a:pt x="5591557" y="0"/>
                  </a:lnTo>
                  <a:lnTo>
                    <a:pt x="5533643" y="0"/>
                  </a:lnTo>
                  <a:lnTo>
                    <a:pt x="5533643" y="3047"/>
                  </a:lnTo>
                  <a:lnTo>
                    <a:pt x="5535167" y="3047"/>
                  </a:lnTo>
                  <a:lnTo>
                    <a:pt x="5535167" y="6095"/>
                  </a:lnTo>
                  <a:lnTo>
                    <a:pt x="5671050" y="6096"/>
                  </a:lnTo>
                  <a:lnTo>
                    <a:pt x="5671112" y="1523"/>
                  </a:lnTo>
                  <a:close/>
                </a:path>
                <a:path w="5671184" h="6350">
                  <a:moveTo>
                    <a:pt x="5671133" y="0"/>
                  </a:moveTo>
                  <a:lnTo>
                    <a:pt x="5602223" y="0"/>
                  </a:lnTo>
                  <a:lnTo>
                    <a:pt x="5602223" y="1523"/>
                  </a:lnTo>
                  <a:lnTo>
                    <a:pt x="5671112" y="1523"/>
                  </a:lnTo>
                  <a:lnTo>
                    <a:pt x="5671133" y="0"/>
                  </a:lnTo>
                  <a:close/>
                </a:path>
                <a:path w="5671184" h="6350">
                  <a:moveTo>
                    <a:pt x="341620" y="0"/>
                  </a:moveTo>
                  <a:lnTo>
                    <a:pt x="202691" y="0"/>
                  </a:lnTo>
                  <a:lnTo>
                    <a:pt x="202691" y="4571"/>
                  </a:lnTo>
                  <a:lnTo>
                    <a:pt x="204215" y="4571"/>
                  </a:lnTo>
                  <a:lnTo>
                    <a:pt x="205739" y="6095"/>
                  </a:lnTo>
                  <a:lnTo>
                    <a:pt x="341562" y="6095"/>
                  </a:lnTo>
                  <a:lnTo>
                    <a:pt x="341620" y="0"/>
                  </a:lnTo>
                  <a:close/>
                </a:path>
                <a:path w="5671184" h="6350">
                  <a:moveTo>
                    <a:pt x="670559" y="0"/>
                  </a:moveTo>
                  <a:lnTo>
                    <a:pt x="601979" y="0"/>
                  </a:lnTo>
                  <a:lnTo>
                    <a:pt x="601979" y="3047"/>
                  </a:lnTo>
                  <a:lnTo>
                    <a:pt x="603503" y="3047"/>
                  </a:lnTo>
                  <a:lnTo>
                    <a:pt x="603503" y="6095"/>
                  </a:lnTo>
                  <a:lnTo>
                    <a:pt x="605027" y="6096"/>
                  </a:lnTo>
                  <a:lnTo>
                    <a:pt x="668527" y="6096"/>
                  </a:lnTo>
                  <a:lnTo>
                    <a:pt x="670559" y="0"/>
                  </a:lnTo>
                  <a:close/>
                </a:path>
                <a:path w="5671184" h="6350">
                  <a:moveTo>
                    <a:pt x="782046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1987" y="6096"/>
                  </a:lnTo>
                  <a:lnTo>
                    <a:pt x="782046" y="0"/>
                  </a:lnTo>
                  <a:close/>
                </a:path>
                <a:path w="5671184" h="6350">
                  <a:moveTo>
                    <a:pt x="3090916" y="0"/>
                  </a:moveTo>
                  <a:lnTo>
                    <a:pt x="2951987" y="0"/>
                  </a:lnTo>
                  <a:lnTo>
                    <a:pt x="2951987" y="4571"/>
                  </a:lnTo>
                  <a:lnTo>
                    <a:pt x="2953511" y="4571"/>
                  </a:lnTo>
                  <a:lnTo>
                    <a:pt x="2955035" y="6095"/>
                  </a:lnTo>
                  <a:lnTo>
                    <a:pt x="3090858" y="6095"/>
                  </a:lnTo>
                  <a:lnTo>
                    <a:pt x="3090916" y="0"/>
                  </a:lnTo>
                  <a:close/>
                </a:path>
                <a:path w="5671184" h="6350">
                  <a:moveTo>
                    <a:pt x="4206474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6415" y="6096"/>
                  </a:lnTo>
                  <a:lnTo>
                    <a:pt x="4206474" y="0"/>
                  </a:lnTo>
                  <a:close/>
                </a:path>
                <a:path w="5671184" h="6350">
                  <a:moveTo>
                    <a:pt x="4738350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8291" y="6096"/>
                  </a:lnTo>
                  <a:lnTo>
                    <a:pt x="4738350" y="0"/>
                  </a:lnTo>
                  <a:close/>
                </a:path>
                <a:path w="5671184" h="6350">
                  <a:moveTo>
                    <a:pt x="5009632" y="0"/>
                  </a:moveTo>
                  <a:lnTo>
                    <a:pt x="4870703" y="0"/>
                  </a:lnTo>
                  <a:lnTo>
                    <a:pt x="4870703" y="4571"/>
                  </a:lnTo>
                  <a:lnTo>
                    <a:pt x="4872227" y="4571"/>
                  </a:lnTo>
                  <a:lnTo>
                    <a:pt x="4873751" y="6095"/>
                  </a:lnTo>
                  <a:lnTo>
                    <a:pt x="5009574" y="6095"/>
                  </a:lnTo>
                  <a:lnTo>
                    <a:pt x="5009632" y="0"/>
                  </a:lnTo>
                  <a:close/>
                </a:path>
              </a:pathLst>
            </a:custGeom>
            <a:solidFill>
              <a:srgbClr val="EE2F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070859" y="2109216"/>
              <a:ext cx="5671185" cy="6350"/>
            </a:xfrm>
            <a:custGeom>
              <a:avLst/>
              <a:gdLst/>
              <a:ahLst/>
              <a:cxnLst/>
              <a:rect l="l" t="t" r="r" b="b"/>
              <a:pathLst>
                <a:path w="5671184" h="6350">
                  <a:moveTo>
                    <a:pt x="1614036" y="0"/>
                  </a:moveTo>
                  <a:lnTo>
                    <a:pt x="1571243" y="0"/>
                  </a:lnTo>
                  <a:lnTo>
                    <a:pt x="1571243" y="6096"/>
                  </a:lnTo>
                  <a:lnTo>
                    <a:pt x="1613996" y="6096"/>
                  </a:lnTo>
                  <a:lnTo>
                    <a:pt x="1614036" y="0"/>
                  </a:lnTo>
                  <a:close/>
                </a:path>
                <a:path w="5671184" h="6350">
                  <a:moveTo>
                    <a:pt x="2277617" y="0"/>
                  </a:moveTo>
                  <a:lnTo>
                    <a:pt x="2138171" y="0"/>
                  </a:lnTo>
                  <a:lnTo>
                    <a:pt x="2138171" y="6096"/>
                  </a:lnTo>
                  <a:lnTo>
                    <a:pt x="2175856" y="6096"/>
                  </a:lnTo>
                  <a:lnTo>
                    <a:pt x="2176271" y="1523"/>
                  </a:lnTo>
                  <a:lnTo>
                    <a:pt x="2276855" y="1523"/>
                  </a:lnTo>
                  <a:lnTo>
                    <a:pt x="2277617" y="0"/>
                  </a:lnTo>
                  <a:close/>
                </a:path>
                <a:path w="5671184" h="6350">
                  <a:moveTo>
                    <a:pt x="2276855" y="1523"/>
                  </a:moveTo>
                  <a:lnTo>
                    <a:pt x="2177795" y="1523"/>
                  </a:lnTo>
                  <a:lnTo>
                    <a:pt x="2182368" y="6096"/>
                  </a:lnTo>
                  <a:lnTo>
                    <a:pt x="2272283" y="6096"/>
                  </a:lnTo>
                  <a:lnTo>
                    <a:pt x="2276855" y="1523"/>
                  </a:lnTo>
                  <a:close/>
                </a:path>
                <a:path w="5671184" h="6350">
                  <a:moveTo>
                    <a:pt x="3179184" y="0"/>
                  </a:moveTo>
                  <a:lnTo>
                    <a:pt x="3136391" y="0"/>
                  </a:lnTo>
                  <a:lnTo>
                    <a:pt x="3136391" y="6096"/>
                  </a:lnTo>
                  <a:lnTo>
                    <a:pt x="3179144" y="6096"/>
                  </a:lnTo>
                  <a:lnTo>
                    <a:pt x="3179184" y="0"/>
                  </a:lnTo>
                  <a:close/>
                </a:path>
                <a:path w="5671184" h="6350">
                  <a:moveTo>
                    <a:pt x="4293446" y="0"/>
                  </a:moveTo>
                  <a:lnTo>
                    <a:pt x="4250435" y="0"/>
                  </a:lnTo>
                  <a:lnTo>
                    <a:pt x="4250435" y="6096"/>
                  </a:lnTo>
                  <a:lnTo>
                    <a:pt x="4293333" y="6096"/>
                  </a:lnTo>
                  <a:lnTo>
                    <a:pt x="4293446" y="0"/>
                  </a:lnTo>
                  <a:close/>
                </a:path>
                <a:path w="5671184" h="6350">
                  <a:moveTo>
                    <a:pt x="4390643" y="6096"/>
                  </a:moveTo>
                  <a:lnTo>
                    <a:pt x="4390643" y="4571"/>
                  </a:lnTo>
                  <a:lnTo>
                    <a:pt x="4389119" y="3047"/>
                  </a:lnTo>
                  <a:lnTo>
                    <a:pt x="4387595" y="3047"/>
                  </a:lnTo>
                  <a:lnTo>
                    <a:pt x="4387595" y="0"/>
                  </a:lnTo>
                  <a:lnTo>
                    <a:pt x="4335779" y="0"/>
                  </a:lnTo>
                  <a:lnTo>
                    <a:pt x="4335779" y="1523"/>
                  </a:lnTo>
                  <a:lnTo>
                    <a:pt x="4337303" y="1523"/>
                  </a:lnTo>
                  <a:lnTo>
                    <a:pt x="4338827" y="3047"/>
                  </a:lnTo>
                  <a:lnTo>
                    <a:pt x="4338827" y="6095"/>
                  </a:lnTo>
                  <a:lnTo>
                    <a:pt x="4390643" y="6096"/>
                  </a:lnTo>
                  <a:close/>
                </a:path>
                <a:path w="5671184" h="6350">
                  <a:moveTo>
                    <a:pt x="4613147" y="0"/>
                  </a:moveTo>
                  <a:lnTo>
                    <a:pt x="4511039" y="0"/>
                  </a:lnTo>
                  <a:lnTo>
                    <a:pt x="4511039" y="1523"/>
                  </a:lnTo>
                  <a:lnTo>
                    <a:pt x="4512563" y="1523"/>
                  </a:lnTo>
                  <a:lnTo>
                    <a:pt x="4517135" y="6095"/>
                  </a:lnTo>
                  <a:lnTo>
                    <a:pt x="4607051" y="6096"/>
                  </a:lnTo>
                  <a:lnTo>
                    <a:pt x="4613147" y="0"/>
                  </a:lnTo>
                  <a:close/>
                </a:path>
                <a:path w="5671184" h="6350">
                  <a:moveTo>
                    <a:pt x="4649852" y="0"/>
                  </a:moveTo>
                  <a:lnTo>
                    <a:pt x="4614671" y="0"/>
                  </a:lnTo>
                  <a:lnTo>
                    <a:pt x="4614671" y="6096"/>
                  </a:lnTo>
                  <a:lnTo>
                    <a:pt x="4649812" y="6096"/>
                  </a:lnTo>
                  <a:lnTo>
                    <a:pt x="4649852" y="0"/>
                  </a:lnTo>
                  <a:close/>
                </a:path>
                <a:path w="5671184" h="6350">
                  <a:moveTo>
                    <a:pt x="5163311" y="0"/>
                  </a:moveTo>
                  <a:lnTo>
                    <a:pt x="5061203" y="0"/>
                  </a:lnTo>
                  <a:lnTo>
                    <a:pt x="5061203" y="1523"/>
                  </a:lnTo>
                  <a:lnTo>
                    <a:pt x="5062727" y="1523"/>
                  </a:lnTo>
                  <a:lnTo>
                    <a:pt x="5067299" y="6095"/>
                  </a:lnTo>
                  <a:lnTo>
                    <a:pt x="5157215" y="6096"/>
                  </a:lnTo>
                  <a:lnTo>
                    <a:pt x="5163311" y="0"/>
                  </a:lnTo>
                  <a:close/>
                </a:path>
                <a:path w="5671184" h="6350">
                  <a:moveTo>
                    <a:pt x="5200016" y="0"/>
                  </a:moveTo>
                  <a:lnTo>
                    <a:pt x="5164835" y="0"/>
                  </a:lnTo>
                  <a:lnTo>
                    <a:pt x="5164835" y="6096"/>
                  </a:lnTo>
                  <a:lnTo>
                    <a:pt x="5199976" y="6096"/>
                  </a:lnTo>
                  <a:lnTo>
                    <a:pt x="5200016" y="0"/>
                  </a:lnTo>
                  <a:close/>
                </a:path>
                <a:path w="5671184" h="6350">
                  <a:moveTo>
                    <a:pt x="1348739" y="0"/>
                  </a:moveTo>
                  <a:lnTo>
                    <a:pt x="1194816" y="0"/>
                  </a:lnTo>
                  <a:lnTo>
                    <a:pt x="1196339" y="1523"/>
                  </a:lnTo>
                  <a:lnTo>
                    <a:pt x="1199387" y="3047"/>
                  </a:lnTo>
                  <a:lnTo>
                    <a:pt x="1202436" y="6096"/>
                  </a:lnTo>
                  <a:lnTo>
                    <a:pt x="1347520" y="6096"/>
                  </a:lnTo>
                  <a:lnTo>
                    <a:pt x="1348739" y="0"/>
                  </a:lnTo>
                  <a:close/>
                </a:path>
                <a:path w="5671184" h="6350">
                  <a:moveTo>
                    <a:pt x="143255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35635" y="6096"/>
                  </a:lnTo>
                  <a:lnTo>
                    <a:pt x="138683" y="4571"/>
                  </a:lnTo>
                  <a:lnTo>
                    <a:pt x="143255" y="0"/>
                  </a:lnTo>
                  <a:close/>
                </a:path>
                <a:path w="5671184" h="6350">
                  <a:moveTo>
                    <a:pt x="3313982" y="0"/>
                  </a:moveTo>
                  <a:lnTo>
                    <a:pt x="3236975" y="0"/>
                  </a:lnTo>
                  <a:lnTo>
                    <a:pt x="3236975" y="3047"/>
                  </a:lnTo>
                  <a:lnTo>
                    <a:pt x="3238499" y="3047"/>
                  </a:lnTo>
                  <a:lnTo>
                    <a:pt x="3238499" y="6095"/>
                  </a:lnTo>
                  <a:lnTo>
                    <a:pt x="3240023" y="6096"/>
                  </a:lnTo>
                  <a:lnTo>
                    <a:pt x="3313624" y="6096"/>
                  </a:lnTo>
                  <a:lnTo>
                    <a:pt x="3313982" y="0"/>
                  </a:lnTo>
                  <a:close/>
                </a:path>
                <a:path w="5671184" h="6350">
                  <a:moveTo>
                    <a:pt x="430033" y="0"/>
                  </a:moveTo>
                  <a:lnTo>
                    <a:pt x="387095" y="0"/>
                  </a:lnTo>
                  <a:lnTo>
                    <a:pt x="387095" y="6096"/>
                  </a:lnTo>
                  <a:lnTo>
                    <a:pt x="429944" y="6096"/>
                  </a:lnTo>
                  <a:lnTo>
                    <a:pt x="430033" y="0"/>
                  </a:lnTo>
                  <a:close/>
                </a:path>
                <a:path w="5671184" h="6350">
                  <a:moveTo>
                    <a:pt x="534923" y="6096"/>
                  </a:moveTo>
                  <a:lnTo>
                    <a:pt x="534923" y="0"/>
                  </a:lnTo>
                  <a:lnTo>
                    <a:pt x="492251" y="0"/>
                  </a:lnTo>
                  <a:lnTo>
                    <a:pt x="492251" y="6096"/>
                  </a:lnTo>
                  <a:lnTo>
                    <a:pt x="534923" y="6096"/>
                  </a:lnTo>
                  <a:close/>
                </a:path>
                <a:path w="5671184" h="6350">
                  <a:moveTo>
                    <a:pt x="1527714" y="0"/>
                  </a:moveTo>
                  <a:lnTo>
                    <a:pt x="1402079" y="0"/>
                  </a:lnTo>
                  <a:lnTo>
                    <a:pt x="1402079" y="3047"/>
                  </a:lnTo>
                  <a:lnTo>
                    <a:pt x="1403603" y="3047"/>
                  </a:lnTo>
                  <a:lnTo>
                    <a:pt x="1406652" y="6096"/>
                  </a:lnTo>
                  <a:lnTo>
                    <a:pt x="1527333" y="6096"/>
                  </a:lnTo>
                  <a:lnTo>
                    <a:pt x="1527714" y="0"/>
                  </a:lnTo>
                  <a:close/>
                </a:path>
                <a:path w="5671184" h="6350">
                  <a:moveTo>
                    <a:pt x="1794509" y="0"/>
                  </a:moveTo>
                  <a:lnTo>
                    <a:pt x="1667256" y="0"/>
                  </a:lnTo>
                  <a:lnTo>
                    <a:pt x="1668779" y="1523"/>
                  </a:lnTo>
                  <a:lnTo>
                    <a:pt x="1668779" y="4571"/>
                  </a:lnTo>
                  <a:lnTo>
                    <a:pt x="1670303" y="4571"/>
                  </a:lnTo>
                  <a:lnTo>
                    <a:pt x="1673352" y="6096"/>
                  </a:lnTo>
                  <a:lnTo>
                    <a:pt x="1787651" y="6096"/>
                  </a:lnTo>
                  <a:lnTo>
                    <a:pt x="1789175" y="4571"/>
                  </a:lnTo>
                  <a:lnTo>
                    <a:pt x="1792223" y="3047"/>
                  </a:lnTo>
                  <a:lnTo>
                    <a:pt x="1793747" y="1523"/>
                  </a:lnTo>
                  <a:lnTo>
                    <a:pt x="1794509" y="0"/>
                  </a:lnTo>
                  <a:close/>
                </a:path>
                <a:path w="5671184" h="6350">
                  <a:moveTo>
                    <a:pt x="1891548" y="0"/>
                  </a:moveTo>
                  <a:lnTo>
                    <a:pt x="1848611" y="0"/>
                  </a:lnTo>
                  <a:lnTo>
                    <a:pt x="1848611" y="6096"/>
                  </a:lnTo>
                  <a:lnTo>
                    <a:pt x="1891460" y="6096"/>
                  </a:lnTo>
                  <a:lnTo>
                    <a:pt x="1891548" y="0"/>
                  </a:lnTo>
                  <a:close/>
                </a:path>
                <a:path w="5671184" h="6350">
                  <a:moveTo>
                    <a:pt x="2094212" y="0"/>
                  </a:moveTo>
                  <a:lnTo>
                    <a:pt x="2051303" y="0"/>
                  </a:lnTo>
                  <a:lnTo>
                    <a:pt x="2051303" y="6096"/>
                  </a:lnTo>
                  <a:lnTo>
                    <a:pt x="2094126" y="6096"/>
                  </a:lnTo>
                  <a:lnTo>
                    <a:pt x="2094212" y="0"/>
                  </a:lnTo>
                  <a:close/>
                </a:path>
                <a:path w="5671184" h="6350">
                  <a:moveTo>
                    <a:pt x="1993391" y="6096"/>
                  </a:moveTo>
                  <a:lnTo>
                    <a:pt x="1993391" y="0"/>
                  </a:lnTo>
                  <a:lnTo>
                    <a:pt x="1950719" y="0"/>
                  </a:lnTo>
                  <a:lnTo>
                    <a:pt x="1950719" y="6096"/>
                  </a:lnTo>
                  <a:lnTo>
                    <a:pt x="1993391" y="6096"/>
                  </a:lnTo>
                  <a:close/>
                </a:path>
                <a:path w="5671184" h="6350">
                  <a:moveTo>
                    <a:pt x="2459983" y="0"/>
                  </a:moveTo>
                  <a:lnTo>
                    <a:pt x="2325624" y="0"/>
                  </a:lnTo>
                  <a:lnTo>
                    <a:pt x="2327147" y="1523"/>
                  </a:lnTo>
                  <a:lnTo>
                    <a:pt x="2327147" y="4571"/>
                  </a:lnTo>
                  <a:lnTo>
                    <a:pt x="2328671" y="4571"/>
                  </a:lnTo>
                  <a:lnTo>
                    <a:pt x="2328671" y="6096"/>
                  </a:lnTo>
                  <a:lnTo>
                    <a:pt x="2459900" y="6095"/>
                  </a:lnTo>
                  <a:lnTo>
                    <a:pt x="2459983" y="0"/>
                  </a:lnTo>
                  <a:close/>
                </a:path>
                <a:path w="5671184" h="6350">
                  <a:moveTo>
                    <a:pt x="2546868" y="0"/>
                  </a:moveTo>
                  <a:lnTo>
                    <a:pt x="2503931" y="0"/>
                  </a:lnTo>
                  <a:lnTo>
                    <a:pt x="2503931" y="6096"/>
                  </a:lnTo>
                  <a:lnTo>
                    <a:pt x="2546780" y="6096"/>
                  </a:lnTo>
                  <a:lnTo>
                    <a:pt x="2546868" y="0"/>
                  </a:lnTo>
                  <a:close/>
                </a:path>
                <a:path w="5671184" h="6350">
                  <a:moveTo>
                    <a:pt x="2651759" y="6096"/>
                  </a:moveTo>
                  <a:lnTo>
                    <a:pt x="2651759" y="0"/>
                  </a:lnTo>
                  <a:lnTo>
                    <a:pt x="2609087" y="0"/>
                  </a:lnTo>
                  <a:lnTo>
                    <a:pt x="2609087" y="6096"/>
                  </a:lnTo>
                  <a:lnTo>
                    <a:pt x="2651759" y="6096"/>
                  </a:lnTo>
                  <a:close/>
                </a:path>
                <a:path w="5671184" h="6350">
                  <a:moveTo>
                    <a:pt x="2825495" y="6096"/>
                  </a:moveTo>
                  <a:lnTo>
                    <a:pt x="2825495" y="4571"/>
                  </a:lnTo>
                  <a:lnTo>
                    <a:pt x="2820924" y="0"/>
                  </a:lnTo>
                  <a:lnTo>
                    <a:pt x="2694432" y="0"/>
                  </a:lnTo>
                  <a:lnTo>
                    <a:pt x="2697479" y="3047"/>
                  </a:lnTo>
                  <a:lnTo>
                    <a:pt x="2700527" y="4571"/>
                  </a:lnTo>
                  <a:lnTo>
                    <a:pt x="2700527" y="6096"/>
                  </a:lnTo>
                  <a:lnTo>
                    <a:pt x="2825495" y="6096"/>
                  </a:lnTo>
                  <a:close/>
                </a:path>
                <a:path w="5671184" h="6350">
                  <a:moveTo>
                    <a:pt x="2700527" y="6096"/>
                  </a:moveTo>
                  <a:lnTo>
                    <a:pt x="2700527" y="4571"/>
                  </a:lnTo>
                  <a:lnTo>
                    <a:pt x="2699003" y="6096"/>
                  </a:lnTo>
                  <a:lnTo>
                    <a:pt x="2700527" y="6096"/>
                  </a:lnTo>
                  <a:close/>
                </a:path>
                <a:path w="5671184" h="6350">
                  <a:moveTo>
                    <a:pt x="3389657" y="0"/>
                  </a:moveTo>
                  <a:lnTo>
                    <a:pt x="3346703" y="0"/>
                  </a:lnTo>
                  <a:lnTo>
                    <a:pt x="3346703" y="6096"/>
                  </a:lnTo>
                  <a:lnTo>
                    <a:pt x="3389563" y="6096"/>
                  </a:lnTo>
                  <a:lnTo>
                    <a:pt x="3389657" y="0"/>
                  </a:lnTo>
                  <a:close/>
                </a:path>
                <a:path w="5671184" h="6350">
                  <a:moveTo>
                    <a:pt x="3596887" y="0"/>
                  </a:moveTo>
                  <a:lnTo>
                    <a:pt x="3462528" y="0"/>
                  </a:lnTo>
                  <a:lnTo>
                    <a:pt x="3464051" y="1523"/>
                  </a:lnTo>
                  <a:lnTo>
                    <a:pt x="3464051" y="4571"/>
                  </a:lnTo>
                  <a:lnTo>
                    <a:pt x="3465575" y="4571"/>
                  </a:lnTo>
                  <a:lnTo>
                    <a:pt x="3465575" y="6096"/>
                  </a:lnTo>
                  <a:lnTo>
                    <a:pt x="3596804" y="6095"/>
                  </a:lnTo>
                  <a:lnTo>
                    <a:pt x="3596887" y="0"/>
                  </a:lnTo>
                  <a:close/>
                </a:path>
                <a:path w="5671184" h="6350">
                  <a:moveTo>
                    <a:pt x="3741419" y="0"/>
                  </a:moveTo>
                  <a:lnTo>
                    <a:pt x="3631691" y="0"/>
                  </a:lnTo>
                  <a:lnTo>
                    <a:pt x="3631691" y="3047"/>
                  </a:lnTo>
                  <a:lnTo>
                    <a:pt x="3633215" y="3047"/>
                  </a:lnTo>
                  <a:lnTo>
                    <a:pt x="3633215" y="6096"/>
                  </a:lnTo>
                  <a:lnTo>
                    <a:pt x="3738371" y="6095"/>
                  </a:lnTo>
                  <a:lnTo>
                    <a:pt x="3741419" y="0"/>
                  </a:lnTo>
                  <a:close/>
                </a:path>
                <a:path w="5671184" h="6350">
                  <a:moveTo>
                    <a:pt x="3918965" y="0"/>
                  </a:moveTo>
                  <a:lnTo>
                    <a:pt x="3791712" y="0"/>
                  </a:lnTo>
                  <a:lnTo>
                    <a:pt x="3793235" y="1523"/>
                  </a:lnTo>
                  <a:lnTo>
                    <a:pt x="3793235" y="4571"/>
                  </a:lnTo>
                  <a:lnTo>
                    <a:pt x="3794759" y="4571"/>
                  </a:lnTo>
                  <a:lnTo>
                    <a:pt x="3797808" y="6096"/>
                  </a:lnTo>
                  <a:lnTo>
                    <a:pt x="3912107" y="6096"/>
                  </a:lnTo>
                  <a:lnTo>
                    <a:pt x="3913631" y="4571"/>
                  </a:lnTo>
                  <a:lnTo>
                    <a:pt x="3916679" y="3047"/>
                  </a:lnTo>
                  <a:lnTo>
                    <a:pt x="3918203" y="1523"/>
                  </a:lnTo>
                  <a:lnTo>
                    <a:pt x="3918965" y="0"/>
                  </a:lnTo>
                  <a:close/>
                </a:path>
                <a:path w="5671184" h="6350">
                  <a:moveTo>
                    <a:pt x="4016004" y="0"/>
                  </a:moveTo>
                  <a:lnTo>
                    <a:pt x="3973067" y="0"/>
                  </a:lnTo>
                  <a:lnTo>
                    <a:pt x="3973067" y="6096"/>
                  </a:lnTo>
                  <a:lnTo>
                    <a:pt x="4015916" y="6096"/>
                  </a:lnTo>
                  <a:lnTo>
                    <a:pt x="4016004" y="0"/>
                  </a:lnTo>
                  <a:close/>
                </a:path>
                <a:path w="5671184" h="6350">
                  <a:moveTo>
                    <a:pt x="4120895" y="6096"/>
                  </a:moveTo>
                  <a:lnTo>
                    <a:pt x="4120895" y="0"/>
                  </a:lnTo>
                  <a:lnTo>
                    <a:pt x="4078223" y="0"/>
                  </a:lnTo>
                  <a:lnTo>
                    <a:pt x="4078223" y="6096"/>
                  </a:lnTo>
                  <a:lnTo>
                    <a:pt x="4120895" y="6096"/>
                  </a:lnTo>
                  <a:close/>
                </a:path>
                <a:path w="5671184" h="6350">
                  <a:moveTo>
                    <a:pt x="5376918" y="0"/>
                  </a:moveTo>
                  <a:lnTo>
                    <a:pt x="5242560" y="0"/>
                  </a:lnTo>
                  <a:lnTo>
                    <a:pt x="5244083" y="1523"/>
                  </a:lnTo>
                  <a:lnTo>
                    <a:pt x="5244083" y="4571"/>
                  </a:lnTo>
                  <a:lnTo>
                    <a:pt x="5245607" y="4571"/>
                  </a:lnTo>
                  <a:lnTo>
                    <a:pt x="5245607" y="6096"/>
                  </a:lnTo>
                  <a:lnTo>
                    <a:pt x="5376836" y="6095"/>
                  </a:lnTo>
                  <a:lnTo>
                    <a:pt x="5376918" y="0"/>
                  </a:lnTo>
                  <a:close/>
                </a:path>
                <a:path w="5671184" h="6350">
                  <a:moveTo>
                    <a:pt x="5463821" y="0"/>
                  </a:moveTo>
                  <a:lnTo>
                    <a:pt x="5420867" y="0"/>
                  </a:lnTo>
                  <a:lnTo>
                    <a:pt x="5420867" y="6096"/>
                  </a:lnTo>
                  <a:lnTo>
                    <a:pt x="5463727" y="6096"/>
                  </a:lnTo>
                  <a:lnTo>
                    <a:pt x="5463821" y="0"/>
                  </a:lnTo>
                  <a:close/>
                </a:path>
                <a:path w="5671184" h="6350">
                  <a:moveTo>
                    <a:pt x="5671050" y="0"/>
                  </a:moveTo>
                  <a:lnTo>
                    <a:pt x="5536692" y="0"/>
                  </a:lnTo>
                  <a:lnTo>
                    <a:pt x="5538215" y="1523"/>
                  </a:lnTo>
                  <a:lnTo>
                    <a:pt x="5538215" y="4571"/>
                  </a:lnTo>
                  <a:lnTo>
                    <a:pt x="5539739" y="4571"/>
                  </a:lnTo>
                  <a:lnTo>
                    <a:pt x="5539739" y="6096"/>
                  </a:lnTo>
                  <a:lnTo>
                    <a:pt x="5670968" y="6095"/>
                  </a:lnTo>
                  <a:lnTo>
                    <a:pt x="5671050" y="0"/>
                  </a:lnTo>
                  <a:close/>
                </a:path>
                <a:path w="5671184" h="6350">
                  <a:moveTo>
                    <a:pt x="304799" y="0"/>
                  </a:moveTo>
                  <a:lnTo>
                    <a:pt x="205739" y="0"/>
                  </a:lnTo>
                  <a:lnTo>
                    <a:pt x="205739" y="3047"/>
                  </a:lnTo>
                  <a:lnTo>
                    <a:pt x="207263" y="3047"/>
                  </a:lnTo>
                  <a:lnTo>
                    <a:pt x="207263" y="6095"/>
                  </a:lnTo>
                  <a:lnTo>
                    <a:pt x="297179" y="6096"/>
                  </a:lnTo>
                  <a:lnTo>
                    <a:pt x="300227" y="3047"/>
                  </a:lnTo>
                  <a:lnTo>
                    <a:pt x="303275" y="1523"/>
                  </a:lnTo>
                  <a:lnTo>
                    <a:pt x="304799" y="0"/>
                  </a:lnTo>
                  <a:close/>
                </a:path>
                <a:path w="5671184" h="6350">
                  <a:moveTo>
                    <a:pt x="341562" y="0"/>
                  </a:moveTo>
                  <a:lnTo>
                    <a:pt x="306323" y="0"/>
                  </a:lnTo>
                  <a:lnTo>
                    <a:pt x="306323" y="6096"/>
                  </a:lnTo>
                  <a:lnTo>
                    <a:pt x="341505" y="6096"/>
                  </a:lnTo>
                  <a:lnTo>
                    <a:pt x="341562" y="0"/>
                  </a:lnTo>
                  <a:close/>
                </a:path>
                <a:path w="5671184" h="6350">
                  <a:moveTo>
                    <a:pt x="668527" y="0"/>
                  </a:moveTo>
                  <a:lnTo>
                    <a:pt x="605027" y="0"/>
                  </a:lnTo>
                  <a:lnTo>
                    <a:pt x="605027" y="4571"/>
                  </a:lnTo>
                  <a:lnTo>
                    <a:pt x="606551" y="4571"/>
                  </a:lnTo>
                  <a:lnTo>
                    <a:pt x="606551" y="6096"/>
                  </a:lnTo>
                  <a:lnTo>
                    <a:pt x="666495" y="6096"/>
                  </a:lnTo>
                  <a:lnTo>
                    <a:pt x="668527" y="0"/>
                  </a:lnTo>
                  <a:close/>
                </a:path>
                <a:path w="5671184" h="6350">
                  <a:moveTo>
                    <a:pt x="781987" y="0"/>
                  </a:moveTo>
                  <a:lnTo>
                    <a:pt x="739139" y="0"/>
                  </a:lnTo>
                  <a:lnTo>
                    <a:pt x="739139" y="6096"/>
                  </a:lnTo>
                  <a:lnTo>
                    <a:pt x="781929" y="6096"/>
                  </a:lnTo>
                  <a:lnTo>
                    <a:pt x="781987" y="0"/>
                  </a:lnTo>
                  <a:close/>
                </a:path>
                <a:path w="5671184" h="6350">
                  <a:moveTo>
                    <a:pt x="3054095" y="0"/>
                  </a:moveTo>
                  <a:lnTo>
                    <a:pt x="2955035" y="0"/>
                  </a:lnTo>
                  <a:lnTo>
                    <a:pt x="2955035" y="3047"/>
                  </a:lnTo>
                  <a:lnTo>
                    <a:pt x="2956559" y="3047"/>
                  </a:lnTo>
                  <a:lnTo>
                    <a:pt x="2956559" y="6095"/>
                  </a:lnTo>
                  <a:lnTo>
                    <a:pt x="3046475" y="6096"/>
                  </a:lnTo>
                  <a:lnTo>
                    <a:pt x="3049523" y="3047"/>
                  </a:lnTo>
                  <a:lnTo>
                    <a:pt x="3052571" y="1523"/>
                  </a:lnTo>
                  <a:lnTo>
                    <a:pt x="3054095" y="0"/>
                  </a:lnTo>
                  <a:close/>
                </a:path>
                <a:path w="5671184" h="6350">
                  <a:moveTo>
                    <a:pt x="3090858" y="0"/>
                  </a:moveTo>
                  <a:lnTo>
                    <a:pt x="3055619" y="0"/>
                  </a:lnTo>
                  <a:lnTo>
                    <a:pt x="3055619" y="6096"/>
                  </a:lnTo>
                  <a:lnTo>
                    <a:pt x="3090801" y="6096"/>
                  </a:lnTo>
                  <a:lnTo>
                    <a:pt x="3090858" y="0"/>
                  </a:lnTo>
                  <a:close/>
                </a:path>
                <a:path w="5671184" h="6350">
                  <a:moveTo>
                    <a:pt x="4206415" y="0"/>
                  </a:moveTo>
                  <a:lnTo>
                    <a:pt x="4163567" y="0"/>
                  </a:lnTo>
                  <a:lnTo>
                    <a:pt x="4163567" y="6096"/>
                  </a:lnTo>
                  <a:lnTo>
                    <a:pt x="4206357" y="6096"/>
                  </a:lnTo>
                  <a:lnTo>
                    <a:pt x="4206415" y="0"/>
                  </a:lnTo>
                  <a:close/>
                </a:path>
                <a:path w="5671184" h="6350">
                  <a:moveTo>
                    <a:pt x="4738291" y="0"/>
                  </a:moveTo>
                  <a:lnTo>
                    <a:pt x="4695443" y="0"/>
                  </a:lnTo>
                  <a:lnTo>
                    <a:pt x="4695443" y="6096"/>
                  </a:lnTo>
                  <a:lnTo>
                    <a:pt x="4738233" y="6096"/>
                  </a:lnTo>
                  <a:lnTo>
                    <a:pt x="4738291" y="0"/>
                  </a:lnTo>
                  <a:close/>
                </a:path>
                <a:path w="5671184" h="6350">
                  <a:moveTo>
                    <a:pt x="4972811" y="0"/>
                  </a:moveTo>
                  <a:lnTo>
                    <a:pt x="4873751" y="0"/>
                  </a:lnTo>
                  <a:lnTo>
                    <a:pt x="4873751" y="3047"/>
                  </a:lnTo>
                  <a:lnTo>
                    <a:pt x="4875275" y="3047"/>
                  </a:lnTo>
                  <a:lnTo>
                    <a:pt x="4875275" y="6095"/>
                  </a:lnTo>
                  <a:lnTo>
                    <a:pt x="4965191" y="6096"/>
                  </a:lnTo>
                  <a:lnTo>
                    <a:pt x="4968239" y="3047"/>
                  </a:lnTo>
                  <a:lnTo>
                    <a:pt x="4971287" y="1523"/>
                  </a:lnTo>
                  <a:lnTo>
                    <a:pt x="4972811" y="0"/>
                  </a:lnTo>
                  <a:close/>
                </a:path>
                <a:path w="5671184" h="6350">
                  <a:moveTo>
                    <a:pt x="5009574" y="0"/>
                  </a:moveTo>
                  <a:lnTo>
                    <a:pt x="4974335" y="0"/>
                  </a:lnTo>
                  <a:lnTo>
                    <a:pt x="4974335" y="6096"/>
                  </a:lnTo>
                  <a:lnTo>
                    <a:pt x="5009517" y="6096"/>
                  </a:lnTo>
                  <a:lnTo>
                    <a:pt x="5009574" y="0"/>
                  </a:lnTo>
                  <a:close/>
                </a:path>
              </a:pathLst>
            </a:custGeom>
            <a:solidFill>
              <a:srgbClr val="F030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069336" y="2115312"/>
              <a:ext cx="5673090" cy="5080"/>
            </a:xfrm>
            <a:custGeom>
              <a:avLst/>
              <a:gdLst/>
              <a:ahLst/>
              <a:cxnLst/>
              <a:rect l="l" t="t" r="r" b="b"/>
              <a:pathLst>
                <a:path w="5673090" h="5080">
                  <a:moveTo>
                    <a:pt x="1523" y="4572"/>
                  </a:moveTo>
                  <a:lnTo>
                    <a:pt x="1523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1523" y="4572"/>
                  </a:lnTo>
                  <a:close/>
                </a:path>
                <a:path w="5673090" h="5080">
                  <a:moveTo>
                    <a:pt x="214884" y="4572"/>
                  </a:moveTo>
                  <a:lnTo>
                    <a:pt x="210312" y="0"/>
                  </a:lnTo>
                  <a:lnTo>
                    <a:pt x="137159" y="0"/>
                  </a:lnTo>
                  <a:lnTo>
                    <a:pt x="128015" y="4572"/>
                  </a:lnTo>
                  <a:lnTo>
                    <a:pt x="214884" y="4572"/>
                  </a:lnTo>
                  <a:close/>
                </a:path>
                <a:path w="5673090" h="5080">
                  <a:moveTo>
                    <a:pt x="307847" y="4572"/>
                  </a:moveTo>
                  <a:lnTo>
                    <a:pt x="307847" y="0"/>
                  </a:lnTo>
                  <a:lnTo>
                    <a:pt x="298703" y="0"/>
                  </a:lnTo>
                  <a:lnTo>
                    <a:pt x="294131" y="4571"/>
                  </a:lnTo>
                  <a:lnTo>
                    <a:pt x="214884" y="4572"/>
                  </a:lnTo>
                  <a:lnTo>
                    <a:pt x="307847" y="4572"/>
                  </a:lnTo>
                  <a:close/>
                </a:path>
                <a:path w="5673090" h="5080">
                  <a:moveTo>
                    <a:pt x="388619" y="4572"/>
                  </a:moveTo>
                  <a:lnTo>
                    <a:pt x="388619" y="0"/>
                  </a:lnTo>
                  <a:lnTo>
                    <a:pt x="343029" y="0"/>
                  </a:lnTo>
                  <a:lnTo>
                    <a:pt x="342986" y="4572"/>
                  </a:lnTo>
                  <a:lnTo>
                    <a:pt x="388619" y="4572"/>
                  </a:lnTo>
                  <a:close/>
                </a:path>
                <a:path w="5673090" h="5080">
                  <a:moveTo>
                    <a:pt x="493775" y="4572"/>
                  </a:moveTo>
                  <a:lnTo>
                    <a:pt x="493775" y="0"/>
                  </a:lnTo>
                  <a:lnTo>
                    <a:pt x="431468" y="0"/>
                  </a:lnTo>
                  <a:lnTo>
                    <a:pt x="431402" y="4572"/>
                  </a:lnTo>
                  <a:lnTo>
                    <a:pt x="493775" y="4572"/>
                  </a:lnTo>
                  <a:close/>
                </a:path>
                <a:path w="5673090" h="5080">
                  <a:moveTo>
                    <a:pt x="609599" y="4572"/>
                  </a:moveTo>
                  <a:lnTo>
                    <a:pt x="609599" y="3047"/>
                  </a:lnTo>
                  <a:lnTo>
                    <a:pt x="608075" y="3047"/>
                  </a:lnTo>
                  <a:lnTo>
                    <a:pt x="608075" y="0"/>
                  </a:lnTo>
                  <a:lnTo>
                    <a:pt x="536447" y="0"/>
                  </a:lnTo>
                  <a:lnTo>
                    <a:pt x="536447" y="4572"/>
                  </a:lnTo>
                  <a:lnTo>
                    <a:pt x="609599" y="4572"/>
                  </a:lnTo>
                  <a:close/>
                </a:path>
                <a:path w="5673090" h="5080">
                  <a:moveTo>
                    <a:pt x="740663" y="4572"/>
                  </a:moveTo>
                  <a:lnTo>
                    <a:pt x="740663" y="0"/>
                  </a:lnTo>
                  <a:lnTo>
                    <a:pt x="668019" y="0"/>
                  </a:lnTo>
                  <a:lnTo>
                    <a:pt x="666495" y="4572"/>
                  </a:lnTo>
                  <a:lnTo>
                    <a:pt x="740663" y="4572"/>
                  </a:lnTo>
                  <a:close/>
                </a:path>
                <a:path w="5673090" h="5080">
                  <a:moveTo>
                    <a:pt x="1211580" y="4572"/>
                  </a:moveTo>
                  <a:lnTo>
                    <a:pt x="1208531" y="3047"/>
                  </a:lnTo>
                  <a:lnTo>
                    <a:pt x="1207007" y="1523"/>
                  </a:lnTo>
                  <a:lnTo>
                    <a:pt x="1203960" y="0"/>
                  </a:lnTo>
                  <a:lnTo>
                    <a:pt x="783453" y="0"/>
                  </a:lnTo>
                  <a:lnTo>
                    <a:pt x="783409" y="4572"/>
                  </a:lnTo>
                  <a:lnTo>
                    <a:pt x="1211580" y="4572"/>
                  </a:lnTo>
                  <a:close/>
                </a:path>
                <a:path w="5673090" h="5080">
                  <a:moveTo>
                    <a:pt x="1414272" y="4572"/>
                  </a:moveTo>
                  <a:lnTo>
                    <a:pt x="1411223" y="1523"/>
                  </a:lnTo>
                  <a:lnTo>
                    <a:pt x="1408176" y="0"/>
                  </a:lnTo>
                  <a:lnTo>
                    <a:pt x="1349044" y="0"/>
                  </a:lnTo>
                  <a:lnTo>
                    <a:pt x="1348739" y="1523"/>
                  </a:lnTo>
                  <a:lnTo>
                    <a:pt x="1345691" y="4572"/>
                  </a:lnTo>
                  <a:lnTo>
                    <a:pt x="1414272" y="4572"/>
                  </a:lnTo>
                  <a:close/>
                </a:path>
                <a:path w="5673090" h="5080">
                  <a:moveTo>
                    <a:pt x="1572767" y="4572"/>
                  </a:moveTo>
                  <a:lnTo>
                    <a:pt x="1572767" y="0"/>
                  </a:lnTo>
                  <a:lnTo>
                    <a:pt x="1528857" y="0"/>
                  </a:lnTo>
                  <a:lnTo>
                    <a:pt x="1528571" y="4571"/>
                  </a:lnTo>
                  <a:lnTo>
                    <a:pt x="1414272" y="4572"/>
                  </a:lnTo>
                  <a:lnTo>
                    <a:pt x="1572767" y="4572"/>
                  </a:lnTo>
                  <a:close/>
                </a:path>
                <a:path w="5673090" h="5080">
                  <a:moveTo>
                    <a:pt x="1679448" y="4572"/>
                  </a:moveTo>
                  <a:lnTo>
                    <a:pt x="1674876" y="0"/>
                  </a:lnTo>
                  <a:lnTo>
                    <a:pt x="1615519" y="0"/>
                  </a:lnTo>
                  <a:lnTo>
                    <a:pt x="1615489" y="4572"/>
                  </a:lnTo>
                  <a:lnTo>
                    <a:pt x="1679448" y="4572"/>
                  </a:lnTo>
                  <a:close/>
                </a:path>
                <a:path w="5673090" h="5080">
                  <a:moveTo>
                    <a:pt x="1850135" y="4572"/>
                  </a:moveTo>
                  <a:lnTo>
                    <a:pt x="1850135" y="0"/>
                  </a:lnTo>
                  <a:lnTo>
                    <a:pt x="1789175" y="0"/>
                  </a:lnTo>
                  <a:lnTo>
                    <a:pt x="1784603" y="4571"/>
                  </a:lnTo>
                  <a:lnTo>
                    <a:pt x="1679448" y="4572"/>
                  </a:lnTo>
                  <a:lnTo>
                    <a:pt x="1850135" y="4572"/>
                  </a:lnTo>
                  <a:close/>
                </a:path>
                <a:path w="5673090" h="5080">
                  <a:moveTo>
                    <a:pt x="1952243" y="4572"/>
                  </a:moveTo>
                  <a:lnTo>
                    <a:pt x="1952243" y="0"/>
                  </a:lnTo>
                  <a:lnTo>
                    <a:pt x="1892984" y="0"/>
                  </a:lnTo>
                  <a:lnTo>
                    <a:pt x="1892918" y="4572"/>
                  </a:lnTo>
                  <a:lnTo>
                    <a:pt x="1952243" y="4572"/>
                  </a:lnTo>
                  <a:close/>
                </a:path>
                <a:path w="5673090" h="5080">
                  <a:moveTo>
                    <a:pt x="2052827" y="4572"/>
                  </a:moveTo>
                  <a:lnTo>
                    <a:pt x="2052827" y="0"/>
                  </a:lnTo>
                  <a:lnTo>
                    <a:pt x="1994915" y="0"/>
                  </a:lnTo>
                  <a:lnTo>
                    <a:pt x="1994915" y="4572"/>
                  </a:lnTo>
                  <a:lnTo>
                    <a:pt x="2052827" y="4572"/>
                  </a:lnTo>
                  <a:close/>
                </a:path>
                <a:path w="5673090" h="5080">
                  <a:moveTo>
                    <a:pt x="2139695" y="4572"/>
                  </a:moveTo>
                  <a:lnTo>
                    <a:pt x="2139695" y="0"/>
                  </a:lnTo>
                  <a:lnTo>
                    <a:pt x="2095650" y="0"/>
                  </a:lnTo>
                  <a:lnTo>
                    <a:pt x="2095585" y="4572"/>
                  </a:lnTo>
                  <a:lnTo>
                    <a:pt x="2139695" y="4572"/>
                  </a:lnTo>
                  <a:close/>
                </a:path>
                <a:path w="5673090" h="5080">
                  <a:moveTo>
                    <a:pt x="2188464" y="4572"/>
                  </a:moveTo>
                  <a:lnTo>
                    <a:pt x="2183891" y="0"/>
                  </a:lnTo>
                  <a:lnTo>
                    <a:pt x="2177380" y="0"/>
                  </a:lnTo>
                  <a:lnTo>
                    <a:pt x="2176964" y="4572"/>
                  </a:lnTo>
                  <a:lnTo>
                    <a:pt x="2188464" y="4572"/>
                  </a:lnTo>
                  <a:close/>
                </a:path>
                <a:path w="5673090" h="5080">
                  <a:moveTo>
                    <a:pt x="2334767" y="4572"/>
                  </a:moveTo>
                  <a:lnTo>
                    <a:pt x="2331719" y="1523"/>
                  </a:lnTo>
                  <a:lnTo>
                    <a:pt x="2330195" y="1523"/>
                  </a:lnTo>
                  <a:lnTo>
                    <a:pt x="2330195" y="0"/>
                  </a:lnTo>
                  <a:lnTo>
                    <a:pt x="2273807" y="0"/>
                  </a:lnTo>
                  <a:lnTo>
                    <a:pt x="2269235" y="4572"/>
                  </a:lnTo>
                  <a:lnTo>
                    <a:pt x="2334767" y="4572"/>
                  </a:lnTo>
                  <a:close/>
                </a:path>
                <a:path w="5673090" h="5080">
                  <a:moveTo>
                    <a:pt x="2426207" y="4572"/>
                  </a:moveTo>
                  <a:lnTo>
                    <a:pt x="2426207" y="0"/>
                  </a:lnTo>
                  <a:lnTo>
                    <a:pt x="2424683" y="0"/>
                  </a:lnTo>
                  <a:lnTo>
                    <a:pt x="2421635" y="1523"/>
                  </a:lnTo>
                  <a:lnTo>
                    <a:pt x="2418587" y="4572"/>
                  </a:lnTo>
                  <a:lnTo>
                    <a:pt x="2426207" y="4572"/>
                  </a:lnTo>
                  <a:close/>
                </a:path>
                <a:path w="5673090" h="5080">
                  <a:moveTo>
                    <a:pt x="2505455" y="4572"/>
                  </a:moveTo>
                  <a:lnTo>
                    <a:pt x="2505455" y="0"/>
                  </a:lnTo>
                  <a:lnTo>
                    <a:pt x="2461424" y="0"/>
                  </a:lnTo>
                  <a:lnTo>
                    <a:pt x="2461362" y="4572"/>
                  </a:lnTo>
                  <a:lnTo>
                    <a:pt x="2505455" y="4572"/>
                  </a:lnTo>
                  <a:close/>
                </a:path>
                <a:path w="5673090" h="5080">
                  <a:moveTo>
                    <a:pt x="2610611" y="4572"/>
                  </a:moveTo>
                  <a:lnTo>
                    <a:pt x="2610611" y="0"/>
                  </a:lnTo>
                  <a:lnTo>
                    <a:pt x="2548304" y="0"/>
                  </a:lnTo>
                  <a:lnTo>
                    <a:pt x="2548238" y="4572"/>
                  </a:lnTo>
                  <a:lnTo>
                    <a:pt x="2610611" y="4572"/>
                  </a:lnTo>
                  <a:close/>
                </a:path>
                <a:path w="5673090" h="5080">
                  <a:moveTo>
                    <a:pt x="2700527" y="0"/>
                  </a:moveTo>
                  <a:lnTo>
                    <a:pt x="2653283" y="0"/>
                  </a:lnTo>
                  <a:lnTo>
                    <a:pt x="2653283" y="4572"/>
                  </a:lnTo>
                  <a:lnTo>
                    <a:pt x="2694431" y="4572"/>
                  </a:lnTo>
                  <a:lnTo>
                    <a:pt x="2697479" y="1523"/>
                  </a:lnTo>
                  <a:lnTo>
                    <a:pt x="2700527" y="0"/>
                  </a:lnTo>
                  <a:close/>
                </a:path>
                <a:path w="5673090" h="5080">
                  <a:moveTo>
                    <a:pt x="3180667" y="0"/>
                  </a:moveTo>
                  <a:lnTo>
                    <a:pt x="3137915" y="0"/>
                  </a:lnTo>
                  <a:lnTo>
                    <a:pt x="3137915" y="4572"/>
                  </a:lnTo>
                  <a:lnTo>
                    <a:pt x="3180637" y="4572"/>
                  </a:lnTo>
                  <a:lnTo>
                    <a:pt x="3180667" y="0"/>
                  </a:lnTo>
                  <a:close/>
                </a:path>
                <a:path w="5673090" h="5080">
                  <a:moveTo>
                    <a:pt x="4294857" y="0"/>
                  </a:moveTo>
                  <a:lnTo>
                    <a:pt x="4251959" y="0"/>
                  </a:lnTo>
                  <a:lnTo>
                    <a:pt x="4251959" y="4572"/>
                  </a:lnTo>
                  <a:lnTo>
                    <a:pt x="4294772" y="4572"/>
                  </a:lnTo>
                  <a:lnTo>
                    <a:pt x="4294857" y="0"/>
                  </a:lnTo>
                  <a:close/>
                </a:path>
                <a:path w="5673090" h="5080">
                  <a:moveTo>
                    <a:pt x="4393691" y="4571"/>
                  </a:moveTo>
                  <a:lnTo>
                    <a:pt x="4393691" y="1523"/>
                  </a:lnTo>
                  <a:lnTo>
                    <a:pt x="4392167" y="1523"/>
                  </a:lnTo>
                  <a:lnTo>
                    <a:pt x="4392167" y="0"/>
                  </a:lnTo>
                  <a:lnTo>
                    <a:pt x="4341875" y="0"/>
                  </a:lnTo>
                  <a:lnTo>
                    <a:pt x="4343399" y="1523"/>
                  </a:lnTo>
                  <a:lnTo>
                    <a:pt x="4343399" y="4571"/>
                  </a:lnTo>
                  <a:lnTo>
                    <a:pt x="4393691" y="4571"/>
                  </a:lnTo>
                  <a:close/>
                </a:path>
                <a:path w="5673090" h="5080">
                  <a:moveTo>
                    <a:pt x="4395215" y="4572"/>
                  </a:moveTo>
                  <a:lnTo>
                    <a:pt x="4344923" y="4571"/>
                  </a:lnTo>
                  <a:lnTo>
                    <a:pt x="4395215" y="4572"/>
                  </a:lnTo>
                  <a:close/>
                </a:path>
                <a:path w="5673090" h="5080">
                  <a:moveTo>
                    <a:pt x="4608575" y="0"/>
                  </a:moveTo>
                  <a:lnTo>
                    <a:pt x="4518659" y="0"/>
                  </a:lnTo>
                  <a:lnTo>
                    <a:pt x="4518659" y="3047"/>
                  </a:lnTo>
                  <a:lnTo>
                    <a:pt x="4520183" y="3047"/>
                  </a:lnTo>
                  <a:lnTo>
                    <a:pt x="4521707" y="4572"/>
                  </a:lnTo>
                  <a:lnTo>
                    <a:pt x="4604003" y="4571"/>
                  </a:lnTo>
                  <a:lnTo>
                    <a:pt x="4608575" y="0"/>
                  </a:lnTo>
                  <a:close/>
                </a:path>
                <a:path w="5673090" h="5080">
                  <a:moveTo>
                    <a:pt x="4651336" y="0"/>
                  </a:moveTo>
                  <a:lnTo>
                    <a:pt x="4616195" y="0"/>
                  </a:lnTo>
                  <a:lnTo>
                    <a:pt x="4616195" y="4572"/>
                  </a:lnTo>
                  <a:lnTo>
                    <a:pt x="4651307" y="4572"/>
                  </a:lnTo>
                  <a:lnTo>
                    <a:pt x="4651336" y="0"/>
                  </a:lnTo>
                  <a:close/>
                </a:path>
                <a:path w="5673090" h="5080">
                  <a:moveTo>
                    <a:pt x="5158739" y="0"/>
                  </a:moveTo>
                  <a:lnTo>
                    <a:pt x="5068823" y="0"/>
                  </a:lnTo>
                  <a:lnTo>
                    <a:pt x="5068823" y="3047"/>
                  </a:lnTo>
                  <a:lnTo>
                    <a:pt x="5070347" y="3047"/>
                  </a:lnTo>
                  <a:lnTo>
                    <a:pt x="5071871" y="4572"/>
                  </a:lnTo>
                  <a:lnTo>
                    <a:pt x="5154167" y="4571"/>
                  </a:lnTo>
                  <a:lnTo>
                    <a:pt x="5158739" y="0"/>
                  </a:lnTo>
                  <a:close/>
                </a:path>
                <a:path w="5673090" h="5080">
                  <a:moveTo>
                    <a:pt x="5201500" y="0"/>
                  </a:moveTo>
                  <a:lnTo>
                    <a:pt x="5166359" y="0"/>
                  </a:lnTo>
                  <a:lnTo>
                    <a:pt x="5166359" y="4572"/>
                  </a:lnTo>
                  <a:lnTo>
                    <a:pt x="5201471" y="4572"/>
                  </a:lnTo>
                  <a:lnTo>
                    <a:pt x="5201500" y="0"/>
                  </a:lnTo>
                  <a:close/>
                </a:path>
                <a:path w="5673090" h="5080">
                  <a:moveTo>
                    <a:pt x="3315147" y="0"/>
                  </a:moveTo>
                  <a:lnTo>
                    <a:pt x="3241547" y="0"/>
                  </a:lnTo>
                  <a:lnTo>
                    <a:pt x="3241547" y="3047"/>
                  </a:lnTo>
                  <a:lnTo>
                    <a:pt x="3243071" y="3047"/>
                  </a:lnTo>
                  <a:lnTo>
                    <a:pt x="3244595" y="4572"/>
                  </a:lnTo>
                  <a:lnTo>
                    <a:pt x="3314878" y="4572"/>
                  </a:lnTo>
                  <a:lnTo>
                    <a:pt x="3315147" y="0"/>
                  </a:lnTo>
                  <a:close/>
                </a:path>
                <a:path w="5673090" h="5080">
                  <a:moveTo>
                    <a:pt x="3391087" y="0"/>
                  </a:moveTo>
                  <a:lnTo>
                    <a:pt x="3348227" y="0"/>
                  </a:lnTo>
                  <a:lnTo>
                    <a:pt x="3348227" y="4572"/>
                  </a:lnTo>
                  <a:lnTo>
                    <a:pt x="3391016" y="4572"/>
                  </a:lnTo>
                  <a:lnTo>
                    <a:pt x="3391087" y="0"/>
                  </a:lnTo>
                  <a:close/>
                </a:path>
                <a:path w="5673090" h="5080">
                  <a:moveTo>
                    <a:pt x="3561587" y="0"/>
                  </a:moveTo>
                  <a:lnTo>
                    <a:pt x="3467099" y="0"/>
                  </a:lnTo>
                  <a:lnTo>
                    <a:pt x="3467099" y="1523"/>
                  </a:lnTo>
                  <a:lnTo>
                    <a:pt x="3468623" y="1523"/>
                  </a:lnTo>
                  <a:lnTo>
                    <a:pt x="3471671" y="4572"/>
                  </a:lnTo>
                  <a:lnTo>
                    <a:pt x="3555491" y="4572"/>
                  </a:lnTo>
                  <a:lnTo>
                    <a:pt x="3558539" y="1523"/>
                  </a:lnTo>
                  <a:lnTo>
                    <a:pt x="3561587" y="0"/>
                  </a:lnTo>
                  <a:close/>
                </a:path>
                <a:path w="5673090" h="5080">
                  <a:moveTo>
                    <a:pt x="3598328" y="0"/>
                  </a:moveTo>
                  <a:lnTo>
                    <a:pt x="3563111" y="0"/>
                  </a:lnTo>
                  <a:lnTo>
                    <a:pt x="3563111" y="4572"/>
                  </a:lnTo>
                  <a:lnTo>
                    <a:pt x="3598266" y="4572"/>
                  </a:lnTo>
                  <a:lnTo>
                    <a:pt x="3598328" y="0"/>
                  </a:lnTo>
                  <a:close/>
                </a:path>
                <a:path w="5673090" h="5080">
                  <a:moveTo>
                    <a:pt x="3739895" y="0"/>
                  </a:moveTo>
                  <a:lnTo>
                    <a:pt x="3634739" y="0"/>
                  </a:lnTo>
                  <a:lnTo>
                    <a:pt x="3634739" y="3047"/>
                  </a:lnTo>
                  <a:lnTo>
                    <a:pt x="3636263" y="3047"/>
                  </a:lnTo>
                  <a:lnTo>
                    <a:pt x="3636263" y="4572"/>
                  </a:lnTo>
                  <a:lnTo>
                    <a:pt x="3733799" y="4572"/>
                  </a:lnTo>
                  <a:lnTo>
                    <a:pt x="3736847" y="1523"/>
                  </a:lnTo>
                  <a:lnTo>
                    <a:pt x="3739895" y="0"/>
                  </a:lnTo>
                  <a:close/>
                </a:path>
                <a:path w="5673090" h="5080">
                  <a:moveTo>
                    <a:pt x="3913631" y="0"/>
                  </a:moveTo>
                  <a:lnTo>
                    <a:pt x="3799331" y="0"/>
                  </a:lnTo>
                  <a:lnTo>
                    <a:pt x="3803903" y="4572"/>
                  </a:lnTo>
                  <a:lnTo>
                    <a:pt x="3909059" y="4571"/>
                  </a:lnTo>
                  <a:lnTo>
                    <a:pt x="3913631" y="0"/>
                  </a:lnTo>
                  <a:close/>
                </a:path>
                <a:path w="5673090" h="5080">
                  <a:moveTo>
                    <a:pt x="4017440" y="0"/>
                  </a:moveTo>
                  <a:lnTo>
                    <a:pt x="3974591" y="0"/>
                  </a:lnTo>
                  <a:lnTo>
                    <a:pt x="3974591" y="4572"/>
                  </a:lnTo>
                  <a:lnTo>
                    <a:pt x="4017374" y="4572"/>
                  </a:lnTo>
                  <a:lnTo>
                    <a:pt x="4017440" y="0"/>
                  </a:lnTo>
                  <a:close/>
                </a:path>
                <a:path w="5673090" h="5080">
                  <a:moveTo>
                    <a:pt x="4122419" y="4572"/>
                  </a:moveTo>
                  <a:lnTo>
                    <a:pt x="4122419" y="0"/>
                  </a:lnTo>
                  <a:lnTo>
                    <a:pt x="4079747" y="0"/>
                  </a:lnTo>
                  <a:lnTo>
                    <a:pt x="4079747" y="4572"/>
                  </a:lnTo>
                  <a:lnTo>
                    <a:pt x="4122419" y="4572"/>
                  </a:lnTo>
                  <a:close/>
                </a:path>
                <a:path w="5673090" h="5080">
                  <a:moveTo>
                    <a:pt x="5341619" y="0"/>
                  </a:moveTo>
                  <a:lnTo>
                    <a:pt x="5247131" y="0"/>
                  </a:lnTo>
                  <a:lnTo>
                    <a:pt x="5247131" y="1523"/>
                  </a:lnTo>
                  <a:lnTo>
                    <a:pt x="5248655" y="1523"/>
                  </a:lnTo>
                  <a:lnTo>
                    <a:pt x="5251703" y="4572"/>
                  </a:lnTo>
                  <a:lnTo>
                    <a:pt x="5335523" y="4572"/>
                  </a:lnTo>
                  <a:lnTo>
                    <a:pt x="5338571" y="1523"/>
                  </a:lnTo>
                  <a:lnTo>
                    <a:pt x="5341619" y="0"/>
                  </a:lnTo>
                  <a:close/>
                </a:path>
                <a:path w="5673090" h="5080">
                  <a:moveTo>
                    <a:pt x="5378360" y="0"/>
                  </a:moveTo>
                  <a:lnTo>
                    <a:pt x="5343143" y="0"/>
                  </a:lnTo>
                  <a:lnTo>
                    <a:pt x="5343143" y="4572"/>
                  </a:lnTo>
                  <a:lnTo>
                    <a:pt x="5378298" y="4572"/>
                  </a:lnTo>
                  <a:lnTo>
                    <a:pt x="5378360" y="0"/>
                  </a:lnTo>
                  <a:close/>
                </a:path>
                <a:path w="5673090" h="5080">
                  <a:moveTo>
                    <a:pt x="5465251" y="0"/>
                  </a:moveTo>
                  <a:lnTo>
                    <a:pt x="5422391" y="0"/>
                  </a:lnTo>
                  <a:lnTo>
                    <a:pt x="5422391" y="4572"/>
                  </a:lnTo>
                  <a:lnTo>
                    <a:pt x="5465180" y="4572"/>
                  </a:lnTo>
                  <a:lnTo>
                    <a:pt x="5465251" y="0"/>
                  </a:lnTo>
                  <a:close/>
                </a:path>
                <a:path w="5673090" h="5080">
                  <a:moveTo>
                    <a:pt x="5635751" y="0"/>
                  </a:moveTo>
                  <a:lnTo>
                    <a:pt x="5541263" y="0"/>
                  </a:lnTo>
                  <a:lnTo>
                    <a:pt x="5541263" y="1523"/>
                  </a:lnTo>
                  <a:lnTo>
                    <a:pt x="5542787" y="1523"/>
                  </a:lnTo>
                  <a:lnTo>
                    <a:pt x="5545835" y="4572"/>
                  </a:lnTo>
                  <a:lnTo>
                    <a:pt x="5629655" y="4572"/>
                  </a:lnTo>
                  <a:lnTo>
                    <a:pt x="5632703" y="1523"/>
                  </a:lnTo>
                  <a:lnTo>
                    <a:pt x="5635751" y="0"/>
                  </a:lnTo>
                  <a:close/>
                </a:path>
                <a:path w="5673090" h="5080">
                  <a:moveTo>
                    <a:pt x="5672492" y="0"/>
                  </a:moveTo>
                  <a:lnTo>
                    <a:pt x="5637275" y="0"/>
                  </a:lnTo>
                  <a:lnTo>
                    <a:pt x="5637275" y="4572"/>
                  </a:lnTo>
                  <a:lnTo>
                    <a:pt x="5672430" y="4572"/>
                  </a:lnTo>
                  <a:lnTo>
                    <a:pt x="5672492" y="0"/>
                  </a:lnTo>
                  <a:close/>
                </a:path>
                <a:path w="5673090" h="5080">
                  <a:moveTo>
                    <a:pt x="3047999" y="0"/>
                  </a:moveTo>
                  <a:lnTo>
                    <a:pt x="2959607" y="0"/>
                  </a:lnTo>
                  <a:lnTo>
                    <a:pt x="2964179" y="4572"/>
                  </a:lnTo>
                  <a:lnTo>
                    <a:pt x="3043427" y="4571"/>
                  </a:lnTo>
                  <a:lnTo>
                    <a:pt x="3047999" y="0"/>
                  </a:lnTo>
                  <a:close/>
                </a:path>
                <a:path w="5673090" h="5080">
                  <a:moveTo>
                    <a:pt x="3092325" y="0"/>
                  </a:moveTo>
                  <a:lnTo>
                    <a:pt x="3057143" y="0"/>
                  </a:lnTo>
                  <a:lnTo>
                    <a:pt x="3057143" y="4572"/>
                  </a:lnTo>
                  <a:lnTo>
                    <a:pt x="3092281" y="4572"/>
                  </a:lnTo>
                  <a:lnTo>
                    <a:pt x="3092325" y="0"/>
                  </a:lnTo>
                  <a:close/>
                </a:path>
                <a:path w="5673090" h="5080">
                  <a:moveTo>
                    <a:pt x="4207880" y="0"/>
                  </a:moveTo>
                  <a:lnTo>
                    <a:pt x="4165091" y="0"/>
                  </a:lnTo>
                  <a:lnTo>
                    <a:pt x="4165091" y="4572"/>
                  </a:lnTo>
                  <a:lnTo>
                    <a:pt x="4207836" y="4572"/>
                  </a:lnTo>
                  <a:lnTo>
                    <a:pt x="4207880" y="0"/>
                  </a:lnTo>
                  <a:close/>
                </a:path>
                <a:path w="5673090" h="5080">
                  <a:moveTo>
                    <a:pt x="4739756" y="0"/>
                  </a:moveTo>
                  <a:lnTo>
                    <a:pt x="4696967" y="0"/>
                  </a:lnTo>
                  <a:lnTo>
                    <a:pt x="4696967" y="4572"/>
                  </a:lnTo>
                  <a:lnTo>
                    <a:pt x="4739712" y="4572"/>
                  </a:lnTo>
                  <a:lnTo>
                    <a:pt x="4739756" y="0"/>
                  </a:lnTo>
                  <a:close/>
                </a:path>
                <a:path w="5673090" h="5080">
                  <a:moveTo>
                    <a:pt x="4966715" y="0"/>
                  </a:moveTo>
                  <a:lnTo>
                    <a:pt x="4878323" y="0"/>
                  </a:lnTo>
                  <a:lnTo>
                    <a:pt x="4882895" y="4572"/>
                  </a:lnTo>
                  <a:lnTo>
                    <a:pt x="4962143" y="4571"/>
                  </a:lnTo>
                  <a:lnTo>
                    <a:pt x="4966715" y="0"/>
                  </a:lnTo>
                  <a:close/>
                </a:path>
                <a:path w="5673090" h="5080">
                  <a:moveTo>
                    <a:pt x="5011041" y="0"/>
                  </a:moveTo>
                  <a:lnTo>
                    <a:pt x="4975859" y="0"/>
                  </a:lnTo>
                  <a:lnTo>
                    <a:pt x="4975859" y="4572"/>
                  </a:lnTo>
                  <a:lnTo>
                    <a:pt x="5010997" y="4572"/>
                  </a:lnTo>
                  <a:lnTo>
                    <a:pt x="5011041" y="0"/>
                  </a:lnTo>
                  <a:close/>
                </a:path>
              </a:pathLst>
            </a:custGeom>
            <a:solidFill>
              <a:srgbClr val="F231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069336" y="2124456"/>
              <a:ext cx="5626100" cy="3175"/>
            </a:xfrm>
            <a:custGeom>
              <a:avLst/>
              <a:gdLst/>
              <a:ahLst/>
              <a:cxnLst/>
              <a:rect l="l" t="t" r="r" b="b"/>
              <a:pathLst>
                <a:path w="5626100" h="3175">
                  <a:moveTo>
                    <a:pt x="215900" y="3048"/>
                  </a:moveTo>
                  <a:lnTo>
                    <a:pt x="215900" y="0"/>
                  </a:lnTo>
                  <a:lnTo>
                    <a:pt x="114300" y="0"/>
                  </a:lnTo>
                  <a:lnTo>
                    <a:pt x="101600" y="1523"/>
                  </a:lnTo>
                  <a:lnTo>
                    <a:pt x="101600" y="3047"/>
                  </a:lnTo>
                  <a:lnTo>
                    <a:pt x="0" y="3048"/>
                  </a:lnTo>
                  <a:lnTo>
                    <a:pt x="215900" y="3048"/>
                  </a:lnTo>
                  <a:close/>
                </a:path>
                <a:path w="5626100" h="3175">
                  <a:moveTo>
                    <a:pt x="304800" y="3048"/>
                  </a:moveTo>
                  <a:lnTo>
                    <a:pt x="304800" y="0"/>
                  </a:lnTo>
                  <a:lnTo>
                    <a:pt x="279400" y="0"/>
                  </a:lnTo>
                  <a:lnTo>
                    <a:pt x="279400" y="3048"/>
                  </a:lnTo>
                  <a:lnTo>
                    <a:pt x="304800" y="3048"/>
                  </a:lnTo>
                  <a:close/>
                </a:path>
                <a:path w="5626100" h="3175">
                  <a:moveTo>
                    <a:pt x="381000" y="3048"/>
                  </a:moveTo>
                  <a:lnTo>
                    <a:pt x="381000" y="0"/>
                  </a:lnTo>
                  <a:lnTo>
                    <a:pt x="342900" y="0"/>
                  </a:lnTo>
                  <a:lnTo>
                    <a:pt x="342900" y="3048"/>
                  </a:lnTo>
                  <a:lnTo>
                    <a:pt x="381000" y="3048"/>
                  </a:lnTo>
                  <a:close/>
                </a:path>
                <a:path w="5626100" h="3175">
                  <a:moveTo>
                    <a:pt x="482600" y="3048"/>
                  </a:moveTo>
                  <a:lnTo>
                    <a:pt x="482600" y="0"/>
                  </a:lnTo>
                  <a:lnTo>
                    <a:pt x="419100" y="0"/>
                  </a:lnTo>
                  <a:lnTo>
                    <a:pt x="419100" y="3047"/>
                  </a:lnTo>
                  <a:lnTo>
                    <a:pt x="381000" y="3048"/>
                  </a:lnTo>
                  <a:lnTo>
                    <a:pt x="482600" y="3048"/>
                  </a:lnTo>
                  <a:close/>
                </a:path>
                <a:path w="5626100" h="3175">
                  <a:moveTo>
                    <a:pt x="609600" y="3048"/>
                  </a:moveTo>
                  <a:lnTo>
                    <a:pt x="609600" y="0"/>
                  </a:lnTo>
                  <a:lnTo>
                    <a:pt x="533400" y="0"/>
                  </a:lnTo>
                  <a:lnTo>
                    <a:pt x="533400" y="3048"/>
                  </a:lnTo>
                  <a:lnTo>
                    <a:pt x="609600" y="3048"/>
                  </a:lnTo>
                  <a:close/>
                </a:path>
                <a:path w="5626100" h="3175">
                  <a:moveTo>
                    <a:pt x="736600" y="3048"/>
                  </a:moveTo>
                  <a:lnTo>
                    <a:pt x="736600" y="0"/>
                  </a:lnTo>
                  <a:lnTo>
                    <a:pt x="660400" y="0"/>
                  </a:lnTo>
                  <a:lnTo>
                    <a:pt x="660400" y="3048"/>
                  </a:lnTo>
                  <a:lnTo>
                    <a:pt x="736600" y="3048"/>
                  </a:lnTo>
                  <a:close/>
                </a:path>
                <a:path w="5626100" h="3175">
                  <a:moveTo>
                    <a:pt x="1219200" y="3048"/>
                  </a:moveTo>
                  <a:lnTo>
                    <a:pt x="1219200" y="0"/>
                  </a:lnTo>
                  <a:lnTo>
                    <a:pt x="774700" y="0"/>
                  </a:lnTo>
                  <a:lnTo>
                    <a:pt x="774700" y="3047"/>
                  </a:lnTo>
                  <a:lnTo>
                    <a:pt x="736600" y="3048"/>
                  </a:lnTo>
                  <a:lnTo>
                    <a:pt x="1219200" y="3048"/>
                  </a:lnTo>
                  <a:close/>
                </a:path>
                <a:path w="5626100" h="3175">
                  <a:moveTo>
                    <a:pt x="1422400" y="3048"/>
                  </a:moveTo>
                  <a:lnTo>
                    <a:pt x="1409700" y="0"/>
                  </a:lnTo>
                  <a:lnTo>
                    <a:pt x="1333500" y="0"/>
                  </a:lnTo>
                  <a:lnTo>
                    <a:pt x="1320800" y="3048"/>
                  </a:lnTo>
                  <a:lnTo>
                    <a:pt x="1422400" y="3048"/>
                  </a:lnTo>
                  <a:close/>
                </a:path>
                <a:path w="5626100" h="3175">
                  <a:moveTo>
                    <a:pt x="1562100" y="3048"/>
                  </a:moveTo>
                  <a:lnTo>
                    <a:pt x="1562100" y="0"/>
                  </a:lnTo>
                  <a:lnTo>
                    <a:pt x="1511300" y="0"/>
                  </a:lnTo>
                  <a:lnTo>
                    <a:pt x="1511300" y="3047"/>
                  </a:lnTo>
                  <a:lnTo>
                    <a:pt x="1422400" y="3048"/>
                  </a:lnTo>
                  <a:lnTo>
                    <a:pt x="1562100" y="3048"/>
                  </a:lnTo>
                  <a:close/>
                </a:path>
                <a:path w="5626100" h="3175">
                  <a:moveTo>
                    <a:pt x="1689100" y="3048"/>
                  </a:moveTo>
                  <a:lnTo>
                    <a:pt x="1676400" y="0"/>
                  </a:lnTo>
                  <a:lnTo>
                    <a:pt x="1612900" y="0"/>
                  </a:lnTo>
                  <a:lnTo>
                    <a:pt x="1612900" y="3047"/>
                  </a:lnTo>
                  <a:lnTo>
                    <a:pt x="1562100" y="3048"/>
                  </a:lnTo>
                  <a:lnTo>
                    <a:pt x="1689100" y="3048"/>
                  </a:lnTo>
                  <a:close/>
                </a:path>
                <a:path w="5626100" h="3175">
                  <a:moveTo>
                    <a:pt x="1841500" y="3048"/>
                  </a:moveTo>
                  <a:lnTo>
                    <a:pt x="1841500" y="0"/>
                  </a:lnTo>
                  <a:lnTo>
                    <a:pt x="1765300" y="0"/>
                  </a:lnTo>
                  <a:lnTo>
                    <a:pt x="1765300" y="3047"/>
                  </a:lnTo>
                  <a:lnTo>
                    <a:pt x="1689100" y="3048"/>
                  </a:lnTo>
                  <a:lnTo>
                    <a:pt x="1841500" y="3048"/>
                  </a:lnTo>
                  <a:close/>
                </a:path>
                <a:path w="5626100" h="3175">
                  <a:moveTo>
                    <a:pt x="1943100" y="3048"/>
                  </a:moveTo>
                  <a:lnTo>
                    <a:pt x="1943100" y="0"/>
                  </a:lnTo>
                  <a:lnTo>
                    <a:pt x="1892300" y="0"/>
                  </a:lnTo>
                  <a:lnTo>
                    <a:pt x="1892300" y="3047"/>
                  </a:lnTo>
                  <a:lnTo>
                    <a:pt x="1841500" y="3048"/>
                  </a:lnTo>
                  <a:lnTo>
                    <a:pt x="1943100" y="3048"/>
                  </a:lnTo>
                  <a:close/>
                </a:path>
                <a:path w="5626100" h="3175">
                  <a:moveTo>
                    <a:pt x="2044700" y="3048"/>
                  </a:moveTo>
                  <a:lnTo>
                    <a:pt x="2044700" y="0"/>
                  </a:lnTo>
                  <a:lnTo>
                    <a:pt x="1993900" y="0"/>
                  </a:lnTo>
                  <a:lnTo>
                    <a:pt x="1993900" y="3048"/>
                  </a:lnTo>
                  <a:lnTo>
                    <a:pt x="2044700" y="3048"/>
                  </a:lnTo>
                  <a:close/>
                </a:path>
                <a:path w="5626100" h="3175">
                  <a:moveTo>
                    <a:pt x="2133600" y="3048"/>
                  </a:moveTo>
                  <a:lnTo>
                    <a:pt x="2133600" y="0"/>
                  </a:lnTo>
                  <a:lnTo>
                    <a:pt x="2095500" y="0"/>
                  </a:lnTo>
                  <a:lnTo>
                    <a:pt x="2082800" y="1523"/>
                  </a:lnTo>
                  <a:lnTo>
                    <a:pt x="2082800" y="3048"/>
                  </a:lnTo>
                  <a:lnTo>
                    <a:pt x="2133600" y="3048"/>
                  </a:lnTo>
                  <a:close/>
                </a:path>
                <a:path w="5626100" h="3175">
                  <a:moveTo>
                    <a:pt x="2197100" y="3048"/>
                  </a:moveTo>
                  <a:lnTo>
                    <a:pt x="2197100" y="1523"/>
                  </a:lnTo>
                  <a:lnTo>
                    <a:pt x="2184400" y="0"/>
                  </a:lnTo>
                  <a:lnTo>
                    <a:pt x="2171700" y="0"/>
                  </a:lnTo>
                  <a:lnTo>
                    <a:pt x="2171700" y="3047"/>
                  </a:lnTo>
                  <a:lnTo>
                    <a:pt x="2133600" y="3048"/>
                  </a:lnTo>
                  <a:lnTo>
                    <a:pt x="2197100" y="3048"/>
                  </a:lnTo>
                  <a:close/>
                </a:path>
                <a:path w="5626100" h="3175">
                  <a:moveTo>
                    <a:pt x="2336800" y="3048"/>
                  </a:moveTo>
                  <a:lnTo>
                    <a:pt x="2336800" y="0"/>
                  </a:lnTo>
                  <a:lnTo>
                    <a:pt x="2260600" y="0"/>
                  </a:lnTo>
                  <a:lnTo>
                    <a:pt x="2260600" y="1523"/>
                  </a:lnTo>
                  <a:lnTo>
                    <a:pt x="2247900" y="3047"/>
                  </a:lnTo>
                  <a:lnTo>
                    <a:pt x="2197100" y="3048"/>
                  </a:lnTo>
                  <a:lnTo>
                    <a:pt x="2336800" y="3048"/>
                  </a:lnTo>
                  <a:close/>
                </a:path>
                <a:path w="5626100" h="3175">
                  <a:moveTo>
                    <a:pt x="2400300" y="3048"/>
                  </a:moveTo>
                  <a:lnTo>
                    <a:pt x="2400300" y="0"/>
                  </a:lnTo>
                  <a:lnTo>
                    <a:pt x="2336800" y="0"/>
                  </a:lnTo>
                  <a:lnTo>
                    <a:pt x="2400300" y="3048"/>
                  </a:lnTo>
                  <a:close/>
                </a:path>
                <a:path w="5626100" h="3175">
                  <a:moveTo>
                    <a:pt x="2451100" y="3048"/>
                  </a:moveTo>
                  <a:lnTo>
                    <a:pt x="2451100" y="0"/>
                  </a:lnTo>
                  <a:lnTo>
                    <a:pt x="2425700" y="0"/>
                  </a:lnTo>
                  <a:lnTo>
                    <a:pt x="2425700" y="3048"/>
                  </a:lnTo>
                  <a:lnTo>
                    <a:pt x="2451100" y="3048"/>
                  </a:lnTo>
                  <a:close/>
                </a:path>
                <a:path w="5626100" h="3175">
                  <a:moveTo>
                    <a:pt x="2540000" y="3047"/>
                  </a:moveTo>
                  <a:lnTo>
                    <a:pt x="2540000" y="0"/>
                  </a:lnTo>
                  <a:lnTo>
                    <a:pt x="2501900" y="0"/>
                  </a:lnTo>
                  <a:lnTo>
                    <a:pt x="2501900" y="3048"/>
                  </a:lnTo>
                  <a:lnTo>
                    <a:pt x="2540000" y="3047"/>
                  </a:lnTo>
                  <a:close/>
                </a:path>
                <a:path w="5626100" h="3175">
                  <a:moveTo>
                    <a:pt x="2641600" y="3048"/>
                  </a:moveTo>
                  <a:lnTo>
                    <a:pt x="2641600" y="0"/>
                  </a:lnTo>
                  <a:lnTo>
                    <a:pt x="2603500" y="0"/>
                  </a:lnTo>
                  <a:lnTo>
                    <a:pt x="2603500" y="3048"/>
                  </a:lnTo>
                  <a:lnTo>
                    <a:pt x="2641600" y="3048"/>
                  </a:lnTo>
                  <a:close/>
                </a:path>
                <a:path w="5626100" h="3175">
                  <a:moveTo>
                    <a:pt x="2768600" y="3048"/>
                  </a:moveTo>
                  <a:lnTo>
                    <a:pt x="2768600" y="1523"/>
                  </a:lnTo>
                  <a:lnTo>
                    <a:pt x="2755900" y="0"/>
                  </a:lnTo>
                  <a:lnTo>
                    <a:pt x="2730500" y="0"/>
                  </a:lnTo>
                  <a:lnTo>
                    <a:pt x="2730500" y="3048"/>
                  </a:lnTo>
                  <a:lnTo>
                    <a:pt x="2768600" y="3048"/>
                  </a:lnTo>
                  <a:close/>
                </a:path>
                <a:path w="5626100" h="3175">
                  <a:moveTo>
                    <a:pt x="2971800" y="3048"/>
                  </a:moveTo>
                  <a:lnTo>
                    <a:pt x="2959100" y="1523"/>
                  </a:lnTo>
                  <a:lnTo>
                    <a:pt x="2959100" y="0"/>
                  </a:lnTo>
                  <a:lnTo>
                    <a:pt x="2819400" y="0"/>
                  </a:lnTo>
                  <a:lnTo>
                    <a:pt x="2819400" y="3047"/>
                  </a:lnTo>
                  <a:lnTo>
                    <a:pt x="2832100" y="3048"/>
                  </a:lnTo>
                  <a:lnTo>
                    <a:pt x="2971800" y="3048"/>
                  </a:lnTo>
                  <a:close/>
                </a:path>
                <a:path w="5626100" h="3175">
                  <a:moveTo>
                    <a:pt x="3048000" y="3048"/>
                  </a:moveTo>
                  <a:lnTo>
                    <a:pt x="3048000" y="0"/>
                  </a:lnTo>
                  <a:lnTo>
                    <a:pt x="3035300" y="0"/>
                  </a:lnTo>
                  <a:lnTo>
                    <a:pt x="3022600" y="1523"/>
                  </a:lnTo>
                  <a:lnTo>
                    <a:pt x="3022600" y="3048"/>
                  </a:lnTo>
                  <a:lnTo>
                    <a:pt x="3048000" y="3048"/>
                  </a:lnTo>
                  <a:close/>
                </a:path>
                <a:path w="5626100" h="3175">
                  <a:moveTo>
                    <a:pt x="3136900" y="3048"/>
                  </a:moveTo>
                  <a:lnTo>
                    <a:pt x="3136900" y="0"/>
                  </a:lnTo>
                  <a:lnTo>
                    <a:pt x="3086100" y="0"/>
                  </a:lnTo>
                  <a:lnTo>
                    <a:pt x="3086100" y="3048"/>
                  </a:lnTo>
                  <a:lnTo>
                    <a:pt x="3136900" y="3048"/>
                  </a:lnTo>
                  <a:close/>
                </a:path>
                <a:path w="5626100" h="3175">
                  <a:moveTo>
                    <a:pt x="3251200" y="3048"/>
                  </a:moveTo>
                  <a:lnTo>
                    <a:pt x="3238500" y="1523"/>
                  </a:lnTo>
                  <a:lnTo>
                    <a:pt x="3238500" y="0"/>
                  </a:lnTo>
                  <a:lnTo>
                    <a:pt x="3175000" y="0"/>
                  </a:lnTo>
                  <a:lnTo>
                    <a:pt x="3175000" y="3047"/>
                  </a:lnTo>
                  <a:lnTo>
                    <a:pt x="3136900" y="3048"/>
                  </a:lnTo>
                  <a:lnTo>
                    <a:pt x="3251200" y="3048"/>
                  </a:lnTo>
                  <a:close/>
                </a:path>
                <a:path w="5626100" h="3175">
                  <a:moveTo>
                    <a:pt x="3340100" y="3048"/>
                  </a:moveTo>
                  <a:lnTo>
                    <a:pt x="3340100" y="0"/>
                  </a:lnTo>
                  <a:lnTo>
                    <a:pt x="3302000" y="0"/>
                  </a:lnTo>
                  <a:lnTo>
                    <a:pt x="3302000" y="3047"/>
                  </a:lnTo>
                  <a:lnTo>
                    <a:pt x="3251200" y="3048"/>
                  </a:lnTo>
                  <a:lnTo>
                    <a:pt x="3340100" y="3048"/>
                  </a:lnTo>
                  <a:close/>
                </a:path>
                <a:path w="5626100" h="3175">
                  <a:moveTo>
                    <a:pt x="3479800" y="3048"/>
                  </a:moveTo>
                  <a:lnTo>
                    <a:pt x="3467100" y="1523"/>
                  </a:lnTo>
                  <a:lnTo>
                    <a:pt x="3467100" y="0"/>
                  </a:lnTo>
                  <a:lnTo>
                    <a:pt x="3390900" y="0"/>
                  </a:lnTo>
                  <a:lnTo>
                    <a:pt x="3378200" y="3047"/>
                  </a:lnTo>
                  <a:lnTo>
                    <a:pt x="3340100" y="3048"/>
                  </a:lnTo>
                  <a:lnTo>
                    <a:pt x="3479800" y="3048"/>
                  </a:lnTo>
                  <a:close/>
                </a:path>
                <a:path w="5626100" h="3175">
                  <a:moveTo>
                    <a:pt x="3556000" y="3048"/>
                  </a:moveTo>
                  <a:lnTo>
                    <a:pt x="3556000" y="0"/>
                  </a:lnTo>
                  <a:lnTo>
                    <a:pt x="3543300" y="0"/>
                  </a:lnTo>
                  <a:lnTo>
                    <a:pt x="3543300" y="3047"/>
                  </a:lnTo>
                  <a:lnTo>
                    <a:pt x="3479800" y="3048"/>
                  </a:lnTo>
                  <a:lnTo>
                    <a:pt x="3556000" y="3048"/>
                  </a:lnTo>
                  <a:close/>
                </a:path>
                <a:path w="5626100" h="3175">
                  <a:moveTo>
                    <a:pt x="3644900" y="3048"/>
                  </a:moveTo>
                  <a:lnTo>
                    <a:pt x="3632200" y="0"/>
                  </a:lnTo>
                  <a:lnTo>
                    <a:pt x="3594100" y="0"/>
                  </a:lnTo>
                  <a:lnTo>
                    <a:pt x="3594100" y="3048"/>
                  </a:lnTo>
                  <a:lnTo>
                    <a:pt x="3644900" y="3048"/>
                  </a:lnTo>
                  <a:close/>
                </a:path>
                <a:path w="5626100" h="3175">
                  <a:moveTo>
                    <a:pt x="3810000" y="3048"/>
                  </a:moveTo>
                  <a:lnTo>
                    <a:pt x="3810000" y="0"/>
                  </a:lnTo>
                  <a:lnTo>
                    <a:pt x="3721100" y="0"/>
                  </a:lnTo>
                  <a:lnTo>
                    <a:pt x="3721100" y="3047"/>
                  </a:lnTo>
                  <a:lnTo>
                    <a:pt x="3644900" y="3048"/>
                  </a:lnTo>
                  <a:lnTo>
                    <a:pt x="3810000" y="3048"/>
                  </a:lnTo>
                  <a:close/>
                </a:path>
                <a:path w="5626100" h="3175">
                  <a:moveTo>
                    <a:pt x="3975100" y="3048"/>
                  </a:moveTo>
                  <a:lnTo>
                    <a:pt x="3975100" y="1523"/>
                  </a:lnTo>
                  <a:lnTo>
                    <a:pt x="3962400" y="1523"/>
                  </a:lnTo>
                  <a:lnTo>
                    <a:pt x="3962400" y="0"/>
                  </a:lnTo>
                  <a:lnTo>
                    <a:pt x="3898900" y="0"/>
                  </a:lnTo>
                  <a:lnTo>
                    <a:pt x="3886200" y="3047"/>
                  </a:lnTo>
                  <a:lnTo>
                    <a:pt x="3810000" y="3048"/>
                  </a:lnTo>
                  <a:lnTo>
                    <a:pt x="3975100" y="3048"/>
                  </a:lnTo>
                  <a:close/>
                </a:path>
                <a:path w="5626100" h="3175">
                  <a:moveTo>
                    <a:pt x="4076700" y="3048"/>
                  </a:moveTo>
                  <a:lnTo>
                    <a:pt x="4076700" y="0"/>
                  </a:lnTo>
                  <a:lnTo>
                    <a:pt x="4013200" y="0"/>
                  </a:lnTo>
                  <a:lnTo>
                    <a:pt x="4013200" y="3047"/>
                  </a:lnTo>
                  <a:lnTo>
                    <a:pt x="3975100" y="3048"/>
                  </a:lnTo>
                  <a:lnTo>
                    <a:pt x="4076700" y="3048"/>
                  </a:lnTo>
                  <a:close/>
                </a:path>
                <a:path w="5626100" h="3175">
                  <a:moveTo>
                    <a:pt x="4165600" y="3048"/>
                  </a:moveTo>
                  <a:lnTo>
                    <a:pt x="4165600" y="1523"/>
                  </a:lnTo>
                  <a:lnTo>
                    <a:pt x="4152900" y="1523"/>
                  </a:lnTo>
                  <a:lnTo>
                    <a:pt x="4152900" y="0"/>
                  </a:lnTo>
                  <a:lnTo>
                    <a:pt x="4114800" y="0"/>
                  </a:lnTo>
                  <a:lnTo>
                    <a:pt x="4114800" y="3048"/>
                  </a:lnTo>
                  <a:lnTo>
                    <a:pt x="4165600" y="3048"/>
                  </a:lnTo>
                  <a:close/>
                </a:path>
                <a:path w="5626100" h="3175">
                  <a:moveTo>
                    <a:pt x="4241800" y="3048"/>
                  </a:moveTo>
                  <a:lnTo>
                    <a:pt x="4241800" y="0"/>
                  </a:lnTo>
                  <a:lnTo>
                    <a:pt x="4203700" y="0"/>
                  </a:lnTo>
                  <a:lnTo>
                    <a:pt x="4203700" y="3047"/>
                  </a:lnTo>
                  <a:lnTo>
                    <a:pt x="4165600" y="3048"/>
                  </a:lnTo>
                  <a:lnTo>
                    <a:pt x="4241800" y="3048"/>
                  </a:lnTo>
                  <a:close/>
                </a:path>
                <a:path w="5626100" h="3175">
                  <a:moveTo>
                    <a:pt x="4343400" y="3048"/>
                  </a:moveTo>
                  <a:lnTo>
                    <a:pt x="4343400" y="0"/>
                  </a:lnTo>
                  <a:lnTo>
                    <a:pt x="4292600" y="0"/>
                  </a:lnTo>
                  <a:lnTo>
                    <a:pt x="4292600" y="3047"/>
                  </a:lnTo>
                  <a:lnTo>
                    <a:pt x="4241800" y="3048"/>
                  </a:lnTo>
                  <a:lnTo>
                    <a:pt x="4343400" y="3048"/>
                  </a:lnTo>
                  <a:close/>
                </a:path>
                <a:path w="5626100" h="3175">
                  <a:moveTo>
                    <a:pt x="4521200" y="3048"/>
                  </a:moveTo>
                  <a:lnTo>
                    <a:pt x="4521200" y="0"/>
                  </a:lnTo>
                  <a:lnTo>
                    <a:pt x="4394200" y="0"/>
                  </a:lnTo>
                  <a:lnTo>
                    <a:pt x="4394200" y="3048"/>
                  </a:lnTo>
                  <a:lnTo>
                    <a:pt x="4521200" y="3048"/>
                  </a:lnTo>
                  <a:close/>
                </a:path>
                <a:path w="5626100" h="3175">
                  <a:moveTo>
                    <a:pt x="4610100" y="3048"/>
                  </a:moveTo>
                  <a:lnTo>
                    <a:pt x="4610100" y="0"/>
                  </a:lnTo>
                  <a:lnTo>
                    <a:pt x="4584700" y="0"/>
                  </a:lnTo>
                  <a:lnTo>
                    <a:pt x="4584700" y="3047"/>
                  </a:lnTo>
                  <a:lnTo>
                    <a:pt x="4521200" y="3048"/>
                  </a:lnTo>
                  <a:lnTo>
                    <a:pt x="4610100" y="3048"/>
                  </a:lnTo>
                  <a:close/>
                </a:path>
                <a:path w="5626100" h="3175">
                  <a:moveTo>
                    <a:pt x="4686300" y="3048"/>
                  </a:moveTo>
                  <a:lnTo>
                    <a:pt x="4686300" y="0"/>
                  </a:lnTo>
                  <a:lnTo>
                    <a:pt x="4648200" y="0"/>
                  </a:lnTo>
                  <a:lnTo>
                    <a:pt x="4648200" y="3048"/>
                  </a:lnTo>
                  <a:lnTo>
                    <a:pt x="4686300" y="3048"/>
                  </a:lnTo>
                  <a:close/>
                </a:path>
                <a:path w="5626100" h="3175">
                  <a:moveTo>
                    <a:pt x="4889500" y="3048"/>
                  </a:moveTo>
                  <a:lnTo>
                    <a:pt x="4889500" y="1523"/>
                  </a:lnTo>
                  <a:lnTo>
                    <a:pt x="4876800" y="0"/>
                  </a:lnTo>
                  <a:lnTo>
                    <a:pt x="4737100" y="0"/>
                  </a:lnTo>
                  <a:lnTo>
                    <a:pt x="4737100" y="3047"/>
                  </a:lnTo>
                  <a:lnTo>
                    <a:pt x="4686300" y="3048"/>
                  </a:lnTo>
                  <a:lnTo>
                    <a:pt x="4889500" y="3048"/>
                  </a:lnTo>
                  <a:close/>
                </a:path>
                <a:path w="5626100" h="3175">
                  <a:moveTo>
                    <a:pt x="4965700" y="3048"/>
                  </a:moveTo>
                  <a:lnTo>
                    <a:pt x="4965700" y="0"/>
                  </a:lnTo>
                  <a:lnTo>
                    <a:pt x="4953000" y="0"/>
                  </a:lnTo>
                  <a:lnTo>
                    <a:pt x="4940300" y="1523"/>
                  </a:lnTo>
                  <a:lnTo>
                    <a:pt x="4940300" y="3048"/>
                  </a:lnTo>
                  <a:lnTo>
                    <a:pt x="4965700" y="3048"/>
                  </a:lnTo>
                  <a:close/>
                </a:path>
                <a:path w="5626100" h="3175">
                  <a:moveTo>
                    <a:pt x="5080000" y="3048"/>
                  </a:moveTo>
                  <a:lnTo>
                    <a:pt x="5080000" y="1523"/>
                  </a:lnTo>
                  <a:lnTo>
                    <a:pt x="5067300" y="0"/>
                  </a:lnTo>
                  <a:lnTo>
                    <a:pt x="5003800" y="0"/>
                  </a:lnTo>
                  <a:lnTo>
                    <a:pt x="5003800" y="3048"/>
                  </a:lnTo>
                  <a:lnTo>
                    <a:pt x="5080000" y="3048"/>
                  </a:lnTo>
                  <a:close/>
                </a:path>
                <a:path w="5626100" h="3175">
                  <a:moveTo>
                    <a:pt x="5156200" y="3048"/>
                  </a:moveTo>
                  <a:lnTo>
                    <a:pt x="5156200" y="0"/>
                  </a:lnTo>
                  <a:lnTo>
                    <a:pt x="5143500" y="0"/>
                  </a:lnTo>
                  <a:lnTo>
                    <a:pt x="5143500" y="1523"/>
                  </a:lnTo>
                  <a:lnTo>
                    <a:pt x="5130800" y="3047"/>
                  </a:lnTo>
                  <a:lnTo>
                    <a:pt x="5080000" y="3048"/>
                  </a:lnTo>
                  <a:lnTo>
                    <a:pt x="5156200" y="3048"/>
                  </a:lnTo>
                  <a:close/>
                </a:path>
                <a:path w="5626100" h="3175">
                  <a:moveTo>
                    <a:pt x="5257800" y="3048"/>
                  </a:moveTo>
                  <a:lnTo>
                    <a:pt x="5257800" y="1523"/>
                  </a:lnTo>
                  <a:lnTo>
                    <a:pt x="5245100" y="0"/>
                  </a:lnTo>
                  <a:lnTo>
                    <a:pt x="5194300" y="0"/>
                  </a:lnTo>
                  <a:lnTo>
                    <a:pt x="5194300" y="3048"/>
                  </a:lnTo>
                  <a:lnTo>
                    <a:pt x="5257800" y="3048"/>
                  </a:lnTo>
                  <a:close/>
                </a:path>
                <a:path w="5626100" h="3175">
                  <a:moveTo>
                    <a:pt x="5334000" y="3048"/>
                  </a:moveTo>
                  <a:lnTo>
                    <a:pt x="5334000" y="0"/>
                  </a:lnTo>
                  <a:lnTo>
                    <a:pt x="5321300" y="0"/>
                  </a:lnTo>
                  <a:lnTo>
                    <a:pt x="5321300" y="3047"/>
                  </a:lnTo>
                  <a:lnTo>
                    <a:pt x="5257800" y="3048"/>
                  </a:lnTo>
                  <a:lnTo>
                    <a:pt x="5334000" y="3048"/>
                  </a:lnTo>
                  <a:close/>
                </a:path>
                <a:path w="5626100" h="3175">
                  <a:moveTo>
                    <a:pt x="5422900" y="3048"/>
                  </a:moveTo>
                  <a:lnTo>
                    <a:pt x="5422900" y="1523"/>
                  </a:lnTo>
                  <a:lnTo>
                    <a:pt x="5410200" y="1523"/>
                  </a:lnTo>
                  <a:lnTo>
                    <a:pt x="5410200" y="0"/>
                  </a:lnTo>
                  <a:lnTo>
                    <a:pt x="5372100" y="0"/>
                  </a:lnTo>
                  <a:lnTo>
                    <a:pt x="5372100" y="3048"/>
                  </a:lnTo>
                  <a:lnTo>
                    <a:pt x="5422900" y="3048"/>
                  </a:lnTo>
                  <a:close/>
                </a:path>
                <a:path w="5626100" h="3175">
                  <a:moveTo>
                    <a:pt x="5549900" y="3048"/>
                  </a:moveTo>
                  <a:lnTo>
                    <a:pt x="5549900" y="0"/>
                  </a:lnTo>
                  <a:lnTo>
                    <a:pt x="5461000" y="0"/>
                  </a:lnTo>
                  <a:lnTo>
                    <a:pt x="5461000" y="3047"/>
                  </a:lnTo>
                  <a:lnTo>
                    <a:pt x="5422900" y="3048"/>
                  </a:lnTo>
                  <a:lnTo>
                    <a:pt x="5549900" y="3048"/>
                  </a:lnTo>
                  <a:close/>
                </a:path>
                <a:path w="5626100" h="3175">
                  <a:moveTo>
                    <a:pt x="5626100" y="3048"/>
                  </a:moveTo>
                  <a:lnTo>
                    <a:pt x="5626100" y="0"/>
                  </a:lnTo>
                  <a:lnTo>
                    <a:pt x="5613400" y="0"/>
                  </a:lnTo>
                  <a:lnTo>
                    <a:pt x="5613400" y="3047"/>
                  </a:lnTo>
                  <a:lnTo>
                    <a:pt x="5549900" y="3048"/>
                  </a:lnTo>
                  <a:lnTo>
                    <a:pt x="5626100" y="3048"/>
                  </a:lnTo>
                  <a:close/>
                </a:path>
              </a:pathLst>
            </a:custGeom>
            <a:solidFill>
              <a:srgbClr val="F43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075432" y="2127516"/>
              <a:ext cx="5666740" cy="1905"/>
            </a:xfrm>
            <a:custGeom>
              <a:avLst/>
              <a:gdLst/>
              <a:ahLst/>
              <a:cxnLst/>
              <a:rect l="l" t="t" r="r" b="b"/>
              <a:pathLst>
                <a:path w="5666740" h="1905">
                  <a:moveTo>
                    <a:pt x="99047" y="0"/>
                  </a:moveTo>
                  <a:lnTo>
                    <a:pt x="0" y="0"/>
                  </a:lnTo>
                  <a:lnTo>
                    <a:pt x="3060" y="1524"/>
                  </a:lnTo>
                  <a:lnTo>
                    <a:pt x="92951" y="1524"/>
                  </a:lnTo>
                  <a:lnTo>
                    <a:pt x="99047" y="0"/>
                  </a:lnTo>
                  <a:close/>
                </a:path>
                <a:path w="5666740" h="1905">
                  <a:moveTo>
                    <a:pt x="275831" y="0"/>
                  </a:moveTo>
                  <a:lnTo>
                    <a:pt x="217932" y="0"/>
                  </a:lnTo>
                  <a:lnTo>
                    <a:pt x="220980" y="1524"/>
                  </a:lnTo>
                  <a:lnTo>
                    <a:pt x="272783" y="1511"/>
                  </a:lnTo>
                  <a:lnTo>
                    <a:pt x="275831" y="0"/>
                  </a:lnTo>
                  <a:close/>
                </a:path>
                <a:path w="5666740" h="1905">
                  <a:moveTo>
                    <a:pt x="336816" y="0"/>
                  </a:moveTo>
                  <a:lnTo>
                    <a:pt x="303276" y="0"/>
                  </a:lnTo>
                  <a:lnTo>
                    <a:pt x="304800" y="1524"/>
                  </a:lnTo>
                  <a:lnTo>
                    <a:pt x="336791" y="1511"/>
                  </a:lnTo>
                  <a:lnTo>
                    <a:pt x="336816" y="0"/>
                  </a:lnTo>
                  <a:close/>
                </a:path>
                <a:path w="5666740" h="1905">
                  <a:moveTo>
                    <a:pt x="425183" y="0"/>
                  </a:moveTo>
                  <a:lnTo>
                    <a:pt x="384035" y="0"/>
                  </a:lnTo>
                  <a:lnTo>
                    <a:pt x="384035" y="1511"/>
                  </a:lnTo>
                  <a:lnTo>
                    <a:pt x="423659" y="1511"/>
                  </a:lnTo>
                  <a:lnTo>
                    <a:pt x="425183" y="0"/>
                  </a:lnTo>
                  <a:close/>
                </a:path>
                <a:path w="5666740" h="1905">
                  <a:moveTo>
                    <a:pt x="530339" y="0"/>
                  </a:moveTo>
                  <a:lnTo>
                    <a:pt x="487667" y="0"/>
                  </a:lnTo>
                  <a:lnTo>
                    <a:pt x="487667" y="1511"/>
                  </a:lnTo>
                  <a:lnTo>
                    <a:pt x="530339" y="1511"/>
                  </a:lnTo>
                  <a:lnTo>
                    <a:pt x="530339" y="0"/>
                  </a:lnTo>
                  <a:close/>
                </a:path>
                <a:path w="5666740" h="1905">
                  <a:moveTo>
                    <a:pt x="657847" y="0"/>
                  </a:moveTo>
                  <a:lnTo>
                    <a:pt x="608076" y="0"/>
                  </a:lnTo>
                  <a:lnTo>
                    <a:pt x="609600" y="1524"/>
                  </a:lnTo>
                  <a:lnTo>
                    <a:pt x="657339" y="1524"/>
                  </a:lnTo>
                  <a:lnTo>
                    <a:pt x="657847" y="0"/>
                  </a:lnTo>
                  <a:close/>
                </a:path>
                <a:path w="5666740" h="1905">
                  <a:moveTo>
                    <a:pt x="777227" y="0"/>
                  </a:moveTo>
                  <a:lnTo>
                    <a:pt x="736079" y="0"/>
                  </a:lnTo>
                  <a:lnTo>
                    <a:pt x="736079" y="1511"/>
                  </a:lnTo>
                  <a:lnTo>
                    <a:pt x="775703" y="1511"/>
                  </a:lnTo>
                  <a:lnTo>
                    <a:pt x="777227" y="0"/>
                  </a:lnTo>
                  <a:close/>
                </a:path>
                <a:path w="5666740" h="1905">
                  <a:moveTo>
                    <a:pt x="1318247" y="0"/>
                  </a:moveTo>
                  <a:lnTo>
                    <a:pt x="1223772" y="0"/>
                  </a:lnTo>
                  <a:lnTo>
                    <a:pt x="1229868" y="1524"/>
                  </a:lnTo>
                  <a:lnTo>
                    <a:pt x="1312151" y="1524"/>
                  </a:lnTo>
                  <a:lnTo>
                    <a:pt x="1318247" y="0"/>
                  </a:lnTo>
                  <a:close/>
                </a:path>
                <a:path w="5666740" h="1905">
                  <a:moveTo>
                    <a:pt x="1510271" y="0"/>
                  </a:moveTo>
                  <a:lnTo>
                    <a:pt x="1421892" y="0"/>
                  </a:lnTo>
                  <a:lnTo>
                    <a:pt x="1424940" y="1524"/>
                  </a:lnTo>
                  <a:lnTo>
                    <a:pt x="1504175" y="1524"/>
                  </a:lnTo>
                  <a:lnTo>
                    <a:pt x="1510271" y="0"/>
                  </a:lnTo>
                  <a:close/>
                </a:path>
                <a:path w="5666740" h="1905">
                  <a:moveTo>
                    <a:pt x="1609331" y="0"/>
                  </a:moveTo>
                  <a:lnTo>
                    <a:pt x="1568183" y="0"/>
                  </a:lnTo>
                  <a:lnTo>
                    <a:pt x="1568183" y="1511"/>
                  </a:lnTo>
                  <a:lnTo>
                    <a:pt x="1607807" y="1511"/>
                  </a:lnTo>
                  <a:lnTo>
                    <a:pt x="1609331" y="0"/>
                  </a:lnTo>
                  <a:close/>
                </a:path>
                <a:path w="5666740" h="1905">
                  <a:moveTo>
                    <a:pt x="1764779" y="0"/>
                  </a:moveTo>
                  <a:lnTo>
                    <a:pt x="1687068" y="0"/>
                  </a:lnTo>
                  <a:lnTo>
                    <a:pt x="1690116" y="1524"/>
                  </a:lnTo>
                  <a:lnTo>
                    <a:pt x="1760207" y="1524"/>
                  </a:lnTo>
                  <a:lnTo>
                    <a:pt x="1764779" y="0"/>
                  </a:lnTo>
                  <a:close/>
                </a:path>
                <a:path w="5666740" h="1905">
                  <a:moveTo>
                    <a:pt x="1886699" y="0"/>
                  </a:moveTo>
                  <a:lnTo>
                    <a:pt x="1845551" y="0"/>
                  </a:lnTo>
                  <a:lnTo>
                    <a:pt x="1845551" y="1511"/>
                  </a:lnTo>
                  <a:lnTo>
                    <a:pt x="1885175" y="1511"/>
                  </a:lnTo>
                  <a:lnTo>
                    <a:pt x="1886699" y="0"/>
                  </a:lnTo>
                  <a:close/>
                </a:path>
                <a:path w="5666740" h="1905">
                  <a:moveTo>
                    <a:pt x="1988807" y="0"/>
                  </a:moveTo>
                  <a:lnTo>
                    <a:pt x="1946135" y="0"/>
                  </a:lnTo>
                  <a:lnTo>
                    <a:pt x="1946135" y="1511"/>
                  </a:lnTo>
                  <a:lnTo>
                    <a:pt x="1988807" y="1511"/>
                  </a:lnTo>
                  <a:lnTo>
                    <a:pt x="1988807" y="0"/>
                  </a:lnTo>
                  <a:close/>
                </a:path>
                <a:path w="5666740" h="1905">
                  <a:moveTo>
                    <a:pt x="2088629" y="0"/>
                  </a:moveTo>
                  <a:lnTo>
                    <a:pt x="2048243" y="0"/>
                  </a:lnTo>
                  <a:lnTo>
                    <a:pt x="2048243" y="1511"/>
                  </a:lnTo>
                  <a:lnTo>
                    <a:pt x="2087867" y="1511"/>
                  </a:lnTo>
                  <a:lnTo>
                    <a:pt x="2088629" y="0"/>
                  </a:lnTo>
                  <a:close/>
                </a:path>
                <a:path w="5666740" h="1905">
                  <a:moveTo>
                    <a:pt x="2170163" y="0"/>
                  </a:moveTo>
                  <a:lnTo>
                    <a:pt x="2135111" y="0"/>
                  </a:lnTo>
                  <a:lnTo>
                    <a:pt x="2135111" y="1511"/>
                  </a:lnTo>
                  <a:lnTo>
                    <a:pt x="2168639" y="1511"/>
                  </a:lnTo>
                  <a:lnTo>
                    <a:pt x="2170163" y="0"/>
                  </a:lnTo>
                  <a:close/>
                </a:path>
                <a:path w="5666740" h="1905">
                  <a:moveTo>
                    <a:pt x="2252459" y="0"/>
                  </a:moveTo>
                  <a:lnTo>
                    <a:pt x="2194560" y="0"/>
                  </a:lnTo>
                  <a:lnTo>
                    <a:pt x="2196084" y="1524"/>
                  </a:lnTo>
                  <a:lnTo>
                    <a:pt x="2250935" y="1511"/>
                  </a:lnTo>
                  <a:lnTo>
                    <a:pt x="2252459" y="0"/>
                  </a:lnTo>
                  <a:close/>
                </a:path>
                <a:path w="5666740" h="1905">
                  <a:moveTo>
                    <a:pt x="2401811" y="0"/>
                  </a:moveTo>
                  <a:lnTo>
                    <a:pt x="2339340" y="0"/>
                  </a:lnTo>
                  <a:lnTo>
                    <a:pt x="2342388" y="1524"/>
                  </a:lnTo>
                  <a:lnTo>
                    <a:pt x="2398763" y="1511"/>
                  </a:lnTo>
                  <a:lnTo>
                    <a:pt x="2401811" y="0"/>
                  </a:lnTo>
                  <a:close/>
                </a:path>
                <a:path w="5666740" h="1905">
                  <a:moveTo>
                    <a:pt x="2455189" y="0"/>
                  </a:moveTo>
                  <a:lnTo>
                    <a:pt x="2421623" y="0"/>
                  </a:lnTo>
                  <a:lnTo>
                    <a:pt x="2421623" y="1524"/>
                  </a:lnTo>
                  <a:lnTo>
                    <a:pt x="2455176" y="1524"/>
                  </a:lnTo>
                  <a:lnTo>
                    <a:pt x="2455189" y="0"/>
                  </a:lnTo>
                  <a:close/>
                </a:path>
                <a:path w="5666740" h="1905">
                  <a:moveTo>
                    <a:pt x="2542019" y="0"/>
                  </a:moveTo>
                  <a:lnTo>
                    <a:pt x="2500871" y="0"/>
                  </a:lnTo>
                  <a:lnTo>
                    <a:pt x="2500871" y="1511"/>
                  </a:lnTo>
                  <a:lnTo>
                    <a:pt x="2540495" y="1511"/>
                  </a:lnTo>
                  <a:lnTo>
                    <a:pt x="2542019" y="0"/>
                  </a:lnTo>
                  <a:close/>
                </a:path>
                <a:path w="5666740" h="1905">
                  <a:moveTo>
                    <a:pt x="2647175" y="0"/>
                  </a:moveTo>
                  <a:lnTo>
                    <a:pt x="2604503" y="0"/>
                  </a:lnTo>
                  <a:lnTo>
                    <a:pt x="2604503" y="1511"/>
                  </a:lnTo>
                  <a:lnTo>
                    <a:pt x="2647175" y="1511"/>
                  </a:lnTo>
                  <a:lnTo>
                    <a:pt x="2647175" y="0"/>
                  </a:lnTo>
                  <a:close/>
                </a:path>
                <a:path w="5666740" h="1905">
                  <a:moveTo>
                    <a:pt x="2724899" y="0"/>
                  </a:moveTo>
                  <a:lnTo>
                    <a:pt x="2682227" y="0"/>
                  </a:lnTo>
                  <a:lnTo>
                    <a:pt x="2680703" y="1524"/>
                  </a:lnTo>
                  <a:lnTo>
                    <a:pt x="2723375" y="1524"/>
                  </a:lnTo>
                  <a:lnTo>
                    <a:pt x="2724899" y="0"/>
                  </a:lnTo>
                  <a:close/>
                </a:path>
                <a:path w="5666740" h="1905">
                  <a:moveTo>
                    <a:pt x="2827007" y="0"/>
                  </a:moveTo>
                  <a:lnTo>
                    <a:pt x="2773680" y="0"/>
                  </a:lnTo>
                  <a:lnTo>
                    <a:pt x="2778252" y="1524"/>
                  </a:lnTo>
                  <a:lnTo>
                    <a:pt x="2826905" y="1524"/>
                  </a:lnTo>
                  <a:lnTo>
                    <a:pt x="2827007" y="0"/>
                  </a:lnTo>
                  <a:close/>
                </a:path>
                <a:path w="5666740" h="1905">
                  <a:moveTo>
                    <a:pt x="3025127" y="0"/>
                  </a:moveTo>
                  <a:lnTo>
                    <a:pt x="2967228" y="0"/>
                  </a:lnTo>
                  <a:lnTo>
                    <a:pt x="2970276" y="1524"/>
                  </a:lnTo>
                  <a:lnTo>
                    <a:pt x="3022079" y="1511"/>
                  </a:lnTo>
                  <a:lnTo>
                    <a:pt x="3025127" y="0"/>
                  </a:lnTo>
                  <a:close/>
                </a:path>
                <a:path w="5666740" h="1905">
                  <a:moveTo>
                    <a:pt x="3086112" y="0"/>
                  </a:moveTo>
                  <a:lnTo>
                    <a:pt x="3052572" y="0"/>
                  </a:lnTo>
                  <a:lnTo>
                    <a:pt x="3054096" y="1524"/>
                  </a:lnTo>
                  <a:lnTo>
                    <a:pt x="3086087" y="1511"/>
                  </a:lnTo>
                  <a:lnTo>
                    <a:pt x="3086112" y="0"/>
                  </a:lnTo>
                  <a:close/>
                </a:path>
                <a:path w="5666740" h="1905">
                  <a:moveTo>
                    <a:pt x="3174479" y="0"/>
                  </a:moveTo>
                  <a:lnTo>
                    <a:pt x="3133331" y="0"/>
                  </a:lnTo>
                  <a:lnTo>
                    <a:pt x="3133331" y="1511"/>
                  </a:lnTo>
                  <a:lnTo>
                    <a:pt x="3172955" y="1511"/>
                  </a:lnTo>
                  <a:lnTo>
                    <a:pt x="3174479" y="0"/>
                  </a:lnTo>
                  <a:close/>
                </a:path>
                <a:path w="5666740" h="1905">
                  <a:moveTo>
                    <a:pt x="3307067" y="0"/>
                  </a:moveTo>
                  <a:lnTo>
                    <a:pt x="3247644" y="0"/>
                  </a:lnTo>
                  <a:lnTo>
                    <a:pt x="3250692" y="1524"/>
                  </a:lnTo>
                  <a:lnTo>
                    <a:pt x="3304019" y="1524"/>
                  </a:lnTo>
                  <a:lnTo>
                    <a:pt x="3307067" y="0"/>
                  </a:lnTo>
                  <a:close/>
                </a:path>
                <a:path w="5666740" h="1905">
                  <a:moveTo>
                    <a:pt x="3384791" y="0"/>
                  </a:moveTo>
                  <a:lnTo>
                    <a:pt x="3343643" y="0"/>
                  </a:lnTo>
                  <a:lnTo>
                    <a:pt x="3343643" y="1511"/>
                  </a:lnTo>
                  <a:lnTo>
                    <a:pt x="3383267" y="1511"/>
                  </a:lnTo>
                  <a:lnTo>
                    <a:pt x="3384791" y="0"/>
                  </a:lnTo>
                  <a:close/>
                </a:path>
                <a:path w="5666740" h="1905">
                  <a:moveTo>
                    <a:pt x="3538715" y="0"/>
                  </a:moveTo>
                  <a:lnTo>
                    <a:pt x="3476244" y="0"/>
                  </a:lnTo>
                  <a:lnTo>
                    <a:pt x="3479292" y="1524"/>
                  </a:lnTo>
                  <a:lnTo>
                    <a:pt x="3535667" y="1511"/>
                  </a:lnTo>
                  <a:lnTo>
                    <a:pt x="3538715" y="0"/>
                  </a:lnTo>
                  <a:close/>
                </a:path>
                <a:path w="5666740" h="1905">
                  <a:moveTo>
                    <a:pt x="3592093" y="0"/>
                  </a:moveTo>
                  <a:lnTo>
                    <a:pt x="3558527" y="0"/>
                  </a:lnTo>
                  <a:lnTo>
                    <a:pt x="3558527" y="1524"/>
                  </a:lnTo>
                  <a:lnTo>
                    <a:pt x="3592080" y="1524"/>
                  </a:lnTo>
                  <a:lnTo>
                    <a:pt x="3592093" y="0"/>
                  </a:lnTo>
                  <a:close/>
                </a:path>
                <a:path w="5666740" h="1905">
                  <a:moveTo>
                    <a:pt x="3715499" y="0"/>
                  </a:moveTo>
                  <a:lnTo>
                    <a:pt x="3640836" y="0"/>
                  </a:lnTo>
                  <a:lnTo>
                    <a:pt x="3645408" y="1524"/>
                  </a:lnTo>
                  <a:lnTo>
                    <a:pt x="3710927" y="1511"/>
                  </a:lnTo>
                  <a:lnTo>
                    <a:pt x="3715499" y="0"/>
                  </a:lnTo>
                  <a:close/>
                </a:path>
                <a:path w="5666740" h="1905">
                  <a:moveTo>
                    <a:pt x="3889235" y="0"/>
                  </a:moveTo>
                  <a:lnTo>
                    <a:pt x="3811524" y="0"/>
                  </a:lnTo>
                  <a:lnTo>
                    <a:pt x="3814572" y="1524"/>
                  </a:lnTo>
                  <a:lnTo>
                    <a:pt x="3884663" y="1511"/>
                  </a:lnTo>
                  <a:lnTo>
                    <a:pt x="3889235" y="0"/>
                  </a:lnTo>
                  <a:close/>
                </a:path>
                <a:path w="5666740" h="1905">
                  <a:moveTo>
                    <a:pt x="4011155" y="0"/>
                  </a:moveTo>
                  <a:lnTo>
                    <a:pt x="3970007" y="0"/>
                  </a:lnTo>
                  <a:lnTo>
                    <a:pt x="3970007" y="1511"/>
                  </a:lnTo>
                  <a:lnTo>
                    <a:pt x="4009631" y="1511"/>
                  </a:lnTo>
                  <a:lnTo>
                    <a:pt x="4011155" y="0"/>
                  </a:lnTo>
                  <a:close/>
                </a:path>
                <a:path w="5666740" h="1905">
                  <a:moveTo>
                    <a:pt x="4116311" y="0"/>
                  </a:moveTo>
                  <a:lnTo>
                    <a:pt x="4073639" y="0"/>
                  </a:lnTo>
                  <a:lnTo>
                    <a:pt x="4073639" y="1511"/>
                  </a:lnTo>
                  <a:lnTo>
                    <a:pt x="4116311" y="1511"/>
                  </a:lnTo>
                  <a:lnTo>
                    <a:pt x="4116311" y="0"/>
                  </a:lnTo>
                  <a:close/>
                </a:path>
                <a:path w="5666740" h="1905">
                  <a:moveTo>
                    <a:pt x="4201655" y="0"/>
                  </a:moveTo>
                  <a:lnTo>
                    <a:pt x="4160507" y="0"/>
                  </a:lnTo>
                  <a:lnTo>
                    <a:pt x="4160507" y="1511"/>
                  </a:lnTo>
                  <a:lnTo>
                    <a:pt x="4200131" y="1511"/>
                  </a:lnTo>
                  <a:lnTo>
                    <a:pt x="4201655" y="0"/>
                  </a:lnTo>
                  <a:close/>
                </a:path>
                <a:path w="5666740" h="1905">
                  <a:moveTo>
                    <a:pt x="4288523" y="0"/>
                  </a:moveTo>
                  <a:lnTo>
                    <a:pt x="4247375" y="0"/>
                  </a:lnTo>
                  <a:lnTo>
                    <a:pt x="4247375" y="1511"/>
                  </a:lnTo>
                  <a:lnTo>
                    <a:pt x="4286999" y="1511"/>
                  </a:lnTo>
                  <a:lnTo>
                    <a:pt x="4288523" y="0"/>
                  </a:lnTo>
                  <a:close/>
                </a:path>
                <a:path w="5666740" h="1905">
                  <a:moveTo>
                    <a:pt x="4388345" y="0"/>
                  </a:moveTo>
                  <a:lnTo>
                    <a:pt x="4343387" y="0"/>
                  </a:lnTo>
                  <a:lnTo>
                    <a:pt x="4343387" y="1511"/>
                  </a:lnTo>
                  <a:lnTo>
                    <a:pt x="4387583" y="1511"/>
                  </a:lnTo>
                  <a:lnTo>
                    <a:pt x="4388345" y="0"/>
                  </a:lnTo>
                  <a:close/>
                </a:path>
                <a:path w="5666740" h="1905">
                  <a:moveTo>
                    <a:pt x="4585703" y="0"/>
                  </a:moveTo>
                  <a:lnTo>
                    <a:pt x="4526280" y="0"/>
                  </a:lnTo>
                  <a:lnTo>
                    <a:pt x="4529328" y="1524"/>
                  </a:lnTo>
                  <a:lnTo>
                    <a:pt x="4581131" y="1511"/>
                  </a:lnTo>
                  <a:lnTo>
                    <a:pt x="4585703" y="0"/>
                  </a:lnTo>
                  <a:close/>
                </a:path>
                <a:path w="5666740" h="1905">
                  <a:moveTo>
                    <a:pt x="4645152" y="0"/>
                  </a:moveTo>
                  <a:lnTo>
                    <a:pt x="4611611" y="0"/>
                  </a:lnTo>
                  <a:lnTo>
                    <a:pt x="4611611" y="1511"/>
                  </a:lnTo>
                  <a:lnTo>
                    <a:pt x="4645139" y="1511"/>
                  </a:lnTo>
                  <a:lnTo>
                    <a:pt x="4645152" y="0"/>
                  </a:lnTo>
                  <a:close/>
                </a:path>
                <a:path w="5666740" h="1905">
                  <a:moveTo>
                    <a:pt x="4733531" y="0"/>
                  </a:moveTo>
                  <a:lnTo>
                    <a:pt x="4692383" y="0"/>
                  </a:lnTo>
                  <a:lnTo>
                    <a:pt x="4692383" y="1511"/>
                  </a:lnTo>
                  <a:lnTo>
                    <a:pt x="4732007" y="1511"/>
                  </a:lnTo>
                  <a:lnTo>
                    <a:pt x="4733531" y="0"/>
                  </a:lnTo>
                  <a:close/>
                </a:path>
                <a:path w="5666740" h="1905">
                  <a:moveTo>
                    <a:pt x="4943843" y="0"/>
                  </a:moveTo>
                  <a:lnTo>
                    <a:pt x="4885944" y="0"/>
                  </a:lnTo>
                  <a:lnTo>
                    <a:pt x="4888992" y="1524"/>
                  </a:lnTo>
                  <a:lnTo>
                    <a:pt x="4940795" y="1511"/>
                  </a:lnTo>
                  <a:lnTo>
                    <a:pt x="4943843" y="0"/>
                  </a:lnTo>
                  <a:close/>
                </a:path>
                <a:path w="5666740" h="1905">
                  <a:moveTo>
                    <a:pt x="5004828" y="0"/>
                  </a:moveTo>
                  <a:lnTo>
                    <a:pt x="4971288" y="0"/>
                  </a:lnTo>
                  <a:lnTo>
                    <a:pt x="4972812" y="1524"/>
                  </a:lnTo>
                  <a:lnTo>
                    <a:pt x="5004803" y="1511"/>
                  </a:lnTo>
                  <a:lnTo>
                    <a:pt x="5004828" y="0"/>
                  </a:lnTo>
                  <a:close/>
                </a:path>
                <a:path w="5666740" h="1905">
                  <a:moveTo>
                    <a:pt x="5135867" y="0"/>
                  </a:moveTo>
                  <a:lnTo>
                    <a:pt x="5076444" y="0"/>
                  </a:lnTo>
                  <a:lnTo>
                    <a:pt x="5079492" y="1524"/>
                  </a:lnTo>
                  <a:lnTo>
                    <a:pt x="5131295" y="1511"/>
                  </a:lnTo>
                  <a:lnTo>
                    <a:pt x="5135867" y="0"/>
                  </a:lnTo>
                  <a:close/>
                </a:path>
                <a:path w="5666740" h="1905">
                  <a:moveTo>
                    <a:pt x="5195316" y="0"/>
                  </a:moveTo>
                  <a:lnTo>
                    <a:pt x="5161775" y="0"/>
                  </a:lnTo>
                  <a:lnTo>
                    <a:pt x="5161775" y="1511"/>
                  </a:lnTo>
                  <a:lnTo>
                    <a:pt x="5195303" y="1511"/>
                  </a:lnTo>
                  <a:lnTo>
                    <a:pt x="5195316" y="0"/>
                  </a:lnTo>
                  <a:close/>
                </a:path>
                <a:path w="5666740" h="1905">
                  <a:moveTo>
                    <a:pt x="5318747" y="0"/>
                  </a:moveTo>
                  <a:lnTo>
                    <a:pt x="5256276" y="0"/>
                  </a:lnTo>
                  <a:lnTo>
                    <a:pt x="5259324" y="1524"/>
                  </a:lnTo>
                  <a:lnTo>
                    <a:pt x="5315699" y="1511"/>
                  </a:lnTo>
                  <a:lnTo>
                    <a:pt x="5318747" y="0"/>
                  </a:lnTo>
                  <a:close/>
                </a:path>
                <a:path w="5666740" h="1905">
                  <a:moveTo>
                    <a:pt x="5372125" y="0"/>
                  </a:moveTo>
                  <a:lnTo>
                    <a:pt x="5338559" y="0"/>
                  </a:lnTo>
                  <a:lnTo>
                    <a:pt x="5338559" y="1524"/>
                  </a:lnTo>
                  <a:lnTo>
                    <a:pt x="5372112" y="1524"/>
                  </a:lnTo>
                  <a:lnTo>
                    <a:pt x="5372125" y="0"/>
                  </a:lnTo>
                  <a:close/>
                </a:path>
                <a:path w="5666740" h="1905">
                  <a:moveTo>
                    <a:pt x="5458955" y="0"/>
                  </a:moveTo>
                  <a:lnTo>
                    <a:pt x="5417807" y="0"/>
                  </a:lnTo>
                  <a:lnTo>
                    <a:pt x="5417807" y="1511"/>
                  </a:lnTo>
                  <a:lnTo>
                    <a:pt x="5457431" y="1511"/>
                  </a:lnTo>
                  <a:lnTo>
                    <a:pt x="5458955" y="0"/>
                  </a:lnTo>
                  <a:close/>
                </a:path>
                <a:path w="5666740" h="1905">
                  <a:moveTo>
                    <a:pt x="5612879" y="0"/>
                  </a:moveTo>
                  <a:lnTo>
                    <a:pt x="5550408" y="0"/>
                  </a:lnTo>
                  <a:lnTo>
                    <a:pt x="5553456" y="1524"/>
                  </a:lnTo>
                  <a:lnTo>
                    <a:pt x="5609831" y="1511"/>
                  </a:lnTo>
                  <a:lnTo>
                    <a:pt x="5612879" y="0"/>
                  </a:lnTo>
                  <a:close/>
                </a:path>
                <a:path w="5666740" h="1905">
                  <a:moveTo>
                    <a:pt x="5666257" y="0"/>
                  </a:moveTo>
                  <a:lnTo>
                    <a:pt x="5632691" y="0"/>
                  </a:lnTo>
                  <a:lnTo>
                    <a:pt x="5632691" y="1524"/>
                  </a:lnTo>
                  <a:lnTo>
                    <a:pt x="5666244" y="1524"/>
                  </a:lnTo>
                  <a:lnTo>
                    <a:pt x="5666257" y="0"/>
                  </a:lnTo>
                  <a:close/>
                </a:path>
              </a:pathLst>
            </a:custGeom>
            <a:solidFill>
              <a:srgbClr val="F53B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078494" y="2129028"/>
              <a:ext cx="5664835" cy="3175"/>
            </a:xfrm>
            <a:custGeom>
              <a:avLst/>
              <a:gdLst/>
              <a:ahLst/>
              <a:cxnLst/>
              <a:rect l="l" t="t" r="r" b="b"/>
              <a:pathLst>
                <a:path w="5664834" h="3175">
                  <a:moveTo>
                    <a:pt x="1604756" y="0"/>
                  </a:moveTo>
                  <a:lnTo>
                    <a:pt x="1566658" y="0"/>
                  </a:lnTo>
                  <a:lnTo>
                    <a:pt x="1571229" y="1523"/>
                  </a:lnTo>
                  <a:lnTo>
                    <a:pt x="1601709" y="3047"/>
                  </a:lnTo>
                  <a:lnTo>
                    <a:pt x="1601709" y="1523"/>
                  </a:lnTo>
                  <a:lnTo>
                    <a:pt x="1604756" y="0"/>
                  </a:lnTo>
                  <a:close/>
                </a:path>
                <a:path w="5664834" h="3175">
                  <a:moveTo>
                    <a:pt x="2247884" y="0"/>
                  </a:moveTo>
                  <a:lnTo>
                    <a:pt x="2193022" y="0"/>
                  </a:lnTo>
                  <a:lnTo>
                    <a:pt x="2202166" y="3048"/>
                  </a:lnTo>
                  <a:lnTo>
                    <a:pt x="2238741" y="3047"/>
                  </a:lnTo>
                  <a:lnTo>
                    <a:pt x="2247884" y="0"/>
                  </a:lnTo>
                  <a:close/>
                </a:path>
                <a:path w="5664834" h="3175">
                  <a:moveTo>
                    <a:pt x="2165588" y="0"/>
                  </a:moveTo>
                  <a:lnTo>
                    <a:pt x="2133585" y="0"/>
                  </a:lnTo>
                  <a:lnTo>
                    <a:pt x="2136633" y="1523"/>
                  </a:lnTo>
                  <a:lnTo>
                    <a:pt x="2162541" y="3047"/>
                  </a:lnTo>
                  <a:lnTo>
                    <a:pt x="2162541" y="1523"/>
                  </a:lnTo>
                  <a:lnTo>
                    <a:pt x="2165588" y="0"/>
                  </a:lnTo>
                  <a:close/>
                </a:path>
                <a:path w="5664834" h="3175">
                  <a:moveTo>
                    <a:pt x="2717277" y="3048"/>
                  </a:moveTo>
                  <a:lnTo>
                    <a:pt x="2677653" y="0"/>
                  </a:lnTo>
                  <a:lnTo>
                    <a:pt x="2676129" y="1523"/>
                  </a:lnTo>
                  <a:lnTo>
                    <a:pt x="2675367" y="3048"/>
                  </a:lnTo>
                  <a:lnTo>
                    <a:pt x="2717277" y="3048"/>
                  </a:lnTo>
                  <a:close/>
                </a:path>
                <a:path w="5664834" h="3175">
                  <a:moveTo>
                    <a:pt x="2778237" y="3048"/>
                  </a:moveTo>
                  <a:lnTo>
                    <a:pt x="2775189" y="0"/>
                  </a:lnTo>
                  <a:lnTo>
                    <a:pt x="2720325" y="0"/>
                  </a:lnTo>
                  <a:lnTo>
                    <a:pt x="2717277" y="3048"/>
                  </a:lnTo>
                  <a:lnTo>
                    <a:pt x="2778237" y="3048"/>
                  </a:lnTo>
                  <a:close/>
                </a:path>
                <a:path w="5664834" h="3175">
                  <a:moveTo>
                    <a:pt x="2976358" y="3048"/>
                  </a:moveTo>
                  <a:lnTo>
                    <a:pt x="2967214" y="0"/>
                  </a:lnTo>
                  <a:lnTo>
                    <a:pt x="2823855" y="0"/>
                  </a:lnTo>
                  <a:lnTo>
                    <a:pt x="2823652" y="3048"/>
                  </a:lnTo>
                  <a:lnTo>
                    <a:pt x="2976358" y="3048"/>
                  </a:lnTo>
                  <a:close/>
                </a:path>
                <a:path w="5664834" h="3175">
                  <a:moveTo>
                    <a:pt x="3256774" y="3048"/>
                  </a:moveTo>
                  <a:lnTo>
                    <a:pt x="3250677" y="1523"/>
                  </a:lnTo>
                  <a:lnTo>
                    <a:pt x="3247629" y="0"/>
                  </a:lnTo>
                  <a:lnTo>
                    <a:pt x="3169904" y="0"/>
                  </a:lnTo>
                  <a:lnTo>
                    <a:pt x="3166857" y="1523"/>
                  </a:lnTo>
                  <a:lnTo>
                    <a:pt x="3166857" y="3047"/>
                  </a:lnTo>
                  <a:lnTo>
                    <a:pt x="3136377" y="1523"/>
                  </a:lnTo>
                  <a:lnTo>
                    <a:pt x="3131806" y="0"/>
                  </a:lnTo>
                  <a:lnTo>
                    <a:pt x="3083036" y="0"/>
                  </a:lnTo>
                  <a:lnTo>
                    <a:pt x="3079989" y="1523"/>
                  </a:lnTo>
                  <a:lnTo>
                    <a:pt x="3079989" y="3047"/>
                  </a:lnTo>
                  <a:lnTo>
                    <a:pt x="3054081" y="1523"/>
                  </a:lnTo>
                  <a:lnTo>
                    <a:pt x="3051033" y="0"/>
                  </a:lnTo>
                  <a:lnTo>
                    <a:pt x="3019028" y="0"/>
                  </a:lnTo>
                  <a:lnTo>
                    <a:pt x="3014457" y="1523"/>
                  </a:lnTo>
                  <a:lnTo>
                    <a:pt x="3011408" y="3048"/>
                  </a:lnTo>
                  <a:lnTo>
                    <a:pt x="3256774" y="3048"/>
                  </a:lnTo>
                  <a:close/>
                </a:path>
                <a:path w="5664834" h="3175">
                  <a:moveTo>
                    <a:pt x="3483850" y="3048"/>
                  </a:moveTo>
                  <a:lnTo>
                    <a:pt x="3479277" y="1523"/>
                  </a:lnTo>
                  <a:lnTo>
                    <a:pt x="3476229" y="0"/>
                  </a:lnTo>
                  <a:lnTo>
                    <a:pt x="3380216" y="0"/>
                  </a:lnTo>
                  <a:lnTo>
                    <a:pt x="3377169" y="1523"/>
                  </a:lnTo>
                  <a:lnTo>
                    <a:pt x="3377169" y="3047"/>
                  </a:lnTo>
                  <a:lnTo>
                    <a:pt x="3346689" y="1523"/>
                  </a:lnTo>
                  <a:lnTo>
                    <a:pt x="3342118" y="0"/>
                  </a:lnTo>
                  <a:lnTo>
                    <a:pt x="3300968" y="0"/>
                  </a:lnTo>
                  <a:lnTo>
                    <a:pt x="3297921" y="1523"/>
                  </a:lnTo>
                  <a:lnTo>
                    <a:pt x="3291825" y="3047"/>
                  </a:lnTo>
                  <a:lnTo>
                    <a:pt x="3256774" y="3048"/>
                  </a:lnTo>
                  <a:lnTo>
                    <a:pt x="3483850" y="3048"/>
                  </a:lnTo>
                  <a:close/>
                </a:path>
                <a:path w="5664834" h="3175">
                  <a:moveTo>
                    <a:pt x="3653014" y="3048"/>
                  </a:moveTo>
                  <a:lnTo>
                    <a:pt x="3646917" y="1523"/>
                  </a:lnTo>
                  <a:lnTo>
                    <a:pt x="3642346" y="0"/>
                  </a:lnTo>
                  <a:lnTo>
                    <a:pt x="3589019" y="0"/>
                  </a:lnTo>
                  <a:lnTo>
                    <a:pt x="3589005" y="1523"/>
                  </a:lnTo>
                  <a:lnTo>
                    <a:pt x="3584433" y="1523"/>
                  </a:lnTo>
                  <a:lnTo>
                    <a:pt x="3584433" y="3047"/>
                  </a:lnTo>
                  <a:lnTo>
                    <a:pt x="3558525" y="1523"/>
                  </a:lnTo>
                  <a:lnTo>
                    <a:pt x="3555477" y="1523"/>
                  </a:lnTo>
                  <a:lnTo>
                    <a:pt x="3555477" y="0"/>
                  </a:lnTo>
                  <a:lnTo>
                    <a:pt x="3532616" y="0"/>
                  </a:lnTo>
                  <a:lnTo>
                    <a:pt x="3523472" y="3048"/>
                  </a:lnTo>
                  <a:lnTo>
                    <a:pt x="3653014" y="3048"/>
                  </a:lnTo>
                  <a:close/>
                </a:path>
                <a:path w="5664834" h="3175">
                  <a:moveTo>
                    <a:pt x="3823702" y="3048"/>
                  </a:moveTo>
                  <a:lnTo>
                    <a:pt x="3811510" y="0"/>
                  </a:lnTo>
                  <a:lnTo>
                    <a:pt x="3707876" y="0"/>
                  </a:lnTo>
                  <a:lnTo>
                    <a:pt x="3704829" y="1523"/>
                  </a:lnTo>
                  <a:lnTo>
                    <a:pt x="3698733" y="3047"/>
                  </a:lnTo>
                  <a:lnTo>
                    <a:pt x="3653014" y="3048"/>
                  </a:lnTo>
                  <a:lnTo>
                    <a:pt x="3823702" y="3048"/>
                  </a:lnTo>
                  <a:close/>
                </a:path>
                <a:path w="5664834" h="3175">
                  <a:moveTo>
                    <a:pt x="4535410" y="3048"/>
                  </a:moveTo>
                  <a:lnTo>
                    <a:pt x="4526265" y="0"/>
                  </a:lnTo>
                  <a:lnTo>
                    <a:pt x="4384532" y="0"/>
                  </a:lnTo>
                  <a:lnTo>
                    <a:pt x="4379961" y="1523"/>
                  </a:lnTo>
                  <a:lnTo>
                    <a:pt x="4379961" y="3047"/>
                  </a:lnTo>
                  <a:lnTo>
                    <a:pt x="4347957" y="1523"/>
                  </a:lnTo>
                  <a:lnTo>
                    <a:pt x="4343385" y="0"/>
                  </a:lnTo>
                  <a:lnTo>
                    <a:pt x="4283948" y="0"/>
                  </a:lnTo>
                  <a:lnTo>
                    <a:pt x="4280901" y="1523"/>
                  </a:lnTo>
                  <a:lnTo>
                    <a:pt x="4280901" y="3047"/>
                  </a:lnTo>
                  <a:lnTo>
                    <a:pt x="4250421" y="1523"/>
                  </a:lnTo>
                  <a:lnTo>
                    <a:pt x="4245849" y="0"/>
                  </a:lnTo>
                  <a:lnTo>
                    <a:pt x="4197080" y="0"/>
                  </a:lnTo>
                  <a:lnTo>
                    <a:pt x="4194033" y="1523"/>
                  </a:lnTo>
                  <a:lnTo>
                    <a:pt x="4194033" y="3047"/>
                  </a:lnTo>
                  <a:lnTo>
                    <a:pt x="4163553" y="1523"/>
                  </a:lnTo>
                  <a:lnTo>
                    <a:pt x="4158981" y="0"/>
                  </a:lnTo>
                  <a:lnTo>
                    <a:pt x="4110212" y="0"/>
                  </a:lnTo>
                  <a:lnTo>
                    <a:pt x="4107165" y="1523"/>
                  </a:lnTo>
                  <a:lnTo>
                    <a:pt x="4107165" y="3047"/>
                  </a:lnTo>
                  <a:lnTo>
                    <a:pt x="4076685" y="1523"/>
                  </a:lnTo>
                  <a:lnTo>
                    <a:pt x="4073637" y="0"/>
                  </a:lnTo>
                  <a:lnTo>
                    <a:pt x="4006580" y="0"/>
                  </a:lnTo>
                  <a:lnTo>
                    <a:pt x="4003533" y="1523"/>
                  </a:lnTo>
                  <a:lnTo>
                    <a:pt x="4003533" y="3047"/>
                  </a:lnTo>
                  <a:lnTo>
                    <a:pt x="3973053" y="1523"/>
                  </a:lnTo>
                  <a:lnTo>
                    <a:pt x="3968482" y="0"/>
                  </a:lnTo>
                  <a:lnTo>
                    <a:pt x="3881612" y="0"/>
                  </a:lnTo>
                  <a:lnTo>
                    <a:pt x="3875517" y="1523"/>
                  </a:lnTo>
                  <a:lnTo>
                    <a:pt x="3870945" y="3047"/>
                  </a:lnTo>
                  <a:lnTo>
                    <a:pt x="3823702" y="3048"/>
                  </a:lnTo>
                  <a:lnTo>
                    <a:pt x="4535410" y="3048"/>
                  </a:lnTo>
                  <a:close/>
                </a:path>
                <a:path w="5664834" h="3175">
                  <a:moveTo>
                    <a:pt x="4895074" y="3048"/>
                  </a:moveTo>
                  <a:lnTo>
                    <a:pt x="4885929" y="0"/>
                  </a:lnTo>
                  <a:lnTo>
                    <a:pt x="4728956" y="0"/>
                  </a:lnTo>
                  <a:lnTo>
                    <a:pt x="4725909" y="1523"/>
                  </a:lnTo>
                  <a:lnTo>
                    <a:pt x="4725909" y="3047"/>
                  </a:lnTo>
                  <a:lnTo>
                    <a:pt x="4695429" y="1523"/>
                  </a:lnTo>
                  <a:lnTo>
                    <a:pt x="4690857" y="0"/>
                  </a:lnTo>
                  <a:lnTo>
                    <a:pt x="4642088" y="0"/>
                  </a:lnTo>
                  <a:lnTo>
                    <a:pt x="4639041" y="1523"/>
                  </a:lnTo>
                  <a:lnTo>
                    <a:pt x="4639041" y="3047"/>
                  </a:lnTo>
                  <a:lnTo>
                    <a:pt x="4613133" y="1523"/>
                  </a:lnTo>
                  <a:lnTo>
                    <a:pt x="4610085" y="0"/>
                  </a:lnTo>
                  <a:lnTo>
                    <a:pt x="4578080" y="0"/>
                  </a:lnTo>
                  <a:lnTo>
                    <a:pt x="4575033" y="1523"/>
                  </a:lnTo>
                  <a:lnTo>
                    <a:pt x="4570461" y="3047"/>
                  </a:lnTo>
                  <a:lnTo>
                    <a:pt x="4535410" y="3048"/>
                  </a:lnTo>
                  <a:lnTo>
                    <a:pt x="4895074" y="3048"/>
                  </a:lnTo>
                  <a:close/>
                </a:path>
                <a:path w="5664834" h="3175">
                  <a:moveTo>
                    <a:pt x="5085574" y="3048"/>
                  </a:moveTo>
                  <a:lnTo>
                    <a:pt x="5076429" y="0"/>
                  </a:lnTo>
                  <a:lnTo>
                    <a:pt x="5001752" y="0"/>
                  </a:lnTo>
                  <a:lnTo>
                    <a:pt x="4998705" y="1523"/>
                  </a:lnTo>
                  <a:lnTo>
                    <a:pt x="4998705" y="3047"/>
                  </a:lnTo>
                  <a:lnTo>
                    <a:pt x="4972797" y="1523"/>
                  </a:lnTo>
                  <a:lnTo>
                    <a:pt x="4969749" y="0"/>
                  </a:lnTo>
                  <a:lnTo>
                    <a:pt x="4937744" y="0"/>
                  </a:lnTo>
                  <a:lnTo>
                    <a:pt x="4933173" y="1523"/>
                  </a:lnTo>
                  <a:lnTo>
                    <a:pt x="4930125" y="3047"/>
                  </a:lnTo>
                  <a:lnTo>
                    <a:pt x="4895074" y="3048"/>
                  </a:lnTo>
                  <a:lnTo>
                    <a:pt x="5085574" y="3048"/>
                  </a:lnTo>
                  <a:close/>
                </a:path>
                <a:path w="5664834" h="3175">
                  <a:moveTo>
                    <a:pt x="5263882" y="3048"/>
                  </a:moveTo>
                  <a:lnTo>
                    <a:pt x="5259309" y="1523"/>
                  </a:lnTo>
                  <a:lnTo>
                    <a:pt x="5256261" y="0"/>
                  </a:lnTo>
                  <a:lnTo>
                    <a:pt x="5192252" y="0"/>
                  </a:lnTo>
                  <a:lnTo>
                    <a:pt x="5189205" y="1523"/>
                  </a:lnTo>
                  <a:lnTo>
                    <a:pt x="5189205" y="3047"/>
                  </a:lnTo>
                  <a:lnTo>
                    <a:pt x="5163297" y="1523"/>
                  </a:lnTo>
                  <a:lnTo>
                    <a:pt x="5160249" y="0"/>
                  </a:lnTo>
                  <a:lnTo>
                    <a:pt x="5128244" y="0"/>
                  </a:lnTo>
                  <a:lnTo>
                    <a:pt x="5125197" y="1523"/>
                  </a:lnTo>
                  <a:lnTo>
                    <a:pt x="5120625" y="3047"/>
                  </a:lnTo>
                  <a:lnTo>
                    <a:pt x="5085574" y="3048"/>
                  </a:lnTo>
                  <a:lnTo>
                    <a:pt x="5263882" y="3048"/>
                  </a:lnTo>
                  <a:close/>
                </a:path>
                <a:path w="5664834" h="3175">
                  <a:moveTo>
                    <a:pt x="5558014" y="3048"/>
                  </a:moveTo>
                  <a:lnTo>
                    <a:pt x="5553441" y="1523"/>
                  </a:lnTo>
                  <a:lnTo>
                    <a:pt x="5550393" y="0"/>
                  </a:lnTo>
                  <a:lnTo>
                    <a:pt x="5454380" y="0"/>
                  </a:lnTo>
                  <a:lnTo>
                    <a:pt x="5451333" y="1523"/>
                  </a:lnTo>
                  <a:lnTo>
                    <a:pt x="5451333" y="3047"/>
                  </a:lnTo>
                  <a:lnTo>
                    <a:pt x="5420853" y="1523"/>
                  </a:lnTo>
                  <a:lnTo>
                    <a:pt x="5416281" y="0"/>
                  </a:lnTo>
                  <a:lnTo>
                    <a:pt x="5369050" y="0"/>
                  </a:lnTo>
                  <a:lnTo>
                    <a:pt x="5369037" y="1523"/>
                  </a:lnTo>
                  <a:lnTo>
                    <a:pt x="5364465" y="1523"/>
                  </a:lnTo>
                  <a:lnTo>
                    <a:pt x="5364465" y="3047"/>
                  </a:lnTo>
                  <a:lnTo>
                    <a:pt x="5338557" y="1523"/>
                  </a:lnTo>
                  <a:lnTo>
                    <a:pt x="5335509" y="1523"/>
                  </a:lnTo>
                  <a:lnTo>
                    <a:pt x="5335509" y="0"/>
                  </a:lnTo>
                  <a:lnTo>
                    <a:pt x="5312648" y="0"/>
                  </a:lnTo>
                  <a:lnTo>
                    <a:pt x="5303503" y="3048"/>
                  </a:lnTo>
                  <a:lnTo>
                    <a:pt x="5558014" y="3048"/>
                  </a:lnTo>
                  <a:close/>
                </a:path>
                <a:path w="5664834" h="3175">
                  <a:moveTo>
                    <a:pt x="5664693" y="3048"/>
                  </a:moveTo>
                  <a:lnTo>
                    <a:pt x="5664693" y="0"/>
                  </a:lnTo>
                  <a:lnTo>
                    <a:pt x="5663182" y="0"/>
                  </a:lnTo>
                  <a:lnTo>
                    <a:pt x="5663169" y="1523"/>
                  </a:lnTo>
                  <a:lnTo>
                    <a:pt x="5658597" y="1523"/>
                  </a:lnTo>
                  <a:lnTo>
                    <a:pt x="5658597" y="3047"/>
                  </a:lnTo>
                  <a:lnTo>
                    <a:pt x="5632689" y="1523"/>
                  </a:lnTo>
                  <a:lnTo>
                    <a:pt x="5629641" y="1523"/>
                  </a:lnTo>
                  <a:lnTo>
                    <a:pt x="5629641" y="0"/>
                  </a:lnTo>
                  <a:lnTo>
                    <a:pt x="5606780" y="0"/>
                  </a:lnTo>
                  <a:lnTo>
                    <a:pt x="5597635" y="3048"/>
                  </a:lnTo>
                  <a:lnTo>
                    <a:pt x="5664693" y="3048"/>
                  </a:lnTo>
                  <a:close/>
                </a:path>
                <a:path w="5664834" h="3175">
                  <a:moveTo>
                    <a:pt x="1309100" y="0"/>
                  </a:moveTo>
                  <a:lnTo>
                    <a:pt x="1226806" y="0"/>
                  </a:lnTo>
                  <a:lnTo>
                    <a:pt x="1238999" y="3048"/>
                  </a:lnTo>
                  <a:lnTo>
                    <a:pt x="1293861" y="3047"/>
                  </a:lnTo>
                  <a:lnTo>
                    <a:pt x="1303005" y="1523"/>
                  </a:lnTo>
                  <a:lnTo>
                    <a:pt x="1309100" y="0"/>
                  </a:lnTo>
                  <a:close/>
                </a:path>
                <a:path w="5664834" h="3175">
                  <a:moveTo>
                    <a:pt x="89901" y="1523"/>
                  </a:moveTo>
                  <a:lnTo>
                    <a:pt x="89901" y="0"/>
                  </a:lnTo>
                  <a:lnTo>
                    <a:pt x="0" y="0"/>
                  </a:lnTo>
                  <a:lnTo>
                    <a:pt x="89901" y="1523"/>
                  </a:lnTo>
                  <a:close/>
                </a:path>
                <a:path w="5664834" h="3175">
                  <a:moveTo>
                    <a:pt x="420608" y="0"/>
                  </a:moveTo>
                  <a:lnTo>
                    <a:pt x="382510" y="0"/>
                  </a:lnTo>
                  <a:lnTo>
                    <a:pt x="387081" y="1523"/>
                  </a:lnTo>
                  <a:lnTo>
                    <a:pt x="417561" y="3047"/>
                  </a:lnTo>
                  <a:lnTo>
                    <a:pt x="417561" y="1523"/>
                  </a:lnTo>
                  <a:lnTo>
                    <a:pt x="420608" y="0"/>
                  </a:lnTo>
                  <a:close/>
                </a:path>
                <a:path w="5664834" h="3175">
                  <a:moveTo>
                    <a:pt x="524240" y="0"/>
                  </a:moveTo>
                  <a:lnTo>
                    <a:pt x="487665" y="0"/>
                  </a:lnTo>
                  <a:lnTo>
                    <a:pt x="490713" y="1523"/>
                  </a:lnTo>
                  <a:lnTo>
                    <a:pt x="521193" y="3047"/>
                  </a:lnTo>
                  <a:lnTo>
                    <a:pt x="521193" y="1523"/>
                  </a:lnTo>
                  <a:lnTo>
                    <a:pt x="524240" y="0"/>
                  </a:lnTo>
                  <a:close/>
                </a:path>
                <a:path w="5664834" h="3175">
                  <a:moveTo>
                    <a:pt x="1501124" y="0"/>
                  </a:moveTo>
                  <a:lnTo>
                    <a:pt x="1421878" y="0"/>
                  </a:lnTo>
                  <a:lnTo>
                    <a:pt x="1434070" y="3048"/>
                  </a:lnTo>
                  <a:lnTo>
                    <a:pt x="1487407" y="3048"/>
                  </a:lnTo>
                  <a:lnTo>
                    <a:pt x="1495029" y="1523"/>
                  </a:lnTo>
                  <a:lnTo>
                    <a:pt x="1501124" y="0"/>
                  </a:lnTo>
                  <a:close/>
                </a:path>
                <a:path w="5664834" h="3175">
                  <a:moveTo>
                    <a:pt x="1757156" y="0"/>
                  </a:moveTo>
                  <a:lnTo>
                    <a:pt x="1687054" y="0"/>
                  </a:lnTo>
                  <a:lnTo>
                    <a:pt x="1699246" y="3048"/>
                  </a:lnTo>
                  <a:lnTo>
                    <a:pt x="1746489" y="3047"/>
                  </a:lnTo>
                  <a:lnTo>
                    <a:pt x="1751061" y="1523"/>
                  </a:lnTo>
                  <a:lnTo>
                    <a:pt x="1757156" y="0"/>
                  </a:lnTo>
                  <a:close/>
                </a:path>
                <a:path w="5664834" h="3175">
                  <a:moveTo>
                    <a:pt x="1882124" y="0"/>
                  </a:moveTo>
                  <a:lnTo>
                    <a:pt x="1844026" y="0"/>
                  </a:lnTo>
                  <a:lnTo>
                    <a:pt x="1848597" y="1523"/>
                  </a:lnTo>
                  <a:lnTo>
                    <a:pt x="1879077" y="3047"/>
                  </a:lnTo>
                  <a:lnTo>
                    <a:pt x="1879077" y="1523"/>
                  </a:lnTo>
                  <a:lnTo>
                    <a:pt x="1882124" y="0"/>
                  </a:lnTo>
                  <a:close/>
                </a:path>
                <a:path w="5664834" h="3175">
                  <a:moveTo>
                    <a:pt x="1982708" y="0"/>
                  </a:moveTo>
                  <a:lnTo>
                    <a:pt x="1946133" y="0"/>
                  </a:lnTo>
                  <a:lnTo>
                    <a:pt x="1949181" y="1523"/>
                  </a:lnTo>
                  <a:lnTo>
                    <a:pt x="1979661" y="3047"/>
                  </a:lnTo>
                  <a:lnTo>
                    <a:pt x="1979661" y="1523"/>
                  </a:lnTo>
                  <a:lnTo>
                    <a:pt x="1982708" y="0"/>
                  </a:lnTo>
                  <a:close/>
                </a:path>
                <a:path w="5664834" h="3175">
                  <a:moveTo>
                    <a:pt x="2084816" y="0"/>
                  </a:moveTo>
                  <a:lnTo>
                    <a:pt x="2046718" y="0"/>
                  </a:lnTo>
                  <a:lnTo>
                    <a:pt x="2051289" y="1523"/>
                  </a:lnTo>
                  <a:lnTo>
                    <a:pt x="2080245" y="3047"/>
                  </a:lnTo>
                  <a:lnTo>
                    <a:pt x="2080245" y="1523"/>
                  </a:lnTo>
                  <a:lnTo>
                    <a:pt x="2084816" y="0"/>
                  </a:lnTo>
                  <a:close/>
                </a:path>
                <a:path w="5664834" h="3175">
                  <a:moveTo>
                    <a:pt x="2395712" y="0"/>
                  </a:moveTo>
                  <a:lnTo>
                    <a:pt x="2339325" y="0"/>
                  </a:lnTo>
                  <a:lnTo>
                    <a:pt x="2342373" y="1523"/>
                  </a:lnTo>
                  <a:lnTo>
                    <a:pt x="2346946" y="3048"/>
                  </a:lnTo>
                  <a:lnTo>
                    <a:pt x="2386569" y="3047"/>
                  </a:lnTo>
                  <a:lnTo>
                    <a:pt x="2395712" y="0"/>
                  </a:lnTo>
                  <a:close/>
                </a:path>
                <a:path w="5664834" h="3175">
                  <a:moveTo>
                    <a:pt x="2452115" y="0"/>
                  </a:moveTo>
                  <a:lnTo>
                    <a:pt x="2418573" y="0"/>
                  </a:lnTo>
                  <a:lnTo>
                    <a:pt x="2418573" y="1523"/>
                  </a:lnTo>
                  <a:lnTo>
                    <a:pt x="2452101" y="1523"/>
                  </a:lnTo>
                  <a:lnTo>
                    <a:pt x="2452115" y="0"/>
                  </a:lnTo>
                  <a:close/>
                </a:path>
                <a:path w="5664834" h="3175">
                  <a:moveTo>
                    <a:pt x="2447529" y="3047"/>
                  </a:moveTo>
                  <a:lnTo>
                    <a:pt x="2447529" y="1523"/>
                  </a:lnTo>
                  <a:lnTo>
                    <a:pt x="2421621" y="1523"/>
                  </a:lnTo>
                  <a:lnTo>
                    <a:pt x="2447529" y="3047"/>
                  </a:lnTo>
                  <a:close/>
                </a:path>
                <a:path w="5664834" h="3175">
                  <a:moveTo>
                    <a:pt x="2537444" y="0"/>
                  </a:moveTo>
                  <a:lnTo>
                    <a:pt x="2499346" y="0"/>
                  </a:lnTo>
                  <a:lnTo>
                    <a:pt x="2503917" y="1523"/>
                  </a:lnTo>
                  <a:lnTo>
                    <a:pt x="2534397" y="3047"/>
                  </a:lnTo>
                  <a:lnTo>
                    <a:pt x="2534397" y="1523"/>
                  </a:lnTo>
                  <a:lnTo>
                    <a:pt x="2537444" y="0"/>
                  </a:lnTo>
                  <a:close/>
                </a:path>
                <a:path w="5664834" h="3175">
                  <a:moveTo>
                    <a:pt x="2641076" y="0"/>
                  </a:moveTo>
                  <a:lnTo>
                    <a:pt x="2604501" y="0"/>
                  </a:lnTo>
                  <a:lnTo>
                    <a:pt x="2607549" y="1523"/>
                  </a:lnTo>
                  <a:lnTo>
                    <a:pt x="2638029" y="3047"/>
                  </a:lnTo>
                  <a:lnTo>
                    <a:pt x="2638029" y="1523"/>
                  </a:lnTo>
                  <a:lnTo>
                    <a:pt x="2641076" y="0"/>
                  </a:lnTo>
                  <a:close/>
                </a:path>
                <a:path w="5664834" h="3175">
                  <a:moveTo>
                    <a:pt x="269732" y="0"/>
                  </a:moveTo>
                  <a:lnTo>
                    <a:pt x="217918" y="0"/>
                  </a:lnTo>
                  <a:lnTo>
                    <a:pt x="227062" y="3048"/>
                  </a:lnTo>
                  <a:lnTo>
                    <a:pt x="262112" y="3048"/>
                  </a:lnTo>
                  <a:lnTo>
                    <a:pt x="265161" y="1523"/>
                  </a:lnTo>
                  <a:lnTo>
                    <a:pt x="269732" y="0"/>
                  </a:lnTo>
                  <a:close/>
                </a:path>
                <a:path w="5664834" h="3175">
                  <a:moveTo>
                    <a:pt x="333740" y="0"/>
                  </a:moveTo>
                  <a:lnTo>
                    <a:pt x="301737" y="0"/>
                  </a:lnTo>
                  <a:lnTo>
                    <a:pt x="304785" y="1523"/>
                  </a:lnTo>
                  <a:lnTo>
                    <a:pt x="330693" y="3047"/>
                  </a:lnTo>
                  <a:lnTo>
                    <a:pt x="330693" y="1523"/>
                  </a:lnTo>
                  <a:lnTo>
                    <a:pt x="333740" y="0"/>
                  </a:lnTo>
                  <a:close/>
                </a:path>
                <a:path w="5664834" h="3175">
                  <a:moveTo>
                    <a:pt x="654289" y="0"/>
                  </a:moveTo>
                  <a:lnTo>
                    <a:pt x="606537" y="0"/>
                  </a:lnTo>
                  <a:lnTo>
                    <a:pt x="608061" y="1523"/>
                  </a:lnTo>
                  <a:lnTo>
                    <a:pt x="608061" y="3048"/>
                  </a:lnTo>
                  <a:lnTo>
                    <a:pt x="653273" y="3048"/>
                  </a:lnTo>
                  <a:lnTo>
                    <a:pt x="654289" y="0"/>
                  </a:lnTo>
                  <a:close/>
                </a:path>
                <a:path w="5664834" h="3175">
                  <a:moveTo>
                    <a:pt x="608061" y="3048"/>
                  </a:moveTo>
                  <a:lnTo>
                    <a:pt x="608061" y="1523"/>
                  </a:lnTo>
                  <a:lnTo>
                    <a:pt x="607553" y="3048"/>
                  </a:lnTo>
                  <a:lnTo>
                    <a:pt x="608061" y="3048"/>
                  </a:lnTo>
                  <a:close/>
                </a:path>
                <a:path w="5664834" h="3175">
                  <a:moveTo>
                    <a:pt x="772652" y="0"/>
                  </a:moveTo>
                  <a:lnTo>
                    <a:pt x="734554" y="0"/>
                  </a:lnTo>
                  <a:lnTo>
                    <a:pt x="739125" y="1523"/>
                  </a:lnTo>
                  <a:lnTo>
                    <a:pt x="769605" y="3047"/>
                  </a:lnTo>
                  <a:lnTo>
                    <a:pt x="769605" y="1523"/>
                  </a:lnTo>
                  <a:lnTo>
                    <a:pt x="772652" y="0"/>
                  </a:lnTo>
                  <a:close/>
                </a:path>
              </a:pathLst>
            </a:custGeom>
            <a:solidFill>
              <a:srgbClr val="F53D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305556" y="2132088"/>
              <a:ext cx="5370830" cy="1905"/>
            </a:xfrm>
            <a:custGeom>
              <a:avLst/>
              <a:gdLst/>
              <a:ahLst/>
              <a:cxnLst/>
              <a:rect l="l" t="t" r="r" b="b"/>
              <a:pathLst>
                <a:path w="5370830" h="1905">
                  <a:moveTo>
                    <a:pt x="35039" y="0"/>
                  </a:moveTo>
                  <a:lnTo>
                    <a:pt x="0" y="0"/>
                  </a:lnTo>
                  <a:lnTo>
                    <a:pt x="6096" y="1524"/>
                  </a:lnTo>
                  <a:lnTo>
                    <a:pt x="27419" y="1524"/>
                  </a:lnTo>
                  <a:lnTo>
                    <a:pt x="35039" y="0"/>
                  </a:lnTo>
                  <a:close/>
                </a:path>
                <a:path w="5370830" h="1905">
                  <a:moveTo>
                    <a:pt x="426199" y="0"/>
                  </a:moveTo>
                  <a:lnTo>
                    <a:pt x="380479" y="0"/>
                  </a:lnTo>
                  <a:lnTo>
                    <a:pt x="379971" y="1524"/>
                  </a:lnTo>
                  <a:lnTo>
                    <a:pt x="425691" y="1524"/>
                  </a:lnTo>
                  <a:lnTo>
                    <a:pt x="426199" y="0"/>
                  </a:lnTo>
                  <a:close/>
                </a:path>
                <a:path w="5370830" h="1905">
                  <a:moveTo>
                    <a:pt x="1066787" y="0"/>
                  </a:moveTo>
                  <a:lnTo>
                    <a:pt x="1011936" y="0"/>
                  </a:lnTo>
                  <a:lnTo>
                    <a:pt x="1027176" y="1524"/>
                  </a:lnTo>
                  <a:lnTo>
                    <a:pt x="1056119" y="1524"/>
                  </a:lnTo>
                  <a:lnTo>
                    <a:pt x="1066787" y="0"/>
                  </a:lnTo>
                  <a:close/>
                </a:path>
                <a:path w="5370830" h="1905">
                  <a:moveTo>
                    <a:pt x="1260335" y="0"/>
                  </a:moveTo>
                  <a:lnTo>
                    <a:pt x="1207008" y="0"/>
                  </a:lnTo>
                  <a:lnTo>
                    <a:pt x="1216152" y="1524"/>
                  </a:lnTo>
                  <a:lnTo>
                    <a:pt x="1248143" y="1524"/>
                  </a:lnTo>
                  <a:lnTo>
                    <a:pt x="1260335" y="0"/>
                  </a:lnTo>
                  <a:close/>
                </a:path>
                <a:path w="5370830" h="1905">
                  <a:moveTo>
                    <a:pt x="1519415" y="0"/>
                  </a:moveTo>
                  <a:lnTo>
                    <a:pt x="1472184" y="0"/>
                  </a:lnTo>
                  <a:lnTo>
                    <a:pt x="1479804" y="1524"/>
                  </a:lnTo>
                  <a:lnTo>
                    <a:pt x="1510271" y="1524"/>
                  </a:lnTo>
                  <a:lnTo>
                    <a:pt x="1519415" y="0"/>
                  </a:lnTo>
                  <a:close/>
                </a:path>
                <a:path w="5370830" h="1905">
                  <a:moveTo>
                    <a:pt x="2011667" y="0"/>
                  </a:moveTo>
                  <a:lnTo>
                    <a:pt x="1975104" y="0"/>
                  </a:lnTo>
                  <a:lnTo>
                    <a:pt x="1982724" y="1524"/>
                  </a:lnTo>
                  <a:lnTo>
                    <a:pt x="2004047" y="1524"/>
                  </a:lnTo>
                  <a:lnTo>
                    <a:pt x="2011667" y="0"/>
                  </a:lnTo>
                  <a:close/>
                </a:path>
                <a:path w="5370830" h="1905">
                  <a:moveTo>
                    <a:pt x="2159495" y="0"/>
                  </a:moveTo>
                  <a:lnTo>
                    <a:pt x="2119884" y="0"/>
                  </a:lnTo>
                  <a:lnTo>
                    <a:pt x="2127504" y="1524"/>
                  </a:lnTo>
                  <a:lnTo>
                    <a:pt x="2151875" y="1524"/>
                  </a:lnTo>
                  <a:lnTo>
                    <a:pt x="2159495" y="0"/>
                  </a:lnTo>
                  <a:close/>
                </a:path>
                <a:path w="5370830" h="1905">
                  <a:moveTo>
                    <a:pt x="2490203" y="0"/>
                  </a:moveTo>
                  <a:lnTo>
                    <a:pt x="2448293" y="0"/>
                  </a:lnTo>
                  <a:lnTo>
                    <a:pt x="2447531" y="1524"/>
                  </a:lnTo>
                  <a:lnTo>
                    <a:pt x="2489441" y="1524"/>
                  </a:lnTo>
                  <a:lnTo>
                    <a:pt x="2490203" y="0"/>
                  </a:lnTo>
                  <a:close/>
                </a:path>
                <a:path w="5370830" h="1905">
                  <a:moveTo>
                    <a:pt x="2596134" y="0"/>
                  </a:moveTo>
                  <a:lnTo>
                    <a:pt x="2552954" y="0"/>
                  </a:lnTo>
                  <a:lnTo>
                    <a:pt x="2551684" y="0"/>
                  </a:lnTo>
                  <a:lnTo>
                    <a:pt x="2551684" y="1143"/>
                  </a:lnTo>
                  <a:lnTo>
                    <a:pt x="2552954" y="1143"/>
                  </a:lnTo>
                  <a:lnTo>
                    <a:pt x="2552954" y="1524"/>
                  </a:lnTo>
                  <a:lnTo>
                    <a:pt x="2596134" y="1524"/>
                  </a:lnTo>
                  <a:lnTo>
                    <a:pt x="2596134" y="0"/>
                  </a:lnTo>
                  <a:close/>
                </a:path>
                <a:path w="5370830" h="1905">
                  <a:moveTo>
                    <a:pt x="2784335" y="0"/>
                  </a:moveTo>
                  <a:lnTo>
                    <a:pt x="2749296" y="0"/>
                  </a:lnTo>
                  <a:lnTo>
                    <a:pt x="2755392" y="1524"/>
                  </a:lnTo>
                  <a:lnTo>
                    <a:pt x="2776715" y="1524"/>
                  </a:lnTo>
                  <a:lnTo>
                    <a:pt x="2784335" y="0"/>
                  </a:lnTo>
                  <a:close/>
                </a:path>
                <a:path w="5370830" h="1905">
                  <a:moveTo>
                    <a:pt x="3064751" y="0"/>
                  </a:moveTo>
                  <a:lnTo>
                    <a:pt x="3029712" y="0"/>
                  </a:lnTo>
                  <a:lnTo>
                    <a:pt x="3035808" y="1524"/>
                  </a:lnTo>
                  <a:lnTo>
                    <a:pt x="3057131" y="1524"/>
                  </a:lnTo>
                  <a:lnTo>
                    <a:pt x="3064751" y="0"/>
                  </a:lnTo>
                  <a:close/>
                </a:path>
                <a:path w="5370830" h="1905">
                  <a:moveTo>
                    <a:pt x="3296399" y="0"/>
                  </a:moveTo>
                  <a:lnTo>
                    <a:pt x="3256788" y="0"/>
                  </a:lnTo>
                  <a:lnTo>
                    <a:pt x="3264408" y="1524"/>
                  </a:lnTo>
                  <a:lnTo>
                    <a:pt x="3288779" y="1524"/>
                  </a:lnTo>
                  <a:lnTo>
                    <a:pt x="3296399" y="0"/>
                  </a:lnTo>
                  <a:close/>
                </a:path>
                <a:path w="5370830" h="1905">
                  <a:moveTo>
                    <a:pt x="3471659" y="0"/>
                  </a:moveTo>
                  <a:lnTo>
                    <a:pt x="3425952" y="0"/>
                  </a:lnTo>
                  <a:lnTo>
                    <a:pt x="3432048" y="1524"/>
                  </a:lnTo>
                  <a:lnTo>
                    <a:pt x="3464039" y="1524"/>
                  </a:lnTo>
                  <a:lnTo>
                    <a:pt x="3471659" y="0"/>
                  </a:lnTo>
                  <a:close/>
                </a:path>
                <a:path w="5370830" h="1905">
                  <a:moveTo>
                    <a:pt x="3643871" y="0"/>
                  </a:moveTo>
                  <a:lnTo>
                    <a:pt x="3596640" y="0"/>
                  </a:lnTo>
                  <a:lnTo>
                    <a:pt x="3604260" y="1524"/>
                  </a:lnTo>
                  <a:lnTo>
                    <a:pt x="3634727" y="1524"/>
                  </a:lnTo>
                  <a:lnTo>
                    <a:pt x="3643871" y="0"/>
                  </a:lnTo>
                  <a:close/>
                </a:path>
                <a:path w="5370830" h="1905">
                  <a:moveTo>
                    <a:pt x="4343387" y="0"/>
                  </a:moveTo>
                  <a:lnTo>
                    <a:pt x="4308348" y="0"/>
                  </a:lnTo>
                  <a:lnTo>
                    <a:pt x="4315968" y="1524"/>
                  </a:lnTo>
                  <a:lnTo>
                    <a:pt x="4337291" y="1524"/>
                  </a:lnTo>
                  <a:lnTo>
                    <a:pt x="4343387" y="0"/>
                  </a:lnTo>
                  <a:close/>
                </a:path>
                <a:path w="5370830" h="1905">
                  <a:moveTo>
                    <a:pt x="4703051" y="0"/>
                  </a:moveTo>
                  <a:lnTo>
                    <a:pt x="4668012" y="0"/>
                  </a:lnTo>
                  <a:lnTo>
                    <a:pt x="4674108" y="1524"/>
                  </a:lnTo>
                  <a:lnTo>
                    <a:pt x="4695431" y="1524"/>
                  </a:lnTo>
                  <a:lnTo>
                    <a:pt x="4703051" y="0"/>
                  </a:lnTo>
                  <a:close/>
                </a:path>
                <a:path w="5370830" h="1905">
                  <a:moveTo>
                    <a:pt x="4893551" y="0"/>
                  </a:moveTo>
                  <a:lnTo>
                    <a:pt x="4858512" y="0"/>
                  </a:lnTo>
                  <a:lnTo>
                    <a:pt x="4866132" y="1524"/>
                  </a:lnTo>
                  <a:lnTo>
                    <a:pt x="4887455" y="1524"/>
                  </a:lnTo>
                  <a:lnTo>
                    <a:pt x="4893551" y="0"/>
                  </a:lnTo>
                  <a:close/>
                </a:path>
                <a:path w="5370830" h="1905">
                  <a:moveTo>
                    <a:pt x="5076431" y="0"/>
                  </a:moveTo>
                  <a:lnTo>
                    <a:pt x="5036820" y="0"/>
                  </a:lnTo>
                  <a:lnTo>
                    <a:pt x="5044440" y="1524"/>
                  </a:lnTo>
                  <a:lnTo>
                    <a:pt x="5068811" y="1524"/>
                  </a:lnTo>
                  <a:lnTo>
                    <a:pt x="5076431" y="0"/>
                  </a:lnTo>
                  <a:close/>
                </a:path>
                <a:path w="5370830" h="1905">
                  <a:moveTo>
                    <a:pt x="5370563" y="0"/>
                  </a:moveTo>
                  <a:lnTo>
                    <a:pt x="5330952" y="0"/>
                  </a:lnTo>
                  <a:lnTo>
                    <a:pt x="5338572" y="1524"/>
                  </a:lnTo>
                  <a:lnTo>
                    <a:pt x="5362943" y="1524"/>
                  </a:lnTo>
                  <a:lnTo>
                    <a:pt x="5370563" y="0"/>
                  </a:lnTo>
                  <a:close/>
                </a:path>
              </a:pathLst>
            </a:custGeom>
            <a:solidFill>
              <a:srgbClr val="F64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311652" y="2133612"/>
              <a:ext cx="5356860" cy="3175"/>
            </a:xfrm>
            <a:custGeom>
              <a:avLst/>
              <a:gdLst/>
              <a:ahLst/>
              <a:cxnLst/>
              <a:rect l="l" t="t" r="r" b="b"/>
              <a:pathLst>
                <a:path w="5356859" h="3175">
                  <a:moveTo>
                    <a:pt x="21323" y="0"/>
                  </a:moveTo>
                  <a:lnTo>
                    <a:pt x="0" y="0"/>
                  </a:lnTo>
                  <a:lnTo>
                    <a:pt x="21323" y="1511"/>
                  </a:lnTo>
                  <a:lnTo>
                    <a:pt x="21323" y="0"/>
                  </a:lnTo>
                  <a:close/>
                </a:path>
                <a:path w="5356859" h="3175">
                  <a:moveTo>
                    <a:pt x="419608" y="0"/>
                  </a:moveTo>
                  <a:lnTo>
                    <a:pt x="418338" y="0"/>
                  </a:lnTo>
                  <a:lnTo>
                    <a:pt x="373888" y="0"/>
                  </a:lnTo>
                  <a:lnTo>
                    <a:pt x="373888" y="1765"/>
                  </a:lnTo>
                  <a:lnTo>
                    <a:pt x="372618" y="1765"/>
                  </a:lnTo>
                  <a:lnTo>
                    <a:pt x="372618" y="3048"/>
                  </a:lnTo>
                  <a:lnTo>
                    <a:pt x="373888" y="3048"/>
                  </a:lnTo>
                  <a:lnTo>
                    <a:pt x="418338" y="3048"/>
                  </a:lnTo>
                  <a:lnTo>
                    <a:pt x="418338" y="1892"/>
                  </a:lnTo>
                  <a:lnTo>
                    <a:pt x="419608" y="1892"/>
                  </a:lnTo>
                  <a:lnTo>
                    <a:pt x="419608" y="0"/>
                  </a:lnTo>
                  <a:close/>
                </a:path>
                <a:path w="5356859" h="3175">
                  <a:moveTo>
                    <a:pt x="1050023" y="0"/>
                  </a:moveTo>
                  <a:lnTo>
                    <a:pt x="1021080" y="0"/>
                  </a:lnTo>
                  <a:lnTo>
                    <a:pt x="1050023" y="1511"/>
                  </a:lnTo>
                  <a:lnTo>
                    <a:pt x="1050023" y="0"/>
                  </a:lnTo>
                  <a:close/>
                </a:path>
                <a:path w="5356859" h="3175">
                  <a:moveTo>
                    <a:pt x="1242047" y="0"/>
                  </a:moveTo>
                  <a:lnTo>
                    <a:pt x="1210056" y="0"/>
                  </a:lnTo>
                  <a:lnTo>
                    <a:pt x="1242047" y="1511"/>
                  </a:lnTo>
                  <a:lnTo>
                    <a:pt x="1242047" y="0"/>
                  </a:lnTo>
                  <a:close/>
                </a:path>
                <a:path w="5356859" h="3175">
                  <a:moveTo>
                    <a:pt x="1504175" y="0"/>
                  </a:moveTo>
                  <a:lnTo>
                    <a:pt x="1473708" y="0"/>
                  </a:lnTo>
                  <a:lnTo>
                    <a:pt x="1504175" y="1511"/>
                  </a:lnTo>
                  <a:lnTo>
                    <a:pt x="1504175" y="0"/>
                  </a:lnTo>
                  <a:close/>
                </a:path>
                <a:path w="5356859" h="3175">
                  <a:moveTo>
                    <a:pt x="1997951" y="0"/>
                  </a:moveTo>
                  <a:lnTo>
                    <a:pt x="1976628" y="0"/>
                  </a:lnTo>
                  <a:lnTo>
                    <a:pt x="1997951" y="1511"/>
                  </a:lnTo>
                  <a:lnTo>
                    <a:pt x="1997951" y="0"/>
                  </a:lnTo>
                  <a:close/>
                </a:path>
                <a:path w="5356859" h="3175">
                  <a:moveTo>
                    <a:pt x="2145779" y="0"/>
                  </a:moveTo>
                  <a:lnTo>
                    <a:pt x="2121408" y="0"/>
                  </a:lnTo>
                  <a:lnTo>
                    <a:pt x="2145779" y="1511"/>
                  </a:lnTo>
                  <a:lnTo>
                    <a:pt x="2145779" y="0"/>
                  </a:lnTo>
                  <a:close/>
                </a:path>
                <a:path w="5356859" h="3175">
                  <a:moveTo>
                    <a:pt x="2483358" y="0"/>
                  </a:moveTo>
                  <a:lnTo>
                    <a:pt x="2482088" y="0"/>
                  </a:lnTo>
                  <a:lnTo>
                    <a:pt x="2480818" y="0"/>
                  </a:lnTo>
                  <a:lnTo>
                    <a:pt x="2441448" y="0"/>
                  </a:lnTo>
                  <a:lnTo>
                    <a:pt x="2441448" y="1257"/>
                  </a:lnTo>
                  <a:lnTo>
                    <a:pt x="2440178" y="1257"/>
                  </a:lnTo>
                  <a:lnTo>
                    <a:pt x="2440178" y="3048"/>
                  </a:lnTo>
                  <a:lnTo>
                    <a:pt x="2441448" y="3048"/>
                  </a:lnTo>
                  <a:lnTo>
                    <a:pt x="2480818" y="3035"/>
                  </a:lnTo>
                  <a:lnTo>
                    <a:pt x="2480818" y="2654"/>
                  </a:lnTo>
                  <a:lnTo>
                    <a:pt x="2482088" y="2654"/>
                  </a:lnTo>
                  <a:lnTo>
                    <a:pt x="2482088" y="1257"/>
                  </a:lnTo>
                  <a:lnTo>
                    <a:pt x="2483358" y="1257"/>
                  </a:lnTo>
                  <a:lnTo>
                    <a:pt x="2483358" y="0"/>
                  </a:lnTo>
                  <a:close/>
                </a:path>
                <a:path w="5356859" h="3175">
                  <a:moveTo>
                    <a:pt x="2590381" y="0"/>
                  </a:moveTo>
                  <a:lnTo>
                    <a:pt x="2546591" y="0"/>
                  </a:lnTo>
                  <a:lnTo>
                    <a:pt x="2546591" y="3048"/>
                  </a:lnTo>
                  <a:lnTo>
                    <a:pt x="2590177" y="3048"/>
                  </a:lnTo>
                  <a:lnTo>
                    <a:pt x="2590381" y="0"/>
                  </a:lnTo>
                  <a:close/>
                </a:path>
                <a:path w="5356859" h="3175">
                  <a:moveTo>
                    <a:pt x="2770619" y="0"/>
                  </a:moveTo>
                  <a:lnTo>
                    <a:pt x="2749296" y="0"/>
                  </a:lnTo>
                  <a:lnTo>
                    <a:pt x="2770619" y="1511"/>
                  </a:lnTo>
                  <a:lnTo>
                    <a:pt x="2770619" y="0"/>
                  </a:lnTo>
                  <a:close/>
                </a:path>
                <a:path w="5356859" h="3175">
                  <a:moveTo>
                    <a:pt x="3051035" y="0"/>
                  </a:moveTo>
                  <a:lnTo>
                    <a:pt x="3029712" y="0"/>
                  </a:lnTo>
                  <a:lnTo>
                    <a:pt x="3051035" y="1511"/>
                  </a:lnTo>
                  <a:lnTo>
                    <a:pt x="3051035" y="0"/>
                  </a:lnTo>
                  <a:close/>
                </a:path>
                <a:path w="5356859" h="3175">
                  <a:moveTo>
                    <a:pt x="3282683" y="0"/>
                  </a:moveTo>
                  <a:lnTo>
                    <a:pt x="3258312" y="0"/>
                  </a:lnTo>
                  <a:lnTo>
                    <a:pt x="3282683" y="1511"/>
                  </a:lnTo>
                  <a:lnTo>
                    <a:pt x="3282683" y="0"/>
                  </a:lnTo>
                  <a:close/>
                </a:path>
                <a:path w="5356859" h="3175">
                  <a:moveTo>
                    <a:pt x="3457943" y="0"/>
                  </a:moveTo>
                  <a:lnTo>
                    <a:pt x="3425952" y="0"/>
                  </a:lnTo>
                  <a:lnTo>
                    <a:pt x="3457943" y="1511"/>
                  </a:lnTo>
                  <a:lnTo>
                    <a:pt x="3457943" y="0"/>
                  </a:lnTo>
                  <a:close/>
                </a:path>
                <a:path w="5356859" h="3175">
                  <a:moveTo>
                    <a:pt x="3628631" y="0"/>
                  </a:moveTo>
                  <a:lnTo>
                    <a:pt x="3598164" y="0"/>
                  </a:lnTo>
                  <a:lnTo>
                    <a:pt x="3628631" y="1511"/>
                  </a:lnTo>
                  <a:lnTo>
                    <a:pt x="3628631" y="0"/>
                  </a:lnTo>
                  <a:close/>
                </a:path>
                <a:path w="5356859" h="3175">
                  <a:moveTo>
                    <a:pt x="4331195" y="0"/>
                  </a:moveTo>
                  <a:lnTo>
                    <a:pt x="4309872" y="0"/>
                  </a:lnTo>
                  <a:lnTo>
                    <a:pt x="4331195" y="1511"/>
                  </a:lnTo>
                  <a:lnTo>
                    <a:pt x="4331195" y="0"/>
                  </a:lnTo>
                  <a:close/>
                </a:path>
                <a:path w="5356859" h="3175">
                  <a:moveTo>
                    <a:pt x="4689335" y="0"/>
                  </a:moveTo>
                  <a:lnTo>
                    <a:pt x="4668012" y="0"/>
                  </a:lnTo>
                  <a:lnTo>
                    <a:pt x="4689335" y="1511"/>
                  </a:lnTo>
                  <a:lnTo>
                    <a:pt x="4689335" y="0"/>
                  </a:lnTo>
                  <a:close/>
                </a:path>
                <a:path w="5356859" h="3175">
                  <a:moveTo>
                    <a:pt x="4881359" y="0"/>
                  </a:moveTo>
                  <a:lnTo>
                    <a:pt x="4860036" y="0"/>
                  </a:lnTo>
                  <a:lnTo>
                    <a:pt x="4881359" y="1511"/>
                  </a:lnTo>
                  <a:lnTo>
                    <a:pt x="4881359" y="0"/>
                  </a:lnTo>
                  <a:close/>
                </a:path>
                <a:path w="5356859" h="3175">
                  <a:moveTo>
                    <a:pt x="5062715" y="0"/>
                  </a:moveTo>
                  <a:lnTo>
                    <a:pt x="5038344" y="0"/>
                  </a:lnTo>
                  <a:lnTo>
                    <a:pt x="5062715" y="1511"/>
                  </a:lnTo>
                  <a:lnTo>
                    <a:pt x="5062715" y="0"/>
                  </a:lnTo>
                  <a:close/>
                </a:path>
                <a:path w="5356859" h="3175">
                  <a:moveTo>
                    <a:pt x="5356847" y="0"/>
                  </a:moveTo>
                  <a:lnTo>
                    <a:pt x="5332476" y="0"/>
                  </a:lnTo>
                  <a:lnTo>
                    <a:pt x="5356847" y="1511"/>
                  </a:lnTo>
                  <a:lnTo>
                    <a:pt x="5356847" y="0"/>
                  </a:lnTo>
                  <a:close/>
                </a:path>
              </a:pathLst>
            </a:custGeom>
            <a:solidFill>
              <a:srgbClr val="F642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83495" y="2136660"/>
              <a:ext cx="2218690" cy="1905"/>
            </a:xfrm>
            <a:custGeom>
              <a:avLst/>
              <a:gdLst/>
              <a:ahLst/>
              <a:cxnLst/>
              <a:rect l="l" t="t" r="r" b="b"/>
              <a:pathLst>
                <a:path w="2218690" h="1905">
                  <a:moveTo>
                    <a:pt x="46736" y="0"/>
                  </a:moveTo>
                  <a:lnTo>
                    <a:pt x="762" y="0"/>
                  </a:lnTo>
                  <a:lnTo>
                    <a:pt x="0" y="1524"/>
                  </a:lnTo>
                  <a:lnTo>
                    <a:pt x="46228" y="1524"/>
                  </a:lnTo>
                  <a:lnTo>
                    <a:pt x="46736" y="0"/>
                  </a:lnTo>
                  <a:close/>
                </a:path>
                <a:path w="2218690" h="1905">
                  <a:moveTo>
                    <a:pt x="2109216" y="0"/>
                  </a:moveTo>
                  <a:lnTo>
                    <a:pt x="2068068" y="0"/>
                  </a:lnTo>
                  <a:lnTo>
                    <a:pt x="2067306" y="1524"/>
                  </a:lnTo>
                  <a:lnTo>
                    <a:pt x="2108454" y="1524"/>
                  </a:lnTo>
                  <a:lnTo>
                    <a:pt x="2109216" y="0"/>
                  </a:lnTo>
                  <a:close/>
                </a:path>
                <a:path w="2218690" h="1905">
                  <a:moveTo>
                    <a:pt x="2218334" y="0"/>
                  </a:moveTo>
                  <a:lnTo>
                    <a:pt x="2174748" y="0"/>
                  </a:lnTo>
                  <a:lnTo>
                    <a:pt x="2174748" y="1524"/>
                  </a:lnTo>
                  <a:lnTo>
                    <a:pt x="2218232" y="1524"/>
                  </a:lnTo>
                  <a:lnTo>
                    <a:pt x="2218334" y="0"/>
                  </a:lnTo>
                  <a:close/>
                </a:path>
              </a:pathLst>
            </a:custGeom>
            <a:solidFill>
              <a:srgbClr val="F745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682479" y="2138184"/>
              <a:ext cx="2219325" cy="3175"/>
            </a:xfrm>
            <a:custGeom>
              <a:avLst/>
              <a:gdLst/>
              <a:ahLst/>
              <a:cxnLst/>
              <a:rect l="l" t="t" r="r" b="b"/>
              <a:pathLst>
                <a:path w="2219325" h="3175">
                  <a:moveTo>
                    <a:pt x="47244" y="0"/>
                  </a:moveTo>
                  <a:lnTo>
                    <a:pt x="1016" y="0"/>
                  </a:lnTo>
                  <a:lnTo>
                    <a:pt x="0" y="3048"/>
                  </a:lnTo>
                  <a:lnTo>
                    <a:pt x="46228" y="3048"/>
                  </a:lnTo>
                  <a:lnTo>
                    <a:pt x="47244" y="0"/>
                  </a:lnTo>
                  <a:close/>
                </a:path>
                <a:path w="2219325" h="3175">
                  <a:moveTo>
                    <a:pt x="2109990" y="0"/>
                  </a:moveTo>
                  <a:lnTo>
                    <a:pt x="2108720" y="0"/>
                  </a:lnTo>
                  <a:lnTo>
                    <a:pt x="2068080" y="0"/>
                  </a:lnTo>
                  <a:lnTo>
                    <a:pt x="2068080" y="2146"/>
                  </a:lnTo>
                  <a:lnTo>
                    <a:pt x="2066810" y="2146"/>
                  </a:lnTo>
                  <a:lnTo>
                    <a:pt x="2066810" y="3048"/>
                  </a:lnTo>
                  <a:lnTo>
                    <a:pt x="2068080" y="3048"/>
                  </a:lnTo>
                  <a:lnTo>
                    <a:pt x="2108720" y="3048"/>
                  </a:lnTo>
                  <a:lnTo>
                    <a:pt x="2108720" y="241"/>
                  </a:lnTo>
                  <a:lnTo>
                    <a:pt x="2109990" y="241"/>
                  </a:lnTo>
                  <a:lnTo>
                    <a:pt x="2109990" y="0"/>
                  </a:lnTo>
                  <a:close/>
                </a:path>
                <a:path w="2219325" h="3175">
                  <a:moveTo>
                    <a:pt x="2177288" y="1511"/>
                  </a:moveTo>
                  <a:lnTo>
                    <a:pt x="2176780" y="3048"/>
                  </a:lnTo>
                  <a:lnTo>
                    <a:pt x="2177288" y="3048"/>
                  </a:lnTo>
                  <a:lnTo>
                    <a:pt x="2177288" y="1511"/>
                  </a:lnTo>
                  <a:close/>
                </a:path>
                <a:path w="2219325" h="3175">
                  <a:moveTo>
                    <a:pt x="2219210" y="0"/>
                  </a:moveTo>
                  <a:lnTo>
                    <a:pt x="2177300" y="0"/>
                  </a:lnTo>
                  <a:lnTo>
                    <a:pt x="2176030" y="0"/>
                  </a:lnTo>
                  <a:lnTo>
                    <a:pt x="2176030" y="1511"/>
                  </a:lnTo>
                  <a:lnTo>
                    <a:pt x="2177288" y="1511"/>
                  </a:lnTo>
                  <a:lnTo>
                    <a:pt x="2177300" y="3048"/>
                  </a:lnTo>
                  <a:lnTo>
                    <a:pt x="2219210" y="3048"/>
                  </a:lnTo>
                  <a:lnTo>
                    <a:pt x="2219210" y="0"/>
                  </a:lnTo>
                  <a:close/>
                </a:path>
              </a:pathLst>
            </a:custGeom>
            <a:solidFill>
              <a:srgbClr val="F74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681971" y="2141232"/>
              <a:ext cx="2219960" cy="1905"/>
            </a:xfrm>
            <a:custGeom>
              <a:avLst/>
              <a:gdLst/>
              <a:ahLst/>
              <a:cxnLst/>
              <a:rect l="l" t="t" r="r" b="b"/>
              <a:pathLst>
                <a:path w="2219960" h="1905">
                  <a:moveTo>
                    <a:pt x="46736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6228" y="1524"/>
                  </a:lnTo>
                  <a:lnTo>
                    <a:pt x="46736" y="0"/>
                  </a:lnTo>
                  <a:close/>
                </a:path>
                <a:path w="2219960" h="1905">
                  <a:moveTo>
                    <a:pt x="2109216" y="0"/>
                  </a:moveTo>
                  <a:lnTo>
                    <a:pt x="2067763" y="0"/>
                  </a:lnTo>
                  <a:lnTo>
                    <a:pt x="2067458" y="1524"/>
                  </a:lnTo>
                  <a:lnTo>
                    <a:pt x="2109216" y="1524"/>
                  </a:lnTo>
                  <a:lnTo>
                    <a:pt x="2109216" y="0"/>
                  </a:lnTo>
                  <a:close/>
                </a:path>
                <a:path w="2219960" h="1905">
                  <a:moveTo>
                    <a:pt x="2219553" y="0"/>
                  </a:moveTo>
                  <a:lnTo>
                    <a:pt x="2177288" y="0"/>
                  </a:lnTo>
                  <a:lnTo>
                    <a:pt x="2176780" y="1524"/>
                  </a:lnTo>
                  <a:lnTo>
                    <a:pt x="2219452" y="1524"/>
                  </a:lnTo>
                  <a:lnTo>
                    <a:pt x="2219553" y="0"/>
                  </a:lnTo>
                  <a:close/>
                </a:path>
              </a:pathLst>
            </a:custGeom>
            <a:solidFill>
              <a:srgbClr val="F84A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680447" y="2142756"/>
              <a:ext cx="2221865" cy="3175"/>
            </a:xfrm>
            <a:custGeom>
              <a:avLst/>
              <a:gdLst/>
              <a:ahLst/>
              <a:cxnLst/>
              <a:rect l="l" t="t" r="r" b="b"/>
              <a:pathLst>
                <a:path w="2221865" h="3175">
                  <a:moveTo>
                    <a:pt x="47752" y="0"/>
                  </a:moveTo>
                  <a:lnTo>
                    <a:pt x="1524" y="0"/>
                  </a:lnTo>
                  <a:lnTo>
                    <a:pt x="0" y="3048"/>
                  </a:lnTo>
                  <a:lnTo>
                    <a:pt x="46736" y="3048"/>
                  </a:lnTo>
                  <a:lnTo>
                    <a:pt x="47752" y="0"/>
                  </a:lnTo>
                  <a:close/>
                </a:path>
                <a:path w="2221865" h="3175">
                  <a:moveTo>
                    <a:pt x="2110740" y="0"/>
                  </a:moveTo>
                  <a:lnTo>
                    <a:pt x="2068982" y="0"/>
                  </a:lnTo>
                  <a:lnTo>
                    <a:pt x="2068372" y="3048"/>
                  </a:lnTo>
                  <a:lnTo>
                    <a:pt x="2110740" y="3048"/>
                  </a:lnTo>
                  <a:lnTo>
                    <a:pt x="2110740" y="0"/>
                  </a:lnTo>
                  <a:close/>
                </a:path>
                <a:path w="2221865" h="3175">
                  <a:moveTo>
                    <a:pt x="2221242" y="0"/>
                  </a:moveTo>
                  <a:lnTo>
                    <a:pt x="2178062" y="0"/>
                  </a:lnTo>
                  <a:lnTo>
                    <a:pt x="2178062" y="3048"/>
                  </a:lnTo>
                  <a:lnTo>
                    <a:pt x="2221242" y="3048"/>
                  </a:lnTo>
                  <a:lnTo>
                    <a:pt x="2221242" y="0"/>
                  </a:lnTo>
                  <a:close/>
                </a:path>
              </a:pathLst>
            </a:custGeom>
            <a:solidFill>
              <a:srgbClr val="F84C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679939" y="2145804"/>
              <a:ext cx="2221865" cy="1905"/>
            </a:xfrm>
            <a:custGeom>
              <a:avLst/>
              <a:gdLst/>
              <a:ahLst/>
              <a:cxnLst/>
              <a:rect l="l" t="t" r="r" b="b"/>
              <a:pathLst>
                <a:path w="2221865" h="1905">
                  <a:moveTo>
                    <a:pt x="47244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6736" y="1524"/>
                  </a:lnTo>
                  <a:lnTo>
                    <a:pt x="47244" y="0"/>
                  </a:lnTo>
                  <a:close/>
                </a:path>
                <a:path w="2221865" h="1905">
                  <a:moveTo>
                    <a:pt x="2111248" y="0"/>
                  </a:moveTo>
                  <a:lnTo>
                    <a:pt x="2068880" y="0"/>
                  </a:lnTo>
                  <a:lnTo>
                    <a:pt x="2068576" y="1511"/>
                  </a:lnTo>
                  <a:lnTo>
                    <a:pt x="2111248" y="1524"/>
                  </a:lnTo>
                  <a:lnTo>
                    <a:pt x="2111248" y="0"/>
                  </a:lnTo>
                  <a:close/>
                </a:path>
                <a:path w="2221865" h="1905">
                  <a:moveTo>
                    <a:pt x="2221280" y="0"/>
                  </a:moveTo>
                  <a:lnTo>
                    <a:pt x="2177923" y="0"/>
                  </a:lnTo>
                  <a:lnTo>
                    <a:pt x="2177542" y="1524"/>
                  </a:lnTo>
                  <a:lnTo>
                    <a:pt x="2221179" y="1524"/>
                  </a:lnTo>
                  <a:lnTo>
                    <a:pt x="2221280" y="0"/>
                  </a:lnTo>
                  <a:close/>
                </a:path>
              </a:pathLst>
            </a:custGeom>
            <a:solidFill>
              <a:srgbClr val="F9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679431" y="2147328"/>
              <a:ext cx="2221865" cy="1905"/>
            </a:xfrm>
            <a:custGeom>
              <a:avLst/>
              <a:gdLst/>
              <a:ahLst/>
              <a:cxnLst/>
              <a:rect l="l" t="t" r="r" b="b"/>
              <a:pathLst>
                <a:path w="2221865" h="1905">
                  <a:moveTo>
                    <a:pt x="47244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6736" y="1511"/>
                  </a:lnTo>
                  <a:lnTo>
                    <a:pt x="47244" y="0"/>
                  </a:lnTo>
                  <a:close/>
                </a:path>
                <a:path w="2221865" h="1905">
                  <a:moveTo>
                    <a:pt x="2111756" y="0"/>
                  </a:moveTo>
                  <a:lnTo>
                    <a:pt x="2069084" y="0"/>
                  </a:lnTo>
                  <a:lnTo>
                    <a:pt x="2069084" y="1524"/>
                  </a:lnTo>
                  <a:lnTo>
                    <a:pt x="2111756" y="1524"/>
                  </a:lnTo>
                  <a:lnTo>
                    <a:pt x="2111756" y="0"/>
                  </a:lnTo>
                  <a:close/>
                </a:path>
                <a:path w="2221865" h="1905">
                  <a:moveTo>
                    <a:pt x="2221687" y="0"/>
                  </a:moveTo>
                  <a:lnTo>
                    <a:pt x="2178050" y="0"/>
                  </a:lnTo>
                  <a:lnTo>
                    <a:pt x="2177669" y="1524"/>
                  </a:lnTo>
                  <a:lnTo>
                    <a:pt x="2221585" y="1524"/>
                  </a:lnTo>
                  <a:lnTo>
                    <a:pt x="2221687" y="0"/>
                  </a:lnTo>
                  <a:close/>
                </a:path>
              </a:pathLst>
            </a:custGeom>
            <a:solidFill>
              <a:srgbClr val="F95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678923" y="2148852"/>
              <a:ext cx="2222500" cy="1905"/>
            </a:xfrm>
            <a:custGeom>
              <a:avLst/>
              <a:gdLst/>
              <a:ahLst/>
              <a:cxnLst/>
              <a:rect l="l" t="t" r="r" b="b"/>
              <a:pathLst>
                <a:path w="2222500" h="1905">
                  <a:moveTo>
                    <a:pt x="47244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6482" y="1524"/>
                  </a:lnTo>
                  <a:lnTo>
                    <a:pt x="47244" y="0"/>
                  </a:lnTo>
                  <a:close/>
                </a:path>
                <a:path w="2222500" h="1905">
                  <a:moveTo>
                    <a:pt x="2112264" y="0"/>
                  </a:moveTo>
                  <a:lnTo>
                    <a:pt x="2069592" y="0"/>
                  </a:lnTo>
                  <a:lnTo>
                    <a:pt x="2069592" y="1524"/>
                  </a:lnTo>
                  <a:lnTo>
                    <a:pt x="2112264" y="1524"/>
                  </a:lnTo>
                  <a:lnTo>
                    <a:pt x="2112264" y="0"/>
                  </a:lnTo>
                  <a:close/>
                </a:path>
                <a:path w="2222500" h="1905">
                  <a:moveTo>
                    <a:pt x="2222093" y="0"/>
                  </a:moveTo>
                  <a:lnTo>
                    <a:pt x="2178177" y="0"/>
                  </a:lnTo>
                  <a:lnTo>
                    <a:pt x="2177796" y="1524"/>
                  </a:lnTo>
                  <a:lnTo>
                    <a:pt x="2221992" y="1511"/>
                  </a:lnTo>
                  <a:lnTo>
                    <a:pt x="2222093" y="0"/>
                  </a:lnTo>
                  <a:close/>
                </a:path>
              </a:pathLst>
            </a:custGeom>
            <a:solidFill>
              <a:srgbClr val="F95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678161" y="2150376"/>
              <a:ext cx="2223135" cy="1905"/>
            </a:xfrm>
            <a:custGeom>
              <a:avLst/>
              <a:gdLst/>
              <a:ahLst/>
              <a:cxnLst/>
              <a:rect l="l" t="t" r="r" b="b"/>
              <a:pathLst>
                <a:path w="2223135" h="1905">
                  <a:moveTo>
                    <a:pt x="47244" y="0"/>
                  </a:moveTo>
                  <a:lnTo>
                    <a:pt x="762" y="0"/>
                  </a:lnTo>
                  <a:lnTo>
                    <a:pt x="0" y="1524"/>
                  </a:lnTo>
                  <a:lnTo>
                    <a:pt x="46482" y="1511"/>
                  </a:lnTo>
                  <a:lnTo>
                    <a:pt x="47244" y="0"/>
                  </a:lnTo>
                  <a:close/>
                </a:path>
                <a:path w="2223135" h="1905">
                  <a:moveTo>
                    <a:pt x="2114550" y="1511"/>
                  </a:moveTo>
                  <a:lnTo>
                    <a:pt x="2113026" y="1511"/>
                  </a:lnTo>
                  <a:lnTo>
                    <a:pt x="2113026" y="0"/>
                  </a:lnTo>
                  <a:lnTo>
                    <a:pt x="2070354" y="0"/>
                  </a:lnTo>
                  <a:lnTo>
                    <a:pt x="2070354" y="1524"/>
                  </a:lnTo>
                  <a:lnTo>
                    <a:pt x="2113026" y="1524"/>
                  </a:lnTo>
                  <a:lnTo>
                    <a:pt x="2114550" y="1524"/>
                  </a:lnTo>
                  <a:close/>
                </a:path>
                <a:path w="2223135" h="1905">
                  <a:moveTo>
                    <a:pt x="2222754" y="0"/>
                  </a:moveTo>
                  <a:lnTo>
                    <a:pt x="2178558" y="0"/>
                  </a:lnTo>
                  <a:lnTo>
                    <a:pt x="2177796" y="1524"/>
                  </a:lnTo>
                  <a:lnTo>
                    <a:pt x="2222246" y="1524"/>
                  </a:lnTo>
                  <a:lnTo>
                    <a:pt x="2222754" y="0"/>
                  </a:lnTo>
                  <a:close/>
                </a:path>
              </a:pathLst>
            </a:custGeom>
            <a:solidFill>
              <a:srgbClr val="F95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677399" y="2151900"/>
              <a:ext cx="2223135" cy="1905"/>
            </a:xfrm>
            <a:custGeom>
              <a:avLst/>
              <a:gdLst/>
              <a:ahLst/>
              <a:cxnLst/>
              <a:rect l="l" t="t" r="r" b="b"/>
              <a:pathLst>
                <a:path w="2223135" h="1905">
                  <a:moveTo>
                    <a:pt x="47244" y="0"/>
                  </a:moveTo>
                  <a:lnTo>
                    <a:pt x="762" y="0"/>
                  </a:lnTo>
                  <a:lnTo>
                    <a:pt x="0" y="1524"/>
                  </a:lnTo>
                  <a:lnTo>
                    <a:pt x="46736" y="1524"/>
                  </a:lnTo>
                  <a:lnTo>
                    <a:pt x="47244" y="0"/>
                  </a:lnTo>
                  <a:close/>
                </a:path>
                <a:path w="2223135" h="1905">
                  <a:moveTo>
                    <a:pt x="2115312" y="0"/>
                  </a:moveTo>
                  <a:lnTo>
                    <a:pt x="2071116" y="0"/>
                  </a:lnTo>
                  <a:lnTo>
                    <a:pt x="2071116" y="1524"/>
                  </a:lnTo>
                  <a:lnTo>
                    <a:pt x="2115312" y="1524"/>
                  </a:lnTo>
                  <a:lnTo>
                    <a:pt x="2115312" y="0"/>
                  </a:lnTo>
                  <a:close/>
                </a:path>
                <a:path w="2223135" h="1905">
                  <a:moveTo>
                    <a:pt x="2223008" y="0"/>
                  </a:moveTo>
                  <a:lnTo>
                    <a:pt x="2178558" y="0"/>
                  </a:lnTo>
                  <a:lnTo>
                    <a:pt x="2177796" y="1524"/>
                  </a:lnTo>
                  <a:lnTo>
                    <a:pt x="2222500" y="1524"/>
                  </a:lnTo>
                  <a:lnTo>
                    <a:pt x="2223008" y="0"/>
                  </a:lnTo>
                  <a:close/>
                </a:path>
              </a:pathLst>
            </a:custGeom>
            <a:solidFill>
              <a:srgbClr val="FA5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676891" y="2153424"/>
              <a:ext cx="2223135" cy="1905"/>
            </a:xfrm>
            <a:custGeom>
              <a:avLst/>
              <a:gdLst/>
              <a:ahLst/>
              <a:cxnLst/>
              <a:rect l="l" t="t" r="r" b="b"/>
              <a:pathLst>
                <a:path w="2223135" h="1905">
                  <a:moveTo>
                    <a:pt x="47244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6736" y="1524"/>
                  </a:lnTo>
                  <a:lnTo>
                    <a:pt x="47244" y="0"/>
                  </a:lnTo>
                  <a:close/>
                </a:path>
                <a:path w="2223135" h="1905">
                  <a:moveTo>
                    <a:pt x="2115820" y="0"/>
                  </a:moveTo>
                  <a:lnTo>
                    <a:pt x="2071624" y="0"/>
                  </a:lnTo>
                  <a:lnTo>
                    <a:pt x="2071624" y="1524"/>
                  </a:lnTo>
                  <a:lnTo>
                    <a:pt x="2115820" y="1524"/>
                  </a:lnTo>
                  <a:lnTo>
                    <a:pt x="2115820" y="0"/>
                  </a:lnTo>
                  <a:close/>
                </a:path>
                <a:path w="2223135" h="1905">
                  <a:moveTo>
                    <a:pt x="2223008" y="0"/>
                  </a:moveTo>
                  <a:lnTo>
                    <a:pt x="2178304" y="0"/>
                  </a:lnTo>
                  <a:lnTo>
                    <a:pt x="2176780" y="1524"/>
                  </a:lnTo>
                  <a:lnTo>
                    <a:pt x="2222500" y="1524"/>
                  </a:lnTo>
                  <a:lnTo>
                    <a:pt x="2223008" y="0"/>
                  </a:lnTo>
                  <a:close/>
                </a:path>
              </a:pathLst>
            </a:custGeom>
            <a:solidFill>
              <a:srgbClr val="FA5F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676383" y="2154948"/>
              <a:ext cx="2223135" cy="1905"/>
            </a:xfrm>
            <a:custGeom>
              <a:avLst/>
              <a:gdLst/>
              <a:ahLst/>
              <a:cxnLst/>
              <a:rect l="l" t="t" r="r" b="b"/>
              <a:pathLst>
                <a:path w="2223135" h="1905">
                  <a:moveTo>
                    <a:pt x="47244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6736" y="1524"/>
                  </a:lnTo>
                  <a:lnTo>
                    <a:pt x="47244" y="0"/>
                  </a:lnTo>
                  <a:close/>
                </a:path>
                <a:path w="2223135" h="1905">
                  <a:moveTo>
                    <a:pt x="2119388" y="1524"/>
                  </a:moveTo>
                  <a:lnTo>
                    <a:pt x="2117864" y="0"/>
                  </a:lnTo>
                  <a:lnTo>
                    <a:pt x="2072132" y="0"/>
                  </a:lnTo>
                  <a:lnTo>
                    <a:pt x="2072132" y="1524"/>
                  </a:lnTo>
                  <a:lnTo>
                    <a:pt x="2119388" y="1524"/>
                  </a:lnTo>
                  <a:close/>
                </a:path>
                <a:path w="2223135" h="1905">
                  <a:moveTo>
                    <a:pt x="2223008" y="0"/>
                  </a:moveTo>
                  <a:lnTo>
                    <a:pt x="2177288" y="0"/>
                  </a:lnTo>
                  <a:lnTo>
                    <a:pt x="2175764" y="1524"/>
                  </a:lnTo>
                  <a:lnTo>
                    <a:pt x="2222500" y="1524"/>
                  </a:lnTo>
                  <a:lnTo>
                    <a:pt x="2223008" y="0"/>
                  </a:lnTo>
                  <a:close/>
                </a:path>
              </a:pathLst>
            </a:custGeom>
            <a:solidFill>
              <a:srgbClr val="FA6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675875" y="2156472"/>
              <a:ext cx="2223135" cy="1905"/>
            </a:xfrm>
            <a:custGeom>
              <a:avLst/>
              <a:gdLst/>
              <a:ahLst/>
              <a:cxnLst/>
              <a:rect l="l" t="t" r="r" b="b"/>
              <a:pathLst>
                <a:path w="2223135" h="1905">
                  <a:moveTo>
                    <a:pt x="47244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6736" y="1524"/>
                  </a:lnTo>
                  <a:lnTo>
                    <a:pt x="47244" y="0"/>
                  </a:lnTo>
                  <a:close/>
                </a:path>
                <a:path w="2223135" h="1905">
                  <a:moveTo>
                    <a:pt x="2121674" y="1143"/>
                  </a:moveTo>
                  <a:lnTo>
                    <a:pt x="2120404" y="1143"/>
                  </a:lnTo>
                  <a:lnTo>
                    <a:pt x="2120404" y="0"/>
                  </a:lnTo>
                  <a:lnTo>
                    <a:pt x="2074684" y="0"/>
                  </a:lnTo>
                  <a:lnTo>
                    <a:pt x="2072144" y="0"/>
                  </a:lnTo>
                  <a:lnTo>
                    <a:pt x="2072144" y="1511"/>
                  </a:lnTo>
                  <a:lnTo>
                    <a:pt x="2074684" y="1511"/>
                  </a:lnTo>
                  <a:lnTo>
                    <a:pt x="2120404" y="1524"/>
                  </a:lnTo>
                  <a:lnTo>
                    <a:pt x="2121674" y="1524"/>
                  </a:lnTo>
                  <a:lnTo>
                    <a:pt x="2121674" y="1143"/>
                  </a:lnTo>
                  <a:close/>
                </a:path>
                <a:path w="2223135" h="1905">
                  <a:moveTo>
                    <a:pt x="2223008" y="0"/>
                  </a:moveTo>
                  <a:lnTo>
                    <a:pt x="2176272" y="0"/>
                  </a:lnTo>
                  <a:lnTo>
                    <a:pt x="2174748" y="1524"/>
                  </a:lnTo>
                  <a:lnTo>
                    <a:pt x="2222500" y="1524"/>
                  </a:lnTo>
                  <a:lnTo>
                    <a:pt x="2223008" y="0"/>
                  </a:lnTo>
                  <a:close/>
                </a:path>
              </a:pathLst>
            </a:custGeom>
            <a:solidFill>
              <a:srgbClr val="FA6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75113" y="2157996"/>
              <a:ext cx="2223770" cy="1905"/>
            </a:xfrm>
            <a:custGeom>
              <a:avLst/>
              <a:gdLst/>
              <a:ahLst/>
              <a:cxnLst/>
              <a:rect l="l" t="t" r="r" b="b"/>
              <a:pathLst>
                <a:path w="2223770" h="1905">
                  <a:moveTo>
                    <a:pt x="47498" y="0"/>
                  </a:moveTo>
                  <a:lnTo>
                    <a:pt x="762" y="0"/>
                  </a:lnTo>
                  <a:lnTo>
                    <a:pt x="0" y="1524"/>
                  </a:lnTo>
                  <a:lnTo>
                    <a:pt x="46990" y="1524"/>
                  </a:lnTo>
                  <a:lnTo>
                    <a:pt x="47498" y="0"/>
                  </a:lnTo>
                  <a:close/>
                </a:path>
                <a:path w="2223770" h="1905">
                  <a:moveTo>
                    <a:pt x="2123706" y="1524"/>
                  </a:moveTo>
                  <a:lnTo>
                    <a:pt x="2122182" y="0"/>
                  </a:lnTo>
                  <a:lnTo>
                    <a:pt x="2074926" y="0"/>
                  </a:lnTo>
                  <a:lnTo>
                    <a:pt x="2074926" y="1524"/>
                  </a:lnTo>
                  <a:lnTo>
                    <a:pt x="2123706" y="1524"/>
                  </a:lnTo>
                  <a:close/>
                </a:path>
                <a:path w="2223770" h="1905">
                  <a:moveTo>
                    <a:pt x="2223262" y="0"/>
                  </a:moveTo>
                  <a:lnTo>
                    <a:pt x="2175510" y="0"/>
                  </a:lnTo>
                  <a:lnTo>
                    <a:pt x="2172462" y="1524"/>
                  </a:lnTo>
                  <a:lnTo>
                    <a:pt x="2222754" y="1511"/>
                  </a:lnTo>
                  <a:lnTo>
                    <a:pt x="2223262" y="0"/>
                  </a:lnTo>
                  <a:close/>
                </a:path>
              </a:pathLst>
            </a:custGeom>
            <a:solidFill>
              <a:srgbClr val="FA68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069336" y="2159520"/>
              <a:ext cx="2828925" cy="1905"/>
            </a:xfrm>
            <a:custGeom>
              <a:avLst/>
              <a:gdLst/>
              <a:ahLst/>
              <a:cxnLst/>
              <a:rect l="l" t="t" r="r" b="b"/>
              <a:pathLst>
                <a:path w="2828925" h="1905">
                  <a:moveTo>
                    <a:pt x="605777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605015" y="1511"/>
                  </a:lnTo>
                  <a:lnTo>
                    <a:pt x="605777" y="0"/>
                  </a:lnTo>
                  <a:close/>
                </a:path>
                <a:path w="2828925" h="1905">
                  <a:moveTo>
                    <a:pt x="652767" y="0"/>
                  </a:moveTo>
                  <a:lnTo>
                    <a:pt x="605777" y="0"/>
                  </a:lnTo>
                  <a:lnTo>
                    <a:pt x="652259" y="1524"/>
                  </a:lnTo>
                  <a:lnTo>
                    <a:pt x="652767" y="0"/>
                  </a:lnTo>
                  <a:close/>
                </a:path>
                <a:path w="2828925" h="1905">
                  <a:moveTo>
                    <a:pt x="2735580" y="1524"/>
                  </a:moveTo>
                  <a:lnTo>
                    <a:pt x="2729484" y="0"/>
                  </a:lnTo>
                  <a:lnTo>
                    <a:pt x="2680703" y="0"/>
                  </a:lnTo>
                  <a:lnTo>
                    <a:pt x="2680703" y="1524"/>
                  </a:lnTo>
                  <a:lnTo>
                    <a:pt x="2735580" y="1524"/>
                  </a:lnTo>
                  <a:close/>
                </a:path>
                <a:path w="2828925" h="1905">
                  <a:moveTo>
                    <a:pt x="2828531" y="0"/>
                  </a:moveTo>
                  <a:lnTo>
                    <a:pt x="2778239" y="0"/>
                  </a:lnTo>
                  <a:lnTo>
                    <a:pt x="2775191" y="1524"/>
                  </a:lnTo>
                  <a:lnTo>
                    <a:pt x="2827769" y="1524"/>
                  </a:lnTo>
                  <a:lnTo>
                    <a:pt x="2828531" y="0"/>
                  </a:lnTo>
                  <a:close/>
                </a:path>
              </a:pathLst>
            </a:custGeom>
            <a:solidFill>
              <a:srgbClr val="FA6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673843" y="2161044"/>
              <a:ext cx="2223135" cy="1905"/>
            </a:xfrm>
            <a:custGeom>
              <a:avLst/>
              <a:gdLst/>
              <a:ahLst/>
              <a:cxnLst/>
              <a:rect l="l" t="t" r="r" b="b"/>
              <a:pathLst>
                <a:path w="2223135" h="1905">
                  <a:moveTo>
                    <a:pt x="47752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7244" y="1524"/>
                  </a:lnTo>
                  <a:lnTo>
                    <a:pt x="47752" y="0"/>
                  </a:lnTo>
                  <a:close/>
                </a:path>
                <a:path w="2223135" h="1905">
                  <a:moveTo>
                    <a:pt x="2135644" y="1524"/>
                  </a:moveTo>
                  <a:lnTo>
                    <a:pt x="2131072" y="0"/>
                  </a:lnTo>
                  <a:lnTo>
                    <a:pt x="2076196" y="0"/>
                  </a:lnTo>
                  <a:lnTo>
                    <a:pt x="2076196" y="1524"/>
                  </a:lnTo>
                  <a:lnTo>
                    <a:pt x="2135644" y="1524"/>
                  </a:lnTo>
                  <a:close/>
                </a:path>
                <a:path w="2223135" h="1905">
                  <a:moveTo>
                    <a:pt x="2222766" y="0"/>
                  </a:moveTo>
                  <a:lnTo>
                    <a:pt x="2170696" y="0"/>
                  </a:lnTo>
                  <a:lnTo>
                    <a:pt x="2170696" y="787"/>
                  </a:lnTo>
                  <a:lnTo>
                    <a:pt x="2164346" y="787"/>
                  </a:lnTo>
                  <a:lnTo>
                    <a:pt x="2164346" y="1524"/>
                  </a:lnTo>
                  <a:lnTo>
                    <a:pt x="2170696" y="1524"/>
                  </a:lnTo>
                  <a:lnTo>
                    <a:pt x="2222766" y="1524"/>
                  </a:lnTo>
                  <a:lnTo>
                    <a:pt x="2222766" y="0"/>
                  </a:lnTo>
                  <a:close/>
                </a:path>
              </a:pathLst>
            </a:custGeom>
            <a:solidFill>
              <a:srgbClr val="FA6E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673335" y="2162568"/>
              <a:ext cx="2223770" cy="1905"/>
            </a:xfrm>
            <a:custGeom>
              <a:avLst/>
              <a:gdLst/>
              <a:ahLst/>
              <a:cxnLst/>
              <a:rect l="l" t="t" r="r" b="b"/>
              <a:pathLst>
                <a:path w="2223770" h="1905">
                  <a:moveTo>
                    <a:pt x="47752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7244" y="1524"/>
                  </a:lnTo>
                  <a:lnTo>
                    <a:pt x="47752" y="0"/>
                  </a:lnTo>
                  <a:close/>
                </a:path>
                <a:path w="2223770" h="1905">
                  <a:moveTo>
                    <a:pt x="2223274" y="0"/>
                  </a:moveTo>
                  <a:lnTo>
                    <a:pt x="2222004" y="0"/>
                  </a:lnTo>
                  <a:lnTo>
                    <a:pt x="2164854" y="0"/>
                  </a:lnTo>
                  <a:lnTo>
                    <a:pt x="2164854" y="1511"/>
                  </a:lnTo>
                  <a:lnTo>
                    <a:pt x="2136152" y="0"/>
                  </a:lnTo>
                  <a:lnTo>
                    <a:pt x="2076704" y="0"/>
                  </a:lnTo>
                  <a:lnTo>
                    <a:pt x="2076704" y="1511"/>
                  </a:lnTo>
                  <a:lnTo>
                    <a:pt x="2078494" y="1511"/>
                  </a:lnTo>
                  <a:lnTo>
                    <a:pt x="2164854" y="1524"/>
                  </a:lnTo>
                  <a:lnTo>
                    <a:pt x="2222004" y="1524"/>
                  </a:lnTo>
                  <a:lnTo>
                    <a:pt x="2222004" y="749"/>
                  </a:lnTo>
                  <a:lnTo>
                    <a:pt x="2223274" y="749"/>
                  </a:lnTo>
                  <a:lnTo>
                    <a:pt x="2223274" y="0"/>
                  </a:lnTo>
                  <a:close/>
                </a:path>
              </a:pathLst>
            </a:custGeom>
            <a:solidFill>
              <a:srgbClr val="FA71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069336" y="2164092"/>
              <a:ext cx="2826385" cy="1905"/>
            </a:xfrm>
            <a:custGeom>
              <a:avLst/>
              <a:gdLst/>
              <a:ahLst/>
              <a:cxnLst/>
              <a:rect l="l" t="t" r="r" b="b"/>
              <a:pathLst>
                <a:path w="2826385" h="1905">
                  <a:moveTo>
                    <a:pt x="603999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603491" y="1511"/>
                  </a:lnTo>
                  <a:lnTo>
                    <a:pt x="603999" y="0"/>
                  </a:lnTo>
                  <a:close/>
                </a:path>
                <a:path w="2826385" h="1905">
                  <a:moveTo>
                    <a:pt x="651243" y="0"/>
                  </a:moveTo>
                  <a:lnTo>
                    <a:pt x="603999" y="0"/>
                  </a:lnTo>
                  <a:lnTo>
                    <a:pt x="650735" y="1524"/>
                  </a:lnTo>
                  <a:lnTo>
                    <a:pt x="651243" y="0"/>
                  </a:lnTo>
                  <a:close/>
                </a:path>
                <a:path w="2826385" h="1905">
                  <a:moveTo>
                    <a:pt x="2826245" y="0"/>
                  </a:moveTo>
                  <a:lnTo>
                    <a:pt x="2682227" y="0"/>
                  </a:lnTo>
                  <a:lnTo>
                    <a:pt x="2682227" y="1524"/>
                  </a:lnTo>
                  <a:lnTo>
                    <a:pt x="2825483" y="1511"/>
                  </a:lnTo>
                  <a:lnTo>
                    <a:pt x="2826245" y="0"/>
                  </a:lnTo>
                  <a:close/>
                </a:path>
              </a:pathLst>
            </a:custGeom>
            <a:solidFill>
              <a:srgbClr val="FA74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672065" y="2165616"/>
              <a:ext cx="2223135" cy="1905"/>
            </a:xfrm>
            <a:custGeom>
              <a:avLst/>
              <a:gdLst/>
              <a:ahLst/>
              <a:cxnLst/>
              <a:rect l="l" t="t" r="r" b="b"/>
              <a:pathLst>
                <a:path w="2223135" h="1905">
                  <a:moveTo>
                    <a:pt x="48006" y="0"/>
                  </a:moveTo>
                  <a:lnTo>
                    <a:pt x="762" y="0"/>
                  </a:lnTo>
                  <a:lnTo>
                    <a:pt x="0" y="1524"/>
                  </a:lnTo>
                  <a:lnTo>
                    <a:pt x="47498" y="1524"/>
                  </a:lnTo>
                  <a:lnTo>
                    <a:pt x="48006" y="0"/>
                  </a:lnTo>
                  <a:close/>
                </a:path>
                <a:path w="2223135" h="1905">
                  <a:moveTo>
                    <a:pt x="2222754" y="0"/>
                  </a:moveTo>
                  <a:lnTo>
                    <a:pt x="2079498" y="0"/>
                  </a:lnTo>
                  <a:lnTo>
                    <a:pt x="2079498" y="1524"/>
                  </a:lnTo>
                  <a:lnTo>
                    <a:pt x="2221230" y="1511"/>
                  </a:lnTo>
                  <a:lnTo>
                    <a:pt x="2222754" y="0"/>
                  </a:lnTo>
                  <a:close/>
                </a:path>
              </a:pathLst>
            </a:custGeom>
            <a:solidFill>
              <a:srgbClr val="FB77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069336" y="2167140"/>
              <a:ext cx="2823845" cy="1905"/>
            </a:xfrm>
            <a:custGeom>
              <a:avLst/>
              <a:gdLst/>
              <a:ahLst/>
              <a:cxnLst/>
              <a:rect l="l" t="t" r="r" b="b"/>
              <a:pathLst>
                <a:path w="2823845" h="1905">
                  <a:moveTo>
                    <a:pt x="602729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601967" y="1511"/>
                  </a:lnTo>
                  <a:lnTo>
                    <a:pt x="602729" y="0"/>
                  </a:lnTo>
                  <a:close/>
                </a:path>
                <a:path w="2823845" h="1905">
                  <a:moveTo>
                    <a:pt x="650227" y="0"/>
                  </a:moveTo>
                  <a:lnTo>
                    <a:pt x="602729" y="0"/>
                  </a:lnTo>
                  <a:lnTo>
                    <a:pt x="649719" y="1524"/>
                  </a:lnTo>
                  <a:lnTo>
                    <a:pt x="650227" y="0"/>
                  </a:lnTo>
                  <a:close/>
                </a:path>
                <a:path w="2823845" h="1905">
                  <a:moveTo>
                    <a:pt x="2823464" y="0"/>
                  </a:moveTo>
                  <a:lnTo>
                    <a:pt x="2683764" y="0"/>
                  </a:lnTo>
                  <a:lnTo>
                    <a:pt x="2682494" y="0"/>
                  </a:lnTo>
                  <a:lnTo>
                    <a:pt x="2682494" y="1524"/>
                  </a:lnTo>
                  <a:lnTo>
                    <a:pt x="2683764" y="1524"/>
                  </a:lnTo>
                  <a:lnTo>
                    <a:pt x="2823464" y="1524"/>
                  </a:lnTo>
                  <a:lnTo>
                    <a:pt x="2823464" y="0"/>
                  </a:lnTo>
                  <a:close/>
                </a:path>
              </a:pathLst>
            </a:custGeom>
            <a:solidFill>
              <a:srgbClr val="FB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670795" y="2168664"/>
              <a:ext cx="2221865" cy="1905"/>
            </a:xfrm>
            <a:custGeom>
              <a:avLst/>
              <a:gdLst/>
              <a:ahLst/>
              <a:cxnLst/>
              <a:rect l="l" t="t" r="r" b="b"/>
              <a:pathLst>
                <a:path w="2221865" h="1905">
                  <a:moveTo>
                    <a:pt x="48260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7752" y="1524"/>
                  </a:lnTo>
                  <a:lnTo>
                    <a:pt x="48260" y="0"/>
                  </a:lnTo>
                  <a:close/>
                </a:path>
                <a:path w="2221865" h="1905">
                  <a:moveTo>
                    <a:pt x="2221738" y="0"/>
                  </a:moveTo>
                  <a:lnTo>
                    <a:pt x="2082292" y="0"/>
                  </a:lnTo>
                  <a:lnTo>
                    <a:pt x="2082292" y="1524"/>
                  </a:lnTo>
                  <a:lnTo>
                    <a:pt x="2220976" y="1511"/>
                  </a:lnTo>
                  <a:lnTo>
                    <a:pt x="2221738" y="0"/>
                  </a:lnTo>
                  <a:close/>
                </a:path>
              </a:pathLst>
            </a:custGeom>
            <a:solidFill>
              <a:srgbClr val="FB7D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670287" y="2170188"/>
              <a:ext cx="2221865" cy="1905"/>
            </a:xfrm>
            <a:custGeom>
              <a:avLst/>
              <a:gdLst/>
              <a:ahLst/>
              <a:cxnLst/>
              <a:rect l="l" t="t" r="r" b="b"/>
              <a:pathLst>
                <a:path w="2221865" h="1905">
                  <a:moveTo>
                    <a:pt x="48260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7752" y="1524"/>
                  </a:lnTo>
                  <a:lnTo>
                    <a:pt x="48260" y="0"/>
                  </a:lnTo>
                  <a:close/>
                </a:path>
                <a:path w="2221865" h="1905">
                  <a:moveTo>
                    <a:pt x="2221484" y="0"/>
                  </a:moveTo>
                  <a:lnTo>
                    <a:pt x="2082800" y="0"/>
                  </a:lnTo>
                  <a:lnTo>
                    <a:pt x="2082800" y="1511"/>
                  </a:lnTo>
                  <a:lnTo>
                    <a:pt x="2219960" y="1524"/>
                  </a:lnTo>
                  <a:lnTo>
                    <a:pt x="2221484" y="0"/>
                  </a:lnTo>
                  <a:close/>
                </a:path>
              </a:pathLst>
            </a:custGeom>
            <a:solidFill>
              <a:srgbClr val="FB81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069336" y="2171712"/>
              <a:ext cx="2821305" cy="1905"/>
            </a:xfrm>
            <a:custGeom>
              <a:avLst/>
              <a:gdLst/>
              <a:ahLst/>
              <a:cxnLst/>
              <a:rect l="l" t="t" r="r" b="b"/>
              <a:pathLst>
                <a:path w="2821304" h="1905">
                  <a:moveTo>
                    <a:pt x="600951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600443" y="1511"/>
                  </a:lnTo>
                  <a:lnTo>
                    <a:pt x="600951" y="0"/>
                  </a:lnTo>
                  <a:close/>
                </a:path>
                <a:path w="2821304" h="1905">
                  <a:moveTo>
                    <a:pt x="648703" y="0"/>
                  </a:moveTo>
                  <a:lnTo>
                    <a:pt x="600951" y="0"/>
                  </a:lnTo>
                  <a:lnTo>
                    <a:pt x="648195" y="1524"/>
                  </a:lnTo>
                  <a:lnTo>
                    <a:pt x="648703" y="0"/>
                  </a:lnTo>
                  <a:close/>
                </a:path>
                <a:path w="2821304" h="1905">
                  <a:moveTo>
                    <a:pt x="2820911" y="0"/>
                  </a:moveTo>
                  <a:lnTo>
                    <a:pt x="2685288" y="0"/>
                  </a:lnTo>
                  <a:lnTo>
                    <a:pt x="2686812" y="1524"/>
                  </a:lnTo>
                  <a:lnTo>
                    <a:pt x="2819387" y="1511"/>
                  </a:lnTo>
                  <a:lnTo>
                    <a:pt x="2820911" y="0"/>
                  </a:lnTo>
                  <a:close/>
                </a:path>
              </a:pathLst>
            </a:custGeom>
            <a:solidFill>
              <a:srgbClr val="FB8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669017" y="2173236"/>
              <a:ext cx="2219960" cy="1905"/>
            </a:xfrm>
            <a:custGeom>
              <a:avLst/>
              <a:gdLst/>
              <a:ahLst/>
              <a:cxnLst/>
              <a:rect l="l" t="t" r="r" b="b"/>
              <a:pathLst>
                <a:path w="2219960" h="1905">
                  <a:moveTo>
                    <a:pt x="48514" y="0"/>
                  </a:moveTo>
                  <a:lnTo>
                    <a:pt x="762" y="0"/>
                  </a:lnTo>
                  <a:lnTo>
                    <a:pt x="0" y="1524"/>
                  </a:lnTo>
                  <a:lnTo>
                    <a:pt x="48006" y="1524"/>
                  </a:lnTo>
                  <a:lnTo>
                    <a:pt x="48514" y="0"/>
                  </a:lnTo>
                  <a:close/>
                </a:path>
                <a:path w="2219960" h="1905">
                  <a:moveTo>
                    <a:pt x="2219706" y="0"/>
                  </a:moveTo>
                  <a:lnTo>
                    <a:pt x="2087130" y="0"/>
                  </a:lnTo>
                  <a:lnTo>
                    <a:pt x="2088642" y="1511"/>
                  </a:lnTo>
                  <a:lnTo>
                    <a:pt x="2216658" y="1511"/>
                  </a:lnTo>
                  <a:lnTo>
                    <a:pt x="2219706" y="0"/>
                  </a:lnTo>
                  <a:close/>
                </a:path>
              </a:pathLst>
            </a:custGeom>
            <a:solidFill>
              <a:srgbClr val="FB87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667747" y="2176284"/>
              <a:ext cx="2216785" cy="1905"/>
            </a:xfrm>
            <a:custGeom>
              <a:avLst/>
              <a:gdLst/>
              <a:ahLst/>
              <a:cxnLst/>
              <a:rect l="l" t="t" r="r" b="b"/>
              <a:pathLst>
                <a:path w="2216785" h="1905">
                  <a:moveTo>
                    <a:pt x="48768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8260" y="1524"/>
                  </a:lnTo>
                  <a:lnTo>
                    <a:pt x="48768" y="0"/>
                  </a:lnTo>
                  <a:close/>
                </a:path>
                <a:path w="2216785" h="1905">
                  <a:moveTo>
                    <a:pt x="2216404" y="0"/>
                  </a:moveTo>
                  <a:lnTo>
                    <a:pt x="2089912" y="0"/>
                  </a:lnTo>
                  <a:lnTo>
                    <a:pt x="2089912" y="1511"/>
                  </a:lnTo>
                  <a:lnTo>
                    <a:pt x="2214880" y="1524"/>
                  </a:lnTo>
                  <a:lnTo>
                    <a:pt x="2216404" y="0"/>
                  </a:lnTo>
                  <a:close/>
                </a:path>
              </a:pathLst>
            </a:custGeom>
            <a:solidFill>
              <a:srgbClr val="FB8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667239" y="2177808"/>
              <a:ext cx="2215515" cy="1905"/>
            </a:xfrm>
            <a:custGeom>
              <a:avLst/>
              <a:gdLst/>
              <a:ahLst/>
              <a:cxnLst/>
              <a:rect l="l" t="t" r="r" b="b"/>
              <a:pathLst>
                <a:path w="2215515" h="1905">
                  <a:moveTo>
                    <a:pt x="48768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8260" y="1524"/>
                  </a:lnTo>
                  <a:lnTo>
                    <a:pt x="48768" y="0"/>
                  </a:lnTo>
                  <a:close/>
                </a:path>
                <a:path w="2215515" h="1905">
                  <a:moveTo>
                    <a:pt x="2215388" y="0"/>
                  </a:moveTo>
                  <a:lnTo>
                    <a:pt x="2093480" y="0"/>
                  </a:lnTo>
                  <a:lnTo>
                    <a:pt x="2095004" y="1524"/>
                  </a:lnTo>
                  <a:lnTo>
                    <a:pt x="2213864" y="1511"/>
                  </a:lnTo>
                  <a:lnTo>
                    <a:pt x="2215388" y="0"/>
                  </a:lnTo>
                  <a:close/>
                </a:path>
              </a:pathLst>
            </a:custGeom>
            <a:solidFill>
              <a:srgbClr val="FB90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666731" y="2179332"/>
              <a:ext cx="2214880" cy="1905"/>
            </a:xfrm>
            <a:custGeom>
              <a:avLst/>
              <a:gdLst/>
              <a:ahLst/>
              <a:cxnLst/>
              <a:rect l="l" t="t" r="r" b="b"/>
              <a:pathLst>
                <a:path w="2214879" h="1905">
                  <a:moveTo>
                    <a:pt x="48768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8260" y="1524"/>
                  </a:lnTo>
                  <a:lnTo>
                    <a:pt x="48768" y="0"/>
                  </a:lnTo>
                  <a:close/>
                </a:path>
                <a:path w="2214879" h="1905">
                  <a:moveTo>
                    <a:pt x="2214372" y="0"/>
                  </a:moveTo>
                  <a:lnTo>
                    <a:pt x="2095512" y="0"/>
                  </a:lnTo>
                  <a:lnTo>
                    <a:pt x="2097036" y="1524"/>
                  </a:lnTo>
                  <a:lnTo>
                    <a:pt x="2211324" y="1524"/>
                  </a:lnTo>
                  <a:lnTo>
                    <a:pt x="2214372" y="0"/>
                  </a:lnTo>
                  <a:close/>
                </a:path>
              </a:pathLst>
            </a:custGeom>
            <a:solidFill>
              <a:srgbClr val="FC9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666223" y="2180856"/>
              <a:ext cx="2212340" cy="1905"/>
            </a:xfrm>
            <a:custGeom>
              <a:avLst/>
              <a:gdLst/>
              <a:ahLst/>
              <a:cxnLst/>
              <a:rect l="l" t="t" r="r" b="b"/>
              <a:pathLst>
                <a:path w="2212340" h="1905">
                  <a:moveTo>
                    <a:pt x="48768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8260" y="1524"/>
                  </a:lnTo>
                  <a:lnTo>
                    <a:pt x="48768" y="0"/>
                  </a:lnTo>
                  <a:close/>
                </a:path>
                <a:path w="2212340" h="1905">
                  <a:moveTo>
                    <a:pt x="2211832" y="0"/>
                  </a:moveTo>
                  <a:lnTo>
                    <a:pt x="2097544" y="0"/>
                  </a:lnTo>
                  <a:lnTo>
                    <a:pt x="2099068" y="1524"/>
                  </a:lnTo>
                  <a:lnTo>
                    <a:pt x="2208784" y="1511"/>
                  </a:lnTo>
                  <a:lnTo>
                    <a:pt x="2211832" y="0"/>
                  </a:lnTo>
                  <a:close/>
                </a:path>
              </a:pathLst>
            </a:custGeom>
            <a:solidFill>
              <a:srgbClr val="FC96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665715" y="2182380"/>
              <a:ext cx="2209800" cy="1905"/>
            </a:xfrm>
            <a:custGeom>
              <a:avLst/>
              <a:gdLst/>
              <a:ahLst/>
              <a:cxnLst/>
              <a:rect l="l" t="t" r="r" b="b"/>
              <a:pathLst>
                <a:path w="2209800" h="1905">
                  <a:moveTo>
                    <a:pt x="48768" y="0"/>
                  </a:moveTo>
                  <a:lnTo>
                    <a:pt x="508" y="0"/>
                  </a:lnTo>
                  <a:lnTo>
                    <a:pt x="0" y="1524"/>
                  </a:lnTo>
                  <a:lnTo>
                    <a:pt x="48260" y="1511"/>
                  </a:lnTo>
                  <a:lnTo>
                    <a:pt x="48768" y="0"/>
                  </a:lnTo>
                  <a:close/>
                </a:path>
                <a:path w="2209800" h="1905">
                  <a:moveTo>
                    <a:pt x="2209292" y="0"/>
                  </a:moveTo>
                  <a:lnTo>
                    <a:pt x="2099576" y="0"/>
                  </a:lnTo>
                  <a:lnTo>
                    <a:pt x="2102624" y="1524"/>
                  </a:lnTo>
                  <a:lnTo>
                    <a:pt x="2207768" y="1511"/>
                  </a:lnTo>
                  <a:lnTo>
                    <a:pt x="2209292" y="0"/>
                  </a:lnTo>
                  <a:close/>
                </a:path>
              </a:pathLst>
            </a:custGeom>
            <a:solidFill>
              <a:srgbClr val="FC99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069336" y="2183904"/>
              <a:ext cx="2804160" cy="1905"/>
            </a:xfrm>
            <a:custGeom>
              <a:avLst/>
              <a:gdLst/>
              <a:ahLst/>
              <a:cxnLst/>
              <a:rect l="l" t="t" r="r" b="b"/>
              <a:pathLst>
                <a:path w="2804160" h="1905">
                  <a:moveTo>
                    <a:pt x="644639" y="0"/>
                  </a:moveTo>
                  <a:lnTo>
                    <a:pt x="596379" y="0"/>
                  </a:lnTo>
                  <a:lnTo>
                    <a:pt x="0" y="0"/>
                  </a:lnTo>
                  <a:lnTo>
                    <a:pt x="0" y="1524"/>
                  </a:lnTo>
                  <a:lnTo>
                    <a:pt x="595871" y="1511"/>
                  </a:lnTo>
                  <a:lnTo>
                    <a:pt x="643877" y="1524"/>
                  </a:lnTo>
                  <a:lnTo>
                    <a:pt x="644639" y="0"/>
                  </a:lnTo>
                  <a:close/>
                </a:path>
                <a:path w="2804160" h="1905">
                  <a:moveTo>
                    <a:pt x="2804147" y="0"/>
                  </a:moveTo>
                  <a:lnTo>
                    <a:pt x="2699004" y="0"/>
                  </a:lnTo>
                  <a:lnTo>
                    <a:pt x="2703576" y="1524"/>
                  </a:lnTo>
                  <a:lnTo>
                    <a:pt x="2799575" y="1511"/>
                  </a:lnTo>
                  <a:lnTo>
                    <a:pt x="2804147" y="0"/>
                  </a:lnTo>
                  <a:close/>
                </a:path>
              </a:pathLst>
            </a:custGeom>
            <a:solidFill>
              <a:srgbClr val="FC9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665207" y="2185428"/>
              <a:ext cx="2204085" cy="1905"/>
            </a:xfrm>
            <a:custGeom>
              <a:avLst/>
              <a:gdLst/>
              <a:ahLst/>
              <a:cxnLst/>
              <a:rect l="l" t="t" r="r" b="b"/>
              <a:pathLst>
                <a:path w="2204085" h="1905">
                  <a:moveTo>
                    <a:pt x="48006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47244" y="1511"/>
                  </a:lnTo>
                  <a:lnTo>
                    <a:pt x="48006" y="0"/>
                  </a:lnTo>
                  <a:close/>
                </a:path>
                <a:path w="2204085" h="1905">
                  <a:moveTo>
                    <a:pt x="2203704" y="0"/>
                  </a:moveTo>
                  <a:lnTo>
                    <a:pt x="2107704" y="0"/>
                  </a:lnTo>
                  <a:lnTo>
                    <a:pt x="2110752" y="1524"/>
                  </a:lnTo>
                  <a:lnTo>
                    <a:pt x="2200656" y="1511"/>
                  </a:lnTo>
                  <a:lnTo>
                    <a:pt x="2203704" y="0"/>
                  </a:lnTo>
                  <a:close/>
                </a:path>
              </a:pathLst>
            </a:custGeom>
            <a:solidFill>
              <a:srgbClr val="FC9F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665220" y="2186952"/>
              <a:ext cx="2200910" cy="1905"/>
            </a:xfrm>
            <a:custGeom>
              <a:avLst/>
              <a:gdLst/>
              <a:ahLst/>
              <a:cxnLst/>
              <a:rect l="l" t="t" r="r" b="b"/>
              <a:pathLst>
                <a:path w="2200910" h="1905">
                  <a:moveTo>
                    <a:pt x="46990" y="0"/>
                  </a:moveTo>
                  <a:lnTo>
                    <a:pt x="45720" y="0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511"/>
                  </a:lnTo>
                  <a:lnTo>
                    <a:pt x="1270" y="1511"/>
                  </a:lnTo>
                  <a:lnTo>
                    <a:pt x="45720" y="1524"/>
                  </a:lnTo>
                  <a:lnTo>
                    <a:pt x="45720" y="876"/>
                  </a:lnTo>
                  <a:lnTo>
                    <a:pt x="46990" y="876"/>
                  </a:lnTo>
                  <a:lnTo>
                    <a:pt x="46990" y="0"/>
                  </a:lnTo>
                  <a:close/>
                </a:path>
                <a:path w="2200910" h="1905">
                  <a:moveTo>
                    <a:pt x="2200643" y="0"/>
                  </a:moveTo>
                  <a:lnTo>
                    <a:pt x="2110740" y="0"/>
                  </a:lnTo>
                  <a:lnTo>
                    <a:pt x="2115312" y="1524"/>
                  </a:lnTo>
                  <a:lnTo>
                    <a:pt x="2196071" y="1524"/>
                  </a:lnTo>
                  <a:lnTo>
                    <a:pt x="2200643" y="0"/>
                  </a:lnTo>
                  <a:close/>
                </a:path>
              </a:pathLst>
            </a:custGeom>
            <a:solidFill>
              <a:srgbClr val="FCA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666731" y="2188476"/>
              <a:ext cx="2194560" cy="1905"/>
            </a:xfrm>
            <a:custGeom>
              <a:avLst/>
              <a:gdLst/>
              <a:ahLst/>
              <a:cxnLst/>
              <a:rect l="l" t="t" r="r" b="b"/>
              <a:pathLst>
                <a:path w="2194560" h="1905">
                  <a:moveTo>
                    <a:pt x="44196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42672" y="1511"/>
                  </a:lnTo>
                  <a:lnTo>
                    <a:pt x="44196" y="0"/>
                  </a:lnTo>
                  <a:close/>
                </a:path>
                <a:path w="2194560" h="1905">
                  <a:moveTo>
                    <a:pt x="2194560" y="0"/>
                  </a:moveTo>
                  <a:lnTo>
                    <a:pt x="2113800" y="0"/>
                  </a:lnTo>
                  <a:lnTo>
                    <a:pt x="2119896" y="1524"/>
                  </a:lnTo>
                  <a:lnTo>
                    <a:pt x="2189988" y="1511"/>
                  </a:lnTo>
                  <a:lnTo>
                    <a:pt x="2194560" y="0"/>
                  </a:lnTo>
                  <a:close/>
                </a:path>
              </a:pathLst>
            </a:custGeom>
            <a:solidFill>
              <a:srgbClr val="FCA5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666731" y="2190000"/>
              <a:ext cx="2190115" cy="1905"/>
            </a:xfrm>
            <a:custGeom>
              <a:avLst/>
              <a:gdLst/>
              <a:ahLst/>
              <a:cxnLst/>
              <a:rect l="l" t="t" r="r" b="b"/>
              <a:pathLst>
                <a:path w="2190115" h="1905">
                  <a:moveTo>
                    <a:pt x="42672" y="0"/>
                  </a:moveTo>
                  <a:lnTo>
                    <a:pt x="0" y="0"/>
                  </a:lnTo>
                  <a:lnTo>
                    <a:pt x="0" y="1511"/>
                  </a:lnTo>
                  <a:lnTo>
                    <a:pt x="39624" y="1524"/>
                  </a:lnTo>
                  <a:lnTo>
                    <a:pt x="42672" y="0"/>
                  </a:lnTo>
                  <a:close/>
                </a:path>
                <a:path w="2190115" h="1905">
                  <a:moveTo>
                    <a:pt x="2189988" y="0"/>
                  </a:moveTo>
                  <a:lnTo>
                    <a:pt x="2119896" y="0"/>
                  </a:lnTo>
                  <a:lnTo>
                    <a:pt x="2125992" y="1524"/>
                  </a:lnTo>
                  <a:lnTo>
                    <a:pt x="2182368" y="1524"/>
                  </a:lnTo>
                  <a:lnTo>
                    <a:pt x="2189988" y="0"/>
                  </a:lnTo>
                  <a:close/>
                </a:path>
              </a:pathLst>
            </a:custGeom>
            <a:solidFill>
              <a:srgbClr val="FCA8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069336" y="2191524"/>
              <a:ext cx="2780030" cy="1905"/>
            </a:xfrm>
            <a:custGeom>
              <a:avLst/>
              <a:gdLst/>
              <a:ahLst/>
              <a:cxnLst/>
              <a:rect l="l" t="t" r="r" b="b"/>
              <a:pathLst>
                <a:path w="2780029" h="1905">
                  <a:moveTo>
                    <a:pt x="637019" y="0"/>
                  </a:moveTo>
                  <a:lnTo>
                    <a:pt x="598932" y="0"/>
                  </a:lnTo>
                  <a:lnTo>
                    <a:pt x="0" y="0"/>
                  </a:lnTo>
                  <a:lnTo>
                    <a:pt x="0" y="1524"/>
                  </a:lnTo>
                  <a:lnTo>
                    <a:pt x="605028" y="1524"/>
                  </a:lnTo>
                  <a:lnTo>
                    <a:pt x="629399" y="1524"/>
                  </a:lnTo>
                  <a:lnTo>
                    <a:pt x="637019" y="0"/>
                  </a:lnTo>
                  <a:close/>
                </a:path>
                <a:path w="2780029" h="1905">
                  <a:moveTo>
                    <a:pt x="2779763" y="0"/>
                  </a:moveTo>
                  <a:lnTo>
                    <a:pt x="2723388" y="0"/>
                  </a:lnTo>
                  <a:lnTo>
                    <a:pt x="2732532" y="1524"/>
                  </a:lnTo>
                  <a:lnTo>
                    <a:pt x="2772143" y="1524"/>
                  </a:lnTo>
                  <a:lnTo>
                    <a:pt x="2779763" y="0"/>
                  </a:lnTo>
                  <a:close/>
                </a:path>
              </a:pathLst>
            </a:custGeom>
            <a:solidFill>
              <a:srgbClr val="FCAB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069590" y="2193048"/>
              <a:ext cx="5673090" cy="1905"/>
            </a:xfrm>
            <a:custGeom>
              <a:avLst/>
              <a:gdLst/>
              <a:ahLst/>
              <a:cxnLst/>
              <a:rect l="l" t="t" r="r" b="b"/>
              <a:pathLst>
                <a:path w="5673090" h="1905">
                  <a:moveTo>
                    <a:pt x="5673090" y="0"/>
                  </a:moveTo>
                  <a:lnTo>
                    <a:pt x="2772410" y="0"/>
                  </a:lnTo>
                  <a:lnTo>
                    <a:pt x="2772410" y="749"/>
                  </a:lnTo>
                  <a:lnTo>
                    <a:pt x="2731770" y="749"/>
                  </a:lnTo>
                  <a:lnTo>
                    <a:pt x="2731770" y="0"/>
                  </a:lnTo>
                  <a:lnTo>
                    <a:pt x="0" y="0"/>
                  </a:lnTo>
                  <a:lnTo>
                    <a:pt x="0" y="1524"/>
                  </a:lnTo>
                  <a:lnTo>
                    <a:pt x="2731770" y="1524"/>
                  </a:lnTo>
                  <a:lnTo>
                    <a:pt x="2772410" y="1524"/>
                  </a:lnTo>
                  <a:lnTo>
                    <a:pt x="5673090" y="1524"/>
                  </a:lnTo>
                  <a:lnTo>
                    <a:pt x="5673090" y="0"/>
                  </a:lnTo>
                  <a:close/>
                </a:path>
              </a:pathLst>
            </a:custGeom>
            <a:solidFill>
              <a:srgbClr val="FDAD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/>
          <p:nvPr/>
        </p:nvSpPr>
        <p:spPr>
          <a:xfrm>
            <a:off x="2514600" y="2362200"/>
            <a:ext cx="6868668" cy="4155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0" name="object 90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91" name="object 91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97" name="object 97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929639" y="1673351"/>
            <a:ext cx="1432561" cy="68800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64465" marR="354965" indent="-114300">
              <a:lnSpc>
                <a:spcPts val="1320"/>
              </a:lnSpc>
              <a:buChar char="•"/>
              <a:tabLst>
                <a:tab pos="165100" algn="l"/>
              </a:tabLst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  </a:t>
            </a:r>
            <a:r>
              <a:rPr sz="1200" spc="-5" dirty="0">
                <a:latin typeface="Carlito"/>
                <a:cs typeface="Carlito"/>
              </a:rPr>
              <a:t>Bunyi</a:t>
            </a:r>
            <a:endParaRPr sz="1200" dirty="0">
              <a:latin typeface="Carlito"/>
              <a:cs typeface="Carlito"/>
            </a:endParaRPr>
          </a:p>
          <a:p>
            <a:pPr marL="164465" indent="-114935">
              <a:lnSpc>
                <a:spcPct val="100000"/>
              </a:lnSpc>
              <a:spcBef>
                <a:spcPts val="70"/>
              </a:spcBef>
              <a:buChar char="•"/>
              <a:tabLst>
                <a:tab pos="165100" algn="l"/>
              </a:tabLst>
            </a:pPr>
            <a:r>
              <a:rPr sz="1200" spc="-10" dirty="0">
                <a:latin typeface="Carlito"/>
                <a:cs typeface="Carlito"/>
              </a:rPr>
              <a:t>Kecepatan</a:t>
            </a:r>
            <a:endParaRPr sz="1200" dirty="0">
              <a:latin typeface="Carlito"/>
              <a:cs typeface="Carlito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4" name="object 104"/>
          <p:cNvGrpSpPr/>
          <p:nvPr/>
        </p:nvGrpSpPr>
        <p:grpSpPr>
          <a:xfrm>
            <a:off x="929639" y="2563367"/>
            <a:ext cx="1243965" cy="845819"/>
            <a:chOff x="929639" y="2563367"/>
            <a:chExt cx="1243965" cy="845819"/>
          </a:xfrm>
        </p:grpSpPr>
        <p:sp>
          <p:nvSpPr>
            <p:cNvPr id="105" name="object 105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111" name="object 111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120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22" name="object 122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123" name="object 123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34" name="object 134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135" name="object 135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4" name="object 144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46" name="object 146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147" name="object 147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6" name="object 156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158" name="object 158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159" name="object 159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64" name="object 1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96601"/>
              </p:ext>
            </p:extLst>
          </p:nvPr>
        </p:nvGraphicFramePr>
        <p:xfrm>
          <a:off x="905446" y="2499503"/>
          <a:ext cx="1456754" cy="45232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6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62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571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42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5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8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3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Efek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Doppler</a:t>
                      </a:r>
                    </a:p>
                    <a:p>
                      <a:pPr marL="164465" marR="354965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Kejut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698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65" name="object 165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6" name="Picture 16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-1839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2200" y="1673351"/>
            <a:ext cx="7239000" cy="5552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5080" indent="-320040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b="1" i="1" spc="-5" dirty="0">
                <a:latin typeface="Carlito"/>
                <a:cs typeface="Carlito"/>
              </a:rPr>
              <a:t>Gelombang </a:t>
            </a:r>
            <a:r>
              <a:rPr sz="2400" b="1" i="1" dirty="0">
                <a:latin typeface="Carlito"/>
                <a:cs typeface="Carlito"/>
              </a:rPr>
              <a:t>audio </a:t>
            </a:r>
            <a:r>
              <a:rPr sz="2400" i="1" dirty="0">
                <a:latin typeface="Carlito"/>
                <a:cs typeface="Carlito"/>
              </a:rPr>
              <a:t>adalah gelombang </a:t>
            </a:r>
            <a:r>
              <a:rPr sz="2400" i="1" spc="-5" dirty="0">
                <a:latin typeface="Carlito"/>
                <a:cs typeface="Carlito"/>
              </a:rPr>
              <a:t>yang </a:t>
            </a:r>
            <a:r>
              <a:rPr sz="2400" i="1" dirty="0">
                <a:latin typeface="Carlito"/>
                <a:cs typeface="Carlito"/>
              </a:rPr>
              <a:t>beradap  pada daerah sensitif </a:t>
            </a:r>
            <a:r>
              <a:rPr sz="2400" i="1" spc="-5" dirty="0">
                <a:latin typeface="Carlito"/>
                <a:cs typeface="Carlito"/>
              </a:rPr>
              <a:t>telinga </a:t>
            </a:r>
            <a:r>
              <a:rPr sz="2400" i="1" dirty="0">
                <a:latin typeface="Carlito"/>
                <a:cs typeface="Carlito"/>
              </a:rPr>
              <a:t>manusia</a:t>
            </a:r>
            <a:r>
              <a:rPr sz="2400" dirty="0">
                <a:latin typeface="Carlito"/>
                <a:cs typeface="Carlito"/>
              </a:rPr>
              <a:t>. </a:t>
            </a:r>
            <a:r>
              <a:rPr sz="2400" spc="-10" dirty="0">
                <a:latin typeface="Carlito"/>
                <a:cs typeface="Carlito"/>
              </a:rPr>
              <a:t>Beberapa  </a:t>
            </a:r>
            <a:r>
              <a:rPr sz="2400" spc="-5" dirty="0">
                <a:latin typeface="Carlito"/>
                <a:cs typeface="Carlito"/>
              </a:rPr>
              <a:t>sumber </a:t>
            </a:r>
            <a:r>
              <a:rPr sz="2400" dirty="0">
                <a:latin typeface="Carlito"/>
                <a:cs typeface="Carlito"/>
              </a:rPr>
              <a:t>seperti </a:t>
            </a:r>
            <a:r>
              <a:rPr sz="2400" spc="-10" dirty="0">
                <a:latin typeface="Carlito"/>
                <a:cs typeface="Carlito"/>
              </a:rPr>
              <a:t>instrument </a:t>
            </a:r>
            <a:r>
              <a:rPr sz="2400" spc="-5" dirty="0">
                <a:latin typeface="Carlito"/>
                <a:cs typeface="Carlito"/>
              </a:rPr>
              <a:t>musik, </a:t>
            </a:r>
            <a:r>
              <a:rPr sz="2400" spc="-10" dirty="0">
                <a:latin typeface="Carlito"/>
                <a:cs typeface="Carlito"/>
              </a:rPr>
              <a:t>pita </a:t>
            </a:r>
            <a:r>
              <a:rPr sz="2400" spc="-15" dirty="0">
                <a:latin typeface="Carlito"/>
                <a:cs typeface="Carlito"/>
              </a:rPr>
              <a:t>suara  </a:t>
            </a:r>
            <a:r>
              <a:rPr sz="2400" spc="-5" dirty="0">
                <a:latin typeface="Carlito"/>
                <a:cs typeface="Carlito"/>
              </a:rPr>
              <a:t>manusia, dan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30" dirty="0">
                <a:latin typeface="Carlito"/>
                <a:cs typeface="Carlito"/>
              </a:rPr>
              <a:t>loudspeaker.</a:t>
            </a:r>
            <a:endParaRPr sz="2400" dirty="0">
              <a:latin typeface="Carlito"/>
              <a:cs typeface="Carlito"/>
            </a:endParaRPr>
          </a:p>
          <a:p>
            <a:pPr marL="332105" marR="67945" indent="-320040">
              <a:lnSpc>
                <a:spcPct val="10000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b="1" i="1" spc="-5" dirty="0">
                <a:latin typeface="Carlito"/>
                <a:cs typeface="Carlito"/>
              </a:rPr>
              <a:t>Gelombang </a:t>
            </a:r>
            <a:r>
              <a:rPr sz="2400" b="1" i="1" dirty="0">
                <a:latin typeface="Carlito"/>
                <a:cs typeface="Carlito"/>
              </a:rPr>
              <a:t>Infrasonik </a:t>
            </a:r>
            <a:r>
              <a:rPr sz="2400" i="1" dirty="0">
                <a:latin typeface="Carlito"/>
                <a:cs typeface="Carlito"/>
              </a:rPr>
              <a:t>adalah gelombang dengan  </a:t>
            </a:r>
            <a:r>
              <a:rPr sz="2400" i="1" spc="-5" dirty="0">
                <a:latin typeface="Carlito"/>
                <a:cs typeface="Carlito"/>
              </a:rPr>
              <a:t>frekuensi </a:t>
            </a:r>
            <a:r>
              <a:rPr sz="2400" i="1" dirty="0">
                <a:latin typeface="Carlito"/>
                <a:cs typeface="Carlito"/>
              </a:rPr>
              <a:t>di bawah audio</a:t>
            </a:r>
            <a:r>
              <a:rPr sz="2400" dirty="0">
                <a:latin typeface="Carlito"/>
                <a:cs typeface="Carlito"/>
              </a:rPr>
              <a:t>. </a:t>
            </a:r>
            <a:r>
              <a:rPr sz="2400" spc="-5" dirty="0">
                <a:latin typeface="Carlito"/>
                <a:cs typeface="Carlito"/>
              </a:rPr>
              <a:t>Gajah menggunakan  gelombang </a:t>
            </a:r>
            <a:r>
              <a:rPr sz="2400" spc="-10" dirty="0">
                <a:latin typeface="Carlito"/>
                <a:cs typeface="Carlito"/>
              </a:rPr>
              <a:t>infrasonik untuk </a:t>
            </a:r>
            <a:r>
              <a:rPr sz="2400" spc="-15" dirty="0">
                <a:latin typeface="Carlito"/>
                <a:cs typeface="Carlito"/>
              </a:rPr>
              <a:t>berkomunikasi </a:t>
            </a:r>
            <a:r>
              <a:rPr sz="2400" spc="-10" dirty="0">
                <a:latin typeface="Carlito"/>
                <a:cs typeface="Carlito"/>
              </a:rPr>
              <a:t>satu  dengan </a:t>
            </a:r>
            <a:r>
              <a:rPr sz="2400" spc="-15" dirty="0">
                <a:latin typeface="Carlito"/>
                <a:cs typeface="Carlito"/>
              </a:rPr>
              <a:t>lainnya, </a:t>
            </a:r>
            <a:r>
              <a:rPr sz="2400" spc="-5" dirty="0">
                <a:latin typeface="Carlito"/>
                <a:cs typeface="Carlito"/>
              </a:rPr>
              <a:t>mesti terisah </a:t>
            </a:r>
            <a:r>
              <a:rPr sz="2400" spc="-10" dirty="0">
                <a:latin typeface="Carlito"/>
                <a:cs typeface="Carlito"/>
              </a:rPr>
              <a:t>beberapa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kilometers.</a:t>
            </a:r>
            <a:endParaRPr sz="2400" dirty="0">
              <a:latin typeface="Carlito"/>
              <a:cs typeface="Carlito"/>
            </a:endParaRPr>
          </a:p>
          <a:p>
            <a:pPr marL="332105" marR="57785" indent="-320040">
              <a:lnSpc>
                <a:spcPct val="10000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b="1" i="1" spc="-5" dirty="0">
                <a:latin typeface="Carlito"/>
                <a:cs typeface="Carlito"/>
              </a:rPr>
              <a:t>Gelombang </a:t>
            </a:r>
            <a:r>
              <a:rPr sz="2400" b="1" i="1" dirty="0">
                <a:latin typeface="Carlito"/>
                <a:cs typeface="Carlito"/>
              </a:rPr>
              <a:t>Ultrasonik </a:t>
            </a:r>
            <a:r>
              <a:rPr sz="2400" i="1" dirty="0">
                <a:latin typeface="Carlito"/>
                <a:cs typeface="Carlito"/>
              </a:rPr>
              <a:t>adalah gelombang dengan  </a:t>
            </a:r>
            <a:r>
              <a:rPr sz="2400" i="1" spc="-5" dirty="0">
                <a:latin typeface="Carlito"/>
                <a:cs typeface="Carlito"/>
              </a:rPr>
              <a:t>frekuensi </a:t>
            </a:r>
            <a:r>
              <a:rPr sz="2400" i="1" dirty="0">
                <a:latin typeface="Carlito"/>
                <a:cs typeface="Carlito"/>
              </a:rPr>
              <a:t>di </a:t>
            </a:r>
            <a:r>
              <a:rPr sz="2400" i="1" spc="-10" dirty="0">
                <a:latin typeface="Carlito"/>
                <a:cs typeface="Carlito"/>
              </a:rPr>
              <a:t>atas </a:t>
            </a:r>
            <a:r>
              <a:rPr sz="2400" i="1" dirty="0">
                <a:latin typeface="Carlito"/>
                <a:cs typeface="Carlito"/>
              </a:rPr>
              <a:t>audio. </a:t>
            </a:r>
            <a:r>
              <a:rPr sz="2400" i="1" spc="-5" dirty="0">
                <a:latin typeface="Carlito"/>
                <a:cs typeface="Carlito"/>
              </a:rPr>
              <a:t>Suara </a:t>
            </a:r>
            <a:r>
              <a:rPr sz="2400" spc="-10" dirty="0">
                <a:latin typeface="Carlito"/>
                <a:cs typeface="Carlito"/>
              </a:rPr>
              <a:t>ultrasonik dapat  dengan </a:t>
            </a:r>
            <a:r>
              <a:rPr sz="2400" spc="-5" dirty="0">
                <a:latin typeface="Carlito"/>
                <a:cs typeface="Carlito"/>
              </a:rPr>
              <a:t>mudah </a:t>
            </a:r>
            <a:r>
              <a:rPr sz="2400" spc="-10" dirty="0">
                <a:latin typeface="Carlito"/>
                <a:cs typeface="Carlito"/>
              </a:rPr>
              <a:t>didengar </a:t>
            </a:r>
            <a:r>
              <a:rPr sz="2400" spc="-5" dirty="0">
                <a:latin typeface="Carlito"/>
                <a:cs typeface="Carlito"/>
              </a:rPr>
              <a:t>oleh </a:t>
            </a:r>
            <a:r>
              <a:rPr sz="2400" dirty="0">
                <a:latin typeface="Carlito"/>
                <a:cs typeface="Carlito"/>
              </a:rPr>
              <a:t>anjing, </a:t>
            </a:r>
            <a:r>
              <a:rPr sz="2400" spc="-5" dirty="0">
                <a:latin typeface="Carlito"/>
                <a:cs typeface="Carlito"/>
              </a:rPr>
              <a:t>meskipun </a:t>
            </a:r>
            <a:r>
              <a:rPr sz="2400" spc="-10" dirty="0">
                <a:latin typeface="Carlito"/>
                <a:cs typeface="Carlito"/>
              </a:rPr>
              <a:t>kita  </a:t>
            </a:r>
            <a:r>
              <a:rPr sz="2400" spc="-5" dirty="0">
                <a:latin typeface="Carlito"/>
                <a:cs typeface="Carlito"/>
              </a:rPr>
              <a:t>tidak </a:t>
            </a:r>
            <a:r>
              <a:rPr sz="2400" spc="-10" dirty="0">
                <a:latin typeface="Carlito"/>
                <a:cs typeface="Carlito"/>
              </a:rPr>
              <a:t>dapat </a:t>
            </a:r>
            <a:r>
              <a:rPr sz="2400" spc="-15" dirty="0">
                <a:latin typeface="Carlito"/>
                <a:cs typeface="Carlito"/>
              </a:rPr>
              <a:t>mendengarnya. </a:t>
            </a:r>
            <a:r>
              <a:rPr sz="2400" spc="-5" dirty="0">
                <a:latin typeface="Carlito"/>
                <a:cs typeface="Carlito"/>
              </a:rPr>
              <a:t>Gelombang </a:t>
            </a:r>
            <a:r>
              <a:rPr sz="2400" spc="-10" dirty="0">
                <a:latin typeface="Carlito"/>
                <a:cs typeface="Carlito"/>
              </a:rPr>
              <a:t>Ultrasonik  </a:t>
            </a:r>
            <a:r>
              <a:rPr sz="2400" spc="-15" dirty="0">
                <a:latin typeface="Carlito"/>
                <a:cs typeface="Carlito"/>
              </a:rPr>
              <a:t>juga </a:t>
            </a:r>
            <a:r>
              <a:rPr sz="2400" spc="-10" dirty="0">
                <a:latin typeface="Carlito"/>
                <a:cs typeface="Carlito"/>
              </a:rPr>
              <a:t>digunakan </a:t>
            </a:r>
            <a:r>
              <a:rPr sz="2400" spc="-5" dirty="0">
                <a:latin typeface="Carlito"/>
                <a:cs typeface="Carlito"/>
              </a:rPr>
              <a:t>pada medikal</a:t>
            </a:r>
            <a:r>
              <a:rPr sz="2400" spc="-3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imaging.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26" y="-12192"/>
            <a:ext cx="91440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5" name="object 5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29639" y="1673351"/>
            <a:ext cx="1243965" cy="1736089"/>
            <a:chOff x="929639" y="1673351"/>
            <a:chExt cx="1243965" cy="1736089"/>
          </a:xfrm>
        </p:grpSpPr>
        <p:sp>
          <p:nvSpPr>
            <p:cNvPr id="11" name="object 11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23" name="object 23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35" name="object 35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47" name="object 47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59" name="object 59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71" name="object 71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6" name="object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455797"/>
              </p:ext>
            </p:extLst>
          </p:nvPr>
        </p:nvGraphicFramePr>
        <p:xfrm>
          <a:off x="929638" y="1673351"/>
          <a:ext cx="1432561" cy="5288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5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24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4465" marR="3549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Kecepatan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46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05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53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89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4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Efek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Doppler</a:t>
                      </a:r>
                    </a:p>
                    <a:p>
                      <a:pPr marL="164465" marR="354965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Kejut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698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7" name="object 77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8" y="-33213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47037" y="1679630"/>
            <a:ext cx="4591304" cy="2910412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535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15" dirty="0">
                <a:latin typeface="Carlito"/>
                <a:cs typeface="Carlito"/>
              </a:rPr>
              <a:t>Karakteristik</a:t>
            </a:r>
            <a:r>
              <a:rPr sz="2400" spc="-4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gelombang</a:t>
            </a:r>
            <a:endParaRPr sz="2400" dirty="0">
              <a:latin typeface="Carlito"/>
              <a:cs typeface="Carlito"/>
            </a:endParaRPr>
          </a:p>
          <a:p>
            <a:pPr marL="624840" lvl="1" indent="-274955">
              <a:lnSpc>
                <a:spcPts val="2980"/>
              </a:lnSpc>
              <a:spcBef>
                <a:spcPts val="500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400" i="1" spc="-10" dirty="0">
                <a:latin typeface="Carlito"/>
                <a:cs typeface="Carlito"/>
              </a:rPr>
              <a:t>Panjang </a:t>
            </a:r>
            <a:r>
              <a:rPr sz="2400" i="1" dirty="0">
                <a:latin typeface="Carlito"/>
                <a:cs typeface="Carlito"/>
              </a:rPr>
              <a:t>gelombang –</a:t>
            </a:r>
            <a:r>
              <a:rPr sz="2400" i="1" spc="-20" dirty="0">
                <a:latin typeface="Carlito"/>
                <a:cs typeface="Carlito"/>
              </a:rPr>
              <a:t> </a:t>
            </a:r>
            <a:r>
              <a:rPr sz="2500" i="1" spc="-55" dirty="0" smtClean="0">
                <a:latin typeface="Symbol"/>
                <a:cs typeface="Symbol"/>
              </a:rPr>
              <a:t></a:t>
            </a:r>
            <a:r>
              <a:rPr lang="en-US" sz="2500" dirty="0">
                <a:latin typeface="Symbol"/>
                <a:cs typeface="Symbol"/>
              </a:rPr>
              <a:t> </a:t>
            </a:r>
            <a:r>
              <a:rPr sz="2400" i="1" spc="-5" dirty="0" smtClean="0">
                <a:latin typeface="Carlito"/>
                <a:cs typeface="Carlito"/>
              </a:rPr>
              <a:t>(</a:t>
            </a:r>
            <a:r>
              <a:rPr sz="2400" i="1" spc="-5" dirty="0">
                <a:latin typeface="Carlito"/>
                <a:cs typeface="Carlito"/>
              </a:rPr>
              <a:t>m)</a:t>
            </a:r>
            <a:endParaRPr sz="2400" dirty="0">
              <a:latin typeface="Carlito"/>
              <a:cs typeface="Carlito"/>
            </a:endParaRPr>
          </a:p>
          <a:p>
            <a:pPr marL="624840" lvl="1" indent="-274955">
              <a:lnSpc>
                <a:spcPct val="100000"/>
              </a:lnSpc>
              <a:spcBef>
                <a:spcPts val="580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400" spc="-10" dirty="0">
                <a:latin typeface="Carlito"/>
                <a:cs typeface="Carlito"/>
              </a:rPr>
              <a:t>Frekuensi </a:t>
            </a:r>
            <a:r>
              <a:rPr sz="2400" i="1" dirty="0">
                <a:latin typeface="Carlito"/>
                <a:cs typeface="Carlito"/>
              </a:rPr>
              <a:t>– </a:t>
            </a:r>
            <a:r>
              <a:rPr sz="2400" i="1" spc="-5" dirty="0">
                <a:latin typeface="Carlito"/>
                <a:cs typeface="Carlito"/>
              </a:rPr>
              <a:t>f(Hz) </a:t>
            </a:r>
            <a:r>
              <a:rPr sz="2400" i="1" dirty="0">
                <a:latin typeface="Carlito"/>
                <a:cs typeface="Carlito"/>
              </a:rPr>
              <a:t>-</a:t>
            </a:r>
            <a:r>
              <a:rPr sz="2400" i="1" spc="-30" dirty="0">
                <a:latin typeface="Carlito"/>
                <a:cs typeface="Carlito"/>
              </a:rPr>
              <a:t> </a:t>
            </a:r>
            <a:r>
              <a:rPr sz="2400" i="1" spc="-10" dirty="0">
                <a:solidFill>
                  <a:srgbClr val="FF0000"/>
                </a:solidFill>
                <a:latin typeface="Carlito"/>
                <a:cs typeface="Carlito"/>
              </a:rPr>
              <a:t>pitch</a:t>
            </a:r>
            <a:endParaRPr sz="2400" dirty="0">
              <a:latin typeface="Carlito"/>
              <a:cs typeface="Carlito"/>
            </a:endParaRPr>
          </a:p>
          <a:p>
            <a:pPr marL="624840" lvl="1" indent="-274955">
              <a:lnSpc>
                <a:spcPts val="2980"/>
              </a:lnSpc>
              <a:spcBef>
                <a:spcPts val="500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  <a:tab pos="2217420" algn="l"/>
              </a:tabLst>
            </a:pPr>
            <a:r>
              <a:rPr sz="2400" spc="-10" dirty="0" err="1">
                <a:latin typeface="Carlito"/>
                <a:cs typeface="Carlito"/>
              </a:rPr>
              <a:t>Kecepatan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i="1" dirty="0" smtClean="0">
                <a:latin typeface="Carlito"/>
                <a:cs typeface="Carlito"/>
              </a:rPr>
              <a:t>-</a:t>
            </a:r>
            <a:r>
              <a:rPr lang="en-US" sz="2400" i="1" dirty="0" smtClean="0">
                <a:latin typeface="Carlito"/>
                <a:cs typeface="Carlito"/>
              </a:rPr>
              <a:t> </a:t>
            </a:r>
            <a:r>
              <a:rPr sz="2400" i="1" spc="-20" dirty="0" smtClean="0">
                <a:latin typeface="Carlito"/>
                <a:cs typeface="Carlito"/>
              </a:rPr>
              <a:t>v</a:t>
            </a:r>
            <a:r>
              <a:rPr sz="2400" i="1" spc="-20" dirty="0">
                <a:latin typeface="Carlito"/>
                <a:cs typeface="Carlito"/>
              </a:rPr>
              <a:t>=</a:t>
            </a:r>
            <a:r>
              <a:rPr sz="2500" i="1" spc="-20" dirty="0">
                <a:latin typeface="Symbol"/>
                <a:cs typeface="Symbol"/>
              </a:rPr>
              <a:t></a:t>
            </a:r>
            <a:r>
              <a:rPr sz="2500" i="1" spc="-20" dirty="0">
                <a:latin typeface="Times New Roman"/>
                <a:cs typeface="Times New Roman"/>
              </a:rPr>
              <a:t> </a:t>
            </a:r>
            <a:r>
              <a:rPr sz="2400" i="1" spc="-55" dirty="0">
                <a:latin typeface="Carlito"/>
                <a:cs typeface="Carlito"/>
              </a:rPr>
              <a:t>f,</a:t>
            </a:r>
            <a:r>
              <a:rPr sz="2400" i="1" spc="-95" dirty="0">
                <a:latin typeface="Carlito"/>
                <a:cs typeface="Carlito"/>
              </a:rPr>
              <a:t> </a:t>
            </a:r>
            <a:r>
              <a:rPr sz="2400" i="1" spc="-15" dirty="0">
                <a:latin typeface="Carlito"/>
                <a:cs typeface="Carlito"/>
              </a:rPr>
              <a:t>m/s</a:t>
            </a:r>
            <a:endParaRPr sz="2400" dirty="0">
              <a:latin typeface="Carlito"/>
              <a:cs typeface="Carlito"/>
            </a:endParaRPr>
          </a:p>
          <a:p>
            <a:pPr marL="332740" marR="5080" indent="-320040">
              <a:lnSpc>
                <a:spcPts val="2880"/>
              </a:lnSpc>
              <a:spcBef>
                <a:spcPts val="7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10" dirty="0">
                <a:latin typeface="Carlito"/>
                <a:cs typeface="Carlito"/>
              </a:rPr>
              <a:t>Kecepatan </a:t>
            </a:r>
            <a:r>
              <a:rPr sz="2400" dirty="0">
                <a:latin typeface="Carlito"/>
                <a:cs typeface="Carlito"/>
              </a:rPr>
              <a:t>– </a:t>
            </a:r>
            <a:r>
              <a:rPr sz="2400" spc="-20" dirty="0">
                <a:latin typeface="Carlito"/>
                <a:cs typeface="Carlito"/>
              </a:rPr>
              <a:t>sifat </a:t>
            </a:r>
            <a:r>
              <a:rPr sz="2400" spc="-10" dirty="0">
                <a:latin typeface="Carlito"/>
                <a:cs typeface="Carlito"/>
              </a:rPr>
              <a:t>material  </a:t>
            </a:r>
            <a:r>
              <a:rPr sz="2400" spc="-15" dirty="0">
                <a:latin typeface="Carlito"/>
                <a:cs typeface="Carlito"/>
              </a:rPr>
              <a:t>tergantung </a:t>
            </a:r>
            <a:r>
              <a:rPr sz="2400" spc="-10" dirty="0">
                <a:latin typeface="Carlito"/>
                <a:cs typeface="Carlito"/>
              </a:rPr>
              <a:t>dengan</a:t>
            </a:r>
            <a:r>
              <a:rPr sz="2400" spc="-6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medium  </a:t>
            </a:r>
            <a:r>
              <a:rPr sz="2400" spc="-10" dirty="0">
                <a:latin typeface="Carlito"/>
                <a:cs typeface="Carlito"/>
              </a:rPr>
              <a:t>yang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dilalui: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-3811"/>
            <a:ext cx="91440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71800" y="5026152"/>
            <a:ext cx="1057655" cy="972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439160" y="2746819"/>
            <a:ext cx="6619240" cy="4558665"/>
            <a:chOff x="2971800" y="2756916"/>
            <a:chExt cx="6619240" cy="4558665"/>
          </a:xfrm>
        </p:grpSpPr>
        <p:sp>
          <p:nvSpPr>
            <p:cNvPr id="6" name="object 6"/>
            <p:cNvSpPr/>
            <p:nvPr/>
          </p:nvSpPr>
          <p:spPr>
            <a:xfrm>
              <a:off x="6519671" y="2759202"/>
              <a:ext cx="1051560" cy="0"/>
            </a:xfrm>
            <a:custGeom>
              <a:avLst/>
              <a:gdLst/>
              <a:ahLst/>
              <a:cxnLst/>
              <a:rect l="l" t="t" r="r" b="b"/>
              <a:pathLst>
                <a:path w="1051559">
                  <a:moveTo>
                    <a:pt x="0" y="0"/>
                  </a:moveTo>
                  <a:lnTo>
                    <a:pt x="480059" y="0"/>
                  </a:lnTo>
                </a:path>
                <a:path w="1051559">
                  <a:moveTo>
                    <a:pt x="932687" y="0"/>
                  </a:moveTo>
                  <a:lnTo>
                    <a:pt x="1051559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05371" y="2761488"/>
              <a:ext cx="3185160" cy="45537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88352" y="6700266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93508" y="6697980"/>
              <a:ext cx="1636776" cy="91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92923" y="6704837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38160" y="4175760"/>
              <a:ext cx="1248410" cy="410209"/>
            </a:xfrm>
            <a:custGeom>
              <a:avLst/>
              <a:gdLst/>
              <a:ahLst/>
              <a:cxnLst/>
              <a:rect l="l" t="t" r="r" b="b"/>
              <a:pathLst>
                <a:path w="1248409" h="410210">
                  <a:moveTo>
                    <a:pt x="1524" y="216408"/>
                  </a:moveTo>
                  <a:lnTo>
                    <a:pt x="1524" y="195072"/>
                  </a:lnTo>
                  <a:lnTo>
                    <a:pt x="0" y="204216"/>
                  </a:lnTo>
                  <a:lnTo>
                    <a:pt x="0" y="205740"/>
                  </a:lnTo>
                  <a:lnTo>
                    <a:pt x="1524" y="216408"/>
                  </a:lnTo>
                  <a:close/>
                </a:path>
                <a:path w="1248409" h="410210">
                  <a:moveTo>
                    <a:pt x="4572" y="228600"/>
                  </a:moveTo>
                  <a:lnTo>
                    <a:pt x="4572" y="182880"/>
                  </a:lnTo>
                  <a:lnTo>
                    <a:pt x="1524" y="192024"/>
                  </a:lnTo>
                  <a:lnTo>
                    <a:pt x="1524" y="217932"/>
                  </a:lnTo>
                  <a:lnTo>
                    <a:pt x="4572" y="228600"/>
                  </a:lnTo>
                  <a:close/>
                </a:path>
                <a:path w="1248409" h="410210">
                  <a:moveTo>
                    <a:pt x="1245108" y="230124"/>
                  </a:moveTo>
                  <a:lnTo>
                    <a:pt x="1245108" y="181356"/>
                  </a:lnTo>
                  <a:lnTo>
                    <a:pt x="1243584" y="179832"/>
                  </a:lnTo>
                  <a:lnTo>
                    <a:pt x="1239012" y="169164"/>
                  </a:lnTo>
                  <a:lnTo>
                    <a:pt x="1205484" y="128016"/>
                  </a:lnTo>
                  <a:lnTo>
                    <a:pt x="1181100" y="111252"/>
                  </a:lnTo>
                  <a:lnTo>
                    <a:pt x="1167384" y="102108"/>
                  </a:lnTo>
                  <a:lnTo>
                    <a:pt x="1152144" y="94488"/>
                  </a:lnTo>
                  <a:lnTo>
                    <a:pt x="1135380" y="85344"/>
                  </a:lnTo>
                  <a:lnTo>
                    <a:pt x="1118616" y="77724"/>
                  </a:lnTo>
                  <a:lnTo>
                    <a:pt x="1100328" y="70104"/>
                  </a:lnTo>
                  <a:lnTo>
                    <a:pt x="1080516" y="64008"/>
                  </a:lnTo>
                  <a:lnTo>
                    <a:pt x="1059180" y="56388"/>
                  </a:lnTo>
                  <a:lnTo>
                    <a:pt x="992124" y="38100"/>
                  </a:lnTo>
                  <a:lnTo>
                    <a:pt x="943356" y="28956"/>
                  </a:lnTo>
                  <a:lnTo>
                    <a:pt x="890016" y="19812"/>
                  </a:lnTo>
                  <a:lnTo>
                    <a:pt x="864108" y="15240"/>
                  </a:lnTo>
                  <a:lnTo>
                    <a:pt x="835152" y="12192"/>
                  </a:lnTo>
                  <a:lnTo>
                    <a:pt x="807720" y="9144"/>
                  </a:lnTo>
                  <a:lnTo>
                    <a:pt x="777240" y="6096"/>
                  </a:lnTo>
                  <a:lnTo>
                    <a:pt x="746760" y="4495"/>
                  </a:lnTo>
                  <a:lnTo>
                    <a:pt x="687324" y="1524"/>
                  </a:lnTo>
                  <a:lnTo>
                    <a:pt x="624840" y="0"/>
                  </a:lnTo>
                  <a:lnTo>
                    <a:pt x="560832" y="1524"/>
                  </a:lnTo>
                  <a:lnTo>
                    <a:pt x="499872" y="4572"/>
                  </a:lnTo>
                  <a:lnTo>
                    <a:pt x="413004" y="12192"/>
                  </a:lnTo>
                  <a:lnTo>
                    <a:pt x="330708" y="24384"/>
                  </a:lnTo>
                  <a:lnTo>
                    <a:pt x="306324" y="28956"/>
                  </a:lnTo>
                  <a:lnTo>
                    <a:pt x="280416" y="33528"/>
                  </a:lnTo>
                  <a:lnTo>
                    <a:pt x="210312" y="50292"/>
                  </a:lnTo>
                  <a:lnTo>
                    <a:pt x="167640" y="64008"/>
                  </a:lnTo>
                  <a:lnTo>
                    <a:pt x="149352" y="71628"/>
                  </a:lnTo>
                  <a:lnTo>
                    <a:pt x="129540" y="77724"/>
                  </a:lnTo>
                  <a:lnTo>
                    <a:pt x="112776" y="85344"/>
                  </a:lnTo>
                  <a:lnTo>
                    <a:pt x="96012" y="94488"/>
                  </a:lnTo>
                  <a:lnTo>
                    <a:pt x="80772" y="102108"/>
                  </a:lnTo>
                  <a:lnTo>
                    <a:pt x="32004" y="138684"/>
                  </a:lnTo>
                  <a:lnTo>
                    <a:pt x="9144" y="170688"/>
                  </a:lnTo>
                  <a:lnTo>
                    <a:pt x="4572" y="179832"/>
                  </a:lnTo>
                  <a:lnTo>
                    <a:pt x="4572" y="230124"/>
                  </a:lnTo>
                  <a:lnTo>
                    <a:pt x="9144" y="240792"/>
                  </a:lnTo>
                  <a:lnTo>
                    <a:pt x="15240" y="252984"/>
                  </a:lnTo>
                  <a:lnTo>
                    <a:pt x="22860" y="262128"/>
                  </a:lnTo>
                  <a:lnTo>
                    <a:pt x="28956" y="269240"/>
                  </a:lnTo>
                  <a:lnTo>
                    <a:pt x="28956" y="199644"/>
                  </a:lnTo>
                  <a:lnTo>
                    <a:pt x="30480" y="194310"/>
                  </a:lnTo>
                  <a:lnTo>
                    <a:pt x="30480" y="192024"/>
                  </a:lnTo>
                  <a:lnTo>
                    <a:pt x="35052" y="181356"/>
                  </a:lnTo>
                  <a:lnTo>
                    <a:pt x="60960" y="150876"/>
                  </a:lnTo>
                  <a:lnTo>
                    <a:pt x="96012" y="126492"/>
                  </a:lnTo>
                  <a:lnTo>
                    <a:pt x="141732" y="105156"/>
                  </a:lnTo>
                  <a:lnTo>
                    <a:pt x="178308" y="89916"/>
                  </a:lnTo>
                  <a:lnTo>
                    <a:pt x="217932" y="77724"/>
                  </a:lnTo>
                  <a:lnTo>
                    <a:pt x="240792" y="71628"/>
                  </a:lnTo>
                  <a:lnTo>
                    <a:pt x="263652" y="67056"/>
                  </a:lnTo>
                  <a:lnTo>
                    <a:pt x="286512" y="60960"/>
                  </a:lnTo>
                  <a:lnTo>
                    <a:pt x="362712" y="47244"/>
                  </a:lnTo>
                  <a:lnTo>
                    <a:pt x="416052" y="41148"/>
                  </a:lnTo>
                  <a:lnTo>
                    <a:pt x="473964" y="35052"/>
                  </a:lnTo>
                  <a:lnTo>
                    <a:pt x="562356" y="30480"/>
                  </a:lnTo>
                  <a:lnTo>
                    <a:pt x="624840" y="28956"/>
                  </a:lnTo>
                  <a:lnTo>
                    <a:pt x="685800" y="30480"/>
                  </a:lnTo>
                  <a:lnTo>
                    <a:pt x="748284" y="33608"/>
                  </a:lnTo>
                  <a:lnTo>
                    <a:pt x="804672" y="38100"/>
                  </a:lnTo>
                  <a:lnTo>
                    <a:pt x="886968" y="47244"/>
                  </a:lnTo>
                  <a:lnTo>
                    <a:pt x="938784" y="56388"/>
                  </a:lnTo>
                  <a:lnTo>
                    <a:pt x="986028" y="67056"/>
                  </a:lnTo>
                  <a:lnTo>
                    <a:pt x="1008888" y="71628"/>
                  </a:lnTo>
                  <a:lnTo>
                    <a:pt x="1051560" y="83820"/>
                  </a:lnTo>
                  <a:lnTo>
                    <a:pt x="1071372" y="91440"/>
                  </a:lnTo>
                  <a:lnTo>
                    <a:pt x="1089660" y="97536"/>
                  </a:lnTo>
                  <a:lnTo>
                    <a:pt x="1107948" y="105156"/>
                  </a:lnTo>
                  <a:lnTo>
                    <a:pt x="1124712" y="111252"/>
                  </a:lnTo>
                  <a:lnTo>
                    <a:pt x="1139952" y="118872"/>
                  </a:lnTo>
                  <a:lnTo>
                    <a:pt x="1153668" y="126492"/>
                  </a:lnTo>
                  <a:lnTo>
                    <a:pt x="1165860" y="135636"/>
                  </a:lnTo>
                  <a:lnTo>
                    <a:pt x="1178052" y="143256"/>
                  </a:lnTo>
                  <a:lnTo>
                    <a:pt x="1210056" y="175260"/>
                  </a:lnTo>
                  <a:lnTo>
                    <a:pt x="1217676" y="192024"/>
                  </a:lnTo>
                  <a:lnTo>
                    <a:pt x="1217676" y="188976"/>
                  </a:lnTo>
                  <a:lnTo>
                    <a:pt x="1219200" y="198120"/>
                  </a:lnTo>
                  <a:lnTo>
                    <a:pt x="1219200" y="269748"/>
                  </a:lnTo>
                  <a:lnTo>
                    <a:pt x="1226820" y="262128"/>
                  </a:lnTo>
                  <a:lnTo>
                    <a:pt x="1234440" y="251460"/>
                  </a:lnTo>
                  <a:lnTo>
                    <a:pt x="1240536" y="239268"/>
                  </a:lnTo>
                  <a:lnTo>
                    <a:pt x="1243584" y="230124"/>
                  </a:lnTo>
                  <a:lnTo>
                    <a:pt x="1245108" y="230124"/>
                  </a:lnTo>
                  <a:close/>
                </a:path>
                <a:path w="1248409" h="410210">
                  <a:moveTo>
                    <a:pt x="30480" y="196596"/>
                  </a:moveTo>
                  <a:lnTo>
                    <a:pt x="28956" y="199644"/>
                  </a:lnTo>
                  <a:lnTo>
                    <a:pt x="28956" y="204216"/>
                  </a:lnTo>
                  <a:lnTo>
                    <a:pt x="29083" y="204978"/>
                  </a:lnTo>
                  <a:lnTo>
                    <a:pt x="30480" y="196596"/>
                  </a:lnTo>
                  <a:close/>
                </a:path>
                <a:path w="1248409" h="410210">
                  <a:moveTo>
                    <a:pt x="29083" y="204978"/>
                  </a:moveTo>
                  <a:lnTo>
                    <a:pt x="28956" y="204216"/>
                  </a:lnTo>
                  <a:lnTo>
                    <a:pt x="28956" y="205740"/>
                  </a:lnTo>
                  <a:lnTo>
                    <a:pt x="29083" y="204978"/>
                  </a:lnTo>
                  <a:close/>
                </a:path>
                <a:path w="1248409" h="410210">
                  <a:moveTo>
                    <a:pt x="30480" y="213360"/>
                  </a:moveTo>
                  <a:lnTo>
                    <a:pt x="29083" y="204978"/>
                  </a:lnTo>
                  <a:lnTo>
                    <a:pt x="28956" y="205740"/>
                  </a:lnTo>
                  <a:lnTo>
                    <a:pt x="28956" y="211836"/>
                  </a:lnTo>
                  <a:lnTo>
                    <a:pt x="30480" y="213360"/>
                  </a:lnTo>
                  <a:close/>
                </a:path>
                <a:path w="1248409" h="410210">
                  <a:moveTo>
                    <a:pt x="32004" y="220980"/>
                  </a:moveTo>
                  <a:lnTo>
                    <a:pt x="28956" y="211836"/>
                  </a:lnTo>
                  <a:lnTo>
                    <a:pt x="28956" y="269240"/>
                  </a:lnTo>
                  <a:lnTo>
                    <a:pt x="30480" y="271018"/>
                  </a:lnTo>
                  <a:lnTo>
                    <a:pt x="30480" y="219456"/>
                  </a:lnTo>
                  <a:lnTo>
                    <a:pt x="32004" y="220980"/>
                  </a:lnTo>
                  <a:close/>
                </a:path>
                <a:path w="1248409" h="410210">
                  <a:moveTo>
                    <a:pt x="32004" y="188976"/>
                  </a:moveTo>
                  <a:lnTo>
                    <a:pt x="30480" y="192024"/>
                  </a:lnTo>
                  <a:lnTo>
                    <a:pt x="30480" y="194310"/>
                  </a:lnTo>
                  <a:lnTo>
                    <a:pt x="32004" y="188976"/>
                  </a:lnTo>
                  <a:close/>
                </a:path>
                <a:path w="1248409" h="410210">
                  <a:moveTo>
                    <a:pt x="1219200" y="269748"/>
                  </a:moveTo>
                  <a:lnTo>
                    <a:pt x="1219200" y="211836"/>
                  </a:lnTo>
                  <a:lnTo>
                    <a:pt x="1217676" y="220980"/>
                  </a:lnTo>
                  <a:lnTo>
                    <a:pt x="1217676" y="219456"/>
                  </a:lnTo>
                  <a:lnTo>
                    <a:pt x="1196340" y="252984"/>
                  </a:lnTo>
                  <a:lnTo>
                    <a:pt x="1165860" y="275844"/>
                  </a:lnTo>
                  <a:lnTo>
                    <a:pt x="1107948" y="306324"/>
                  </a:lnTo>
                  <a:lnTo>
                    <a:pt x="1071372" y="320040"/>
                  </a:lnTo>
                  <a:lnTo>
                    <a:pt x="1008888" y="338328"/>
                  </a:lnTo>
                  <a:lnTo>
                    <a:pt x="912876" y="358140"/>
                  </a:lnTo>
                  <a:lnTo>
                    <a:pt x="859536" y="367284"/>
                  </a:lnTo>
                  <a:lnTo>
                    <a:pt x="804672" y="373380"/>
                  </a:lnTo>
                  <a:lnTo>
                    <a:pt x="775716" y="374904"/>
                  </a:lnTo>
                  <a:lnTo>
                    <a:pt x="746760" y="377952"/>
                  </a:lnTo>
                  <a:lnTo>
                    <a:pt x="687324" y="380923"/>
                  </a:lnTo>
                  <a:lnTo>
                    <a:pt x="560832" y="380921"/>
                  </a:lnTo>
                  <a:lnTo>
                    <a:pt x="502920" y="377952"/>
                  </a:lnTo>
                  <a:lnTo>
                    <a:pt x="472440" y="374904"/>
                  </a:lnTo>
                  <a:lnTo>
                    <a:pt x="445008" y="373380"/>
                  </a:lnTo>
                  <a:lnTo>
                    <a:pt x="388620" y="367284"/>
                  </a:lnTo>
                  <a:lnTo>
                    <a:pt x="310896" y="353568"/>
                  </a:lnTo>
                  <a:lnTo>
                    <a:pt x="262128" y="344424"/>
                  </a:lnTo>
                  <a:lnTo>
                    <a:pt x="240792" y="338328"/>
                  </a:lnTo>
                  <a:lnTo>
                    <a:pt x="217932" y="332232"/>
                  </a:lnTo>
                  <a:lnTo>
                    <a:pt x="178308" y="320040"/>
                  </a:lnTo>
                  <a:lnTo>
                    <a:pt x="158496" y="312420"/>
                  </a:lnTo>
                  <a:lnTo>
                    <a:pt x="141732" y="306324"/>
                  </a:lnTo>
                  <a:lnTo>
                    <a:pt x="82296" y="275844"/>
                  </a:lnTo>
                  <a:lnTo>
                    <a:pt x="60960" y="259080"/>
                  </a:lnTo>
                  <a:lnTo>
                    <a:pt x="51816" y="251460"/>
                  </a:lnTo>
                  <a:lnTo>
                    <a:pt x="44196" y="243840"/>
                  </a:lnTo>
                  <a:lnTo>
                    <a:pt x="38100" y="234696"/>
                  </a:lnTo>
                  <a:lnTo>
                    <a:pt x="35052" y="227076"/>
                  </a:lnTo>
                  <a:lnTo>
                    <a:pt x="30480" y="219456"/>
                  </a:lnTo>
                  <a:lnTo>
                    <a:pt x="30480" y="271018"/>
                  </a:lnTo>
                  <a:lnTo>
                    <a:pt x="32004" y="272796"/>
                  </a:lnTo>
                  <a:lnTo>
                    <a:pt x="67056" y="300228"/>
                  </a:lnTo>
                  <a:lnTo>
                    <a:pt x="112776" y="324612"/>
                  </a:lnTo>
                  <a:lnTo>
                    <a:pt x="149352" y="339852"/>
                  </a:lnTo>
                  <a:lnTo>
                    <a:pt x="188976" y="353568"/>
                  </a:lnTo>
                  <a:lnTo>
                    <a:pt x="256032" y="371856"/>
                  </a:lnTo>
                  <a:lnTo>
                    <a:pt x="358140" y="391668"/>
                  </a:lnTo>
                  <a:lnTo>
                    <a:pt x="385572" y="394716"/>
                  </a:lnTo>
                  <a:lnTo>
                    <a:pt x="413004" y="399288"/>
                  </a:lnTo>
                  <a:lnTo>
                    <a:pt x="441960" y="400812"/>
                  </a:lnTo>
                  <a:lnTo>
                    <a:pt x="470916" y="403860"/>
                  </a:lnTo>
                  <a:lnTo>
                    <a:pt x="501396" y="406908"/>
                  </a:lnTo>
                  <a:lnTo>
                    <a:pt x="562356" y="408432"/>
                  </a:lnTo>
                  <a:lnTo>
                    <a:pt x="624840" y="409956"/>
                  </a:lnTo>
                  <a:lnTo>
                    <a:pt x="687324" y="408432"/>
                  </a:lnTo>
                  <a:lnTo>
                    <a:pt x="748284" y="406908"/>
                  </a:lnTo>
                  <a:lnTo>
                    <a:pt x="778764" y="403860"/>
                  </a:lnTo>
                  <a:lnTo>
                    <a:pt x="807720" y="400812"/>
                  </a:lnTo>
                  <a:lnTo>
                    <a:pt x="835152" y="397764"/>
                  </a:lnTo>
                  <a:lnTo>
                    <a:pt x="864108" y="394716"/>
                  </a:lnTo>
                  <a:lnTo>
                    <a:pt x="943356" y="382524"/>
                  </a:lnTo>
                  <a:lnTo>
                    <a:pt x="1016508" y="365760"/>
                  </a:lnTo>
                  <a:lnTo>
                    <a:pt x="1037844" y="359664"/>
                  </a:lnTo>
                  <a:lnTo>
                    <a:pt x="1060704" y="353568"/>
                  </a:lnTo>
                  <a:lnTo>
                    <a:pt x="1100328" y="339852"/>
                  </a:lnTo>
                  <a:lnTo>
                    <a:pt x="1136904" y="324612"/>
                  </a:lnTo>
                  <a:lnTo>
                    <a:pt x="1167384" y="307848"/>
                  </a:lnTo>
                  <a:lnTo>
                    <a:pt x="1182624" y="300228"/>
                  </a:lnTo>
                  <a:lnTo>
                    <a:pt x="1207008" y="281940"/>
                  </a:lnTo>
                  <a:lnTo>
                    <a:pt x="1219200" y="269748"/>
                  </a:lnTo>
                  <a:close/>
                </a:path>
                <a:path w="1248409" h="410210">
                  <a:moveTo>
                    <a:pt x="1248156" y="216408"/>
                  </a:moveTo>
                  <a:lnTo>
                    <a:pt x="1248156" y="193548"/>
                  </a:lnTo>
                  <a:lnTo>
                    <a:pt x="1246632" y="193548"/>
                  </a:lnTo>
                  <a:lnTo>
                    <a:pt x="1246632" y="192024"/>
                  </a:lnTo>
                  <a:lnTo>
                    <a:pt x="1245108" y="182880"/>
                  </a:lnTo>
                  <a:lnTo>
                    <a:pt x="1245108" y="228600"/>
                  </a:lnTo>
                  <a:lnTo>
                    <a:pt x="1246632" y="217932"/>
                  </a:lnTo>
                  <a:lnTo>
                    <a:pt x="1248156" y="2164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50892" y="5105400"/>
              <a:ext cx="829055" cy="8290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71800" y="6275831"/>
              <a:ext cx="2830067" cy="4572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04332" y="4419600"/>
              <a:ext cx="2525395" cy="1915795"/>
            </a:xfrm>
            <a:custGeom>
              <a:avLst/>
              <a:gdLst/>
              <a:ahLst/>
              <a:cxnLst/>
              <a:rect l="l" t="t" r="r" b="b"/>
              <a:pathLst>
                <a:path w="2525395" h="1915795">
                  <a:moveTo>
                    <a:pt x="2494993" y="21810"/>
                  </a:moveTo>
                  <a:lnTo>
                    <a:pt x="2476181" y="24080"/>
                  </a:lnTo>
                  <a:lnTo>
                    <a:pt x="4572" y="1897380"/>
                  </a:lnTo>
                  <a:lnTo>
                    <a:pt x="0" y="1900428"/>
                  </a:lnTo>
                  <a:lnTo>
                    <a:pt x="0" y="1906524"/>
                  </a:lnTo>
                  <a:lnTo>
                    <a:pt x="3048" y="1911096"/>
                  </a:lnTo>
                  <a:lnTo>
                    <a:pt x="6096" y="1914144"/>
                  </a:lnTo>
                  <a:lnTo>
                    <a:pt x="12192" y="1915668"/>
                  </a:lnTo>
                  <a:lnTo>
                    <a:pt x="16764" y="1912620"/>
                  </a:lnTo>
                  <a:lnTo>
                    <a:pt x="2487427" y="40037"/>
                  </a:lnTo>
                  <a:lnTo>
                    <a:pt x="2494993" y="21810"/>
                  </a:lnTo>
                  <a:close/>
                </a:path>
                <a:path w="2525395" h="1915795">
                  <a:moveTo>
                    <a:pt x="2504911" y="2394"/>
                  </a:moveTo>
                  <a:lnTo>
                    <a:pt x="2421636" y="12192"/>
                  </a:lnTo>
                  <a:lnTo>
                    <a:pt x="2415540" y="12192"/>
                  </a:lnTo>
                  <a:lnTo>
                    <a:pt x="2412492" y="16764"/>
                  </a:lnTo>
                  <a:lnTo>
                    <a:pt x="2412492" y="22860"/>
                  </a:lnTo>
                  <a:lnTo>
                    <a:pt x="2414016" y="27432"/>
                  </a:lnTo>
                  <a:lnTo>
                    <a:pt x="2418588" y="32004"/>
                  </a:lnTo>
                  <a:lnTo>
                    <a:pt x="2423160" y="30480"/>
                  </a:lnTo>
                  <a:lnTo>
                    <a:pt x="2476181" y="24080"/>
                  </a:lnTo>
                  <a:lnTo>
                    <a:pt x="2503932" y="3048"/>
                  </a:lnTo>
                  <a:lnTo>
                    <a:pt x="2504911" y="2394"/>
                  </a:lnTo>
                  <a:close/>
                </a:path>
                <a:path w="2525395" h="1915795">
                  <a:moveTo>
                    <a:pt x="2518410" y="16002"/>
                  </a:moveTo>
                  <a:lnTo>
                    <a:pt x="2516124" y="18288"/>
                  </a:lnTo>
                  <a:lnTo>
                    <a:pt x="2487427" y="40037"/>
                  </a:lnTo>
                  <a:lnTo>
                    <a:pt x="2467356" y="88392"/>
                  </a:lnTo>
                  <a:lnTo>
                    <a:pt x="2465832" y="92964"/>
                  </a:lnTo>
                  <a:lnTo>
                    <a:pt x="2467356" y="99060"/>
                  </a:lnTo>
                  <a:lnTo>
                    <a:pt x="2471928" y="100584"/>
                  </a:lnTo>
                  <a:lnTo>
                    <a:pt x="2476500" y="103632"/>
                  </a:lnTo>
                  <a:lnTo>
                    <a:pt x="2482596" y="100584"/>
                  </a:lnTo>
                  <a:lnTo>
                    <a:pt x="2484120" y="96012"/>
                  </a:lnTo>
                  <a:lnTo>
                    <a:pt x="2518410" y="16002"/>
                  </a:lnTo>
                  <a:close/>
                </a:path>
                <a:path w="2525395" h="1915795">
                  <a:moveTo>
                    <a:pt x="2520696" y="9144"/>
                  </a:moveTo>
                  <a:lnTo>
                    <a:pt x="2517648" y="4572"/>
                  </a:lnTo>
                  <a:lnTo>
                    <a:pt x="2514600" y="1524"/>
                  </a:lnTo>
                  <a:lnTo>
                    <a:pt x="2513868" y="1341"/>
                  </a:lnTo>
                  <a:lnTo>
                    <a:pt x="2504911" y="2394"/>
                  </a:lnTo>
                  <a:lnTo>
                    <a:pt x="2503932" y="3048"/>
                  </a:lnTo>
                  <a:lnTo>
                    <a:pt x="2476181" y="24080"/>
                  </a:lnTo>
                  <a:lnTo>
                    <a:pt x="2494993" y="21810"/>
                  </a:lnTo>
                  <a:lnTo>
                    <a:pt x="2500884" y="7620"/>
                  </a:lnTo>
                  <a:lnTo>
                    <a:pt x="2511552" y="19812"/>
                  </a:lnTo>
                  <a:lnTo>
                    <a:pt x="2511552" y="21753"/>
                  </a:lnTo>
                  <a:lnTo>
                    <a:pt x="2516124" y="18288"/>
                  </a:lnTo>
                  <a:lnTo>
                    <a:pt x="2518410" y="16002"/>
                  </a:lnTo>
                  <a:lnTo>
                    <a:pt x="2519781" y="12801"/>
                  </a:lnTo>
                  <a:lnTo>
                    <a:pt x="2520696" y="9144"/>
                  </a:lnTo>
                  <a:close/>
                </a:path>
                <a:path w="2525395" h="1915795">
                  <a:moveTo>
                    <a:pt x="2511552" y="21753"/>
                  </a:moveTo>
                  <a:lnTo>
                    <a:pt x="2511552" y="19812"/>
                  </a:lnTo>
                  <a:lnTo>
                    <a:pt x="2494993" y="21810"/>
                  </a:lnTo>
                  <a:lnTo>
                    <a:pt x="2487427" y="40037"/>
                  </a:lnTo>
                  <a:lnTo>
                    <a:pt x="2511552" y="21753"/>
                  </a:lnTo>
                  <a:close/>
                </a:path>
                <a:path w="2525395" h="1915795">
                  <a:moveTo>
                    <a:pt x="2511552" y="19812"/>
                  </a:moveTo>
                  <a:lnTo>
                    <a:pt x="2500884" y="7620"/>
                  </a:lnTo>
                  <a:lnTo>
                    <a:pt x="2494993" y="21810"/>
                  </a:lnTo>
                  <a:lnTo>
                    <a:pt x="2511552" y="19812"/>
                  </a:lnTo>
                  <a:close/>
                </a:path>
                <a:path w="2525395" h="1915795">
                  <a:moveTo>
                    <a:pt x="2513868" y="1341"/>
                  </a:moveTo>
                  <a:lnTo>
                    <a:pt x="2508504" y="0"/>
                  </a:lnTo>
                  <a:lnTo>
                    <a:pt x="2504911" y="2394"/>
                  </a:lnTo>
                  <a:lnTo>
                    <a:pt x="2513868" y="1341"/>
                  </a:lnTo>
                  <a:close/>
                </a:path>
                <a:path w="2525395" h="1915795">
                  <a:moveTo>
                    <a:pt x="2525268" y="0"/>
                  </a:moveTo>
                  <a:lnTo>
                    <a:pt x="2513868" y="1341"/>
                  </a:lnTo>
                  <a:lnTo>
                    <a:pt x="2514600" y="1524"/>
                  </a:lnTo>
                  <a:lnTo>
                    <a:pt x="2517648" y="4572"/>
                  </a:lnTo>
                  <a:lnTo>
                    <a:pt x="2520696" y="9144"/>
                  </a:lnTo>
                  <a:lnTo>
                    <a:pt x="2520696" y="10668"/>
                  </a:lnTo>
                  <a:lnTo>
                    <a:pt x="2525268" y="0"/>
                  </a:lnTo>
                  <a:close/>
                </a:path>
                <a:path w="2525395" h="1915795">
                  <a:moveTo>
                    <a:pt x="2519781" y="12801"/>
                  </a:moveTo>
                  <a:lnTo>
                    <a:pt x="2518410" y="16002"/>
                  </a:lnTo>
                  <a:lnTo>
                    <a:pt x="2519172" y="15240"/>
                  </a:lnTo>
                  <a:lnTo>
                    <a:pt x="2519781" y="12801"/>
                  </a:lnTo>
                  <a:close/>
                </a:path>
                <a:path w="2525395" h="1915795">
                  <a:moveTo>
                    <a:pt x="2520696" y="10668"/>
                  </a:moveTo>
                  <a:lnTo>
                    <a:pt x="2520696" y="9144"/>
                  </a:lnTo>
                  <a:lnTo>
                    <a:pt x="2519781" y="12801"/>
                  </a:lnTo>
                  <a:lnTo>
                    <a:pt x="2520696" y="1066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16" name="object 16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22" name="object 22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929639" y="1673351"/>
            <a:ext cx="1403097" cy="68800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64465" marR="354965" indent="-114300">
              <a:lnSpc>
                <a:spcPts val="1320"/>
              </a:lnSpc>
              <a:buChar char="•"/>
              <a:tabLst>
                <a:tab pos="165100" algn="l"/>
              </a:tabLst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  </a:t>
            </a:r>
            <a:r>
              <a:rPr sz="1200" spc="-5" dirty="0">
                <a:latin typeface="Carlito"/>
                <a:cs typeface="Carlito"/>
              </a:rPr>
              <a:t>Bunyi</a:t>
            </a:r>
            <a:endParaRPr sz="1200" dirty="0">
              <a:latin typeface="Carlito"/>
              <a:cs typeface="Carlito"/>
            </a:endParaRPr>
          </a:p>
          <a:p>
            <a:pPr marL="164465" indent="-114935">
              <a:lnSpc>
                <a:spcPct val="100000"/>
              </a:lnSpc>
              <a:spcBef>
                <a:spcPts val="70"/>
              </a:spcBef>
              <a:buChar char="•"/>
              <a:tabLst>
                <a:tab pos="165100" algn="l"/>
              </a:tabLst>
            </a:pPr>
            <a:r>
              <a:rPr sz="1200" spc="-10" dirty="0">
                <a:latin typeface="Carlito"/>
                <a:cs typeface="Carlito"/>
              </a:rPr>
              <a:t>Kecepatan</a:t>
            </a:r>
            <a:endParaRPr sz="1200" dirty="0">
              <a:latin typeface="Carlito"/>
              <a:cs typeface="Carlit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929639" y="2563367"/>
            <a:ext cx="1243965" cy="845819"/>
            <a:chOff x="929639" y="2563367"/>
            <a:chExt cx="1243965" cy="845819"/>
          </a:xfrm>
        </p:grpSpPr>
        <p:sp>
          <p:nvSpPr>
            <p:cNvPr id="30" name="object 30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36" name="object 36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48" name="object 48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60" name="object 60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72" name="object 72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84" name="object 84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9" name="object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740612"/>
              </p:ext>
            </p:extLst>
          </p:nvPr>
        </p:nvGraphicFramePr>
        <p:xfrm>
          <a:off x="929639" y="2563367"/>
          <a:ext cx="1352678" cy="43982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26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081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571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1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94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0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88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Efek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Doppler</a:t>
                      </a:r>
                    </a:p>
                    <a:p>
                      <a:pPr marL="164465" marR="354965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Kejut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698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0" name="object 90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8" y="-33213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0607" y="2015633"/>
            <a:ext cx="7433563" cy="26032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3540" marR="737235" indent="-320040" algn="just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83540" algn="l"/>
              </a:tabLst>
            </a:pPr>
            <a:r>
              <a:rPr sz="2400" spc="-5" dirty="0">
                <a:latin typeface="Carlito"/>
                <a:cs typeface="Carlito"/>
              </a:rPr>
              <a:t>Loudness </a:t>
            </a:r>
            <a:r>
              <a:rPr sz="2400" spc="-15" dirty="0">
                <a:latin typeface="Carlito"/>
                <a:cs typeface="Carlito"/>
              </a:rPr>
              <a:t>(kebisingan) </a:t>
            </a:r>
            <a:r>
              <a:rPr sz="2400" dirty="0">
                <a:latin typeface="Carlito"/>
                <a:cs typeface="Carlito"/>
              </a:rPr>
              <a:t>: </a:t>
            </a:r>
            <a:r>
              <a:rPr sz="2400" spc="-5" dirty="0">
                <a:latin typeface="Carlito"/>
                <a:cs typeface="Carlito"/>
              </a:rPr>
              <a:t>sensai </a:t>
            </a:r>
            <a:r>
              <a:rPr sz="2400" spc="-15" dirty="0">
                <a:latin typeface="Carlito"/>
                <a:cs typeface="Carlito"/>
              </a:rPr>
              <a:t>kesadaran </a:t>
            </a:r>
            <a:r>
              <a:rPr sz="2400" spc="-10" dirty="0">
                <a:latin typeface="Carlito"/>
                <a:cs typeface="Carlito"/>
              </a:rPr>
              <a:t>yang  dirasakan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manusia</a:t>
            </a:r>
            <a:endParaRPr sz="2400" dirty="0">
              <a:latin typeface="Carlito"/>
              <a:cs typeface="Carlito"/>
            </a:endParaRPr>
          </a:p>
          <a:p>
            <a:pPr marL="383540" marR="323215" indent="-320040" algn="just">
              <a:lnSpc>
                <a:spcPct val="10000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83540" algn="l"/>
              </a:tabLst>
            </a:pPr>
            <a:r>
              <a:rPr sz="2400" spc="-10" dirty="0">
                <a:latin typeface="Carlito"/>
                <a:cs typeface="Carlito"/>
              </a:rPr>
              <a:t>Energi yang dibawa </a:t>
            </a:r>
            <a:r>
              <a:rPr sz="2400" spc="-5" dirty="0">
                <a:latin typeface="Carlito"/>
                <a:cs typeface="Carlito"/>
              </a:rPr>
              <a:t>gelombang </a:t>
            </a:r>
            <a:r>
              <a:rPr sz="2400" dirty="0">
                <a:latin typeface="Carlito"/>
                <a:cs typeface="Carlito"/>
              </a:rPr>
              <a:t>per </a:t>
            </a:r>
            <a:r>
              <a:rPr sz="2400" spc="-10" dirty="0">
                <a:latin typeface="Carlito"/>
                <a:cs typeface="Carlito"/>
              </a:rPr>
              <a:t>satuan waktu  </a:t>
            </a:r>
            <a:r>
              <a:rPr sz="2400" spc="-5" dirty="0">
                <a:latin typeface="Carlito"/>
                <a:cs typeface="Carlito"/>
              </a:rPr>
              <a:t>pada </a:t>
            </a:r>
            <a:r>
              <a:rPr sz="2400" spc="-10" dirty="0">
                <a:latin typeface="Carlito"/>
                <a:cs typeface="Carlito"/>
              </a:rPr>
              <a:t>satuan </a:t>
            </a:r>
            <a:r>
              <a:rPr sz="2400" spc="-5" dirty="0">
                <a:latin typeface="Carlito"/>
                <a:cs typeface="Carlito"/>
              </a:rPr>
              <a:t>luas </a:t>
            </a:r>
            <a:r>
              <a:rPr sz="2400" spc="-15" dirty="0">
                <a:latin typeface="Carlito"/>
                <a:cs typeface="Carlito"/>
              </a:rPr>
              <a:t>tegak </a:t>
            </a:r>
            <a:r>
              <a:rPr sz="2400" spc="-5" dirty="0">
                <a:latin typeface="Carlito"/>
                <a:cs typeface="Carlito"/>
              </a:rPr>
              <a:t>lurus </a:t>
            </a:r>
            <a:r>
              <a:rPr sz="2400" spc="-10" dirty="0">
                <a:latin typeface="Carlito"/>
                <a:cs typeface="Carlito"/>
              </a:rPr>
              <a:t>dengan aliran energi  </a:t>
            </a:r>
            <a:r>
              <a:rPr sz="2400" spc="-5" dirty="0">
                <a:latin typeface="Carlito"/>
                <a:cs typeface="Carlito"/>
              </a:rPr>
              <a:t>(W/m</a:t>
            </a:r>
            <a:r>
              <a:rPr sz="2400" spc="-7" baseline="24305" dirty="0">
                <a:latin typeface="Carlito"/>
                <a:cs typeface="Carlito"/>
              </a:rPr>
              <a:t>2</a:t>
            </a:r>
            <a:r>
              <a:rPr sz="2400" spc="-5" dirty="0">
                <a:latin typeface="Carlito"/>
                <a:cs typeface="Carlito"/>
              </a:rPr>
              <a:t>)</a:t>
            </a:r>
            <a:endParaRPr sz="2400" dirty="0">
              <a:latin typeface="Carlito"/>
              <a:cs typeface="Carlito"/>
            </a:endParaRPr>
          </a:p>
          <a:p>
            <a:pPr marL="383540" indent="-320040" algn="just">
              <a:lnSpc>
                <a:spcPts val="284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83540" algn="l"/>
              </a:tabLst>
            </a:pPr>
            <a:r>
              <a:rPr sz="2400" spc="-40" dirty="0">
                <a:latin typeface="Carlito"/>
                <a:cs typeface="Carlito"/>
              </a:rPr>
              <a:t>Telinga </a:t>
            </a:r>
            <a:r>
              <a:rPr sz="2400" spc="-5" dirty="0">
                <a:latin typeface="Carlito"/>
                <a:cs typeface="Carlito"/>
              </a:rPr>
              <a:t>manusia: </a:t>
            </a:r>
            <a:r>
              <a:rPr sz="2400" dirty="0">
                <a:latin typeface="Carlito"/>
                <a:cs typeface="Carlito"/>
              </a:rPr>
              <a:t>Min </a:t>
            </a:r>
            <a:r>
              <a:rPr sz="2400" spc="-5" dirty="0">
                <a:latin typeface="Carlito"/>
                <a:cs typeface="Carlito"/>
              </a:rPr>
              <a:t>10</a:t>
            </a:r>
            <a:r>
              <a:rPr sz="2400" spc="-7" baseline="24305" dirty="0">
                <a:latin typeface="Carlito"/>
                <a:cs typeface="Carlito"/>
              </a:rPr>
              <a:t>-12 </a:t>
            </a:r>
            <a:r>
              <a:rPr sz="2400" spc="-5" dirty="0">
                <a:latin typeface="Carlito"/>
                <a:cs typeface="Carlito"/>
              </a:rPr>
              <a:t>W/m</a:t>
            </a:r>
            <a:r>
              <a:rPr sz="2400" spc="-7" baseline="24305" dirty="0">
                <a:latin typeface="Carlito"/>
                <a:cs typeface="Carlito"/>
              </a:rPr>
              <a:t>2 </a:t>
            </a:r>
            <a:r>
              <a:rPr sz="2400" spc="-5" dirty="0">
                <a:latin typeface="Carlito"/>
                <a:cs typeface="Carlito"/>
              </a:rPr>
              <a:t>dan </a:t>
            </a:r>
            <a:r>
              <a:rPr sz="2400" spc="-10" dirty="0">
                <a:latin typeface="Carlito"/>
                <a:cs typeface="Carlito"/>
              </a:rPr>
              <a:t>Maks </a:t>
            </a:r>
            <a:r>
              <a:rPr sz="2400" dirty="0">
                <a:latin typeface="Carlito"/>
                <a:cs typeface="Carlito"/>
              </a:rPr>
              <a:t>1</a:t>
            </a:r>
            <a:r>
              <a:rPr sz="2400" spc="-35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W/m</a:t>
            </a:r>
            <a:r>
              <a:rPr sz="2400" spc="-7" baseline="24305" dirty="0">
                <a:latin typeface="Carlito"/>
                <a:cs typeface="Carlito"/>
              </a:rPr>
              <a:t>2</a:t>
            </a:r>
            <a:endParaRPr sz="2400" baseline="24305" dirty="0">
              <a:latin typeface="Carlito"/>
              <a:cs typeface="Carlito"/>
            </a:endParaRPr>
          </a:p>
          <a:p>
            <a:pPr marL="383540" indent="-320040" algn="just">
              <a:lnSpc>
                <a:spcPts val="296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83540" algn="l"/>
              </a:tabLst>
            </a:pPr>
            <a:r>
              <a:rPr sz="2400" spc="-15" dirty="0">
                <a:latin typeface="Carlito"/>
                <a:cs typeface="Carlito"/>
              </a:rPr>
              <a:t>Ukuran </a:t>
            </a:r>
            <a:r>
              <a:rPr sz="2400" spc="-5" dirty="0">
                <a:latin typeface="Carlito"/>
                <a:cs typeface="Carlito"/>
              </a:rPr>
              <a:t>loudness/level </a:t>
            </a:r>
            <a:r>
              <a:rPr sz="2400" spc="-15" dirty="0">
                <a:latin typeface="Carlito"/>
                <a:cs typeface="Carlito"/>
              </a:rPr>
              <a:t>suara </a:t>
            </a:r>
            <a:r>
              <a:rPr sz="2500" i="1" spc="-55" dirty="0">
                <a:solidFill>
                  <a:srgbClr val="FF0000"/>
                </a:solidFill>
                <a:latin typeface="Symbol"/>
                <a:cs typeface="Symbol"/>
              </a:rPr>
              <a:t></a:t>
            </a:r>
            <a:r>
              <a:rPr sz="2500" i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rlito"/>
                <a:cs typeface="Carlito"/>
              </a:rPr>
              <a:t>dalam</a:t>
            </a:r>
            <a:r>
              <a:rPr sz="2400" spc="-80" dirty="0">
                <a:latin typeface="Carlito"/>
                <a:cs typeface="Carlito"/>
              </a:rPr>
              <a:t> </a:t>
            </a:r>
            <a:r>
              <a:rPr sz="2400" i="1" dirty="0">
                <a:solidFill>
                  <a:srgbClr val="FF0000"/>
                </a:solidFill>
                <a:latin typeface="Carlito"/>
                <a:cs typeface="Carlito"/>
              </a:rPr>
              <a:t>Decibel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-12192"/>
            <a:ext cx="91440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06748" y="5614230"/>
            <a:ext cx="6508652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marR="43180" indent="-320040" algn="just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58140" algn="l"/>
              </a:tabLst>
            </a:pPr>
            <a:r>
              <a:rPr sz="2400" i="1" spc="-5" dirty="0">
                <a:latin typeface="Carlito"/>
                <a:cs typeface="Carlito"/>
              </a:rPr>
              <a:t>I</a:t>
            </a:r>
            <a:r>
              <a:rPr sz="2400" i="1" spc="-7" baseline="-20833" dirty="0">
                <a:latin typeface="Carlito"/>
                <a:cs typeface="Carlito"/>
              </a:rPr>
              <a:t>o </a:t>
            </a:r>
            <a:r>
              <a:rPr sz="2400" dirty="0">
                <a:latin typeface="Carlito"/>
                <a:cs typeface="Carlito"/>
              </a:rPr>
              <a:t>: </a:t>
            </a:r>
            <a:r>
              <a:rPr sz="2400" spc="-10" dirty="0">
                <a:latin typeface="Carlito"/>
                <a:cs typeface="Carlito"/>
              </a:rPr>
              <a:t>intensitas </a:t>
            </a:r>
            <a:r>
              <a:rPr sz="2400" spc="-5" dirty="0">
                <a:latin typeface="Carlito"/>
                <a:cs typeface="Carlito"/>
              </a:rPr>
              <a:t>dari </a:t>
            </a:r>
            <a:r>
              <a:rPr sz="2400" spc="-10" dirty="0">
                <a:latin typeface="Carlito"/>
                <a:cs typeface="Carlito"/>
              </a:rPr>
              <a:t>suatu </a:t>
            </a:r>
            <a:r>
              <a:rPr sz="2400" spc="-20" dirty="0">
                <a:latin typeface="Carlito"/>
                <a:cs typeface="Carlito"/>
              </a:rPr>
              <a:t>referensi </a:t>
            </a:r>
            <a:r>
              <a:rPr sz="2400" spc="-15" dirty="0">
                <a:latin typeface="Carlito"/>
                <a:cs typeface="Carlito"/>
              </a:rPr>
              <a:t>(umumnya  </a:t>
            </a:r>
            <a:r>
              <a:rPr sz="2400" spc="-10" dirty="0">
                <a:latin typeface="Carlito"/>
                <a:cs typeface="Carlito"/>
              </a:rPr>
              <a:t>intensitas </a:t>
            </a:r>
            <a:r>
              <a:rPr sz="2400" spc="-5" dirty="0">
                <a:latin typeface="Carlito"/>
                <a:cs typeface="Carlito"/>
              </a:rPr>
              <a:t>minimum </a:t>
            </a:r>
            <a:r>
              <a:rPr sz="2400" spc="-10" dirty="0">
                <a:latin typeface="Carlito"/>
                <a:cs typeface="Carlito"/>
              </a:rPr>
              <a:t>pendengaran </a:t>
            </a:r>
            <a:r>
              <a:rPr sz="2400" spc="-25" dirty="0">
                <a:latin typeface="Carlito"/>
                <a:cs typeface="Carlito"/>
              </a:rPr>
              <a:t>rata </a:t>
            </a:r>
            <a:r>
              <a:rPr sz="2400" dirty="0">
                <a:latin typeface="Carlito"/>
                <a:cs typeface="Carlito"/>
              </a:rPr>
              <a:t>– </a:t>
            </a:r>
            <a:r>
              <a:rPr sz="2400" spc="-25" dirty="0">
                <a:latin typeface="Carlito"/>
                <a:cs typeface="Carlito"/>
              </a:rPr>
              <a:t>rata  </a:t>
            </a:r>
            <a:r>
              <a:rPr sz="2400" spc="-5" dirty="0">
                <a:latin typeface="Carlito"/>
                <a:cs typeface="Carlito"/>
              </a:rPr>
              <a:t>manusia)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3400" y="4699830"/>
            <a:ext cx="2628900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71772" y="6778947"/>
            <a:ext cx="2772155" cy="515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8" name="object 8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29639" y="1673351"/>
            <a:ext cx="1243965" cy="1736089"/>
            <a:chOff x="929639" y="1673351"/>
            <a:chExt cx="1243965" cy="1736089"/>
          </a:xfrm>
        </p:grpSpPr>
        <p:sp>
          <p:nvSpPr>
            <p:cNvPr id="14" name="object 14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26" name="object 26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38" name="object 38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50" name="object 50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62" name="object 62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74" name="object 74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9" name="object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94919"/>
              </p:ext>
            </p:extLst>
          </p:nvPr>
        </p:nvGraphicFramePr>
        <p:xfrm>
          <a:off x="929638" y="1673352"/>
          <a:ext cx="1399033" cy="52882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90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221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4465" marR="3549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Kecepatan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23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47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3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39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21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Efek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Doppler</a:t>
                      </a:r>
                    </a:p>
                    <a:p>
                      <a:pPr marL="164465" marR="354965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Kejut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698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0" name="object 80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8" y="-33213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4200" y="3810000"/>
            <a:ext cx="6035040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62200" y="1935371"/>
            <a:ext cx="65659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marR="5080" indent="-320040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10" dirty="0">
                <a:latin typeface="Carlito"/>
                <a:cs typeface="Carlito"/>
              </a:rPr>
              <a:t>Auto </a:t>
            </a:r>
            <a:r>
              <a:rPr sz="2400" spc="-15" dirty="0">
                <a:latin typeface="Carlito"/>
                <a:cs typeface="Carlito"/>
              </a:rPr>
              <a:t>focus </a:t>
            </a:r>
            <a:r>
              <a:rPr sz="2400" spc="-5" dirty="0">
                <a:latin typeface="Carlito"/>
                <a:cs typeface="Carlito"/>
              </a:rPr>
              <a:t>pada </a:t>
            </a:r>
            <a:r>
              <a:rPr sz="2400" spc="-15" dirty="0">
                <a:latin typeface="Carlito"/>
                <a:cs typeface="Carlito"/>
              </a:rPr>
              <a:t>kamera </a:t>
            </a:r>
            <a:r>
              <a:rPr sz="2400" spc="-5" dirty="0">
                <a:latin typeface="Carlito"/>
                <a:cs typeface="Carlito"/>
              </a:rPr>
              <a:t>mengeluarkan pulsa  </a:t>
            </a:r>
            <a:r>
              <a:rPr sz="2400" spc="-10" dirty="0">
                <a:latin typeface="Carlito"/>
                <a:cs typeface="Carlito"/>
              </a:rPr>
              <a:t>dengan frekuensi </a:t>
            </a:r>
            <a:r>
              <a:rPr sz="2400" spc="-15" dirty="0">
                <a:latin typeface="Carlito"/>
                <a:cs typeface="Carlito"/>
              </a:rPr>
              <a:t>sangat </a:t>
            </a:r>
            <a:r>
              <a:rPr sz="2400" dirty="0">
                <a:latin typeface="Carlito"/>
                <a:cs typeface="Carlito"/>
              </a:rPr>
              <a:t>tinggi </a:t>
            </a:r>
            <a:r>
              <a:rPr sz="2400" spc="-10" dirty="0">
                <a:latin typeface="Carlito"/>
                <a:cs typeface="Carlito"/>
              </a:rPr>
              <a:t>(ultrasonic) yang  merambat </a:t>
            </a:r>
            <a:r>
              <a:rPr sz="2400" spc="-35" dirty="0">
                <a:latin typeface="Carlito"/>
                <a:cs typeface="Carlito"/>
              </a:rPr>
              <a:t>ke </a:t>
            </a:r>
            <a:r>
              <a:rPr sz="2400" spc="-5" dirty="0">
                <a:latin typeface="Carlito"/>
                <a:cs typeface="Carlito"/>
              </a:rPr>
              <a:t>benda </a:t>
            </a:r>
            <a:r>
              <a:rPr sz="2400" spc="-10" dirty="0">
                <a:latin typeface="Carlito"/>
                <a:cs typeface="Carlito"/>
              </a:rPr>
              <a:t>yang akan </a:t>
            </a:r>
            <a:r>
              <a:rPr sz="2400" spc="-5" dirty="0">
                <a:latin typeface="Carlito"/>
                <a:cs typeface="Carlito"/>
              </a:rPr>
              <a:t>diambil </a:t>
            </a:r>
            <a:r>
              <a:rPr sz="2400" spc="-15" dirty="0">
                <a:latin typeface="Carlito"/>
                <a:cs typeface="Carlito"/>
              </a:rPr>
              <a:t>gambarnya  </a:t>
            </a:r>
            <a:r>
              <a:rPr sz="2400" spc="-5" dirty="0">
                <a:latin typeface="Carlito"/>
                <a:cs typeface="Carlito"/>
              </a:rPr>
              <a:t>dan </a:t>
            </a:r>
            <a:r>
              <a:rPr sz="2400" spc="-15" dirty="0">
                <a:latin typeface="Carlito"/>
                <a:cs typeface="Carlito"/>
              </a:rPr>
              <a:t>terapat </a:t>
            </a:r>
            <a:r>
              <a:rPr sz="2400" spc="-5" dirty="0">
                <a:latin typeface="Carlito"/>
                <a:cs typeface="Carlito"/>
              </a:rPr>
              <a:t>sesnor </a:t>
            </a:r>
            <a:r>
              <a:rPr sz="2400" spc="-10" dirty="0">
                <a:latin typeface="Carlito"/>
                <a:cs typeface="Carlito"/>
              </a:rPr>
              <a:t>yang akan </a:t>
            </a:r>
            <a:r>
              <a:rPr sz="2400" spc="-5" dirty="0">
                <a:latin typeface="Carlito"/>
                <a:cs typeface="Carlito"/>
              </a:rPr>
              <a:t>menangkap </a:t>
            </a:r>
            <a:r>
              <a:rPr sz="2400" spc="-15" dirty="0">
                <a:latin typeface="Carlito"/>
                <a:cs typeface="Carlito"/>
              </a:rPr>
              <a:t>suara  </a:t>
            </a:r>
            <a:r>
              <a:rPr sz="2400" spc="-5" dirty="0">
                <a:latin typeface="Carlito"/>
                <a:cs typeface="Carlito"/>
              </a:rPr>
              <a:t>pantulan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796"/>
            <a:ext cx="8763000" cy="106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6" name="object 6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29639" y="1673351"/>
            <a:ext cx="1243965" cy="1736089"/>
            <a:chOff x="929639" y="1673351"/>
            <a:chExt cx="1243965" cy="1736089"/>
          </a:xfrm>
        </p:grpSpPr>
        <p:sp>
          <p:nvSpPr>
            <p:cNvPr id="12" name="object 12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24" name="object 24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36" name="object 36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48" name="object 48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60" name="object 60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72" name="object 72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7" name="object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962291"/>
              </p:ext>
            </p:extLst>
          </p:nvPr>
        </p:nvGraphicFramePr>
        <p:xfrm>
          <a:off x="929638" y="1673351"/>
          <a:ext cx="1432561" cy="52947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5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25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4465" marR="3549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Kecepatan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56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16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6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02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5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Efek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Doppler</a:t>
                      </a:r>
                    </a:p>
                    <a:p>
                      <a:pPr marL="164465" marR="354965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Kejut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698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8" name="object 78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8" y="-33213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20849" y="1735329"/>
            <a:ext cx="3433256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marR="5080" indent="-320040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10" dirty="0">
                <a:latin typeface="Carlito"/>
                <a:cs typeface="Carlito"/>
              </a:rPr>
              <a:t>Suatu </a:t>
            </a:r>
            <a:r>
              <a:rPr sz="2400" spc="-5" dirty="0">
                <a:latin typeface="Carlito"/>
                <a:cs typeface="Carlito"/>
              </a:rPr>
              <a:t>gelombang</a:t>
            </a:r>
            <a:r>
              <a:rPr sz="2400" spc="-8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1-D  </a:t>
            </a:r>
            <a:r>
              <a:rPr sz="2400" dirty="0">
                <a:latin typeface="Carlito"/>
                <a:cs typeface="Carlito"/>
              </a:rPr>
              <a:t>menjalar </a:t>
            </a:r>
            <a:r>
              <a:rPr sz="2400" spc="-5" dirty="0">
                <a:latin typeface="Carlito"/>
                <a:cs typeface="Carlito"/>
              </a:rPr>
              <a:t>sepanjang  sumbu-x</a:t>
            </a:r>
            <a:endParaRPr sz="24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buClr>
                <a:srgbClr val="F0AD00"/>
              </a:buClr>
              <a:buFont typeface="Arial"/>
              <a:buChar char="▪"/>
            </a:pPr>
            <a:endParaRPr sz="24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0AD00"/>
              </a:buClr>
              <a:buFont typeface="Arial"/>
              <a:buChar char="▪"/>
            </a:pPr>
            <a:endParaRPr sz="2300" dirty="0">
              <a:latin typeface="Carlito"/>
              <a:cs typeface="Carlito"/>
            </a:endParaRPr>
          </a:p>
          <a:p>
            <a:pPr marL="332740" marR="41275" indent="-320040">
              <a:lnSpc>
                <a:spcPct val="10000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dirty="0">
                <a:latin typeface="Carlito"/>
                <a:cs typeface="Carlito"/>
              </a:rPr>
              <a:t>D </a:t>
            </a:r>
            <a:r>
              <a:rPr sz="2400" spc="-5" dirty="0" err="1" smtClean="0">
                <a:latin typeface="Carlito"/>
                <a:cs typeface="Carlito"/>
              </a:rPr>
              <a:t>sepanj</a:t>
            </a:r>
            <a:r>
              <a:rPr lang="en-US" sz="2400" spc="-5" dirty="0" err="1" smtClean="0">
                <a:latin typeface="Carlito"/>
                <a:cs typeface="Carlito"/>
              </a:rPr>
              <a:t>a</a:t>
            </a:r>
            <a:r>
              <a:rPr sz="2400" spc="-5" dirty="0" err="1" smtClean="0">
                <a:latin typeface="Carlito"/>
                <a:cs typeface="Carlito"/>
              </a:rPr>
              <a:t>ng</a:t>
            </a:r>
            <a:r>
              <a:rPr sz="2400" spc="-5" dirty="0" smtClean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arah  </a:t>
            </a:r>
            <a:r>
              <a:rPr sz="2400" spc="-5" dirty="0">
                <a:latin typeface="Carlito"/>
                <a:cs typeface="Carlito"/>
              </a:rPr>
              <a:t>penjalaran</a:t>
            </a:r>
            <a:r>
              <a:rPr sz="2400" spc="-11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gelomban</a:t>
            </a:r>
            <a:endParaRPr sz="2400" dirty="0">
              <a:latin typeface="Carlito"/>
              <a:cs typeface="Carli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1" y="-12994"/>
            <a:ext cx="9144000" cy="1066800"/>
            <a:chOff x="457200" y="457200"/>
            <a:chExt cx="9144000" cy="1066800"/>
          </a:xfrm>
        </p:grpSpPr>
        <p:sp>
          <p:nvSpPr>
            <p:cNvPr id="4" name="object 4"/>
            <p:cNvSpPr/>
            <p:nvPr/>
          </p:nvSpPr>
          <p:spPr>
            <a:xfrm>
              <a:off x="457200" y="457200"/>
              <a:ext cx="9144000" cy="1066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93991" y="90296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4572">
              <a:solidFill>
                <a:srgbClr val="D6A3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90771" y="905255"/>
              <a:ext cx="1563624" cy="3520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04688" y="900683"/>
              <a:ext cx="2331720" cy="3566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94382" y="4018791"/>
            <a:ext cx="14351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80"/>
              </a:lnSpc>
            </a:pPr>
            <a:r>
              <a:rPr sz="2400" dirty="0">
                <a:latin typeface="Carlito"/>
                <a:cs typeface="Carlito"/>
              </a:rPr>
              <a:t>g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60003" y="1820515"/>
            <a:ext cx="6324600" cy="4526280"/>
            <a:chOff x="2819400" y="1752600"/>
            <a:chExt cx="6324600" cy="4526280"/>
          </a:xfrm>
        </p:grpSpPr>
        <p:sp>
          <p:nvSpPr>
            <p:cNvPr id="10" name="object 10"/>
            <p:cNvSpPr/>
            <p:nvPr/>
          </p:nvSpPr>
          <p:spPr>
            <a:xfrm>
              <a:off x="5410200" y="1752600"/>
              <a:ext cx="3733799" cy="45262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19400" y="2971799"/>
              <a:ext cx="2628899" cy="457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13" name="object 13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29639" y="1673351"/>
            <a:ext cx="1243965" cy="1736089"/>
            <a:chOff x="929639" y="1673351"/>
            <a:chExt cx="1243965" cy="1736089"/>
          </a:xfrm>
        </p:grpSpPr>
        <p:sp>
          <p:nvSpPr>
            <p:cNvPr id="19" name="object 19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31" name="object 31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43" name="object 43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55" name="object 55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67" name="object 67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79" name="object 79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4" name="object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535725"/>
              </p:ext>
            </p:extLst>
          </p:nvPr>
        </p:nvGraphicFramePr>
        <p:xfrm>
          <a:off x="929639" y="1673351"/>
          <a:ext cx="1353448" cy="5288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3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24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4465" marR="3549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Kecepatan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46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05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53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89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4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Efek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Doppler</a:t>
                      </a:r>
                    </a:p>
                    <a:p>
                      <a:pPr marL="164465" marR="354965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Kejut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698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5" name="object 85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8" y="-33213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15000" y="1905000"/>
            <a:ext cx="3886199" cy="45262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47038" y="1735329"/>
            <a:ext cx="3098800" cy="3171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00"/>
              </a:spcBef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25" dirty="0">
                <a:latin typeface="Carlito"/>
                <a:cs typeface="Carlito"/>
              </a:rPr>
              <a:t>Variasi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tekanan</a:t>
            </a:r>
            <a:endParaRPr sz="2400">
              <a:latin typeface="Carlito"/>
              <a:cs typeface="Carlito"/>
            </a:endParaRPr>
          </a:p>
          <a:p>
            <a:pPr marL="332740" indent="-320040">
              <a:lnSpc>
                <a:spcPct val="10000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15" dirty="0">
                <a:latin typeface="Carlito"/>
                <a:cs typeface="Carlito"/>
              </a:rPr>
              <a:t>Kompresi</a:t>
            </a:r>
            <a:r>
              <a:rPr sz="2400" spc="-3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gelombang</a:t>
            </a:r>
            <a:endParaRPr sz="2400">
              <a:latin typeface="Carlito"/>
              <a:cs typeface="Carlito"/>
            </a:endParaRPr>
          </a:p>
          <a:p>
            <a:pPr marL="624840" lvl="1" indent="-274955">
              <a:lnSpc>
                <a:spcPct val="100000"/>
              </a:lnSpc>
              <a:spcBef>
                <a:spcPts val="575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400" spc="-10" dirty="0">
                <a:latin typeface="Carlito"/>
                <a:cs typeface="Carlito"/>
              </a:rPr>
              <a:t>Molekul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merapat</a:t>
            </a:r>
            <a:endParaRPr sz="2400">
              <a:latin typeface="Carlito"/>
              <a:cs typeface="Carlito"/>
            </a:endParaRPr>
          </a:p>
          <a:p>
            <a:pPr marL="624840" marR="5080" lvl="1" indent="-274320">
              <a:lnSpc>
                <a:spcPct val="100000"/>
              </a:lnSpc>
              <a:spcBef>
                <a:spcPts val="575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400" spc="-40" dirty="0">
                <a:latin typeface="Carlito"/>
                <a:cs typeface="Carlito"/>
              </a:rPr>
              <a:t>Tekanan </a:t>
            </a:r>
            <a:r>
              <a:rPr sz="2400" dirty="0">
                <a:latin typeface="Carlito"/>
                <a:cs typeface="Carlito"/>
              </a:rPr>
              <a:t>lebih</a:t>
            </a:r>
            <a:r>
              <a:rPr sz="2400" spc="-40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tinggi  </a:t>
            </a:r>
            <a:r>
              <a:rPr sz="2400" spc="-5" dirty="0">
                <a:latin typeface="Carlito"/>
                <a:cs typeface="Carlito"/>
              </a:rPr>
              <a:t>dari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normal</a:t>
            </a:r>
            <a:endParaRPr sz="2400">
              <a:latin typeface="Carlito"/>
              <a:cs typeface="Carlito"/>
            </a:endParaRPr>
          </a:p>
          <a:p>
            <a:pPr marL="332740" indent="-320040">
              <a:lnSpc>
                <a:spcPct val="100000"/>
              </a:lnSpc>
              <a:buClr>
                <a:srgbClr val="F0AD00"/>
              </a:buClr>
              <a:buSzPct val="79166"/>
              <a:buFont typeface="Arial"/>
              <a:buChar char="▪"/>
              <a:tabLst>
                <a:tab pos="332105" algn="l"/>
                <a:tab pos="332740" algn="l"/>
              </a:tabLst>
            </a:pPr>
            <a:r>
              <a:rPr sz="2400" spc="-10" dirty="0">
                <a:latin typeface="Carlito"/>
                <a:cs typeface="Carlito"/>
              </a:rPr>
              <a:t>Ekspansi</a:t>
            </a:r>
            <a:endParaRPr sz="2400">
              <a:latin typeface="Carlito"/>
              <a:cs typeface="Carlito"/>
            </a:endParaRPr>
          </a:p>
          <a:p>
            <a:pPr marL="624840" marR="144780" lvl="1" indent="-274320">
              <a:lnSpc>
                <a:spcPct val="100000"/>
              </a:lnSpc>
              <a:spcBef>
                <a:spcPts val="575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400" spc="-40" dirty="0">
                <a:latin typeface="Carlito"/>
                <a:cs typeface="Carlito"/>
              </a:rPr>
              <a:t>Tekanan </a:t>
            </a:r>
            <a:r>
              <a:rPr sz="2400" dirty="0">
                <a:latin typeface="Carlito"/>
                <a:cs typeface="Carlito"/>
              </a:rPr>
              <a:t>lebih</a:t>
            </a:r>
            <a:r>
              <a:rPr sz="2400" spc="-35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kecil  </a:t>
            </a:r>
            <a:r>
              <a:rPr sz="2400" spc="-5" dirty="0">
                <a:latin typeface="Carlito"/>
                <a:cs typeface="Carlito"/>
              </a:rPr>
              <a:t>dari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normal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-18553"/>
            <a:ext cx="9144000" cy="1066800"/>
            <a:chOff x="457200" y="457200"/>
            <a:chExt cx="9144000" cy="1066800"/>
          </a:xfrm>
        </p:grpSpPr>
        <p:sp>
          <p:nvSpPr>
            <p:cNvPr id="5" name="object 5"/>
            <p:cNvSpPr/>
            <p:nvPr/>
          </p:nvSpPr>
          <p:spPr>
            <a:xfrm>
              <a:off x="457200" y="457200"/>
              <a:ext cx="9144000" cy="1066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4608" y="90296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4572">
              <a:solidFill>
                <a:srgbClr val="F1B8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89604" y="900683"/>
              <a:ext cx="4311396" cy="4434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29639" y="1673351"/>
            <a:ext cx="1243965" cy="845819"/>
            <a:chOff x="929639" y="1673351"/>
            <a:chExt cx="1243965" cy="845819"/>
          </a:xfrm>
        </p:grpSpPr>
        <p:sp>
          <p:nvSpPr>
            <p:cNvPr id="9" name="object 9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79932" y="1842517"/>
            <a:ext cx="83058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Kecepatan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29639" y="1673351"/>
            <a:ext cx="1243965" cy="1736089"/>
            <a:chOff x="929639" y="1673351"/>
            <a:chExt cx="1243965" cy="1736089"/>
          </a:xfrm>
        </p:grpSpPr>
        <p:sp>
          <p:nvSpPr>
            <p:cNvPr id="15" name="object 15"/>
            <p:cNvSpPr/>
            <p:nvPr/>
          </p:nvSpPr>
          <p:spPr>
            <a:xfrm>
              <a:off x="932687" y="167639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5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32687" y="1676399"/>
              <a:ext cx="1234439" cy="8366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9640" y="1673352"/>
              <a:ext cx="1240536" cy="8427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9639" y="167335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19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6D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57783" y="1783079"/>
            <a:ext cx="306324" cy="6263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79932" y="2830070"/>
            <a:ext cx="71691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Intensitas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29639" y="2563367"/>
            <a:ext cx="1243965" cy="1734820"/>
            <a:chOff x="929639" y="2563367"/>
            <a:chExt cx="1243965" cy="1734820"/>
          </a:xfrm>
        </p:grpSpPr>
        <p:sp>
          <p:nvSpPr>
            <p:cNvPr id="27" name="object 27"/>
            <p:cNvSpPr/>
            <p:nvPr/>
          </p:nvSpPr>
          <p:spPr>
            <a:xfrm>
              <a:off x="932687" y="256641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32687" y="2566415"/>
              <a:ext cx="1234439" cy="8366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9640" y="2563368"/>
              <a:ext cx="1240536" cy="8427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29639" y="256336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4D7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557783" y="2674620"/>
            <a:ext cx="306324" cy="6263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79932" y="3622550"/>
            <a:ext cx="1042669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Gelombang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Berdiri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 Modus</a:t>
            </a:r>
            <a:r>
              <a:rPr sz="1200" spc="-7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Normal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29639" y="3451859"/>
            <a:ext cx="1243965" cy="1736089"/>
            <a:chOff x="929639" y="3451859"/>
            <a:chExt cx="1243965" cy="1736089"/>
          </a:xfrm>
        </p:grpSpPr>
        <p:sp>
          <p:nvSpPr>
            <p:cNvPr id="39" name="object 39"/>
            <p:cNvSpPr/>
            <p:nvPr/>
          </p:nvSpPr>
          <p:spPr>
            <a:xfrm>
              <a:off x="932687" y="3454907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32687" y="3454907"/>
              <a:ext cx="1234439" cy="83819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29640" y="3451860"/>
              <a:ext cx="1240536" cy="8442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29639" y="3451859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2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32687" y="4344923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32687" y="4344923"/>
              <a:ext cx="1234439" cy="83819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29639" y="4341875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557783" y="3561588"/>
            <a:ext cx="306324" cy="62636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979932" y="4608579"/>
            <a:ext cx="73914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5" dirty="0">
                <a:latin typeface="Carlito"/>
                <a:cs typeface="Carlito"/>
              </a:rPr>
              <a:t>Resonansi</a:t>
            </a:r>
            <a:endParaRPr sz="1200">
              <a:latin typeface="Carlito"/>
              <a:cs typeface="Carlito"/>
            </a:endParaRPr>
          </a:p>
          <a:p>
            <a:pPr marL="114300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Bunyi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929639" y="4341876"/>
            <a:ext cx="1243965" cy="1736089"/>
            <a:chOff x="929639" y="4341876"/>
            <a:chExt cx="1243965" cy="1736089"/>
          </a:xfrm>
        </p:grpSpPr>
        <p:sp>
          <p:nvSpPr>
            <p:cNvPr id="51" name="object 51"/>
            <p:cNvSpPr/>
            <p:nvPr/>
          </p:nvSpPr>
          <p:spPr>
            <a:xfrm>
              <a:off x="932687" y="4344924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32687" y="4344924"/>
              <a:ext cx="1234439" cy="83819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29640" y="4341876"/>
              <a:ext cx="1240536" cy="84429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29639" y="4341876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F0D2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32687" y="5234940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32687" y="5234940"/>
              <a:ext cx="1234439" cy="83667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29639" y="5231892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5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557783" y="4453128"/>
            <a:ext cx="306324" cy="62636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979932" y="5401060"/>
            <a:ext cx="83375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080"/>
              </a:lnSpc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Interferensi</a:t>
            </a:r>
            <a:endParaRPr sz="1200">
              <a:latin typeface="Carlito"/>
              <a:cs typeface="Carlito"/>
            </a:endParaRPr>
          </a:p>
          <a:p>
            <a:pPr algn="r">
              <a:lnSpc>
                <a:spcPts val="1380"/>
              </a:lnSpc>
            </a:pPr>
            <a:r>
              <a:rPr sz="1200" spc="-5" dirty="0">
                <a:latin typeface="Carlito"/>
                <a:cs typeface="Carlito"/>
              </a:rPr>
              <a:t>G</a:t>
            </a:r>
            <a:r>
              <a:rPr sz="1200" dirty="0">
                <a:latin typeface="Carlito"/>
                <a:cs typeface="Carlito"/>
              </a:rPr>
              <a:t>elom</a:t>
            </a:r>
            <a:r>
              <a:rPr sz="1200" spc="5" dirty="0">
                <a:latin typeface="Carlito"/>
                <a:cs typeface="Carlito"/>
              </a:rPr>
              <a:t>b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5" dirty="0">
                <a:latin typeface="Carlito"/>
                <a:cs typeface="Carlito"/>
              </a:rPr>
              <a:t>n</a:t>
            </a:r>
            <a:r>
              <a:rPr sz="1200" dirty="0">
                <a:latin typeface="Carlito"/>
                <a:cs typeface="Carlito"/>
              </a:rPr>
              <a:t>g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rlito"/>
                <a:cs typeface="Carlito"/>
              </a:rPr>
              <a:t>•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Layangan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929639" y="5231891"/>
            <a:ext cx="1243965" cy="1736089"/>
            <a:chOff x="929639" y="5231891"/>
            <a:chExt cx="1243965" cy="1736089"/>
          </a:xfrm>
        </p:grpSpPr>
        <p:sp>
          <p:nvSpPr>
            <p:cNvPr id="63" name="object 63"/>
            <p:cNvSpPr/>
            <p:nvPr/>
          </p:nvSpPr>
          <p:spPr>
            <a:xfrm>
              <a:off x="932687" y="5234939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32687" y="5234939"/>
              <a:ext cx="1234439" cy="83667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29640" y="5231892"/>
              <a:ext cx="1240536" cy="8442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29639" y="5231891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DD1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/>
          <p:nvPr/>
        </p:nvSpPr>
        <p:spPr>
          <a:xfrm>
            <a:off x="566927" y="5340096"/>
            <a:ext cx="306324" cy="6309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979932" y="6291076"/>
            <a:ext cx="90805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latin typeface="Carlito"/>
                <a:cs typeface="Carlito"/>
              </a:rPr>
              <a:t>• </a:t>
            </a:r>
            <a:r>
              <a:rPr sz="1200" spc="-15" dirty="0">
                <a:latin typeface="Carlito"/>
                <a:cs typeface="Carlito"/>
              </a:rPr>
              <a:t>Efek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Doppler</a:t>
            </a:r>
          </a:p>
          <a:p>
            <a:pPr marL="114300" marR="69215" indent="-114300">
              <a:lnSpc>
                <a:spcPts val="1320"/>
              </a:lnSpc>
              <a:spcBef>
                <a:spcPts val="240"/>
              </a:spcBef>
            </a:pPr>
            <a:r>
              <a:rPr sz="1200" dirty="0" smtClean="0">
                <a:latin typeface="Carlito"/>
                <a:cs typeface="Carlito"/>
              </a:rPr>
              <a:t>•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929639" y="6121907"/>
            <a:ext cx="1243965" cy="845819"/>
            <a:chOff x="929639" y="6121907"/>
            <a:chExt cx="1243965" cy="845819"/>
          </a:xfrm>
        </p:grpSpPr>
        <p:sp>
          <p:nvSpPr>
            <p:cNvPr id="75" name="object 75"/>
            <p:cNvSpPr/>
            <p:nvPr/>
          </p:nvSpPr>
          <p:spPr>
            <a:xfrm>
              <a:off x="932687" y="6124955"/>
              <a:ext cx="1236345" cy="840105"/>
            </a:xfrm>
            <a:custGeom>
              <a:avLst/>
              <a:gdLst/>
              <a:ahLst/>
              <a:cxnLst/>
              <a:rect l="l" t="t" r="r" b="b"/>
              <a:pathLst>
                <a:path w="1236345" h="840104">
                  <a:moveTo>
                    <a:pt x="1235963" y="839723"/>
                  </a:moveTo>
                  <a:lnTo>
                    <a:pt x="1235963" y="0"/>
                  </a:lnTo>
                  <a:lnTo>
                    <a:pt x="0" y="0"/>
                  </a:lnTo>
                  <a:lnTo>
                    <a:pt x="0" y="839723"/>
                  </a:lnTo>
                  <a:lnTo>
                    <a:pt x="1235963" y="839723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32687" y="6124955"/>
              <a:ext cx="1234439" cy="83667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29640" y="6121908"/>
              <a:ext cx="1240536" cy="8427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29639" y="6121907"/>
              <a:ext cx="1243965" cy="845819"/>
            </a:xfrm>
            <a:custGeom>
              <a:avLst/>
              <a:gdLst/>
              <a:ahLst/>
              <a:cxnLst/>
              <a:rect l="l" t="t" r="r" b="b"/>
              <a:pathLst>
                <a:path w="1243964" h="845820">
                  <a:moveTo>
                    <a:pt x="1243583" y="845819"/>
                  </a:moveTo>
                  <a:lnTo>
                    <a:pt x="1243583" y="0"/>
                  </a:lnTo>
                  <a:lnTo>
                    <a:pt x="0" y="0"/>
                  </a:lnTo>
                  <a:lnTo>
                    <a:pt x="0" y="845819"/>
                  </a:lnTo>
                  <a:lnTo>
                    <a:pt x="1243583" y="845819"/>
                  </a:lnTo>
                  <a:close/>
                </a:path>
              </a:pathLst>
            </a:custGeom>
            <a:solidFill>
              <a:srgbClr val="EA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0" name="object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458506"/>
              </p:ext>
            </p:extLst>
          </p:nvPr>
        </p:nvGraphicFramePr>
        <p:xfrm>
          <a:off x="929638" y="1673351"/>
          <a:ext cx="1413127" cy="52882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3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188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4465" marR="3549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Kecepatan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90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6926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as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0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64465" marR="278765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Gelombang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r>
                        <a:rPr sz="1200" spc="-8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Berdiri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Modus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Normal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381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9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64465" marR="446405" indent="-114300">
                        <a:lnSpc>
                          <a:spcPts val="1320"/>
                        </a:lnSpc>
                        <a:spcBef>
                          <a:spcPts val="73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3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o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Bunyi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10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64465" marR="351790" indent="-114300">
                        <a:lnSpc>
                          <a:spcPts val="132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I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er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f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r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i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</a:t>
                      </a:r>
                    </a:p>
                    <a:p>
                      <a:pPr marL="164465" indent="-114935">
                        <a:lnSpc>
                          <a:spcPct val="100000"/>
                        </a:lnSpc>
                        <a:spcBef>
                          <a:spcPts val="75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Layangan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317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88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64465" indent="-114935">
                        <a:lnSpc>
                          <a:spcPct val="100000"/>
                        </a:lnSpc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Efek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Doppler</a:t>
                      </a:r>
                    </a:p>
                    <a:p>
                      <a:pPr marL="164465" marR="354965" indent="-114300">
                        <a:lnSpc>
                          <a:spcPts val="1320"/>
                        </a:lnSpc>
                        <a:spcBef>
                          <a:spcPts val="240"/>
                        </a:spcBef>
                        <a:buChar char="•"/>
                        <a:tabLst>
                          <a:tab pos="165100" algn="l"/>
                        </a:tabLst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elom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b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n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g 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Kejut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6985" marB="0"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1" name="object 81"/>
          <p:cNvSpPr/>
          <p:nvPr/>
        </p:nvSpPr>
        <p:spPr>
          <a:xfrm>
            <a:off x="566927" y="6231635"/>
            <a:ext cx="306324" cy="62636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98" y="-33213"/>
            <a:ext cx="1257252" cy="20278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931</Words>
  <Application>Microsoft Office PowerPoint</Application>
  <PresentationFormat>Custom</PresentationFormat>
  <Paragraphs>421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- 16. Mek - Bunyi</dc:title>
  <dc:creator>komputerku</dc:creator>
  <cp:lastModifiedBy>Hardiansyah</cp:lastModifiedBy>
  <cp:revision>5</cp:revision>
  <dcterms:created xsi:type="dcterms:W3CDTF">2020-12-17T14:13:04Z</dcterms:created>
  <dcterms:modified xsi:type="dcterms:W3CDTF">2020-12-18T06:32:21Z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2010-01-25T00:00:00Z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2020-12-17T00:00:00Z</vt:filetime>
  </property>
</Properties>
</file>