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1" r:id="rId1"/>
  </p:sldMasterIdLst>
  <p:notesMasterIdLst>
    <p:notesMasterId r:id="rId81"/>
  </p:notesMasterIdLst>
  <p:handoutMasterIdLst>
    <p:handoutMasterId r:id="rId82"/>
  </p:handoutMasterIdLst>
  <p:sldIdLst>
    <p:sldId id="256" r:id="rId2"/>
    <p:sldId id="409" r:id="rId3"/>
    <p:sldId id="291" r:id="rId4"/>
    <p:sldId id="412" r:id="rId5"/>
    <p:sldId id="294" r:id="rId6"/>
    <p:sldId id="302" r:id="rId7"/>
    <p:sldId id="392" r:id="rId8"/>
    <p:sldId id="413" r:id="rId9"/>
    <p:sldId id="414" r:id="rId10"/>
    <p:sldId id="428" r:id="rId11"/>
    <p:sldId id="295" r:id="rId12"/>
    <p:sldId id="398" r:id="rId13"/>
    <p:sldId id="415" r:id="rId14"/>
    <p:sldId id="400" r:id="rId15"/>
    <p:sldId id="416" r:id="rId16"/>
    <p:sldId id="417" r:id="rId17"/>
    <p:sldId id="418" r:id="rId18"/>
    <p:sldId id="419" r:id="rId19"/>
    <p:sldId id="296" r:id="rId20"/>
    <p:sldId id="290" r:id="rId21"/>
    <p:sldId id="325" r:id="rId22"/>
    <p:sldId id="391" r:id="rId23"/>
    <p:sldId id="388" r:id="rId24"/>
    <p:sldId id="389" r:id="rId25"/>
    <p:sldId id="298" r:id="rId26"/>
    <p:sldId id="411" r:id="rId27"/>
    <p:sldId id="420" r:id="rId28"/>
    <p:sldId id="406" r:id="rId29"/>
    <p:sldId id="407" r:id="rId30"/>
    <p:sldId id="405" r:id="rId31"/>
    <p:sldId id="408" r:id="rId32"/>
    <p:sldId id="421" r:id="rId33"/>
    <p:sldId id="397" r:id="rId34"/>
    <p:sldId id="424" r:id="rId35"/>
    <p:sldId id="402" r:id="rId36"/>
    <p:sldId id="422" r:id="rId37"/>
    <p:sldId id="403" r:id="rId38"/>
    <p:sldId id="423" r:id="rId39"/>
    <p:sldId id="404" r:id="rId40"/>
    <p:sldId id="425" r:id="rId41"/>
    <p:sldId id="434" r:id="rId42"/>
    <p:sldId id="426" r:id="rId43"/>
    <p:sldId id="427" r:id="rId44"/>
    <p:sldId id="431" r:id="rId45"/>
    <p:sldId id="432" r:id="rId46"/>
    <p:sldId id="314" r:id="rId47"/>
    <p:sldId id="383" r:id="rId48"/>
    <p:sldId id="384" r:id="rId49"/>
    <p:sldId id="435" r:id="rId50"/>
    <p:sldId id="436" r:id="rId51"/>
    <p:sldId id="268" r:id="rId52"/>
    <p:sldId id="437" r:id="rId53"/>
    <p:sldId id="440" r:id="rId54"/>
    <p:sldId id="438" r:id="rId55"/>
    <p:sldId id="301" r:id="rId56"/>
    <p:sldId id="318" r:id="rId57"/>
    <p:sldId id="317" r:id="rId58"/>
    <p:sldId id="270" r:id="rId59"/>
    <p:sldId id="369" r:id="rId60"/>
    <p:sldId id="309" r:id="rId61"/>
    <p:sldId id="271" r:id="rId62"/>
    <p:sldId id="308" r:id="rId63"/>
    <p:sldId id="372" r:id="rId64"/>
    <p:sldId id="263" r:id="rId65"/>
    <p:sldId id="319" r:id="rId66"/>
    <p:sldId id="320" r:id="rId67"/>
    <p:sldId id="373" r:id="rId68"/>
    <p:sldId id="442" r:id="rId69"/>
    <p:sldId id="443" r:id="rId70"/>
    <p:sldId id="444" r:id="rId71"/>
    <p:sldId id="445" r:id="rId72"/>
    <p:sldId id="441" r:id="rId73"/>
    <p:sldId id="264" r:id="rId74"/>
    <p:sldId id="370" r:id="rId75"/>
    <p:sldId id="371" r:id="rId76"/>
    <p:sldId id="439" r:id="rId77"/>
    <p:sldId id="429" r:id="rId78"/>
    <p:sldId id="430" r:id="rId79"/>
    <p:sldId id="393" r:id="rId80"/>
  </p:sldIdLst>
  <p:sldSz cx="9144000" cy="6858000" type="screen4x3"/>
  <p:notesSz cx="6858000" cy="9555163"/>
  <p:defaultTextStyle>
    <a:defPPr>
      <a:defRPr lang="id-ID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CC00"/>
    <a:srgbClr val="CCFFCC"/>
    <a:srgbClr val="FF99FF"/>
    <a:srgbClr val="FF5050"/>
    <a:srgbClr val="FFCCFF"/>
    <a:srgbClr val="339966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63" autoAdjust="0"/>
    <p:restoredTop sz="86801" autoAdjust="0"/>
  </p:normalViewPr>
  <p:slideViewPr>
    <p:cSldViewPr>
      <p:cViewPr varScale="1">
        <p:scale>
          <a:sx n="54" d="100"/>
          <a:sy n="54" d="100"/>
        </p:scale>
        <p:origin x="156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960"/>
    </p:cViewPr>
  </p:sorterViewPr>
  <p:notesViewPr>
    <p:cSldViewPr>
      <p:cViewPr varScale="1">
        <p:scale>
          <a:sx n="46" d="100"/>
          <a:sy n="46" d="100"/>
        </p:scale>
        <p:origin x="2728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viewProps" Target="view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notesMaster" Target="notesMasters/notesMaster1.xml"/><Relationship Id="rId86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D34194-0FAD-4106-8452-99A2D0A4182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45D654-EA0B-4F5D-A1D0-441A7C07677C}">
      <dgm:prSet phldrT="[Text]"/>
      <dgm:spPr/>
      <dgm:t>
        <a:bodyPr/>
        <a:lstStyle/>
        <a:p>
          <a:r>
            <a:rPr lang="en-US" dirty="0" err="1"/>
            <a:t>Deskriptif</a:t>
          </a:r>
          <a:endParaRPr lang="en-US" dirty="0"/>
        </a:p>
      </dgm:t>
    </dgm:pt>
    <dgm:pt modelId="{4BD96B6D-AE46-43EF-9FEE-557D7F6F7196}" type="parTrans" cxnId="{5F84AD14-B21C-452A-BE24-E259FC7DC232}">
      <dgm:prSet/>
      <dgm:spPr/>
      <dgm:t>
        <a:bodyPr/>
        <a:lstStyle/>
        <a:p>
          <a:endParaRPr lang="en-US"/>
        </a:p>
      </dgm:t>
    </dgm:pt>
    <dgm:pt modelId="{5E803D4B-4EB6-4E51-85A2-DAA18F4AF1DA}" type="sibTrans" cxnId="{5F84AD14-B21C-452A-BE24-E259FC7DC232}">
      <dgm:prSet/>
      <dgm:spPr/>
      <dgm:t>
        <a:bodyPr/>
        <a:lstStyle/>
        <a:p>
          <a:endParaRPr lang="en-US"/>
        </a:p>
      </dgm:t>
    </dgm:pt>
    <dgm:pt modelId="{40A0C0F4-0F86-4FA8-959E-C42D3200F3BB}">
      <dgm:prSet phldrT="[Text]"/>
      <dgm:spPr/>
      <dgm:t>
        <a:bodyPr/>
        <a:lstStyle/>
        <a:p>
          <a:r>
            <a:rPr lang="en-US" dirty="0" err="1"/>
            <a:t>Alat</a:t>
          </a:r>
          <a:r>
            <a:rPr lang="en-US" dirty="0"/>
            <a:t> </a:t>
          </a:r>
          <a:r>
            <a:rPr lang="en-US" dirty="0" err="1"/>
            <a:t>ukur</a:t>
          </a:r>
          <a:r>
            <a:rPr lang="en-US" dirty="0"/>
            <a:t> </a:t>
          </a:r>
          <a:r>
            <a:rPr lang="en-US" dirty="0" err="1"/>
            <a:t>penilaian</a:t>
          </a:r>
          <a:r>
            <a:rPr lang="en-US" dirty="0"/>
            <a:t> </a:t>
          </a:r>
          <a:r>
            <a:rPr lang="en-US" dirty="0" err="1"/>
            <a:t>belum</a:t>
          </a:r>
          <a:r>
            <a:rPr lang="en-US" dirty="0"/>
            <a:t> </a:t>
          </a:r>
          <a:r>
            <a:rPr lang="en-US" dirty="0" err="1"/>
            <a:t>ada</a:t>
          </a:r>
          <a:r>
            <a:rPr lang="en-US" dirty="0"/>
            <a:t> (</a:t>
          </a:r>
          <a:r>
            <a:rPr lang="en-US" dirty="0" err="1"/>
            <a:t>validasi</a:t>
          </a:r>
          <a:r>
            <a:rPr lang="en-US" dirty="0"/>
            <a:t>) dan Uji Diagnosis</a:t>
          </a:r>
        </a:p>
      </dgm:t>
    </dgm:pt>
    <dgm:pt modelId="{33F3087E-A29C-4D9C-B6E3-E9BF9C9C6141}" type="parTrans" cxnId="{898BADD9-F734-4140-A693-5244DBF899AF}">
      <dgm:prSet/>
      <dgm:spPr/>
      <dgm:t>
        <a:bodyPr/>
        <a:lstStyle/>
        <a:p>
          <a:endParaRPr lang="en-US"/>
        </a:p>
      </dgm:t>
    </dgm:pt>
    <dgm:pt modelId="{D95F2EDD-1B52-4E38-A49A-B981C9A7737F}" type="sibTrans" cxnId="{898BADD9-F734-4140-A693-5244DBF899AF}">
      <dgm:prSet/>
      <dgm:spPr/>
      <dgm:t>
        <a:bodyPr/>
        <a:lstStyle/>
        <a:p>
          <a:endParaRPr lang="en-US"/>
        </a:p>
      </dgm:t>
    </dgm:pt>
    <dgm:pt modelId="{743C792F-0EA0-4643-923B-8AEE1B8A7BE6}">
      <dgm:prSet phldrT="[Text]"/>
      <dgm:spPr/>
      <dgm:t>
        <a:bodyPr/>
        <a:lstStyle/>
        <a:p>
          <a:r>
            <a:rPr lang="en-US" dirty="0" err="1"/>
            <a:t>Besarnya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en-US" dirty="0"/>
            <a:t> </a:t>
          </a:r>
          <a:r>
            <a:rPr lang="en-US" dirty="0" err="1"/>
            <a:t>belum</a:t>
          </a:r>
          <a:r>
            <a:rPr lang="en-US" dirty="0"/>
            <a:t> </a:t>
          </a:r>
          <a:r>
            <a:rPr lang="en-US" dirty="0" err="1"/>
            <a:t>diketahui</a:t>
          </a:r>
          <a:endParaRPr lang="en-US" dirty="0"/>
        </a:p>
      </dgm:t>
    </dgm:pt>
    <dgm:pt modelId="{9002907B-E7E3-4FC9-9CE3-C1A6C2F3A471}" type="parTrans" cxnId="{1A7F965A-1021-4CAC-8B3F-B3B475982E82}">
      <dgm:prSet/>
      <dgm:spPr/>
      <dgm:t>
        <a:bodyPr/>
        <a:lstStyle/>
        <a:p>
          <a:endParaRPr lang="en-US"/>
        </a:p>
      </dgm:t>
    </dgm:pt>
    <dgm:pt modelId="{3BD432CC-4544-44DF-AE01-F731ECC42FA9}" type="sibTrans" cxnId="{1A7F965A-1021-4CAC-8B3F-B3B475982E82}">
      <dgm:prSet/>
      <dgm:spPr/>
      <dgm:t>
        <a:bodyPr/>
        <a:lstStyle/>
        <a:p>
          <a:endParaRPr lang="en-US"/>
        </a:p>
      </dgm:t>
    </dgm:pt>
    <dgm:pt modelId="{B7FD5694-2501-4D9F-84A8-1662F94253E8}">
      <dgm:prSet phldrT="[Text]"/>
      <dgm:spPr/>
      <dgm:t>
        <a:bodyPr/>
        <a:lstStyle/>
        <a:p>
          <a:r>
            <a:rPr lang="en-US" dirty="0" err="1"/>
            <a:t>Analitik</a:t>
          </a:r>
          <a:r>
            <a:rPr lang="en-US" dirty="0"/>
            <a:t> </a:t>
          </a:r>
          <a:r>
            <a:rPr lang="en-US" dirty="0" err="1"/>
            <a:t>observasional</a:t>
          </a:r>
          <a:endParaRPr lang="en-US" dirty="0"/>
        </a:p>
      </dgm:t>
    </dgm:pt>
    <dgm:pt modelId="{FDB0E74E-2D9A-4DAA-8824-4F11A0B04D26}" type="parTrans" cxnId="{94815589-7A36-441C-902D-03BACC09E258}">
      <dgm:prSet/>
      <dgm:spPr/>
      <dgm:t>
        <a:bodyPr/>
        <a:lstStyle/>
        <a:p>
          <a:endParaRPr lang="en-US"/>
        </a:p>
      </dgm:t>
    </dgm:pt>
    <dgm:pt modelId="{42050097-5769-464E-827E-7EFAFD55E530}" type="sibTrans" cxnId="{94815589-7A36-441C-902D-03BACC09E258}">
      <dgm:prSet/>
      <dgm:spPr/>
      <dgm:t>
        <a:bodyPr/>
        <a:lstStyle/>
        <a:p>
          <a:endParaRPr lang="en-US"/>
        </a:p>
      </dgm:t>
    </dgm:pt>
    <dgm:pt modelId="{BDBAB792-FE33-4F78-98C7-EA9A4487263E}">
      <dgm:prSet phldrT="[Text]"/>
      <dgm:spPr/>
      <dgm:t>
        <a:bodyPr/>
        <a:lstStyle/>
        <a:p>
          <a:r>
            <a:rPr lang="en-US" dirty="0" err="1"/>
            <a:t>Besarnya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en-US" dirty="0"/>
            <a:t> </a:t>
          </a:r>
          <a:r>
            <a:rPr lang="en-US" dirty="0" err="1"/>
            <a:t>sudah</a:t>
          </a:r>
          <a:r>
            <a:rPr lang="en-US" dirty="0"/>
            <a:t> </a:t>
          </a:r>
          <a:r>
            <a:rPr lang="en-US" dirty="0" err="1"/>
            <a:t>diketahui</a:t>
          </a:r>
          <a:endParaRPr lang="en-US" dirty="0"/>
        </a:p>
      </dgm:t>
    </dgm:pt>
    <dgm:pt modelId="{06087742-8BEB-4BAA-A37F-9840B3C844A0}" type="parTrans" cxnId="{D765667A-2E47-44AD-89DF-DEEC90ABC224}">
      <dgm:prSet/>
      <dgm:spPr/>
      <dgm:t>
        <a:bodyPr/>
        <a:lstStyle/>
        <a:p>
          <a:endParaRPr lang="en-US"/>
        </a:p>
      </dgm:t>
    </dgm:pt>
    <dgm:pt modelId="{A124F83C-0CB1-45DC-83B8-3A9B1C36EA10}" type="sibTrans" cxnId="{D765667A-2E47-44AD-89DF-DEEC90ABC224}">
      <dgm:prSet/>
      <dgm:spPr/>
      <dgm:t>
        <a:bodyPr/>
        <a:lstStyle/>
        <a:p>
          <a:endParaRPr lang="en-US"/>
        </a:p>
      </dgm:t>
    </dgm:pt>
    <dgm:pt modelId="{BB78DE77-2639-4459-9292-9082C6D9F3EA}">
      <dgm:prSet phldrT="[Text]"/>
      <dgm:spPr/>
      <dgm:t>
        <a:bodyPr/>
        <a:lstStyle/>
        <a:p>
          <a:r>
            <a:rPr lang="en-US" dirty="0" err="1"/>
            <a:t>Penyebab</a:t>
          </a:r>
          <a:r>
            <a:rPr lang="en-US" dirty="0"/>
            <a:t> </a:t>
          </a:r>
          <a:r>
            <a:rPr lang="en-US" dirty="0" err="1"/>
            <a:t>belum</a:t>
          </a:r>
          <a:r>
            <a:rPr lang="en-US" dirty="0"/>
            <a:t> </a:t>
          </a:r>
          <a:r>
            <a:rPr lang="en-US" dirty="0" err="1"/>
            <a:t>diketahui</a:t>
          </a:r>
          <a:r>
            <a:rPr lang="en-US" dirty="0"/>
            <a:t> (</a:t>
          </a:r>
          <a:r>
            <a:rPr lang="en-US" dirty="0" err="1"/>
            <a:t>etiologi</a:t>
          </a:r>
          <a:r>
            <a:rPr lang="en-US" dirty="0"/>
            <a:t>, </a:t>
          </a:r>
          <a:r>
            <a:rPr lang="en-US" dirty="0" err="1"/>
            <a:t>preventif</a:t>
          </a:r>
          <a:r>
            <a:rPr lang="en-US" dirty="0"/>
            <a:t>, prognosis)</a:t>
          </a:r>
        </a:p>
      </dgm:t>
    </dgm:pt>
    <dgm:pt modelId="{B93F77B5-46F4-4785-8873-C92442A2C564}" type="parTrans" cxnId="{BE39CCFC-0BA3-4E1F-A65D-F37269CA9995}">
      <dgm:prSet/>
      <dgm:spPr/>
      <dgm:t>
        <a:bodyPr/>
        <a:lstStyle/>
        <a:p>
          <a:endParaRPr lang="en-US"/>
        </a:p>
      </dgm:t>
    </dgm:pt>
    <dgm:pt modelId="{31A713F9-C17A-45CA-8350-4A4F4909B4B1}" type="sibTrans" cxnId="{BE39CCFC-0BA3-4E1F-A65D-F37269CA9995}">
      <dgm:prSet/>
      <dgm:spPr/>
      <dgm:t>
        <a:bodyPr/>
        <a:lstStyle/>
        <a:p>
          <a:endParaRPr lang="en-US"/>
        </a:p>
      </dgm:t>
    </dgm:pt>
    <dgm:pt modelId="{7266E4B3-38A0-45A3-AD8D-BC403AD94B85}">
      <dgm:prSet phldrT="[Text]"/>
      <dgm:spPr/>
      <dgm:t>
        <a:bodyPr/>
        <a:lstStyle/>
        <a:p>
          <a:r>
            <a:rPr lang="en-US" dirty="0" err="1"/>
            <a:t>Eksperimental</a:t>
          </a:r>
          <a:endParaRPr lang="en-US" dirty="0"/>
        </a:p>
      </dgm:t>
    </dgm:pt>
    <dgm:pt modelId="{808E2493-D709-4CA5-B299-6E5EDE160C32}" type="parTrans" cxnId="{14D49192-C252-42DE-AF2F-FDA97B53C772}">
      <dgm:prSet/>
      <dgm:spPr/>
      <dgm:t>
        <a:bodyPr/>
        <a:lstStyle/>
        <a:p>
          <a:endParaRPr lang="en-ID"/>
        </a:p>
      </dgm:t>
    </dgm:pt>
    <dgm:pt modelId="{D564946B-4F0F-4420-B155-EE227C9848B2}" type="sibTrans" cxnId="{14D49192-C252-42DE-AF2F-FDA97B53C772}">
      <dgm:prSet/>
      <dgm:spPr/>
      <dgm:t>
        <a:bodyPr/>
        <a:lstStyle/>
        <a:p>
          <a:endParaRPr lang="en-ID"/>
        </a:p>
      </dgm:t>
    </dgm:pt>
    <dgm:pt modelId="{6BA65C07-5C84-4783-9F5B-EC3876AA010D}">
      <dgm:prSet phldrT="[Text]"/>
      <dgm:spPr/>
      <dgm:t>
        <a:bodyPr/>
        <a:lstStyle/>
        <a:p>
          <a:r>
            <a:rPr lang="en-US" dirty="0" err="1"/>
            <a:t>Penyebab</a:t>
          </a:r>
          <a:r>
            <a:rPr lang="en-US" dirty="0"/>
            <a:t> </a:t>
          </a:r>
          <a:r>
            <a:rPr lang="en-US" dirty="0" err="1"/>
            <a:t>sudah</a:t>
          </a:r>
          <a:r>
            <a:rPr lang="en-US" dirty="0"/>
            <a:t> </a:t>
          </a:r>
          <a:r>
            <a:rPr lang="en-US" dirty="0" err="1"/>
            <a:t>banyak</a:t>
          </a:r>
          <a:r>
            <a:rPr lang="en-US" dirty="0"/>
            <a:t> </a:t>
          </a:r>
          <a:r>
            <a:rPr lang="en-US" dirty="0" err="1"/>
            <a:t>diketahui</a:t>
          </a:r>
          <a:r>
            <a:rPr lang="en-US" dirty="0"/>
            <a:t> </a:t>
          </a:r>
        </a:p>
      </dgm:t>
    </dgm:pt>
    <dgm:pt modelId="{948DCCF1-C6A0-451A-B316-724738CD0186}" type="parTrans" cxnId="{A5541E08-A1E9-43D3-AA29-545AF56D8B03}">
      <dgm:prSet/>
      <dgm:spPr/>
      <dgm:t>
        <a:bodyPr/>
        <a:lstStyle/>
        <a:p>
          <a:endParaRPr lang="en-ID"/>
        </a:p>
      </dgm:t>
    </dgm:pt>
    <dgm:pt modelId="{D6CA0B1B-3247-46D7-AA8A-748DFEF5BDC4}" type="sibTrans" cxnId="{A5541E08-A1E9-43D3-AA29-545AF56D8B03}">
      <dgm:prSet/>
      <dgm:spPr/>
      <dgm:t>
        <a:bodyPr/>
        <a:lstStyle/>
        <a:p>
          <a:endParaRPr lang="en-ID"/>
        </a:p>
      </dgm:t>
    </dgm:pt>
    <dgm:pt modelId="{768B0732-0605-4622-95CF-064AC7F667CC}">
      <dgm:prSet phldrT="[Text]"/>
      <dgm:spPr/>
      <dgm:t>
        <a:bodyPr/>
        <a:lstStyle/>
        <a:p>
          <a:r>
            <a:rPr lang="en-US" dirty="0"/>
            <a:t>Cara </a:t>
          </a:r>
          <a:r>
            <a:rPr lang="en-US" dirty="0" err="1"/>
            <a:t>intervensi</a:t>
          </a:r>
          <a:r>
            <a:rPr lang="en-US" dirty="0"/>
            <a:t> </a:t>
          </a:r>
          <a:r>
            <a:rPr lang="en-US" dirty="0" err="1"/>
            <a:t>belum</a:t>
          </a:r>
          <a:r>
            <a:rPr lang="en-US" dirty="0"/>
            <a:t> </a:t>
          </a:r>
          <a:r>
            <a:rPr lang="en-US" dirty="0" err="1"/>
            <a:t>ada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sudah</a:t>
          </a:r>
          <a:r>
            <a:rPr lang="en-US" dirty="0"/>
            <a:t> </a:t>
          </a:r>
          <a:r>
            <a:rPr lang="en-US" dirty="0" err="1"/>
            <a:t>ada</a:t>
          </a:r>
          <a:r>
            <a:rPr lang="en-US" dirty="0"/>
            <a:t> </a:t>
          </a:r>
          <a:r>
            <a:rPr lang="en-US" dirty="0" err="1"/>
            <a:t>tapi</a:t>
          </a:r>
          <a:r>
            <a:rPr lang="en-US" dirty="0"/>
            <a:t> </a:t>
          </a:r>
          <a:r>
            <a:rPr lang="en-US" dirty="0" err="1"/>
            <a:t>belum</a:t>
          </a:r>
          <a:r>
            <a:rPr lang="en-US" dirty="0"/>
            <a:t> </a:t>
          </a:r>
          <a:r>
            <a:rPr lang="en-US" dirty="0" err="1"/>
            <a:t>efektif</a:t>
          </a:r>
          <a:endParaRPr lang="en-US" dirty="0"/>
        </a:p>
      </dgm:t>
    </dgm:pt>
    <dgm:pt modelId="{78BE946F-CDA1-40B8-A67F-B27FCF7AA79D}" type="parTrans" cxnId="{2DF55E8C-8987-4B1C-AA2D-17B43EADC64C}">
      <dgm:prSet/>
      <dgm:spPr/>
      <dgm:t>
        <a:bodyPr/>
        <a:lstStyle/>
        <a:p>
          <a:endParaRPr lang="en-ID"/>
        </a:p>
      </dgm:t>
    </dgm:pt>
    <dgm:pt modelId="{55828D36-A0CD-43F5-847A-3BBE5800C110}" type="sibTrans" cxnId="{2DF55E8C-8987-4B1C-AA2D-17B43EADC64C}">
      <dgm:prSet/>
      <dgm:spPr/>
      <dgm:t>
        <a:bodyPr/>
        <a:lstStyle/>
        <a:p>
          <a:endParaRPr lang="en-ID"/>
        </a:p>
      </dgm:t>
    </dgm:pt>
    <dgm:pt modelId="{64B43538-A6FE-442A-B14D-00CAFA7ECA92}" type="pres">
      <dgm:prSet presAssocID="{E3D34194-0FAD-4106-8452-99A2D0A41829}" presName="Name0" presStyleCnt="0">
        <dgm:presLayoutVars>
          <dgm:dir/>
          <dgm:animLvl val="lvl"/>
          <dgm:resizeHandles/>
        </dgm:presLayoutVars>
      </dgm:prSet>
      <dgm:spPr/>
    </dgm:pt>
    <dgm:pt modelId="{2A2D3BD4-9BAA-4EDF-B711-D080635FF784}" type="pres">
      <dgm:prSet presAssocID="{9845D654-EA0B-4F5D-A1D0-441A7C07677C}" presName="linNode" presStyleCnt="0"/>
      <dgm:spPr/>
    </dgm:pt>
    <dgm:pt modelId="{9CE311EE-4B48-4AE9-9857-456E41A39A5B}" type="pres">
      <dgm:prSet presAssocID="{9845D654-EA0B-4F5D-A1D0-441A7C07677C}" presName="parentShp" presStyleLbl="node1" presStyleIdx="0" presStyleCnt="3">
        <dgm:presLayoutVars>
          <dgm:bulletEnabled val="1"/>
        </dgm:presLayoutVars>
      </dgm:prSet>
      <dgm:spPr/>
    </dgm:pt>
    <dgm:pt modelId="{C4EC5C60-45DC-4035-9B71-6FBC2856ACCB}" type="pres">
      <dgm:prSet presAssocID="{9845D654-EA0B-4F5D-A1D0-441A7C07677C}" presName="childShp" presStyleLbl="bgAccFollowNode1" presStyleIdx="0" presStyleCnt="3">
        <dgm:presLayoutVars>
          <dgm:bulletEnabled val="1"/>
        </dgm:presLayoutVars>
      </dgm:prSet>
      <dgm:spPr/>
    </dgm:pt>
    <dgm:pt modelId="{0811249E-D6EB-45AC-A248-44C98EC001FD}" type="pres">
      <dgm:prSet presAssocID="{5E803D4B-4EB6-4E51-85A2-DAA18F4AF1DA}" presName="spacing" presStyleCnt="0"/>
      <dgm:spPr/>
    </dgm:pt>
    <dgm:pt modelId="{1EE65E27-C939-4F83-93B5-55BA01375E26}" type="pres">
      <dgm:prSet presAssocID="{B7FD5694-2501-4D9F-84A8-1662F94253E8}" presName="linNode" presStyleCnt="0"/>
      <dgm:spPr/>
    </dgm:pt>
    <dgm:pt modelId="{2043017F-0385-44F3-B1AC-FE451A701E20}" type="pres">
      <dgm:prSet presAssocID="{B7FD5694-2501-4D9F-84A8-1662F94253E8}" presName="parentShp" presStyleLbl="node1" presStyleIdx="1" presStyleCnt="3">
        <dgm:presLayoutVars>
          <dgm:bulletEnabled val="1"/>
        </dgm:presLayoutVars>
      </dgm:prSet>
      <dgm:spPr/>
    </dgm:pt>
    <dgm:pt modelId="{634C2478-1A0A-496B-AAB5-901CC802B2E6}" type="pres">
      <dgm:prSet presAssocID="{B7FD5694-2501-4D9F-84A8-1662F94253E8}" presName="childShp" presStyleLbl="bgAccFollowNode1" presStyleIdx="1" presStyleCnt="3">
        <dgm:presLayoutVars>
          <dgm:bulletEnabled val="1"/>
        </dgm:presLayoutVars>
      </dgm:prSet>
      <dgm:spPr/>
    </dgm:pt>
    <dgm:pt modelId="{8A841340-C32C-40CF-BABC-DB7A788B802A}" type="pres">
      <dgm:prSet presAssocID="{42050097-5769-464E-827E-7EFAFD55E530}" presName="spacing" presStyleCnt="0"/>
      <dgm:spPr/>
    </dgm:pt>
    <dgm:pt modelId="{E250E4BE-47D5-404D-8790-ACE807A22C1F}" type="pres">
      <dgm:prSet presAssocID="{7266E4B3-38A0-45A3-AD8D-BC403AD94B85}" presName="linNode" presStyleCnt="0"/>
      <dgm:spPr/>
    </dgm:pt>
    <dgm:pt modelId="{25E974B9-E53C-4222-91DA-7D7CCDB4F651}" type="pres">
      <dgm:prSet presAssocID="{7266E4B3-38A0-45A3-AD8D-BC403AD94B85}" presName="parentShp" presStyleLbl="node1" presStyleIdx="2" presStyleCnt="3">
        <dgm:presLayoutVars>
          <dgm:bulletEnabled val="1"/>
        </dgm:presLayoutVars>
      </dgm:prSet>
      <dgm:spPr/>
    </dgm:pt>
    <dgm:pt modelId="{0ADD6030-E388-4282-9C27-0665FF522170}" type="pres">
      <dgm:prSet presAssocID="{7266E4B3-38A0-45A3-AD8D-BC403AD94B85}" presName="childShp" presStyleLbl="bgAccFollowNode1" presStyleIdx="2" presStyleCnt="3">
        <dgm:presLayoutVars>
          <dgm:bulletEnabled val="1"/>
        </dgm:presLayoutVars>
      </dgm:prSet>
      <dgm:spPr/>
    </dgm:pt>
  </dgm:ptLst>
  <dgm:cxnLst>
    <dgm:cxn modelId="{A5541E08-A1E9-43D3-AA29-545AF56D8B03}" srcId="{7266E4B3-38A0-45A3-AD8D-BC403AD94B85}" destId="{6BA65C07-5C84-4783-9F5B-EC3876AA010D}" srcOrd="0" destOrd="0" parTransId="{948DCCF1-C6A0-451A-B316-724738CD0186}" sibTransId="{D6CA0B1B-3247-46D7-AA8A-748DFEF5BDC4}"/>
    <dgm:cxn modelId="{5F84AD14-B21C-452A-BE24-E259FC7DC232}" srcId="{E3D34194-0FAD-4106-8452-99A2D0A41829}" destId="{9845D654-EA0B-4F5D-A1D0-441A7C07677C}" srcOrd="0" destOrd="0" parTransId="{4BD96B6D-AE46-43EF-9FEE-557D7F6F7196}" sibTransId="{5E803D4B-4EB6-4E51-85A2-DAA18F4AF1DA}"/>
    <dgm:cxn modelId="{745F811A-A45F-44AF-BD78-824D5FDA11BE}" type="presOf" srcId="{E3D34194-0FAD-4106-8452-99A2D0A41829}" destId="{64B43538-A6FE-442A-B14D-00CAFA7ECA92}" srcOrd="0" destOrd="0" presId="urn:microsoft.com/office/officeart/2005/8/layout/vList6"/>
    <dgm:cxn modelId="{66F6DE29-AB70-4729-9E56-E6B2AB5EBDA4}" type="presOf" srcId="{6BA65C07-5C84-4783-9F5B-EC3876AA010D}" destId="{0ADD6030-E388-4282-9C27-0665FF522170}" srcOrd="0" destOrd="0" presId="urn:microsoft.com/office/officeart/2005/8/layout/vList6"/>
    <dgm:cxn modelId="{3B2A803C-1A24-4DE5-B924-306EEADC5D74}" type="presOf" srcId="{BDBAB792-FE33-4F78-98C7-EA9A4487263E}" destId="{634C2478-1A0A-496B-AAB5-901CC802B2E6}" srcOrd="0" destOrd="0" presId="urn:microsoft.com/office/officeart/2005/8/layout/vList6"/>
    <dgm:cxn modelId="{D765667A-2E47-44AD-89DF-DEEC90ABC224}" srcId="{B7FD5694-2501-4D9F-84A8-1662F94253E8}" destId="{BDBAB792-FE33-4F78-98C7-EA9A4487263E}" srcOrd="0" destOrd="0" parTransId="{06087742-8BEB-4BAA-A37F-9840B3C844A0}" sibTransId="{A124F83C-0CB1-45DC-83B8-3A9B1C36EA10}"/>
    <dgm:cxn modelId="{1A7F965A-1021-4CAC-8B3F-B3B475982E82}" srcId="{9845D654-EA0B-4F5D-A1D0-441A7C07677C}" destId="{743C792F-0EA0-4643-923B-8AEE1B8A7BE6}" srcOrd="1" destOrd="0" parTransId="{9002907B-E7E3-4FC9-9CE3-C1A6C2F3A471}" sibTransId="{3BD432CC-4544-44DF-AE01-F731ECC42FA9}"/>
    <dgm:cxn modelId="{1EF48387-BE5D-44B9-9DE7-1D336298A3B1}" type="presOf" srcId="{9845D654-EA0B-4F5D-A1D0-441A7C07677C}" destId="{9CE311EE-4B48-4AE9-9857-456E41A39A5B}" srcOrd="0" destOrd="0" presId="urn:microsoft.com/office/officeart/2005/8/layout/vList6"/>
    <dgm:cxn modelId="{94815589-7A36-441C-902D-03BACC09E258}" srcId="{E3D34194-0FAD-4106-8452-99A2D0A41829}" destId="{B7FD5694-2501-4D9F-84A8-1662F94253E8}" srcOrd="1" destOrd="0" parTransId="{FDB0E74E-2D9A-4DAA-8824-4F11A0B04D26}" sibTransId="{42050097-5769-464E-827E-7EFAFD55E530}"/>
    <dgm:cxn modelId="{2DF55E8C-8987-4B1C-AA2D-17B43EADC64C}" srcId="{7266E4B3-38A0-45A3-AD8D-BC403AD94B85}" destId="{768B0732-0605-4622-95CF-064AC7F667CC}" srcOrd="1" destOrd="0" parTransId="{78BE946F-CDA1-40B8-A67F-B27FCF7AA79D}" sibTransId="{55828D36-A0CD-43F5-847A-3BBE5800C110}"/>
    <dgm:cxn modelId="{0CC55292-C997-4EBC-90CC-E131C185AD98}" type="presOf" srcId="{40A0C0F4-0F86-4FA8-959E-C42D3200F3BB}" destId="{C4EC5C60-45DC-4035-9B71-6FBC2856ACCB}" srcOrd="0" destOrd="0" presId="urn:microsoft.com/office/officeart/2005/8/layout/vList6"/>
    <dgm:cxn modelId="{14D49192-C252-42DE-AF2F-FDA97B53C772}" srcId="{E3D34194-0FAD-4106-8452-99A2D0A41829}" destId="{7266E4B3-38A0-45A3-AD8D-BC403AD94B85}" srcOrd="2" destOrd="0" parTransId="{808E2493-D709-4CA5-B299-6E5EDE160C32}" sibTransId="{D564946B-4F0F-4420-B155-EE227C9848B2}"/>
    <dgm:cxn modelId="{0156969A-3795-4194-A147-2C9BA2FD6B4C}" type="presOf" srcId="{743C792F-0EA0-4643-923B-8AEE1B8A7BE6}" destId="{C4EC5C60-45DC-4035-9B71-6FBC2856ACCB}" srcOrd="0" destOrd="1" presId="urn:microsoft.com/office/officeart/2005/8/layout/vList6"/>
    <dgm:cxn modelId="{9B232FA7-C231-40F6-ADD8-7F84EE82CD8C}" type="presOf" srcId="{7266E4B3-38A0-45A3-AD8D-BC403AD94B85}" destId="{25E974B9-E53C-4222-91DA-7D7CCDB4F651}" srcOrd="0" destOrd="0" presId="urn:microsoft.com/office/officeart/2005/8/layout/vList6"/>
    <dgm:cxn modelId="{DB9514A8-9146-4916-BDF5-38B443BCC6BA}" type="presOf" srcId="{B7FD5694-2501-4D9F-84A8-1662F94253E8}" destId="{2043017F-0385-44F3-B1AC-FE451A701E20}" srcOrd="0" destOrd="0" presId="urn:microsoft.com/office/officeart/2005/8/layout/vList6"/>
    <dgm:cxn modelId="{DFC70FBC-ABDF-4AEE-95EE-911B153308E8}" type="presOf" srcId="{768B0732-0605-4622-95CF-064AC7F667CC}" destId="{0ADD6030-E388-4282-9C27-0665FF522170}" srcOrd="0" destOrd="1" presId="urn:microsoft.com/office/officeart/2005/8/layout/vList6"/>
    <dgm:cxn modelId="{9EDF3BBF-6635-441A-A0A9-DE6784789639}" type="presOf" srcId="{BB78DE77-2639-4459-9292-9082C6D9F3EA}" destId="{634C2478-1A0A-496B-AAB5-901CC802B2E6}" srcOrd="0" destOrd="1" presId="urn:microsoft.com/office/officeart/2005/8/layout/vList6"/>
    <dgm:cxn modelId="{898BADD9-F734-4140-A693-5244DBF899AF}" srcId="{9845D654-EA0B-4F5D-A1D0-441A7C07677C}" destId="{40A0C0F4-0F86-4FA8-959E-C42D3200F3BB}" srcOrd="0" destOrd="0" parTransId="{33F3087E-A29C-4D9C-B6E3-E9BF9C9C6141}" sibTransId="{D95F2EDD-1B52-4E38-A49A-B981C9A7737F}"/>
    <dgm:cxn modelId="{BE39CCFC-0BA3-4E1F-A65D-F37269CA9995}" srcId="{B7FD5694-2501-4D9F-84A8-1662F94253E8}" destId="{BB78DE77-2639-4459-9292-9082C6D9F3EA}" srcOrd="1" destOrd="0" parTransId="{B93F77B5-46F4-4785-8873-C92442A2C564}" sibTransId="{31A713F9-C17A-45CA-8350-4A4F4909B4B1}"/>
    <dgm:cxn modelId="{2BC1153F-F1AA-450B-9D6F-1D334B1379A7}" type="presParOf" srcId="{64B43538-A6FE-442A-B14D-00CAFA7ECA92}" destId="{2A2D3BD4-9BAA-4EDF-B711-D080635FF784}" srcOrd="0" destOrd="0" presId="urn:microsoft.com/office/officeart/2005/8/layout/vList6"/>
    <dgm:cxn modelId="{AD74CB9A-2A85-4E3B-8A84-5E3FED9A84BD}" type="presParOf" srcId="{2A2D3BD4-9BAA-4EDF-B711-D080635FF784}" destId="{9CE311EE-4B48-4AE9-9857-456E41A39A5B}" srcOrd="0" destOrd="0" presId="urn:microsoft.com/office/officeart/2005/8/layout/vList6"/>
    <dgm:cxn modelId="{F77975B5-3906-43EF-AC94-E43B50751751}" type="presParOf" srcId="{2A2D3BD4-9BAA-4EDF-B711-D080635FF784}" destId="{C4EC5C60-45DC-4035-9B71-6FBC2856ACCB}" srcOrd="1" destOrd="0" presId="urn:microsoft.com/office/officeart/2005/8/layout/vList6"/>
    <dgm:cxn modelId="{82C76933-6CD3-4057-B360-2193AA8AD492}" type="presParOf" srcId="{64B43538-A6FE-442A-B14D-00CAFA7ECA92}" destId="{0811249E-D6EB-45AC-A248-44C98EC001FD}" srcOrd="1" destOrd="0" presId="urn:microsoft.com/office/officeart/2005/8/layout/vList6"/>
    <dgm:cxn modelId="{C01D5B33-C5F2-4235-9F0C-C0E747366662}" type="presParOf" srcId="{64B43538-A6FE-442A-B14D-00CAFA7ECA92}" destId="{1EE65E27-C939-4F83-93B5-55BA01375E26}" srcOrd="2" destOrd="0" presId="urn:microsoft.com/office/officeart/2005/8/layout/vList6"/>
    <dgm:cxn modelId="{105C42A6-8B71-4F7A-99EB-455B44DD22D9}" type="presParOf" srcId="{1EE65E27-C939-4F83-93B5-55BA01375E26}" destId="{2043017F-0385-44F3-B1AC-FE451A701E20}" srcOrd="0" destOrd="0" presId="urn:microsoft.com/office/officeart/2005/8/layout/vList6"/>
    <dgm:cxn modelId="{356D12F1-1322-4AA5-8610-F53079D458A1}" type="presParOf" srcId="{1EE65E27-C939-4F83-93B5-55BA01375E26}" destId="{634C2478-1A0A-496B-AAB5-901CC802B2E6}" srcOrd="1" destOrd="0" presId="urn:microsoft.com/office/officeart/2005/8/layout/vList6"/>
    <dgm:cxn modelId="{70C57BA9-17DB-4A4B-B66D-462D71DC6F52}" type="presParOf" srcId="{64B43538-A6FE-442A-B14D-00CAFA7ECA92}" destId="{8A841340-C32C-40CF-BABC-DB7A788B802A}" srcOrd="3" destOrd="0" presId="urn:microsoft.com/office/officeart/2005/8/layout/vList6"/>
    <dgm:cxn modelId="{91FCD326-ECAF-4C4A-869F-F801773A9886}" type="presParOf" srcId="{64B43538-A6FE-442A-B14D-00CAFA7ECA92}" destId="{E250E4BE-47D5-404D-8790-ACE807A22C1F}" srcOrd="4" destOrd="0" presId="urn:microsoft.com/office/officeart/2005/8/layout/vList6"/>
    <dgm:cxn modelId="{9B1FC0E9-DFAF-4FA9-AE63-16593F868E48}" type="presParOf" srcId="{E250E4BE-47D5-404D-8790-ACE807A22C1F}" destId="{25E974B9-E53C-4222-91DA-7D7CCDB4F651}" srcOrd="0" destOrd="0" presId="urn:microsoft.com/office/officeart/2005/8/layout/vList6"/>
    <dgm:cxn modelId="{2105E6ED-14D9-4214-8C80-2AA4365237D9}" type="presParOf" srcId="{E250E4BE-47D5-404D-8790-ACE807A22C1F}" destId="{0ADD6030-E388-4282-9C27-0665FF52217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D34194-0FAD-4106-8452-99A2D0A4182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45D654-EA0B-4F5D-A1D0-441A7C07677C}">
      <dgm:prSet phldrT="[Text]"/>
      <dgm:spPr/>
      <dgm:t>
        <a:bodyPr/>
        <a:lstStyle/>
        <a:p>
          <a:r>
            <a:rPr lang="en-US" dirty="0" err="1"/>
            <a:t>Deskriptif</a:t>
          </a:r>
          <a:endParaRPr lang="en-US" dirty="0"/>
        </a:p>
      </dgm:t>
    </dgm:pt>
    <dgm:pt modelId="{4BD96B6D-AE46-43EF-9FEE-557D7F6F7196}" type="parTrans" cxnId="{5F84AD14-B21C-452A-BE24-E259FC7DC232}">
      <dgm:prSet/>
      <dgm:spPr/>
      <dgm:t>
        <a:bodyPr/>
        <a:lstStyle/>
        <a:p>
          <a:endParaRPr lang="en-US"/>
        </a:p>
      </dgm:t>
    </dgm:pt>
    <dgm:pt modelId="{5E803D4B-4EB6-4E51-85A2-DAA18F4AF1DA}" type="sibTrans" cxnId="{5F84AD14-B21C-452A-BE24-E259FC7DC232}">
      <dgm:prSet/>
      <dgm:spPr/>
      <dgm:t>
        <a:bodyPr/>
        <a:lstStyle/>
        <a:p>
          <a:endParaRPr lang="en-US"/>
        </a:p>
      </dgm:t>
    </dgm:pt>
    <dgm:pt modelId="{40A0C0F4-0F86-4FA8-959E-C42D3200F3BB}">
      <dgm:prSet phldrT="[Text]"/>
      <dgm:spPr/>
      <dgm:t>
        <a:bodyPr/>
        <a:lstStyle/>
        <a:p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menjelaskan</a:t>
          </a:r>
          <a:r>
            <a:rPr lang="en-US" dirty="0"/>
            <a:t> </a:t>
          </a:r>
          <a:r>
            <a:rPr lang="en-US" dirty="0" err="1"/>
            <a:t>besarnya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en-US" dirty="0"/>
            <a:t> </a:t>
          </a:r>
          <a:r>
            <a:rPr lang="en-US" dirty="0" err="1"/>
            <a:t>dari</a:t>
          </a:r>
          <a:r>
            <a:rPr lang="en-US" dirty="0"/>
            <a:t> </a:t>
          </a:r>
          <a:r>
            <a:rPr lang="en-US" dirty="0" err="1"/>
            <a:t>referensi</a:t>
          </a:r>
          <a:r>
            <a:rPr lang="en-US" dirty="0"/>
            <a:t> lain (</a:t>
          </a:r>
          <a:r>
            <a:rPr lang="en-US" dirty="0" err="1"/>
            <a:t>tempat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waktu</a:t>
          </a:r>
          <a:r>
            <a:rPr lang="en-US" dirty="0"/>
            <a:t> yang </a:t>
          </a:r>
          <a:r>
            <a:rPr lang="en-US" dirty="0" err="1"/>
            <a:t>berbeda</a:t>
          </a:r>
          <a:r>
            <a:rPr lang="en-US" dirty="0"/>
            <a:t>)</a:t>
          </a:r>
        </a:p>
      </dgm:t>
    </dgm:pt>
    <dgm:pt modelId="{33F3087E-A29C-4D9C-B6E3-E9BF9C9C6141}" type="parTrans" cxnId="{898BADD9-F734-4140-A693-5244DBF899AF}">
      <dgm:prSet/>
      <dgm:spPr/>
      <dgm:t>
        <a:bodyPr/>
        <a:lstStyle/>
        <a:p>
          <a:endParaRPr lang="en-US"/>
        </a:p>
      </dgm:t>
    </dgm:pt>
    <dgm:pt modelId="{D95F2EDD-1B52-4E38-A49A-B981C9A7737F}" type="sibTrans" cxnId="{898BADD9-F734-4140-A693-5244DBF899AF}">
      <dgm:prSet/>
      <dgm:spPr/>
      <dgm:t>
        <a:bodyPr/>
        <a:lstStyle/>
        <a:p>
          <a:endParaRPr lang="en-US"/>
        </a:p>
      </dgm:t>
    </dgm:pt>
    <dgm:pt modelId="{B7FD5694-2501-4D9F-84A8-1662F94253E8}">
      <dgm:prSet phldrT="[Text]"/>
      <dgm:spPr/>
      <dgm:t>
        <a:bodyPr/>
        <a:lstStyle/>
        <a:p>
          <a:r>
            <a:rPr lang="en-US" dirty="0" err="1"/>
            <a:t>Analitik</a:t>
          </a:r>
          <a:r>
            <a:rPr lang="en-US" dirty="0"/>
            <a:t> </a:t>
          </a:r>
          <a:r>
            <a:rPr lang="en-US" dirty="0" err="1"/>
            <a:t>observasional</a:t>
          </a:r>
          <a:endParaRPr lang="en-US" dirty="0"/>
        </a:p>
      </dgm:t>
    </dgm:pt>
    <dgm:pt modelId="{FDB0E74E-2D9A-4DAA-8824-4F11A0B04D26}" type="parTrans" cxnId="{94815589-7A36-441C-902D-03BACC09E258}">
      <dgm:prSet/>
      <dgm:spPr/>
      <dgm:t>
        <a:bodyPr/>
        <a:lstStyle/>
        <a:p>
          <a:endParaRPr lang="en-US"/>
        </a:p>
      </dgm:t>
    </dgm:pt>
    <dgm:pt modelId="{42050097-5769-464E-827E-7EFAFD55E530}" type="sibTrans" cxnId="{94815589-7A36-441C-902D-03BACC09E258}">
      <dgm:prSet/>
      <dgm:spPr/>
      <dgm:t>
        <a:bodyPr/>
        <a:lstStyle/>
        <a:p>
          <a:endParaRPr lang="en-US"/>
        </a:p>
      </dgm:t>
    </dgm:pt>
    <dgm:pt modelId="{BDBAB792-FE33-4F78-98C7-EA9A4487263E}">
      <dgm:prSet phldrT="[Text]"/>
      <dgm:spPr/>
      <dgm:t>
        <a:bodyPr/>
        <a:lstStyle/>
        <a:p>
          <a:r>
            <a:rPr lang="en-US" dirty="0" err="1"/>
            <a:t>Besarnya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en-US" dirty="0"/>
            <a:t> </a:t>
          </a:r>
          <a:r>
            <a:rPr lang="en-US" dirty="0" err="1"/>
            <a:t>belum</a:t>
          </a:r>
          <a:r>
            <a:rPr lang="en-US" dirty="0"/>
            <a:t> </a:t>
          </a:r>
          <a:r>
            <a:rPr lang="en-US" dirty="0" err="1"/>
            <a:t>diketahui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dijelaskan</a:t>
          </a:r>
          <a:endParaRPr lang="en-US" dirty="0"/>
        </a:p>
      </dgm:t>
    </dgm:pt>
    <dgm:pt modelId="{06087742-8BEB-4BAA-A37F-9840B3C844A0}" type="parTrans" cxnId="{D765667A-2E47-44AD-89DF-DEEC90ABC224}">
      <dgm:prSet/>
      <dgm:spPr/>
      <dgm:t>
        <a:bodyPr/>
        <a:lstStyle/>
        <a:p>
          <a:endParaRPr lang="en-US"/>
        </a:p>
      </dgm:t>
    </dgm:pt>
    <dgm:pt modelId="{A124F83C-0CB1-45DC-83B8-3A9B1C36EA10}" type="sibTrans" cxnId="{D765667A-2E47-44AD-89DF-DEEC90ABC224}">
      <dgm:prSet/>
      <dgm:spPr/>
      <dgm:t>
        <a:bodyPr/>
        <a:lstStyle/>
        <a:p>
          <a:endParaRPr lang="en-US"/>
        </a:p>
      </dgm:t>
    </dgm:pt>
    <dgm:pt modelId="{BB78DE77-2639-4459-9292-9082C6D9F3EA}">
      <dgm:prSet phldrT="[Text]"/>
      <dgm:spPr/>
      <dgm:t>
        <a:bodyPr/>
        <a:lstStyle/>
        <a:p>
          <a:r>
            <a:rPr lang="en-US" dirty="0" err="1"/>
            <a:t>Penyebab</a:t>
          </a:r>
          <a:r>
            <a:rPr lang="en-US" dirty="0"/>
            <a:t> </a:t>
          </a:r>
          <a:r>
            <a:rPr lang="en-US" dirty="0" err="1"/>
            <a:t>sudah</a:t>
          </a:r>
          <a:r>
            <a:rPr lang="en-US" dirty="0"/>
            <a:t> </a:t>
          </a:r>
          <a:r>
            <a:rPr lang="en-US" dirty="0" err="1"/>
            <a:t>diketahui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menunjukkan</a:t>
          </a:r>
          <a:r>
            <a:rPr lang="en-US" dirty="0"/>
            <a:t> novelty (</a:t>
          </a:r>
          <a:r>
            <a:rPr lang="en-US" dirty="0" err="1"/>
            <a:t>perbedaan</a:t>
          </a:r>
          <a:r>
            <a:rPr lang="en-US" dirty="0"/>
            <a:t> </a:t>
          </a:r>
          <a:r>
            <a:rPr lang="en-US" dirty="0" err="1"/>
            <a:t>karakter</a:t>
          </a:r>
          <a:r>
            <a:rPr lang="en-US" dirty="0"/>
            <a:t> </a:t>
          </a:r>
          <a:r>
            <a:rPr lang="en-US" dirty="0" err="1"/>
            <a:t>subyek</a:t>
          </a:r>
          <a:r>
            <a:rPr lang="en-US" dirty="0"/>
            <a:t>, </a:t>
          </a:r>
          <a:r>
            <a:rPr lang="en-US" dirty="0" err="1"/>
            <a:t>waktu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tempat,dll</a:t>
          </a:r>
          <a:r>
            <a:rPr lang="en-US" dirty="0"/>
            <a:t>)</a:t>
          </a:r>
        </a:p>
      </dgm:t>
    </dgm:pt>
    <dgm:pt modelId="{B93F77B5-46F4-4785-8873-C92442A2C564}" type="parTrans" cxnId="{BE39CCFC-0BA3-4E1F-A65D-F37269CA9995}">
      <dgm:prSet/>
      <dgm:spPr/>
      <dgm:t>
        <a:bodyPr/>
        <a:lstStyle/>
        <a:p>
          <a:endParaRPr lang="en-US"/>
        </a:p>
      </dgm:t>
    </dgm:pt>
    <dgm:pt modelId="{31A713F9-C17A-45CA-8350-4A4F4909B4B1}" type="sibTrans" cxnId="{BE39CCFC-0BA3-4E1F-A65D-F37269CA9995}">
      <dgm:prSet/>
      <dgm:spPr/>
      <dgm:t>
        <a:bodyPr/>
        <a:lstStyle/>
        <a:p>
          <a:endParaRPr lang="en-US"/>
        </a:p>
      </dgm:t>
    </dgm:pt>
    <dgm:pt modelId="{7266E4B3-38A0-45A3-AD8D-BC403AD94B85}">
      <dgm:prSet phldrT="[Text]"/>
      <dgm:spPr/>
      <dgm:t>
        <a:bodyPr/>
        <a:lstStyle/>
        <a:p>
          <a:r>
            <a:rPr lang="en-US" dirty="0" err="1"/>
            <a:t>Eksperimental</a:t>
          </a:r>
          <a:endParaRPr lang="en-US" dirty="0"/>
        </a:p>
      </dgm:t>
    </dgm:pt>
    <dgm:pt modelId="{808E2493-D709-4CA5-B299-6E5EDE160C32}" type="parTrans" cxnId="{14D49192-C252-42DE-AF2F-FDA97B53C772}">
      <dgm:prSet/>
      <dgm:spPr/>
      <dgm:t>
        <a:bodyPr/>
        <a:lstStyle/>
        <a:p>
          <a:endParaRPr lang="en-US"/>
        </a:p>
      </dgm:t>
    </dgm:pt>
    <dgm:pt modelId="{D564946B-4F0F-4420-B155-EE227C9848B2}" type="sibTrans" cxnId="{14D49192-C252-42DE-AF2F-FDA97B53C772}">
      <dgm:prSet/>
      <dgm:spPr/>
      <dgm:t>
        <a:bodyPr/>
        <a:lstStyle/>
        <a:p>
          <a:endParaRPr lang="en-US"/>
        </a:p>
      </dgm:t>
    </dgm:pt>
    <dgm:pt modelId="{6BA65C07-5C84-4783-9F5B-EC3876AA010D}">
      <dgm:prSet phldrT="[Text]"/>
      <dgm:spPr/>
      <dgm:t>
        <a:bodyPr/>
        <a:lstStyle/>
        <a:p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menjelaskan</a:t>
          </a:r>
          <a:r>
            <a:rPr lang="en-US" dirty="0"/>
            <a:t> </a:t>
          </a:r>
          <a:r>
            <a:rPr lang="en-US" dirty="0" err="1"/>
            <a:t>permasalahan</a:t>
          </a:r>
          <a:r>
            <a:rPr lang="en-US" dirty="0"/>
            <a:t> </a:t>
          </a:r>
          <a:r>
            <a:rPr lang="en-US" dirty="0" err="1"/>
            <a:t>intervensi</a:t>
          </a:r>
          <a:r>
            <a:rPr lang="en-US" dirty="0"/>
            <a:t> yang </a:t>
          </a:r>
          <a:r>
            <a:rPr lang="en-US" dirty="0" err="1"/>
            <a:t>sudah</a:t>
          </a:r>
          <a:r>
            <a:rPr lang="en-US" dirty="0"/>
            <a:t> </a:t>
          </a:r>
          <a:r>
            <a:rPr lang="en-US" dirty="0" err="1"/>
            <a:t>ada</a:t>
          </a:r>
          <a:r>
            <a:rPr lang="en-US" dirty="0"/>
            <a:t> (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efektif</a:t>
          </a:r>
          <a:r>
            <a:rPr lang="en-US" dirty="0"/>
            <a:t>, </a:t>
          </a:r>
          <a:r>
            <a:rPr lang="en-US" dirty="0" err="1"/>
            <a:t>mahal</a:t>
          </a:r>
          <a:r>
            <a:rPr lang="en-US" dirty="0"/>
            <a:t>, </a:t>
          </a:r>
          <a:r>
            <a:rPr lang="en-US" dirty="0" err="1"/>
            <a:t>operasional</a:t>
          </a:r>
          <a:r>
            <a:rPr lang="en-US" dirty="0"/>
            <a:t> </a:t>
          </a:r>
          <a:r>
            <a:rPr lang="en-US" dirty="0" err="1"/>
            <a:t>sulit</a:t>
          </a:r>
          <a:r>
            <a:rPr lang="en-US" dirty="0"/>
            <a:t>) </a:t>
          </a:r>
          <a:r>
            <a:rPr lang="en-US" dirty="0" err="1"/>
            <a:t>sehingga</a:t>
          </a:r>
          <a:r>
            <a:rPr lang="en-US" dirty="0"/>
            <a:t> </a:t>
          </a:r>
          <a:r>
            <a:rPr lang="en-US" dirty="0" err="1"/>
            <a:t>membutuhkan</a:t>
          </a:r>
          <a:r>
            <a:rPr lang="en-US" dirty="0"/>
            <a:t> </a:t>
          </a:r>
          <a:r>
            <a:rPr lang="en-US" dirty="0" err="1"/>
            <a:t>intervensi</a:t>
          </a:r>
          <a:r>
            <a:rPr lang="en-US" dirty="0"/>
            <a:t> </a:t>
          </a:r>
          <a:r>
            <a:rPr lang="en-US" dirty="0" err="1"/>
            <a:t>baru</a:t>
          </a:r>
          <a:endParaRPr lang="en-US" dirty="0"/>
        </a:p>
      </dgm:t>
    </dgm:pt>
    <dgm:pt modelId="{948DCCF1-C6A0-451A-B316-724738CD0186}" type="parTrans" cxnId="{A5541E08-A1E9-43D3-AA29-545AF56D8B03}">
      <dgm:prSet/>
      <dgm:spPr/>
      <dgm:t>
        <a:bodyPr/>
        <a:lstStyle/>
        <a:p>
          <a:endParaRPr lang="en-US"/>
        </a:p>
      </dgm:t>
    </dgm:pt>
    <dgm:pt modelId="{D6CA0B1B-3247-46D7-AA8A-748DFEF5BDC4}" type="sibTrans" cxnId="{A5541E08-A1E9-43D3-AA29-545AF56D8B03}">
      <dgm:prSet/>
      <dgm:spPr/>
      <dgm:t>
        <a:bodyPr/>
        <a:lstStyle/>
        <a:p>
          <a:endParaRPr lang="en-US"/>
        </a:p>
      </dgm:t>
    </dgm:pt>
    <dgm:pt modelId="{2347F591-284E-4D0B-A1AC-1FD1379AFAF6}">
      <dgm:prSet phldrT="[Text]"/>
      <dgm:spPr/>
      <dgm:t>
        <a:bodyPr/>
        <a:lstStyle/>
        <a:p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menjelaskan</a:t>
          </a:r>
          <a:r>
            <a:rPr lang="en-US" dirty="0"/>
            <a:t> </a:t>
          </a:r>
          <a:r>
            <a:rPr lang="en-US" dirty="0" err="1"/>
            <a:t>alat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metode</a:t>
          </a:r>
          <a:r>
            <a:rPr lang="en-US" dirty="0"/>
            <a:t> </a:t>
          </a:r>
          <a:r>
            <a:rPr lang="en-US" dirty="0" err="1"/>
            <a:t>pengukuran</a:t>
          </a:r>
          <a:r>
            <a:rPr lang="en-US" dirty="0"/>
            <a:t> variable yang </a:t>
          </a:r>
          <a:r>
            <a:rPr lang="en-US" dirty="0" err="1"/>
            <a:t>dianalisis</a:t>
          </a:r>
          <a:endParaRPr lang="en-US" dirty="0"/>
        </a:p>
      </dgm:t>
    </dgm:pt>
    <dgm:pt modelId="{3AFA07B6-4580-4A89-A60B-2EDFE761FE4A}" type="parTrans" cxnId="{25352D9D-BF30-493E-98ED-C7DA4EF3A516}">
      <dgm:prSet/>
      <dgm:spPr/>
      <dgm:t>
        <a:bodyPr/>
        <a:lstStyle/>
        <a:p>
          <a:endParaRPr lang="en-US"/>
        </a:p>
      </dgm:t>
    </dgm:pt>
    <dgm:pt modelId="{58CAE350-B2E5-4671-88FA-6512A6D8244B}" type="sibTrans" cxnId="{25352D9D-BF30-493E-98ED-C7DA4EF3A516}">
      <dgm:prSet/>
      <dgm:spPr/>
      <dgm:t>
        <a:bodyPr/>
        <a:lstStyle/>
        <a:p>
          <a:endParaRPr lang="en-US"/>
        </a:p>
      </dgm:t>
    </dgm:pt>
    <dgm:pt modelId="{64B43538-A6FE-442A-B14D-00CAFA7ECA92}" type="pres">
      <dgm:prSet presAssocID="{E3D34194-0FAD-4106-8452-99A2D0A41829}" presName="Name0" presStyleCnt="0">
        <dgm:presLayoutVars>
          <dgm:dir/>
          <dgm:animLvl val="lvl"/>
          <dgm:resizeHandles/>
        </dgm:presLayoutVars>
      </dgm:prSet>
      <dgm:spPr/>
    </dgm:pt>
    <dgm:pt modelId="{2A2D3BD4-9BAA-4EDF-B711-D080635FF784}" type="pres">
      <dgm:prSet presAssocID="{9845D654-EA0B-4F5D-A1D0-441A7C07677C}" presName="linNode" presStyleCnt="0"/>
      <dgm:spPr/>
    </dgm:pt>
    <dgm:pt modelId="{9CE311EE-4B48-4AE9-9857-456E41A39A5B}" type="pres">
      <dgm:prSet presAssocID="{9845D654-EA0B-4F5D-A1D0-441A7C07677C}" presName="parentShp" presStyleLbl="node1" presStyleIdx="0" presStyleCnt="3" custScaleX="53931">
        <dgm:presLayoutVars>
          <dgm:bulletEnabled val="1"/>
        </dgm:presLayoutVars>
      </dgm:prSet>
      <dgm:spPr/>
    </dgm:pt>
    <dgm:pt modelId="{C4EC5C60-45DC-4035-9B71-6FBC2856ACCB}" type="pres">
      <dgm:prSet presAssocID="{9845D654-EA0B-4F5D-A1D0-441A7C07677C}" presName="childShp" presStyleLbl="bgAccFollowNode1" presStyleIdx="0" presStyleCnt="3">
        <dgm:presLayoutVars>
          <dgm:bulletEnabled val="1"/>
        </dgm:presLayoutVars>
      </dgm:prSet>
      <dgm:spPr/>
    </dgm:pt>
    <dgm:pt modelId="{0811249E-D6EB-45AC-A248-44C98EC001FD}" type="pres">
      <dgm:prSet presAssocID="{5E803D4B-4EB6-4E51-85A2-DAA18F4AF1DA}" presName="spacing" presStyleCnt="0"/>
      <dgm:spPr/>
    </dgm:pt>
    <dgm:pt modelId="{1EE65E27-C939-4F83-93B5-55BA01375E26}" type="pres">
      <dgm:prSet presAssocID="{B7FD5694-2501-4D9F-84A8-1662F94253E8}" presName="linNode" presStyleCnt="0"/>
      <dgm:spPr/>
    </dgm:pt>
    <dgm:pt modelId="{2043017F-0385-44F3-B1AC-FE451A701E20}" type="pres">
      <dgm:prSet presAssocID="{B7FD5694-2501-4D9F-84A8-1662F94253E8}" presName="parentShp" presStyleLbl="node1" presStyleIdx="1" presStyleCnt="3" custScaleX="53931">
        <dgm:presLayoutVars>
          <dgm:bulletEnabled val="1"/>
        </dgm:presLayoutVars>
      </dgm:prSet>
      <dgm:spPr/>
    </dgm:pt>
    <dgm:pt modelId="{634C2478-1A0A-496B-AAB5-901CC802B2E6}" type="pres">
      <dgm:prSet presAssocID="{B7FD5694-2501-4D9F-84A8-1662F94253E8}" presName="childShp" presStyleLbl="bgAccFollowNode1" presStyleIdx="1" presStyleCnt="3">
        <dgm:presLayoutVars>
          <dgm:bulletEnabled val="1"/>
        </dgm:presLayoutVars>
      </dgm:prSet>
      <dgm:spPr/>
    </dgm:pt>
    <dgm:pt modelId="{8A841340-C32C-40CF-BABC-DB7A788B802A}" type="pres">
      <dgm:prSet presAssocID="{42050097-5769-464E-827E-7EFAFD55E530}" presName="spacing" presStyleCnt="0"/>
      <dgm:spPr/>
    </dgm:pt>
    <dgm:pt modelId="{E250E4BE-47D5-404D-8790-ACE807A22C1F}" type="pres">
      <dgm:prSet presAssocID="{7266E4B3-38A0-45A3-AD8D-BC403AD94B85}" presName="linNode" presStyleCnt="0"/>
      <dgm:spPr/>
    </dgm:pt>
    <dgm:pt modelId="{25E974B9-E53C-4222-91DA-7D7CCDB4F651}" type="pres">
      <dgm:prSet presAssocID="{7266E4B3-38A0-45A3-AD8D-BC403AD94B85}" presName="parentShp" presStyleLbl="node1" presStyleIdx="2" presStyleCnt="3" custScaleX="58425">
        <dgm:presLayoutVars>
          <dgm:bulletEnabled val="1"/>
        </dgm:presLayoutVars>
      </dgm:prSet>
      <dgm:spPr/>
    </dgm:pt>
    <dgm:pt modelId="{0ADD6030-E388-4282-9C27-0665FF522170}" type="pres">
      <dgm:prSet presAssocID="{7266E4B3-38A0-45A3-AD8D-BC403AD94B85}" presName="childShp" presStyleLbl="bgAccFollowNode1" presStyleIdx="2" presStyleCnt="3">
        <dgm:presLayoutVars>
          <dgm:bulletEnabled val="1"/>
        </dgm:presLayoutVars>
      </dgm:prSet>
      <dgm:spPr/>
    </dgm:pt>
  </dgm:ptLst>
  <dgm:cxnLst>
    <dgm:cxn modelId="{A5541E08-A1E9-43D3-AA29-545AF56D8B03}" srcId="{7266E4B3-38A0-45A3-AD8D-BC403AD94B85}" destId="{6BA65C07-5C84-4783-9F5B-EC3876AA010D}" srcOrd="0" destOrd="0" parTransId="{948DCCF1-C6A0-451A-B316-724738CD0186}" sibTransId="{D6CA0B1B-3247-46D7-AA8A-748DFEF5BDC4}"/>
    <dgm:cxn modelId="{5F84AD14-B21C-452A-BE24-E259FC7DC232}" srcId="{E3D34194-0FAD-4106-8452-99A2D0A41829}" destId="{9845D654-EA0B-4F5D-A1D0-441A7C07677C}" srcOrd="0" destOrd="0" parTransId="{4BD96B6D-AE46-43EF-9FEE-557D7F6F7196}" sibTransId="{5E803D4B-4EB6-4E51-85A2-DAA18F4AF1DA}"/>
    <dgm:cxn modelId="{745F811A-A45F-44AF-BD78-824D5FDA11BE}" type="presOf" srcId="{E3D34194-0FAD-4106-8452-99A2D0A41829}" destId="{64B43538-A6FE-442A-B14D-00CAFA7ECA92}" srcOrd="0" destOrd="0" presId="urn:microsoft.com/office/officeart/2005/8/layout/vList6"/>
    <dgm:cxn modelId="{66F6DE29-AB70-4729-9E56-E6B2AB5EBDA4}" type="presOf" srcId="{6BA65C07-5C84-4783-9F5B-EC3876AA010D}" destId="{0ADD6030-E388-4282-9C27-0665FF522170}" srcOrd="0" destOrd="0" presId="urn:microsoft.com/office/officeart/2005/8/layout/vList6"/>
    <dgm:cxn modelId="{3B2A803C-1A24-4DE5-B924-306EEADC5D74}" type="presOf" srcId="{BDBAB792-FE33-4F78-98C7-EA9A4487263E}" destId="{634C2478-1A0A-496B-AAB5-901CC802B2E6}" srcOrd="0" destOrd="0" presId="urn:microsoft.com/office/officeart/2005/8/layout/vList6"/>
    <dgm:cxn modelId="{D765667A-2E47-44AD-89DF-DEEC90ABC224}" srcId="{B7FD5694-2501-4D9F-84A8-1662F94253E8}" destId="{BDBAB792-FE33-4F78-98C7-EA9A4487263E}" srcOrd="0" destOrd="0" parTransId="{06087742-8BEB-4BAA-A37F-9840B3C844A0}" sibTransId="{A124F83C-0CB1-45DC-83B8-3A9B1C36EA10}"/>
    <dgm:cxn modelId="{1EF48387-BE5D-44B9-9DE7-1D336298A3B1}" type="presOf" srcId="{9845D654-EA0B-4F5D-A1D0-441A7C07677C}" destId="{9CE311EE-4B48-4AE9-9857-456E41A39A5B}" srcOrd="0" destOrd="0" presId="urn:microsoft.com/office/officeart/2005/8/layout/vList6"/>
    <dgm:cxn modelId="{94815589-7A36-441C-902D-03BACC09E258}" srcId="{E3D34194-0FAD-4106-8452-99A2D0A41829}" destId="{B7FD5694-2501-4D9F-84A8-1662F94253E8}" srcOrd="1" destOrd="0" parTransId="{FDB0E74E-2D9A-4DAA-8824-4F11A0B04D26}" sibTransId="{42050097-5769-464E-827E-7EFAFD55E530}"/>
    <dgm:cxn modelId="{2C51F889-B5B8-4427-8E64-B116CBC9480D}" type="presOf" srcId="{2347F591-284E-4D0B-A1AC-1FD1379AFAF6}" destId="{C4EC5C60-45DC-4035-9B71-6FBC2856ACCB}" srcOrd="0" destOrd="1" presId="urn:microsoft.com/office/officeart/2005/8/layout/vList6"/>
    <dgm:cxn modelId="{0CC55292-C997-4EBC-90CC-E131C185AD98}" type="presOf" srcId="{40A0C0F4-0F86-4FA8-959E-C42D3200F3BB}" destId="{C4EC5C60-45DC-4035-9B71-6FBC2856ACCB}" srcOrd="0" destOrd="0" presId="urn:microsoft.com/office/officeart/2005/8/layout/vList6"/>
    <dgm:cxn modelId="{14D49192-C252-42DE-AF2F-FDA97B53C772}" srcId="{E3D34194-0FAD-4106-8452-99A2D0A41829}" destId="{7266E4B3-38A0-45A3-AD8D-BC403AD94B85}" srcOrd="2" destOrd="0" parTransId="{808E2493-D709-4CA5-B299-6E5EDE160C32}" sibTransId="{D564946B-4F0F-4420-B155-EE227C9848B2}"/>
    <dgm:cxn modelId="{25352D9D-BF30-493E-98ED-C7DA4EF3A516}" srcId="{9845D654-EA0B-4F5D-A1D0-441A7C07677C}" destId="{2347F591-284E-4D0B-A1AC-1FD1379AFAF6}" srcOrd="1" destOrd="0" parTransId="{3AFA07B6-4580-4A89-A60B-2EDFE761FE4A}" sibTransId="{58CAE350-B2E5-4671-88FA-6512A6D8244B}"/>
    <dgm:cxn modelId="{9B232FA7-C231-40F6-ADD8-7F84EE82CD8C}" type="presOf" srcId="{7266E4B3-38A0-45A3-AD8D-BC403AD94B85}" destId="{25E974B9-E53C-4222-91DA-7D7CCDB4F651}" srcOrd="0" destOrd="0" presId="urn:microsoft.com/office/officeart/2005/8/layout/vList6"/>
    <dgm:cxn modelId="{DB9514A8-9146-4916-BDF5-38B443BCC6BA}" type="presOf" srcId="{B7FD5694-2501-4D9F-84A8-1662F94253E8}" destId="{2043017F-0385-44F3-B1AC-FE451A701E20}" srcOrd="0" destOrd="0" presId="urn:microsoft.com/office/officeart/2005/8/layout/vList6"/>
    <dgm:cxn modelId="{9EDF3BBF-6635-441A-A0A9-DE6784789639}" type="presOf" srcId="{BB78DE77-2639-4459-9292-9082C6D9F3EA}" destId="{634C2478-1A0A-496B-AAB5-901CC802B2E6}" srcOrd="0" destOrd="1" presId="urn:microsoft.com/office/officeart/2005/8/layout/vList6"/>
    <dgm:cxn modelId="{898BADD9-F734-4140-A693-5244DBF899AF}" srcId="{9845D654-EA0B-4F5D-A1D0-441A7C07677C}" destId="{40A0C0F4-0F86-4FA8-959E-C42D3200F3BB}" srcOrd="0" destOrd="0" parTransId="{33F3087E-A29C-4D9C-B6E3-E9BF9C9C6141}" sibTransId="{D95F2EDD-1B52-4E38-A49A-B981C9A7737F}"/>
    <dgm:cxn modelId="{BE39CCFC-0BA3-4E1F-A65D-F37269CA9995}" srcId="{B7FD5694-2501-4D9F-84A8-1662F94253E8}" destId="{BB78DE77-2639-4459-9292-9082C6D9F3EA}" srcOrd="1" destOrd="0" parTransId="{B93F77B5-46F4-4785-8873-C92442A2C564}" sibTransId="{31A713F9-C17A-45CA-8350-4A4F4909B4B1}"/>
    <dgm:cxn modelId="{2BC1153F-F1AA-450B-9D6F-1D334B1379A7}" type="presParOf" srcId="{64B43538-A6FE-442A-B14D-00CAFA7ECA92}" destId="{2A2D3BD4-9BAA-4EDF-B711-D080635FF784}" srcOrd="0" destOrd="0" presId="urn:microsoft.com/office/officeart/2005/8/layout/vList6"/>
    <dgm:cxn modelId="{AD74CB9A-2A85-4E3B-8A84-5E3FED9A84BD}" type="presParOf" srcId="{2A2D3BD4-9BAA-4EDF-B711-D080635FF784}" destId="{9CE311EE-4B48-4AE9-9857-456E41A39A5B}" srcOrd="0" destOrd="0" presId="urn:microsoft.com/office/officeart/2005/8/layout/vList6"/>
    <dgm:cxn modelId="{F77975B5-3906-43EF-AC94-E43B50751751}" type="presParOf" srcId="{2A2D3BD4-9BAA-4EDF-B711-D080635FF784}" destId="{C4EC5C60-45DC-4035-9B71-6FBC2856ACCB}" srcOrd="1" destOrd="0" presId="urn:microsoft.com/office/officeart/2005/8/layout/vList6"/>
    <dgm:cxn modelId="{82C76933-6CD3-4057-B360-2193AA8AD492}" type="presParOf" srcId="{64B43538-A6FE-442A-B14D-00CAFA7ECA92}" destId="{0811249E-D6EB-45AC-A248-44C98EC001FD}" srcOrd="1" destOrd="0" presId="urn:microsoft.com/office/officeart/2005/8/layout/vList6"/>
    <dgm:cxn modelId="{C01D5B33-C5F2-4235-9F0C-C0E747366662}" type="presParOf" srcId="{64B43538-A6FE-442A-B14D-00CAFA7ECA92}" destId="{1EE65E27-C939-4F83-93B5-55BA01375E26}" srcOrd="2" destOrd="0" presId="urn:microsoft.com/office/officeart/2005/8/layout/vList6"/>
    <dgm:cxn modelId="{105C42A6-8B71-4F7A-99EB-455B44DD22D9}" type="presParOf" srcId="{1EE65E27-C939-4F83-93B5-55BA01375E26}" destId="{2043017F-0385-44F3-B1AC-FE451A701E20}" srcOrd="0" destOrd="0" presId="urn:microsoft.com/office/officeart/2005/8/layout/vList6"/>
    <dgm:cxn modelId="{356D12F1-1322-4AA5-8610-F53079D458A1}" type="presParOf" srcId="{1EE65E27-C939-4F83-93B5-55BA01375E26}" destId="{634C2478-1A0A-496B-AAB5-901CC802B2E6}" srcOrd="1" destOrd="0" presId="urn:microsoft.com/office/officeart/2005/8/layout/vList6"/>
    <dgm:cxn modelId="{70C57BA9-17DB-4A4B-B66D-462D71DC6F52}" type="presParOf" srcId="{64B43538-A6FE-442A-B14D-00CAFA7ECA92}" destId="{8A841340-C32C-40CF-BABC-DB7A788B802A}" srcOrd="3" destOrd="0" presId="urn:microsoft.com/office/officeart/2005/8/layout/vList6"/>
    <dgm:cxn modelId="{91FCD326-ECAF-4C4A-869F-F801773A9886}" type="presParOf" srcId="{64B43538-A6FE-442A-B14D-00CAFA7ECA92}" destId="{E250E4BE-47D5-404D-8790-ACE807A22C1F}" srcOrd="4" destOrd="0" presId="urn:microsoft.com/office/officeart/2005/8/layout/vList6"/>
    <dgm:cxn modelId="{9B1FC0E9-DFAF-4FA9-AE63-16593F868E48}" type="presParOf" srcId="{E250E4BE-47D5-404D-8790-ACE807A22C1F}" destId="{25E974B9-E53C-4222-91DA-7D7CCDB4F651}" srcOrd="0" destOrd="0" presId="urn:microsoft.com/office/officeart/2005/8/layout/vList6"/>
    <dgm:cxn modelId="{2105E6ED-14D9-4214-8C80-2AA4365237D9}" type="presParOf" srcId="{E250E4BE-47D5-404D-8790-ACE807A22C1F}" destId="{0ADD6030-E388-4282-9C27-0665FF52217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D34194-0FAD-4106-8452-99A2D0A4182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45D654-EA0B-4F5D-A1D0-441A7C07677C}">
      <dgm:prSet phldrT="[Text]"/>
      <dgm:spPr/>
      <dgm:t>
        <a:bodyPr/>
        <a:lstStyle/>
        <a:p>
          <a:r>
            <a:rPr lang="en-US" dirty="0"/>
            <a:t>Situation </a:t>
          </a:r>
        </a:p>
      </dgm:t>
    </dgm:pt>
    <dgm:pt modelId="{4BD96B6D-AE46-43EF-9FEE-557D7F6F7196}" type="parTrans" cxnId="{5F84AD14-B21C-452A-BE24-E259FC7DC232}">
      <dgm:prSet/>
      <dgm:spPr/>
      <dgm:t>
        <a:bodyPr/>
        <a:lstStyle/>
        <a:p>
          <a:endParaRPr lang="en-US"/>
        </a:p>
      </dgm:t>
    </dgm:pt>
    <dgm:pt modelId="{5E803D4B-4EB6-4E51-85A2-DAA18F4AF1DA}" type="sibTrans" cxnId="{5F84AD14-B21C-452A-BE24-E259FC7DC232}">
      <dgm:prSet/>
      <dgm:spPr/>
      <dgm:t>
        <a:bodyPr/>
        <a:lstStyle/>
        <a:p>
          <a:endParaRPr lang="en-US"/>
        </a:p>
      </dgm:t>
    </dgm:pt>
    <dgm:pt modelId="{40A0C0F4-0F86-4FA8-959E-C42D3200F3BB}">
      <dgm:prSet phldrT="[Text]" custT="1"/>
      <dgm:spPr/>
      <dgm:t>
        <a:bodyPr/>
        <a:lstStyle/>
        <a:p>
          <a:r>
            <a:rPr lang="en-US" sz="1400" dirty="0" err="1"/>
            <a:t>Besarnya</a:t>
          </a:r>
          <a:r>
            <a:rPr lang="en-US" sz="1400" dirty="0"/>
            <a:t> </a:t>
          </a:r>
          <a:r>
            <a:rPr lang="en-US" sz="1400" dirty="0" err="1"/>
            <a:t>masalah</a:t>
          </a:r>
          <a:endParaRPr lang="en-US" sz="1400" dirty="0"/>
        </a:p>
      </dgm:t>
    </dgm:pt>
    <dgm:pt modelId="{33F3087E-A29C-4D9C-B6E3-E9BF9C9C6141}" type="parTrans" cxnId="{898BADD9-F734-4140-A693-5244DBF899AF}">
      <dgm:prSet/>
      <dgm:spPr/>
      <dgm:t>
        <a:bodyPr/>
        <a:lstStyle/>
        <a:p>
          <a:endParaRPr lang="en-US"/>
        </a:p>
      </dgm:t>
    </dgm:pt>
    <dgm:pt modelId="{D95F2EDD-1B52-4E38-A49A-B981C9A7737F}" type="sibTrans" cxnId="{898BADD9-F734-4140-A693-5244DBF899AF}">
      <dgm:prSet/>
      <dgm:spPr/>
      <dgm:t>
        <a:bodyPr/>
        <a:lstStyle/>
        <a:p>
          <a:endParaRPr lang="en-US"/>
        </a:p>
      </dgm:t>
    </dgm:pt>
    <dgm:pt modelId="{B7FD5694-2501-4D9F-84A8-1662F94253E8}">
      <dgm:prSet phldrT="[Text]"/>
      <dgm:spPr/>
      <dgm:t>
        <a:bodyPr/>
        <a:lstStyle/>
        <a:p>
          <a:r>
            <a:rPr lang="en-US" dirty="0"/>
            <a:t>Problem</a:t>
          </a:r>
        </a:p>
      </dgm:t>
    </dgm:pt>
    <dgm:pt modelId="{FDB0E74E-2D9A-4DAA-8824-4F11A0B04D26}" type="parTrans" cxnId="{94815589-7A36-441C-902D-03BACC09E258}">
      <dgm:prSet/>
      <dgm:spPr/>
      <dgm:t>
        <a:bodyPr/>
        <a:lstStyle/>
        <a:p>
          <a:endParaRPr lang="en-US"/>
        </a:p>
      </dgm:t>
    </dgm:pt>
    <dgm:pt modelId="{42050097-5769-464E-827E-7EFAFD55E530}" type="sibTrans" cxnId="{94815589-7A36-441C-902D-03BACC09E258}">
      <dgm:prSet/>
      <dgm:spPr/>
      <dgm:t>
        <a:bodyPr/>
        <a:lstStyle/>
        <a:p>
          <a:endParaRPr lang="en-US"/>
        </a:p>
      </dgm:t>
    </dgm:pt>
    <dgm:pt modelId="{BDBAB792-FE33-4F78-98C7-EA9A4487263E}">
      <dgm:prSet phldrT="[Text]"/>
      <dgm:spPr/>
      <dgm:t>
        <a:bodyPr/>
        <a:lstStyle/>
        <a:p>
          <a:r>
            <a:rPr lang="en-US" dirty="0"/>
            <a:t>Gap </a:t>
          </a:r>
          <a:r>
            <a:rPr lang="en-US" dirty="0" err="1"/>
            <a:t>antara</a:t>
          </a:r>
          <a:r>
            <a:rPr lang="en-US" dirty="0"/>
            <a:t> </a:t>
          </a:r>
          <a:r>
            <a:rPr lang="en-US" dirty="0" err="1"/>
            <a:t>teori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masalah</a:t>
          </a:r>
          <a:endParaRPr lang="en-US" dirty="0"/>
        </a:p>
      </dgm:t>
    </dgm:pt>
    <dgm:pt modelId="{06087742-8BEB-4BAA-A37F-9840B3C844A0}" type="parTrans" cxnId="{D765667A-2E47-44AD-89DF-DEEC90ABC224}">
      <dgm:prSet/>
      <dgm:spPr/>
      <dgm:t>
        <a:bodyPr/>
        <a:lstStyle/>
        <a:p>
          <a:endParaRPr lang="en-US"/>
        </a:p>
      </dgm:t>
    </dgm:pt>
    <dgm:pt modelId="{A124F83C-0CB1-45DC-83B8-3A9B1C36EA10}" type="sibTrans" cxnId="{D765667A-2E47-44AD-89DF-DEEC90ABC224}">
      <dgm:prSet/>
      <dgm:spPr/>
      <dgm:t>
        <a:bodyPr/>
        <a:lstStyle/>
        <a:p>
          <a:endParaRPr lang="en-US"/>
        </a:p>
      </dgm:t>
    </dgm:pt>
    <dgm:pt modelId="{7266E4B3-38A0-45A3-AD8D-BC403AD94B85}">
      <dgm:prSet phldrT="[Text]"/>
      <dgm:spPr/>
      <dgm:t>
        <a:bodyPr/>
        <a:lstStyle/>
        <a:p>
          <a:r>
            <a:rPr lang="en-US" dirty="0"/>
            <a:t>Question</a:t>
          </a:r>
        </a:p>
      </dgm:t>
    </dgm:pt>
    <dgm:pt modelId="{808E2493-D709-4CA5-B299-6E5EDE160C32}" type="parTrans" cxnId="{14D49192-C252-42DE-AF2F-FDA97B53C772}">
      <dgm:prSet/>
      <dgm:spPr/>
      <dgm:t>
        <a:bodyPr/>
        <a:lstStyle/>
        <a:p>
          <a:endParaRPr lang="en-US"/>
        </a:p>
      </dgm:t>
    </dgm:pt>
    <dgm:pt modelId="{D564946B-4F0F-4420-B155-EE227C9848B2}" type="sibTrans" cxnId="{14D49192-C252-42DE-AF2F-FDA97B53C772}">
      <dgm:prSet/>
      <dgm:spPr/>
      <dgm:t>
        <a:bodyPr/>
        <a:lstStyle/>
        <a:p>
          <a:endParaRPr lang="en-US"/>
        </a:p>
      </dgm:t>
    </dgm:pt>
    <dgm:pt modelId="{6BA65C07-5C84-4783-9F5B-EC3876AA010D}">
      <dgm:prSet phldrT="[Text]"/>
      <dgm:spPr/>
      <dgm:t>
        <a:bodyPr/>
        <a:lstStyle/>
        <a:p>
          <a:r>
            <a:rPr lang="en-US" dirty="0" err="1"/>
            <a:t>Pertanyaan</a:t>
          </a:r>
          <a:r>
            <a:rPr lang="en-US" dirty="0"/>
            <a:t> </a:t>
          </a:r>
          <a:r>
            <a:rPr lang="en-US" dirty="0" err="1"/>
            <a:t>Penelitian</a:t>
          </a:r>
          <a:r>
            <a:rPr lang="en-US" dirty="0"/>
            <a:t> </a:t>
          </a:r>
        </a:p>
      </dgm:t>
    </dgm:pt>
    <dgm:pt modelId="{948DCCF1-C6A0-451A-B316-724738CD0186}" type="parTrans" cxnId="{A5541E08-A1E9-43D3-AA29-545AF56D8B03}">
      <dgm:prSet/>
      <dgm:spPr/>
      <dgm:t>
        <a:bodyPr/>
        <a:lstStyle/>
        <a:p>
          <a:endParaRPr lang="en-US"/>
        </a:p>
      </dgm:t>
    </dgm:pt>
    <dgm:pt modelId="{D6CA0B1B-3247-46D7-AA8A-748DFEF5BDC4}" type="sibTrans" cxnId="{A5541E08-A1E9-43D3-AA29-545AF56D8B03}">
      <dgm:prSet/>
      <dgm:spPr/>
      <dgm:t>
        <a:bodyPr/>
        <a:lstStyle/>
        <a:p>
          <a:endParaRPr lang="en-US"/>
        </a:p>
      </dgm:t>
    </dgm:pt>
    <dgm:pt modelId="{20870108-59F6-4885-A828-9C8EC5A8E4B4}">
      <dgm:prSet phldrT="[Text]" custT="1"/>
      <dgm:spPr/>
      <dgm:t>
        <a:bodyPr/>
        <a:lstStyle/>
        <a:p>
          <a:r>
            <a:rPr lang="en-US" sz="1400" dirty="0" err="1"/>
            <a:t>Alat</a:t>
          </a:r>
          <a:r>
            <a:rPr lang="en-US" sz="1400" dirty="0"/>
            <a:t> </a:t>
          </a:r>
          <a:r>
            <a:rPr lang="en-US" sz="1400" dirty="0" err="1"/>
            <a:t>penilaian</a:t>
          </a:r>
          <a:r>
            <a:rPr lang="en-US" sz="1400" dirty="0"/>
            <a:t> </a:t>
          </a:r>
          <a:r>
            <a:rPr lang="en-US" sz="1400" dirty="0" err="1"/>
            <a:t>masalah</a:t>
          </a:r>
          <a:endParaRPr lang="en-US" sz="1400" dirty="0"/>
        </a:p>
      </dgm:t>
    </dgm:pt>
    <dgm:pt modelId="{E0E5B7D6-826B-4DB4-BDB2-8691C520FB6C}" type="parTrans" cxnId="{F7D3667E-5891-41CC-8F80-E84F268D8283}">
      <dgm:prSet/>
      <dgm:spPr/>
      <dgm:t>
        <a:bodyPr/>
        <a:lstStyle/>
        <a:p>
          <a:endParaRPr lang="en-US"/>
        </a:p>
      </dgm:t>
    </dgm:pt>
    <dgm:pt modelId="{425A7C72-FAB2-4301-B61E-23BD6ED9C317}" type="sibTrans" cxnId="{F7D3667E-5891-41CC-8F80-E84F268D8283}">
      <dgm:prSet/>
      <dgm:spPr/>
      <dgm:t>
        <a:bodyPr/>
        <a:lstStyle/>
        <a:p>
          <a:endParaRPr lang="en-US"/>
        </a:p>
      </dgm:t>
    </dgm:pt>
    <dgm:pt modelId="{194C8A1E-924D-42EC-810C-E3888ED10944}">
      <dgm:prSet phldrT="[Text]" custT="1"/>
      <dgm:spPr/>
      <dgm:t>
        <a:bodyPr/>
        <a:lstStyle/>
        <a:p>
          <a:r>
            <a:rPr lang="en-US" sz="1400" dirty="0" err="1"/>
            <a:t>Penyebab</a:t>
          </a:r>
          <a:r>
            <a:rPr lang="en-US" sz="1400" dirty="0"/>
            <a:t> </a:t>
          </a:r>
          <a:r>
            <a:rPr lang="en-US" sz="1400" dirty="0" err="1"/>
            <a:t>masalah</a:t>
          </a:r>
          <a:r>
            <a:rPr lang="en-US" sz="1400" dirty="0"/>
            <a:t>, Cara </a:t>
          </a:r>
          <a:r>
            <a:rPr lang="en-US" sz="1400" dirty="0" err="1"/>
            <a:t>intervensi</a:t>
          </a:r>
          <a:r>
            <a:rPr lang="en-US" sz="1400" dirty="0"/>
            <a:t> </a:t>
          </a:r>
          <a:r>
            <a:rPr lang="en-US" sz="1400" dirty="0" err="1"/>
            <a:t>terkini</a:t>
          </a:r>
          <a:endParaRPr lang="en-US" sz="1400" dirty="0"/>
        </a:p>
      </dgm:t>
    </dgm:pt>
    <dgm:pt modelId="{FE9A764B-0CB4-4230-A344-E851EB119DEE}" type="parTrans" cxnId="{D175C6A8-4F20-46FE-9346-1EE4338F3256}">
      <dgm:prSet/>
      <dgm:spPr/>
      <dgm:t>
        <a:bodyPr/>
        <a:lstStyle/>
        <a:p>
          <a:endParaRPr lang="en-US"/>
        </a:p>
      </dgm:t>
    </dgm:pt>
    <dgm:pt modelId="{0D7E1100-E145-4CDA-BB5A-048590BAA90C}" type="sibTrans" cxnId="{D175C6A8-4F20-46FE-9346-1EE4338F3256}">
      <dgm:prSet/>
      <dgm:spPr/>
      <dgm:t>
        <a:bodyPr/>
        <a:lstStyle/>
        <a:p>
          <a:endParaRPr lang="en-US"/>
        </a:p>
      </dgm:t>
    </dgm:pt>
    <dgm:pt modelId="{8DF22E65-BA2A-484E-B5AF-4C8BB5A314CF}">
      <dgm:prSet phldrT="[Text]"/>
      <dgm:spPr/>
      <dgm:t>
        <a:bodyPr/>
        <a:lstStyle/>
        <a:p>
          <a:r>
            <a:rPr lang="en-US" dirty="0" err="1"/>
            <a:t>Deskriptif</a:t>
          </a:r>
          <a:r>
            <a:rPr lang="en-US" dirty="0"/>
            <a:t>, Diagnosis, </a:t>
          </a:r>
          <a:r>
            <a:rPr lang="en-US" dirty="0" err="1"/>
            <a:t>Etiologi</a:t>
          </a:r>
          <a:r>
            <a:rPr lang="en-US" dirty="0"/>
            <a:t>, Prognosis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Eksperimental</a:t>
          </a:r>
          <a:endParaRPr lang="en-US" dirty="0"/>
        </a:p>
      </dgm:t>
    </dgm:pt>
    <dgm:pt modelId="{2DA73D65-CCFE-44FE-AE6C-6BE2C76039FB}" type="parTrans" cxnId="{97E5C8D1-C32D-4886-963B-DF61ABDAE952}">
      <dgm:prSet/>
      <dgm:spPr/>
      <dgm:t>
        <a:bodyPr/>
        <a:lstStyle/>
        <a:p>
          <a:endParaRPr lang="en-US"/>
        </a:p>
      </dgm:t>
    </dgm:pt>
    <dgm:pt modelId="{67CA7EC8-400D-47CE-812B-1E5FB17AA858}" type="sibTrans" cxnId="{97E5C8D1-C32D-4886-963B-DF61ABDAE952}">
      <dgm:prSet/>
      <dgm:spPr/>
      <dgm:t>
        <a:bodyPr/>
        <a:lstStyle/>
        <a:p>
          <a:endParaRPr lang="en-US"/>
        </a:p>
      </dgm:t>
    </dgm:pt>
    <dgm:pt modelId="{3A916D75-A465-4449-9C57-19EA2FBE7FD1}">
      <dgm:prSet phldrT="[Text]"/>
      <dgm:spPr/>
      <dgm:t>
        <a:bodyPr/>
        <a:lstStyle/>
        <a:p>
          <a:r>
            <a:rPr lang="en-US" dirty="0"/>
            <a:t>Relevant</a:t>
          </a:r>
        </a:p>
      </dgm:t>
    </dgm:pt>
    <dgm:pt modelId="{6114C62B-7285-468A-83CA-6EEC68FC5A7C}" type="parTrans" cxnId="{5D70C877-D09D-418B-85B1-01C27DC32923}">
      <dgm:prSet/>
      <dgm:spPr/>
      <dgm:t>
        <a:bodyPr/>
        <a:lstStyle/>
        <a:p>
          <a:endParaRPr lang="en-US"/>
        </a:p>
      </dgm:t>
    </dgm:pt>
    <dgm:pt modelId="{16337FC4-7E85-4609-B7D3-79F41D14EE33}" type="sibTrans" cxnId="{5D70C877-D09D-418B-85B1-01C27DC32923}">
      <dgm:prSet/>
      <dgm:spPr/>
      <dgm:t>
        <a:bodyPr/>
        <a:lstStyle/>
        <a:p>
          <a:endParaRPr lang="en-US"/>
        </a:p>
      </dgm:t>
    </dgm:pt>
    <dgm:pt modelId="{F37F5ECE-67B7-4595-9711-77B62DC18398}">
      <dgm:prSet phldrT="[Text]"/>
      <dgm:spPr/>
      <dgm:t>
        <a:bodyPr/>
        <a:lstStyle/>
        <a:p>
          <a:r>
            <a:rPr lang="en-US" dirty="0" err="1"/>
            <a:t>Manfaat</a:t>
          </a:r>
          <a:r>
            <a:rPr lang="en-US" dirty="0"/>
            <a:t> </a:t>
          </a:r>
        </a:p>
      </dgm:t>
    </dgm:pt>
    <dgm:pt modelId="{E7D3878E-F8AB-4752-B705-AEA2521085C9}" type="parTrans" cxnId="{CAAAC670-D6ED-4FE0-983E-806854471F5B}">
      <dgm:prSet/>
      <dgm:spPr/>
      <dgm:t>
        <a:bodyPr/>
        <a:lstStyle/>
        <a:p>
          <a:endParaRPr lang="en-US"/>
        </a:p>
      </dgm:t>
    </dgm:pt>
    <dgm:pt modelId="{238FAB8E-086F-459D-BB89-0AE47218BB49}" type="sibTrans" cxnId="{CAAAC670-D6ED-4FE0-983E-806854471F5B}">
      <dgm:prSet/>
      <dgm:spPr/>
      <dgm:t>
        <a:bodyPr/>
        <a:lstStyle/>
        <a:p>
          <a:endParaRPr lang="en-US"/>
        </a:p>
      </dgm:t>
    </dgm:pt>
    <dgm:pt modelId="{819EBF32-CA07-4031-9113-D731D1DA2661}">
      <dgm:prSet phldrT="[Text]"/>
      <dgm:spPr/>
      <dgm:t>
        <a:bodyPr/>
        <a:lstStyle/>
        <a:p>
          <a:r>
            <a:rPr lang="en-US" dirty="0" err="1"/>
            <a:t>Aplikasi</a:t>
          </a:r>
          <a:r>
            <a:rPr lang="en-US" dirty="0"/>
            <a:t> </a:t>
          </a:r>
          <a:r>
            <a:rPr lang="en-US" dirty="0" err="1"/>
            <a:t>pada</a:t>
          </a:r>
          <a:r>
            <a:rPr lang="en-US" dirty="0"/>
            <a:t> </a:t>
          </a:r>
          <a:r>
            <a:rPr lang="en-US" dirty="0" err="1"/>
            <a:t>tridarma</a:t>
          </a:r>
          <a:r>
            <a:rPr lang="en-US" dirty="0"/>
            <a:t> </a:t>
          </a:r>
          <a:r>
            <a:rPr lang="en-US" dirty="0" err="1"/>
            <a:t>perguruan</a:t>
          </a:r>
          <a:r>
            <a:rPr lang="en-US" dirty="0"/>
            <a:t> </a:t>
          </a:r>
          <a:r>
            <a:rPr lang="en-US" dirty="0" err="1"/>
            <a:t>tinggi</a:t>
          </a:r>
          <a:endParaRPr lang="en-US" dirty="0"/>
        </a:p>
      </dgm:t>
    </dgm:pt>
    <dgm:pt modelId="{4A20F80B-BABE-47CD-A220-155817A84344}" type="parTrans" cxnId="{1A72037B-2CF3-45F7-BD48-BDFDBCCBD5AB}">
      <dgm:prSet/>
      <dgm:spPr/>
      <dgm:t>
        <a:bodyPr/>
        <a:lstStyle/>
        <a:p>
          <a:endParaRPr lang="en-US"/>
        </a:p>
      </dgm:t>
    </dgm:pt>
    <dgm:pt modelId="{32DC8B97-7834-408F-BC39-3B63E5DB63EF}" type="sibTrans" cxnId="{1A72037B-2CF3-45F7-BD48-BDFDBCCBD5AB}">
      <dgm:prSet/>
      <dgm:spPr/>
      <dgm:t>
        <a:bodyPr/>
        <a:lstStyle/>
        <a:p>
          <a:endParaRPr lang="en-US"/>
        </a:p>
      </dgm:t>
    </dgm:pt>
    <dgm:pt modelId="{85D87C47-9560-4663-BD70-C96D32CDA525}">
      <dgm:prSet phldrT="[Text]"/>
      <dgm:spPr/>
      <dgm:t>
        <a:bodyPr/>
        <a:lstStyle/>
        <a:p>
          <a:r>
            <a:rPr lang="en-US" dirty="0" err="1"/>
            <a:t>Rumusan</a:t>
          </a:r>
          <a:r>
            <a:rPr lang="en-US" dirty="0"/>
            <a:t> </a:t>
          </a:r>
          <a:r>
            <a:rPr lang="en-US" dirty="0" err="1"/>
            <a:t>Masalah</a:t>
          </a:r>
          <a:endParaRPr lang="en-US" dirty="0"/>
        </a:p>
      </dgm:t>
    </dgm:pt>
    <dgm:pt modelId="{08DF4F8E-AF92-4C20-AEA3-03F0D13B92F3}" type="parTrans" cxnId="{480B3999-7844-4A0F-BC4B-9639C74BAF23}">
      <dgm:prSet/>
      <dgm:spPr/>
      <dgm:t>
        <a:bodyPr/>
        <a:lstStyle/>
        <a:p>
          <a:endParaRPr lang="en-US"/>
        </a:p>
      </dgm:t>
    </dgm:pt>
    <dgm:pt modelId="{1211197C-A81D-4ECC-9BBA-7ADF17A8FC4D}" type="sibTrans" cxnId="{480B3999-7844-4A0F-BC4B-9639C74BAF23}">
      <dgm:prSet/>
      <dgm:spPr/>
      <dgm:t>
        <a:bodyPr/>
        <a:lstStyle/>
        <a:p>
          <a:endParaRPr lang="en-US"/>
        </a:p>
      </dgm:t>
    </dgm:pt>
    <dgm:pt modelId="{64B43538-A6FE-442A-B14D-00CAFA7ECA92}" type="pres">
      <dgm:prSet presAssocID="{E3D34194-0FAD-4106-8452-99A2D0A41829}" presName="Name0" presStyleCnt="0">
        <dgm:presLayoutVars>
          <dgm:dir/>
          <dgm:animLvl val="lvl"/>
          <dgm:resizeHandles/>
        </dgm:presLayoutVars>
      </dgm:prSet>
      <dgm:spPr/>
    </dgm:pt>
    <dgm:pt modelId="{2A2D3BD4-9BAA-4EDF-B711-D080635FF784}" type="pres">
      <dgm:prSet presAssocID="{9845D654-EA0B-4F5D-A1D0-441A7C07677C}" presName="linNode" presStyleCnt="0"/>
      <dgm:spPr/>
    </dgm:pt>
    <dgm:pt modelId="{9CE311EE-4B48-4AE9-9857-456E41A39A5B}" type="pres">
      <dgm:prSet presAssocID="{9845D654-EA0B-4F5D-A1D0-441A7C07677C}" presName="parentShp" presStyleLbl="node1" presStyleIdx="0" presStyleCnt="4" custScaleX="63875">
        <dgm:presLayoutVars>
          <dgm:bulletEnabled val="1"/>
        </dgm:presLayoutVars>
      </dgm:prSet>
      <dgm:spPr/>
    </dgm:pt>
    <dgm:pt modelId="{C4EC5C60-45DC-4035-9B71-6FBC2856ACCB}" type="pres">
      <dgm:prSet presAssocID="{9845D654-EA0B-4F5D-A1D0-441A7C07677C}" presName="childShp" presStyleLbl="bgAccFollowNode1" presStyleIdx="0" presStyleCnt="4">
        <dgm:presLayoutVars>
          <dgm:bulletEnabled val="1"/>
        </dgm:presLayoutVars>
      </dgm:prSet>
      <dgm:spPr/>
    </dgm:pt>
    <dgm:pt modelId="{0811249E-D6EB-45AC-A248-44C98EC001FD}" type="pres">
      <dgm:prSet presAssocID="{5E803D4B-4EB6-4E51-85A2-DAA18F4AF1DA}" presName="spacing" presStyleCnt="0"/>
      <dgm:spPr/>
    </dgm:pt>
    <dgm:pt modelId="{1EE65E27-C939-4F83-93B5-55BA01375E26}" type="pres">
      <dgm:prSet presAssocID="{B7FD5694-2501-4D9F-84A8-1662F94253E8}" presName="linNode" presStyleCnt="0"/>
      <dgm:spPr/>
    </dgm:pt>
    <dgm:pt modelId="{2043017F-0385-44F3-B1AC-FE451A701E20}" type="pres">
      <dgm:prSet presAssocID="{B7FD5694-2501-4D9F-84A8-1662F94253E8}" presName="parentShp" presStyleLbl="node1" presStyleIdx="1" presStyleCnt="4" custScaleX="63875">
        <dgm:presLayoutVars>
          <dgm:bulletEnabled val="1"/>
        </dgm:presLayoutVars>
      </dgm:prSet>
      <dgm:spPr/>
    </dgm:pt>
    <dgm:pt modelId="{634C2478-1A0A-496B-AAB5-901CC802B2E6}" type="pres">
      <dgm:prSet presAssocID="{B7FD5694-2501-4D9F-84A8-1662F94253E8}" presName="childShp" presStyleLbl="bgAccFollowNode1" presStyleIdx="1" presStyleCnt="4">
        <dgm:presLayoutVars>
          <dgm:bulletEnabled val="1"/>
        </dgm:presLayoutVars>
      </dgm:prSet>
      <dgm:spPr/>
    </dgm:pt>
    <dgm:pt modelId="{8A841340-C32C-40CF-BABC-DB7A788B802A}" type="pres">
      <dgm:prSet presAssocID="{42050097-5769-464E-827E-7EFAFD55E530}" presName="spacing" presStyleCnt="0"/>
      <dgm:spPr/>
    </dgm:pt>
    <dgm:pt modelId="{E250E4BE-47D5-404D-8790-ACE807A22C1F}" type="pres">
      <dgm:prSet presAssocID="{7266E4B3-38A0-45A3-AD8D-BC403AD94B85}" presName="linNode" presStyleCnt="0"/>
      <dgm:spPr/>
    </dgm:pt>
    <dgm:pt modelId="{25E974B9-E53C-4222-91DA-7D7CCDB4F651}" type="pres">
      <dgm:prSet presAssocID="{7266E4B3-38A0-45A3-AD8D-BC403AD94B85}" presName="parentShp" presStyleLbl="node1" presStyleIdx="2" presStyleCnt="4" custScaleX="63875">
        <dgm:presLayoutVars>
          <dgm:bulletEnabled val="1"/>
        </dgm:presLayoutVars>
      </dgm:prSet>
      <dgm:spPr/>
    </dgm:pt>
    <dgm:pt modelId="{0ADD6030-E388-4282-9C27-0665FF522170}" type="pres">
      <dgm:prSet presAssocID="{7266E4B3-38A0-45A3-AD8D-BC403AD94B85}" presName="childShp" presStyleLbl="bgAccFollowNode1" presStyleIdx="2" presStyleCnt="4">
        <dgm:presLayoutVars>
          <dgm:bulletEnabled val="1"/>
        </dgm:presLayoutVars>
      </dgm:prSet>
      <dgm:spPr/>
    </dgm:pt>
    <dgm:pt modelId="{629BB111-7F82-46F2-A281-C4825E5B7C19}" type="pres">
      <dgm:prSet presAssocID="{D564946B-4F0F-4420-B155-EE227C9848B2}" presName="spacing" presStyleCnt="0"/>
      <dgm:spPr/>
    </dgm:pt>
    <dgm:pt modelId="{489A94EB-1235-430C-9CD6-AE30C0906E96}" type="pres">
      <dgm:prSet presAssocID="{3A916D75-A465-4449-9C57-19EA2FBE7FD1}" presName="linNode" presStyleCnt="0"/>
      <dgm:spPr/>
    </dgm:pt>
    <dgm:pt modelId="{CC975A5D-FD06-423B-837A-8C45FE4B8A82}" type="pres">
      <dgm:prSet presAssocID="{3A916D75-A465-4449-9C57-19EA2FBE7FD1}" presName="parentShp" presStyleLbl="node1" presStyleIdx="3" presStyleCnt="4" custScaleX="63875">
        <dgm:presLayoutVars>
          <dgm:bulletEnabled val="1"/>
        </dgm:presLayoutVars>
      </dgm:prSet>
      <dgm:spPr/>
    </dgm:pt>
    <dgm:pt modelId="{9034A51B-2207-4A88-AB34-AACBD1DEB0D9}" type="pres">
      <dgm:prSet presAssocID="{3A916D75-A465-4449-9C57-19EA2FBE7FD1}" presName="childShp" presStyleLbl="bgAccFollowNode1" presStyleIdx="3" presStyleCnt="4">
        <dgm:presLayoutVars>
          <dgm:bulletEnabled val="1"/>
        </dgm:presLayoutVars>
      </dgm:prSet>
      <dgm:spPr/>
    </dgm:pt>
  </dgm:ptLst>
  <dgm:cxnLst>
    <dgm:cxn modelId="{A5541E08-A1E9-43D3-AA29-545AF56D8B03}" srcId="{7266E4B3-38A0-45A3-AD8D-BC403AD94B85}" destId="{6BA65C07-5C84-4783-9F5B-EC3876AA010D}" srcOrd="0" destOrd="0" parTransId="{948DCCF1-C6A0-451A-B316-724738CD0186}" sibTransId="{D6CA0B1B-3247-46D7-AA8A-748DFEF5BDC4}"/>
    <dgm:cxn modelId="{5F84AD14-B21C-452A-BE24-E259FC7DC232}" srcId="{E3D34194-0FAD-4106-8452-99A2D0A41829}" destId="{9845D654-EA0B-4F5D-A1D0-441A7C07677C}" srcOrd="0" destOrd="0" parTransId="{4BD96B6D-AE46-43EF-9FEE-557D7F6F7196}" sibTransId="{5E803D4B-4EB6-4E51-85A2-DAA18F4AF1DA}"/>
    <dgm:cxn modelId="{745F811A-A45F-44AF-BD78-824D5FDA11BE}" type="presOf" srcId="{E3D34194-0FAD-4106-8452-99A2D0A41829}" destId="{64B43538-A6FE-442A-B14D-00CAFA7ECA92}" srcOrd="0" destOrd="0" presId="urn:microsoft.com/office/officeart/2005/8/layout/vList6"/>
    <dgm:cxn modelId="{66F6DE29-AB70-4729-9E56-E6B2AB5EBDA4}" type="presOf" srcId="{6BA65C07-5C84-4783-9F5B-EC3876AA010D}" destId="{0ADD6030-E388-4282-9C27-0665FF522170}" srcOrd="0" destOrd="0" presId="urn:microsoft.com/office/officeart/2005/8/layout/vList6"/>
    <dgm:cxn modelId="{A2639836-6D29-4205-98A0-1EA4579A1C1E}" type="presOf" srcId="{819EBF32-CA07-4031-9113-D731D1DA2661}" destId="{9034A51B-2207-4A88-AB34-AACBD1DEB0D9}" srcOrd="0" destOrd="1" presId="urn:microsoft.com/office/officeart/2005/8/layout/vList6"/>
    <dgm:cxn modelId="{3B2A803C-1A24-4DE5-B924-306EEADC5D74}" type="presOf" srcId="{BDBAB792-FE33-4F78-98C7-EA9A4487263E}" destId="{634C2478-1A0A-496B-AAB5-901CC802B2E6}" srcOrd="0" destOrd="1" presId="urn:microsoft.com/office/officeart/2005/8/layout/vList6"/>
    <dgm:cxn modelId="{A841D143-3A16-41BF-B7C3-F99E4D078BF2}" type="presOf" srcId="{20870108-59F6-4885-A828-9C8EC5A8E4B4}" destId="{C4EC5C60-45DC-4035-9B71-6FBC2856ACCB}" srcOrd="0" destOrd="0" presId="urn:microsoft.com/office/officeart/2005/8/layout/vList6"/>
    <dgm:cxn modelId="{2F8B1445-4758-4CED-B786-01E25913D250}" type="presOf" srcId="{8DF22E65-BA2A-484E-B5AF-4C8BB5A314CF}" destId="{0ADD6030-E388-4282-9C27-0665FF522170}" srcOrd="0" destOrd="1" presId="urn:microsoft.com/office/officeart/2005/8/layout/vList6"/>
    <dgm:cxn modelId="{CAAAC670-D6ED-4FE0-983E-806854471F5B}" srcId="{3A916D75-A465-4449-9C57-19EA2FBE7FD1}" destId="{F37F5ECE-67B7-4595-9711-77B62DC18398}" srcOrd="0" destOrd="0" parTransId="{E7D3878E-F8AB-4752-B705-AEA2521085C9}" sibTransId="{238FAB8E-086F-459D-BB89-0AE47218BB49}"/>
    <dgm:cxn modelId="{36FEAB72-2522-4A57-8103-B117DE9524F0}" type="presOf" srcId="{194C8A1E-924D-42EC-810C-E3888ED10944}" destId="{C4EC5C60-45DC-4035-9B71-6FBC2856ACCB}" srcOrd="0" destOrd="2" presId="urn:microsoft.com/office/officeart/2005/8/layout/vList6"/>
    <dgm:cxn modelId="{5D70C877-D09D-418B-85B1-01C27DC32923}" srcId="{E3D34194-0FAD-4106-8452-99A2D0A41829}" destId="{3A916D75-A465-4449-9C57-19EA2FBE7FD1}" srcOrd="3" destOrd="0" parTransId="{6114C62B-7285-468A-83CA-6EEC68FC5A7C}" sibTransId="{16337FC4-7E85-4609-B7D3-79F41D14EE33}"/>
    <dgm:cxn modelId="{D765667A-2E47-44AD-89DF-DEEC90ABC224}" srcId="{B7FD5694-2501-4D9F-84A8-1662F94253E8}" destId="{BDBAB792-FE33-4F78-98C7-EA9A4487263E}" srcOrd="1" destOrd="0" parTransId="{06087742-8BEB-4BAA-A37F-9840B3C844A0}" sibTransId="{A124F83C-0CB1-45DC-83B8-3A9B1C36EA10}"/>
    <dgm:cxn modelId="{1A72037B-2CF3-45F7-BD48-BDFDBCCBD5AB}" srcId="{3A916D75-A465-4449-9C57-19EA2FBE7FD1}" destId="{819EBF32-CA07-4031-9113-D731D1DA2661}" srcOrd="1" destOrd="0" parTransId="{4A20F80B-BABE-47CD-A220-155817A84344}" sibTransId="{32DC8B97-7834-408F-BC39-3B63E5DB63EF}"/>
    <dgm:cxn modelId="{F7D3667E-5891-41CC-8F80-E84F268D8283}" srcId="{9845D654-EA0B-4F5D-A1D0-441A7C07677C}" destId="{20870108-59F6-4885-A828-9C8EC5A8E4B4}" srcOrd="0" destOrd="0" parTransId="{E0E5B7D6-826B-4DB4-BDB2-8691C520FB6C}" sibTransId="{425A7C72-FAB2-4301-B61E-23BD6ED9C317}"/>
    <dgm:cxn modelId="{1EF48387-BE5D-44B9-9DE7-1D336298A3B1}" type="presOf" srcId="{9845D654-EA0B-4F5D-A1D0-441A7C07677C}" destId="{9CE311EE-4B48-4AE9-9857-456E41A39A5B}" srcOrd="0" destOrd="0" presId="urn:microsoft.com/office/officeart/2005/8/layout/vList6"/>
    <dgm:cxn modelId="{94815589-7A36-441C-902D-03BACC09E258}" srcId="{E3D34194-0FAD-4106-8452-99A2D0A41829}" destId="{B7FD5694-2501-4D9F-84A8-1662F94253E8}" srcOrd="1" destOrd="0" parTransId="{FDB0E74E-2D9A-4DAA-8824-4F11A0B04D26}" sibTransId="{42050097-5769-464E-827E-7EFAFD55E530}"/>
    <dgm:cxn modelId="{0CC55292-C997-4EBC-90CC-E131C185AD98}" type="presOf" srcId="{40A0C0F4-0F86-4FA8-959E-C42D3200F3BB}" destId="{C4EC5C60-45DC-4035-9B71-6FBC2856ACCB}" srcOrd="0" destOrd="1" presId="urn:microsoft.com/office/officeart/2005/8/layout/vList6"/>
    <dgm:cxn modelId="{14D49192-C252-42DE-AF2F-FDA97B53C772}" srcId="{E3D34194-0FAD-4106-8452-99A2D0A41829}" destId="{7266E4B3-38A0-45A3-AD8D-BC403AD94B85}" srcOrd="2" destOrd="0" parTransId="{808E2493-D709-4CA5-B299-6E5EDE160C32}" sibTransId="{D564946B-4F0F-4420-B155-EE227C9848B2}"/>
    <dgm:cxn modelId="{480B3999-7844-4A0F-BC4B-9639C74BAF23}" srcId="{B7FD5694-2501-4D9F-84A8-1662F94253E8}" destId="{85D87C47-9560-4663-BD70-C96D32CDA525}" srcOrd="0" destOrd="0" parTransId="{08DF4F8E-AF92-4C20-AEA3-03F0D13B92F3}" sibTransId="{1211197C-A81D-4ECC-9BBA-7ADF17A8FC4D}"/>
    <dgm:cxn modelId="{53A5BDA6-B6BC-4AC7-9F06-9E996D71FA66}" type="presOf" srcId="{3A916D75-A465-4449-9C57-19EA2FBE7FD1}" destId="{CC975A5D-FD06-423B-837A-8C45FE4B8A82}" srcOrd="0" destOrd="0" presId="urn:microsoft.com/office/officeart/2005/8/layout/vList6"/>
    <dgm:cxn modelId="{9B232FA7-C231-40F6-ADD8-7F84EE82CD8C}" type="presOf" srcId="{7266E4B3-38A0-45A3-AD8D-BC403AD94B85}" destId="{25E974B9-E53C-4222-91DA-7D7CCDB4F651}" srcOrd="0" destOrd="0" presId="urn:microsoft.com/office/officeart/2005/8/layout/vList6"/>
    <dgm:cxn modelId="{DB9514A8-9146-4916-BDF5-38B443BCC6BA}" type="presOf" srcId="{B7FD5694-2501-4D9F-84A8-1662F94253E8}" destId="{2043017F-0385-44F3-B1AC-FE451A701E20}" srcOrd="0" destOrd="0" presId="urn:microsoft.com/office/officeart/2005/8/layout/vList6"/>
    <dgm:cxn modelId="{D175C6A8-4F20-46FE-9346-1EE4338F3256}" srcId="{9845D654-EA0B-4F5D-A1D0-441A7C07677C}" destId="{194C8A1E-924D-42EC-810C-E3888ED10944}" srcOrd="2" destOrd="0" parTransId="{FE9A764B-0CB4-4230-A344-E851EB119DEE}" sibTransId="{0D7E1100-E145-4CDA-BB5A-048590BAA90C}"/>
    <dgm:cxn modelId="{520C49C3-7899-4A1C-BCD7-0ECCE4384F36}" type="presOf" srcId="{85D87C47-9560-4663-BD70-C96D32CDA525}" destId="{634C2478-1A0A-496B-AAB5-901CC802B2E6}" srcOrd="0" destOrd="0" presId="urn:microsoft.com/office/officeart/2005/8/layout/vList6"/>
    <dgm:cxn modelId="{97E5C8D1-C32D-4886-963B-DF61ABDAE952}" srcId="{7266E4B3-38A0-45A3-AD8D-BC403AD94B85}" destId="{8DF22E65-BA2A-484E-B5AF-4C8BB5A314CF}" srcOrd="1" destOrd="0" parTransId="{2DA73D65-CCFE-44FE-AE6C-6BE2C76039FB}" sibTransId="{67CA7EC8-400D-47CE-812B-1E5FB17AA858}"/>
    <dgm:cxn modelId="{502FF3D5-BAEB-4F8A-B523-5BF6775C9CC0}" type="presOf" srcId="{F37F5ECE-67B7-4595-9711-77B62DC18398}" destId="{9034A51B-2207-4A88-AB34-AACBD1DEB0D9}" srcOrd="0" destOrd="0" presId="urn:microsoft.com/office/officeart/2005/8/layout/vList6"/>
    <dgm:cxn modelId="{898BADD9-F734-4140-A693-5244DBF899AF}" srcId="{9845D654-EA0B-4F5D-A1D0-441A7C07677C}" destId="{40A0C0F4-0F86-4FA8-959E-C42D3200F3BB}" srcOrd="1" destOrd="0" parTransId="{33F3087E-A29C-4D9C-B6E3-E9BF9C9C6141}" sibTransId="{D95F2EDD-1B52-4E38-A49A-B981C9A7737F}"/>
    <dgm:cxn modelId="{2BC1153F-F1AA-450B-9D6F-1D334B1379A7}" type="presParOf" srcId="{64B43538-A6FE-442A-B14D-00CAFA7ECA92}" destId="{2A2D3BD4-9BAA-4EDF-B711-D080635FF784}" srcOrd="0" destOrd="0" presId="urn:microsoft.com/office/officeart/2005/8/layout/vList6"/>
    <dgm:cxn modelId="{AD74CB9A-2A85-4E3B-8A84-5E3FED9A84BD}" type="presParOf" srcId="{2A2D3BD4-9BAA-4EDF-B711-D080635FF784}" destId="{9CE311EE-4B48-4AE9-9857-456E41A39A5B}" srcOrd="0" destOrd="0" presId="urn:microsoft.com/office/officeart/2005/8/layout/vList6"/>
    <dgm:cxn modelId="{F77975B5-3906-43EF-AC94-E43B50751751}" type="presParOf" srcId="{2A2D3BD4-9BAA-4EDF-B711-D080635FF784}" destId="{C4EC5C60-45DC-4035-9B71-6FBC2856ACCB}" srcOrd="1" destOrd="0" presId="urn:microsoft.com/office/officeart/2005/8/layout/vList6"/>
    <dgm:cxn modelId="{82C76933-6CD3-4057-B360-2193AA8AD492}" type="presParOf" srcId="{64B43538-A6FE-442A-B14D-00CAFA7ECA92}" destId="{0811249E-D6EB-45AC-A248-44C98EC001FD}" srcOrd="1" destOrd="0" presId="urn:microsoft.com/office/officeart/2005/8/layout/vList6"/>
    <dgm:cxn modelId="{C01D5B33-C5F2-4235-9F0C-C0E747366662}" type="presParOf" srcId="{64B43538-A6FE-442A-B14D-00CAFA7ECA92}" destId="{1EE65E27-C939-4F83-93B5-55BA01375E26}" srcOrd="2" destOrd="0" presId="urn:microsoft.com/office/officeart/2005/8/layout/vList6"/>
    <dgm:cxn modelId="{105C42A6-8B71-4F7A-99EB-455B44DD22D9}" type="presParOf" srcId="{1EE65E27-C939-4F83-93B5-55BA01375E26}" destId="{2043017F-0385-44F3-B1AC-FE451A701E20}" srcOrd="0" destOrd="0" presId="urn:microsoft.com/office/officeart/2005/8/layout/vList6"/>
    <dgm:cxn modelId="{356D12F1-1322-4AA5-8610-F53079D458A1}" type="presParOf" srcId="{1EE65E27-C939-4F83-93B5-55BA01375E26}" destId="{634C2478-1A0A-496B-AAB5-901CC802B2E6}" srcOrd="1" destOrd="0" presId="urn:microsoft.com/office/officeart/2005/8/layout/vList6"/>
    <dgm:cxn modelId="{70C57BA9-17DB-4A4B-B66D-462D71DC6F52}" type="presParOf" srcId="{64B43538-A6FE-442A-B14D-00CAFA7ECA92}" destId="{8A841340-C32C-40CF-BABC-DB7A788B802A}" srcOrd="3" destOrd="0" presId="urn:microsoft.com/office/officeart/2005/8/layout/vList6"/>
    <dgm:cxn modelId="{91FCD326-ECAF-4C4A-869F-F801773A9886}" type="presParOf" srcId="{64B43538-A6FE-442A-B14D-00CAFA7ECA92}" destId="{E250E4BE-47D5-404D-8790-ACE807A22C1F}" srcOrd="4" destOrd="0" presId="urn:microsoft.com/office/officeart/2005/8/layout/vList6"/>
    <dgm:cxn modelId="{9B1FC0E9-DFAF-4FA9-AE63-16593F868E48}" type="presParOf" srcId="{E250E4BE-47D5-404D-8790-ACE807A22C1F}" destId="{25E974B9-E53C-4222-91DA-7D7CCDB4F651}" srcOrd="0" destOrd="0" presId="urn:microsoft.com/office/officeart/2005/8/layout/vList6"/>
    <dgm:cxn modelId="{2105E6ED-14D9-4214-8C80-2AA4365237D9}" type="presParOf" srcId="{E250E4BE-47D5-404D-8790-ACE807A22C1F}" destId="{0ADD6030-E388-4282-9C27-0665FF522170}" srcOrd="1" destOrd="0" presId="urn:microsoft.com/office/officeart/2005/8/layout/vList6"/>
    <dgm:cxn modelId="{B84C9F8F-8B65-4E86-A789-B0A7F87141FC}" type="presParOf" srcId="{64B43538-A6FE-442A-B14D-00CAFA7ECA92}" destId="{629BB111-7F82-46F2-A281-C4825E5B7C19}" srcOrd="5" destOrd="0" presId="urn:microsoft.com/office/officeart/2005/8/layout/vList6"/>
    <dgm:cxn modelId="{C92CF444-22B1-45FF-BE4A-FCFE6D008053}" type="presParOf" srcId="{64B43538-A6FE-442A-B14D-00CAFA7ECA92}" destId="{489A94EB-1235-430C-9CD6-AE30C0906E96}" srcOrd="6" destOrd="0" presId="urn:microsoft.com/office/officeart/2005/8/layout/vList6"/>
    <dgm:cxn modelId="{CB7E629E-6714-4F99-BDFB-8BFEE62AC612}" type="presParOf" srcId="{489A94EB-1235-430C-9CD6-AE30C0906E96}" destId="{CC975A5D-FD06-423B-837A-8C45FE4B8A82}" srcOrd="0" destOrd="0" presId="urn:microsoft.com/office/officeart/2005/8/layout/vList6"/>
    <dgm:cxn modelId="{825DDC6B-BB2C-46B0-95EF-0E0BB7342005}" type="presParOf" srcId="{489A94EB-1235-430C-9CD6-AE30C0906E96}" destId="{9034A51B-2207-4A88-AB34-AACBD1DEB0D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3A4FA7C-2AB1-4CBD-B8F4-DB29F9CCF9AC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00EEC4-F002-4CDC-8660-1C193DC45892}">
      <dgm:prSet phldrT="[Text]"/>
      <dgm:spPr/>
      <dgm:t>
        <a:bodyPr/>
        <a:lstStyle/>
        <a:p>
          <a:r>
            <a:rPr lang="en-US" dirty="0"/>
            <a:t>PHBS</a:t>
          </a:r>
        </a:p>
      </dgm:t>
    </dgm:pt>
    <dgm:pt modelId="{A2401F61-8CF7-4211-B508-BD3FCD2EED2A}" type="parTrans" cxnId="{0D777A59-FFD9-4534-831C-BC573F4B4173}">
      <dgm:prSet/>
      <dgm:spPr/>
      <dgm:t>
        <a:bodyPr/>
        <a:lstStyle/>
        <a:p>
          <a:endParaRPr lang="en-US"/>
        </a:p>
      </dgm:t>
    </dgm:pt>
    <dgm:pt modelId="{C5EB0FA5-AF2D-44A1-BAFC-637CE0E17321}" type="sibTrans" cxnId="{0D777A59-FFD9-4534-831C-BC573F4B4173}">
      <dgm:prSet/>
      <dgm:spPr/>
      <dgm:t>
        <a:bodyPr/>
        <a:lstStyle/>
        <a:p>
          <a:endParaRPr lang="en-US"/>
        </a:p>
      </dgm:t>
    </dgm:pt>
    <dgm:pt modelId="{34AC1C48-D841-4168-89F3-3DCB2F3B1974}">
      <dgm:prSet phldrT="[Text]"/>
      <dgm:spPr/>
      <dgm:t>
        <a:bodyPr/>
        <a:lstStyle/>
        <a:p>
          <a:r>
            <a:rPr lang="en-US" dirty="0" err="1"/>
            <a:t>Diare</a:t>
          </a:r>
          <a:endParaRPr lang="en-US" dirty="0"/>
        </a:p>
      </dgm:t>
    </dgm:pt>
    <dgm:pt modelId="{FEBF65EC-B7AD-4764-9BCA-2F4044DD11B1}" type="parTrans" cxnId="{BF058B39-C728-4FE4-9BC6-72C0EB4A11B4}">
      <dgm:prSet/>
      <dgm:spPr/>
      <dgm:t>
        <a:bodyPr/>
        <a:lstStyle/>
        <a:p>
          <a:endParaRPr lang="en-US"/>
        </a:p>
      </dgm:t>
    </dgm:pt>
    <dgm:pt modelId="{2FA04520-B18E-4E64-8966-D3D2BD5BD866}" type="sibTrans" cxnId="{BF058B39-C728-4FE4-9BC6-72C0EB4A11B4}">
      <dgm:prSet/>
      <dgm:spPr/>
      <dgm:t>
        <a:bodyPr/>
        <a:lstStyle/>
        <a:p>
          <a:endParaRPr lang="en-US"/>
        </a:p>
      </dgm:t>
    </dgm:pt>
    <dgm:pt modelId="{3C4CD6A3-7451-4D3C-A43A-86145A9D0099}" type="pres">
      <dgm:prSet presAssocID="{23A4FA7C-2AB1-4CBD-B8F4-DB29F9CCF9A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337D496-40ED-4740-856F-422ACEB27525}" type="pres">
      <dgm:prSet presAssocID="{1E00EEC4-F002-4CDC-8660-1C193DC45892}" presName="centerShape" presStyleLbl="node0" presStyleIdx="0" presStyleCnt="1"/>
      <dgm:spPr/>
    </dgm:pt>
    <dgm:pt modelId="{F2218FD8-7CD7-46E3-B6DD-AED313717D53}" type="pres">
      <dgm:prSet presAssocID="{FEBF65EC-B7AD-4764-9BCA-2F4044DD11B1}" presName="Name9" presStyleLbl="parChTrans1D2" presStyleIdx="0" presStyleCnt="1"/>
      <dgm:spPr/>
    </dgm:pt>
    <dgm:pt modelId="{4A5B8069-8FC6-4943-8726-950FD6B4B6B3}" type="pres">
      <dgm:prSet presAssocID="{FEBF65EC-B7AD-4764-9BCA-2F4044DD11B1}" presName="connTx" presStyleLbl="parChTrans1D2" presStyleIdx="0" presStyleCnt="1"/>
      <dgm:spPr/>
    </dgm:pt>
    <dgm:pt modelId="{E9C8B4CF-AC8E-4A23-8415-ABEA39507969}" type="pres">
      <dgm:prSet presAssocID="{34AC1C48-D841-4168-89F3-3DCB2F3B1974}" presName="node" presStyleLbl="node1" presStyleIdx="0" presStyleCnt="1">
        <dgm:presLayoutVars>
          <dgm:bulletEnabled val="1"/>
        </dgm:presLayoutVars>
      </dgm:prSet>
      <dgm:spPr/>
    </dgm:pt>
  </dgm:ptLst>
  <dgm:cxnLst>
    <dgm:cxn modelId="{9D2EF902-743B-4882-B673-55BB7AF0C30D}" type="presOf" srcId="{1E00EEC4-F002-4CDC-8660-1C193DC45892}" destId="{D337D496-40ED-4740-856F-422ACEB27525}" srcOrd="0" destOrd="0" presId="urn:microsoft.com/office/officeart/2005/8/layout/radial1"/>
    <dgm:cxn modelId="{335C1824-62F9-4C3E-B553-0B34EDD87D12}" type="presOf" srcId="{FEBF65EC-B7AD-4764-9BCA-2F4044DD11B1}" destId="{4A5B8069-8FC6-4943-8726-950FD6B4B6B3}" srcOrd="1" destOrd="0" presId="urn:microsoft.com/office/officeart/2005/8/layout/radial1"/>
    <dgm:cxn modelId="{AA456634-58C8-4556-A547-21CFD0DCA88B}" type="presOf" srcId="{FEBF65EC-B7AD-4764-9BCA-2F4044DD11B1}" destId="{F2218FD8-7CD7-46E3-B6DD-AED313717D53}" srcOrd="0" destOrd="0" presId="urn:microsoft.com/office/officeart/2005/8/layout/radial1"/>
    <dgm:cxn modelId="{BF058B39-C728-4FE4-9BC6-72C0EB4A11B4}" srcId="{1E00EEC4-F002-4CDC-8660-1C193DC45892}" destId="{34AC1C48-D841-4168-89F3-3DCB2F3B1974}" srcOrd="0" destOrd="0" parTransId="{FEBF65EC-B7AD-4764-9BCA-2F4044DD11B1}" sibTransId="{2FA04520-B18E-4E64-8966-D3D2BD5BD866}"/>
    <dgm:cxn modelId="{CB395343-6958-4679-B82A-F536C2E45165}" type="presOf" srcId="{34AC1C48-D841-4168-89F3-3DCB2F3B1974}" destId="{E9C8B4CF-AC8E-4A23-8415-ABEA39507969}" srcOrd="0" destOrd="0" presId="urn:microsoft.com/office/officeart/2005/8/layout/radial1"/>
    <dgm:cxn modelId="{0D777A59-FFD9-4534-831C-BC573F4B4173}" srcId="{23A4FA7C-2AB1-4CBD-B8F4-DB29F9CCF9AC}" destId="{1E00EEC4-F002-4CDC-8660-1C193DC45892}" srcOrd="0" destOrd="0" parTransId="{A2401F61-8CF7-4211-B508-BD3FCD2EED2A}" sibTransId="{C5EB0FA5-AF2D-44A1-BAFC-637CE0E17321}"/>
    <dgm:cxn modelId="{3393D08A-61D4-4220-A32E-E05682B741E7}" type="presOf" srcId="{23A4FA7C-2AB1-4CBD-B8F4-DB29F9CCF9AC}" destId="{3C4CD6A3-7451-4D3C-A43A-86145A9D0099}" srcOrd="0" destOrd="0" presId="urn:microsoft.com/office/officeart/2005/8/layout/radial1"/>
    <dgm:cxn modelId="{CBAACBE4-3CEB-4932-87C7-190F95276D00}" type="presParOf" srcId="{3C4CD6A3-7451-4D3C-A43A-86145A9D0099}" destId="{D337D496-40ED-4740-856F-422ACEB27525}" srcOrd="0" destOrd="0" presId="urn:microsoft.com/office/officeart/2005/8/layout/radial1"/>
    <dgm:cxn modelId="{C1FDC5EE-B8C2-4FD5-9EE8-82156932F621}" type="presParOf" srcId="{3C4CD6A3-7451-4D3C-A43A-86145A9D0099}" destId="{F2218FD8-7CD7-46E3-B6DD-AED313717D53}" srcOrd="1" destOrd="0" presId="urn:microsoft.com/office/officeart/2005/8/layout/radial1"/>
    <dgm:cxn modelId="{91FBBD3C-7C5F-476B-871C-2BBE8DE00096}" type="presParOf" srcId="{F2218FD8-7CD7-46E3-B6DD-AED313717D53}" destId="{4A5B8069-8FC6-4943-8726-950FD6B4B6B3}" srcOrd="0" destOrd="0" presId="urn:microsoft.com/office/officeart/2005/8/layout/radial1"/>
    <dgm:cxn modelId="{4C1889F4-A3D6-4B7D-8070-41707A303683}" type="presParOf" srcId="{3C4CD6A3-7451-4D3C-A43A-86145A9D0099}" destId="{E9C8B4CF-AC8E-4A23-8415-ABEA39507969}" srcOrd="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3D34194-0FAD-4106-8452-99A2D0A41829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45D654-EA0B-4F5D-A1D0-441A7C07677C}">
      <dgm:prSet phldrT="[Text]" custT="1"/>
      <dgm:spPr/>
      <dgm:t>
        <a:bodyPr/>
        <a:lstStyle/>
        <a:p>
          <a:r>
            <a:rPr lang="en-US" sz="2400" dirty="0" err="1"/>
            <a:t>Deskriptif</a:t>
          </a:r>
          <a:endParaRPr lang="en-US" sz="2400" dirty="0"/>
        </a:p>
      </dgm:t>
    </dgm:pt>
    <dgm:pt modelId="{4BD96B6D-AE46-43EF-9FEE-557D7F6F7196}" type="parTrans" cxnId="{5F84AD14-B21C-452A-BE24-E259FC7DC232}">
      <dgm:prSet/>
      <dgm:spPr/>
      <dgm:t>
        <a:bodyPr/>
        <a:lstStyle/>
        <a:p>
          <a:endParaRPr lang="en-US"/>
        </a:p>
      </dgm:t>
    </dgm:pt>
    <dgm:pt modelId="{5E803D4B-4EB6-4E51-85A2-DAA18F4AF1DA}" type="sibTrans" cxnId="{5F84AD14-B21C-452A-BE24-E259FC7DC232}">
      <dgm:prSet/>
      <dgm:spPr/>
      <dgm:t>
        <a:bodyPr/>
        <a:lstStyle/>
        <a:p>
          <a:endParaRPr lang="en-US"/>
        </a:p>
      </dgm:t>
    </dgm:pt>
    <dgm:pt modelId="{40A0C0F4-0F86-4FA8-959E-C42D3200F3BB}">
      <dgm:prSet phldrT="[Text]" custT="1"/>
      <dgm:spPr/>
      <dgm:t>
        <a:bodyPr/>
        <a:lstStyle/>
        <a:p>
          <a:r>
            <a:rPr lang="en-US" sz="1200" dirty="0" err="1"/>
            <a:t>Alat</a:t>
          </a:r>
          <a:r>
            <a:rPr lang="en-US" sz="1200" dirty="0"/>
            <a:t> </a:t>
          </a:r>
          <a:r>
            <a:rPr lang="en-US" sz="1200" dirty="0" err="1"/>
            <a:t>ukur</a:t>
          </a:r>
          <a:r>
            <a:rPr lang="en-US" sz="1200" dirty="0"/>
            <a:t> </a:t>
          </a:r>
          <a:r>
            <a:rPr lang="en-US" sz="1200" dirty="0" err="1"/>
            <a:t>penilaian</a:t>
          </a:r>
          <a:r>
            <a:rPr lang="en-US" sz="1200" dirty="0"/>
            <a:t> </a:t>
          </a:r>
          <a:r>
            <a:rPr lang="en-US" sz="1200" dirty="0" err="1"/>
            <a:t>belum</a:t>
          </a:r>
          <a:r>
            <a:rPr lang="en-US" sz="1200" dirty="0"/>
            <a:t> </a:t>
          </a:r>
          <a:r>
            <a:rPr lang="en-US" sz="1200" dirty="0" err="1"/>
            <a:t>ada</a:t>
          </a:r>
          <a:r>
            <a:rPr lang="en-US" sz="1200" dirty="0"/>
            <a:t>: </a:t>
          </a:r>
          <a:r>
            <a:rPr lang="en-US" sz="1200" b="1" dirty="0"/>
            <a:t>Uji </a:t>
          </a:r>
          <a:r>
            <a:rPr lang="en-US" sz="1200" b="1" dirty="0" err="1"/>
            <a:t>Validasi</a:t>
          </a:r>
          <a:r>
            <a:rPr lang="en-US" sz="1200" b="1" dirty="0"/>
            <a:t> dan </a:t>
          </a:r>
          <a:r>
            <a:rPr lang="en-US" sz="1200" b="1" dirty="0" err="1"/>
            <a:t>Reliabilitas</a:t>
          </a:r>
          <a:endParaRPr lang="en-US" sz="1200" b="1" dirty="0"/>
        </a:p>
      </dgm:t>
    </dgm:pt>
    <dgm:pt modelId="{33F3087E-A29C-4D9C-B6E3-E9BF9C9C6141}" type="parTrans" cxnId="{898BADD9-F734-4140-A693-5244DBF899AF}">
      <dgm:prSet/>
      <dgm:spPr/>
      <dgm:t>
        <a:bodyPr/>
        <a:lstStyle/>
        <a:p>
          <a:endParaRPr lang="en-US"/>
        </a:p>
      </dgm:t>
    </dgm:pt>
    <dgm:pt modelId="{D95F2EDD-1B52-4E38-A49A-B981C9A7737F}" type="sibTrans" cxnId="{898BADD9-F734-4140-A693-5244DBF899AF}">
      <dgm:prSet/>
      <dgm:spPr/>
      <dgm:t>
        <a:bodyPr/>
        <a:lstStyle/>
        <a:p>
          <a:endParaRPr lang="en-US"/>
        </a:p>
      </dgm:t>
    </dgm:pt>
    <dgm:pt modelId="{743C792F-0EA0-4643-923B-8AEE1B8A7BE6}">
      <dgm:prSet phldrT="[Text]" custT="1"/>
      <dgm:spPr/>
      <dgm:t>
        <a:bodyPr/>
        <a:lstStyle/>
        <a:p>
          <a:r>
            <a:rPr lang="en-US" sz="1200" dirty="0" err="1"/>
            <a:t>Besarnya</a:t>
          </a:r>
          <a:r>
            <a:rPr lang="en-US" sz="1200" dirty="0"/>
            <a:t> </a:t>
          </a:r>
          <a:r>
            <a:rPr lang="en-US" sz="1200" dirty="0" err="1"/>
            <a:t>masalah</a:t>
          </a:r>
          <a:r>
            <a:rPr lang="en-US" sz="1200" dirty="0"/>
            <a:t> </a:t>
          </a:r>
          <a:r>
            <a:rPr lang="en-US" sz="1200" dirty="0" err="1"/>
            <a:t>belum</a:t>
          </a:r>
          <a:r>
            <a:rPr lang="en-US" sz="1200" dirty="0"/>
            <a:t> </a:t>
          </a:r>
          <a:r>
            <a:rPr lang="en-US" sz="1200" dirty="0" err="1"/>
            <a:t>diketahui</a:t>
          </a:r>
          <a:r>
            <a:rPr lang="en-US" sz="1200" dirty="0"/>
            <a:t> : </a:t>
          </a:r>
          <a:r>
            <a:rPr lang="en-US" sz="1200" b="1" dirty="0" err="1"/>
            <a:t>Studi</a:t>
          </a:r>
          <a:r>
            <a:rPr lang="en-US" sz="1200" b="1" dirty="0"/>
            <a:t> </a:t>
          </a:r>
          <a:r>
            <a:rPr lang="en-US" sz="1200" b="1" dirty="0" err="1"/>
            <a:t>prevalensi</a:t>
          </a:r>
          <a:r>
            <a:rPr lang="en-US" sz="1200" b="1" dirty="0"/>
            <a:t>/</a:t>
          </a:r>
          <a:r>
            <a:rPr lang="en-US" sz="1200" b="1" dirty="0" err="1"/>
            <a:t>potong</a:t>
          </a:r>
          <a:r>
            <a:rPr lang="en-US" sz="1200" b="1" dirty="0"/>
            <a:t> </a:t>
          </a:r>
          <a:r>
            <a:rPr lang="en-US" sz="1200" b="1" dirty="0" err="1"/>
            <a:t>lintang</a:t>
          </a:r>
          <a:r>
            <a:rPr lang="en-US" sz="1200" b="1" dirty="0"/>
            <a:t> </a:t>
          </a:r>
          <a:r>
            <a:rPr lang="en-US" sz="1200" b="1" dirty="0" err="1"/>
            <a:t>deskriptif</a:t>
          </a:r>
          <a:endParaRPr lang="en-US" sz="1200" b="1" dirty="0"/>
        </a:p>
      </dgm:t>
    </dgm:pt>
    <dgm:pt modelId="{9002907B-E7E3-4FC9-9CE3-C1A6C2F3A471}" type="parTrans" cxnId="{1A7F965A-1021-4CAC-8B3F-B3B475982E82}">
      <dgm:prSet/>
      <dgm:spPr/>
      <dgm:t>
        <a:bodyPr/>
        <a:lstStyle/>
        <a:p>
          <a:endParaRPr lang="en-US"/>
        </a:p>
      </dgm:t>
    </dgm:pt>
    <dgm:pt modelId="{3BD432CC-4544-44DF-AE01-F731ECC42FA9}" type="sibTrans" cxnId="{1A7F965A-1021-4CAC-8B3F-B3B475982E82}">
      <dgm:prSet/>
      <dgm:spPr/>
      <dgm:t>
        <a:bodyPr/>
        <a:lstStyle/>
        <a:p>
          <a:endParaRPr lang="en-US"/>
        </a:p>
      </dgm:t>
    </dgm:pt>
    <dgm:pt modelId="{B7FD5694-2501-4D9F-84A8-1662F94253E8}">
      <dgm:prSet phldrT="[Text]" custT="1"/>
      <dgm:spPr/>
      <dgm:t>
        <a:bodyPr/>
        <a:lstStyle/>
        <a:p>
          <a:r>
            <a:rPr lang="en-US" sz="2400" dirty="0" err="1"/>
            <a:t>Analitik</a:t>
          </a:r>
          <a:r>
            <a:rPr lang="en-US" sz="2400" dirty="0"/>
            <a:t> </a:t>
          </a:r>
          <a:r>
            <a:rPr lang="en-US" sz="2400" dirty="0" err="1"/>
            <a:t>observasional</a:t>
          </a:r>
          <a:endParaRPr lang="en-US" sz="2400" dirty="0"/>
        </a:p>
      </dgm:t>
    </dgm:pt>
    <dgm:pt modelId="{FDB0E74E-2D9A-4DAA-8824-4F11A0B04D26}" type="parTrans" cxnId="{94815589-7A36-441C-902D-03BACC09E258}">
      <dgm:prSet/>
      <dgm:spPr/>
      <dgm:t>
        <a:bodyPr/>
        <a:lstStyle/>
        <a:p>
          <a:endParaRPr lang="en-US"/>
        </a:p>
      </dgm:t>
    </dgm:pt>
    <dgm:pt modelId="{42050097-5769-464E-827E-7EFAFD55E530}" type="sibTrans" cxnId="{94815589-7A36-441C-902D-03BACC09E258}">
      <dgm:prSet/>
      <dgm:spPr/>
      <dgm:t>
        <a:bodyPr/>
        <a:lstStyle/>
        <a:p>
          <a:endParaRPr lang="en-US"/>
        </a:p>
      </dgm:t>
    </dgm:pt>
    <dgm:pt modelId="{BDBAB792-FE33-4F78-98C7-EA9A4487263E}">
      <dgm:prSet phldrT="[Text]" custT="1"/>
      <dgm:spPr/>
      <dgm:t>
        <a:bodyPr/>
        <a:lstStyle/>
        <a:p>
          <a:r>
            <a:rPr lang="en-US" sz="1200" dirty="0" err="1"/>
            <a:t>Penyebab</a:t>
          </a:r>
          <a:r>
            <a:rPr lang="en-US" sz="1200" dirty="0"/>
            <a:t> </a:t>
          </a:r>
          <a:r>
            <a:rPr lang="en-US" sz="1200" dirty="0" err="1"/>
            <a:t>belum</a:t>
          </a:r>
          <a:r>
            <a:rPr lang="en-US" sz="1200" dirty="0"/>
            <a:t> </a:t>
          </a:r>
          <a:r>
            <a:rPr lang="en-US" sz="1200" dirty="0" err="1"/>
            <a:t>diketahui</a:t>
          </a:r>
          <a:r>
            <a:rPr lang="en-US" sz="1200" dirty="0"/>
            <a:t>: </a:t>
          </a:r>
          <a:r>
            <a:rPr lang="en-US" sz="1200" dirty="0" err="1"/>
            <a:t>jumlah</a:t>
          </a:r>
          <a:r>
            <a:rPr lang="en-US" sz="1200" dirty="0"/>
            <a:t> </a:t>
          </a:r>
          <a:r>
            <a:rPr lang="en-US" sz="1200" dirty="0" err="1"/>
            <a:t>kasus</a:t>
          </a:r>
          <a:r>
            <a:rPr lang="en-US" sz="1200" dirty="0"/>
            <a:t> </a:t>
          </a:r>
          <a:r>
            <a:rPr lang="en-US" sz="1200" dirty="0" err="1"/>
            <a:t>sedikit</a:t>
          </a:r>
          <a:r>
            <a:rPr lang="en-US" sz="1200" dirty="0"/>
            <a:t> : </a:t>
          </a:r>
          <a:r>
            <a:rPr lang="en-US" sz="1200" b="1" dirty="0" err="1"/>
            <a:t>Kasus</a:t>
          </a:r>
          <a:r>
            <a:rPr lang="en-US" sz="1200" b="1" dirty="0"/>
            <a:t> </a:t>
          </a:r>
          <a:r>
            <a:rPr lang="en-US" sz="1200" b="1" dirty="0" err="1"/>
            <a:t>Kontrol</a:t>
          </a:r>
          <a:r>
            <a:rPr lang="en-US" sz="1200" dirty="0"/>
            <a:t> </a:t>
          </a:r>
        </a:p>
      </dgm:t>
    </dgm:pt>
    <dgm:pt modelId="{06087742-8BEB-4BAA-A37F-9840B3C844A0}" type="parTrans" cxnId="{D765667A-2E47-44AD-89DF-DEEC90ABC224}">
      <dgm:prSet/>
      <dgm:spPr/>
      <dgm:t>
        <a:bodyPr/>
        <a:lstStyle/>
        <a:p>
          <a:endParaRPr lang="en-US"/>
        </a:p>
      </dgm:t>
    </dgm:pt>
    <dgm:pt modelId="{A124F83C-0CB1-45DC-83B8-3A9B1C36EA10}" type="sibTrans" cxnId="{D765667A-2E47-44AD-89DF-DEEC90ABC224}">
      <dgm:prSet/>
      <dgm:spPr/>
      <dgm:t>
        <a:bodyPr/>
        <a:lstStyle/>
        <a:p>
          <a:endParaRPr lang="en-US"/>
        </a:p>
      </dgm:t>
    </dgm:pt>
    <dgm:pt modelId="{7266E4B3-38A0-45A3-AD8D-BC403AD94B85}">
      <dgm:prSet phldrT="[Text]" custT="1"/>
      <dgm:spPr/>
      <dgm:t>
        <a:bodyPr/>
        <a:lstStyle/>
        <a:p>
          <a:r>
            <a:rPr lang="en-US" sz="2400" dirty="0" err="1"/>
            <a:t>Eksperimental</a:t>
          </a:r>
          <a:endParaRPr lang="en-US" sz="2400" dirty="0"/>
        </a:p>
      </dgm:t>
    </dgm:pt>
    <dgm:pt modelId="{808E2493-D709-4CA5-B299-6E5EDE160C32}" type="parTrans" cxnId="{14D49192-C252-42DE-AF2F-FDA97B53C772}">
      <dgm:prSet/>
      <dgm:spPr/>
      <dgm:t>
        <a:bodyPr/>
        <a:lstStyle/>
        <a:p>
          <a:endParaRPr lang="en-ID"/>
        </a:p>
      </dgm:t>
    </dgm:pt>
    <dgm:pt modelId="{D564946B-4F0F-4420-B155-EE227C9848B2}" type="sibTrans" cxnId="{14D49192-C252-42DE-AF2F-FDA97B53C772}">
      <dgm:prSet/>
      <dgm:spPr/>
      <dgm:t>
        <a:bodyPr/>
        <a:lstStyle/>
        <a:p>
          <a:endParaRPr lang="en-ID"/>
        </a:p>
      </dgm:t>
    </dgm:pt>
    <dgm:pt modelId="{6BA65C07-5C84-4783-9F5B-EC3876AA010D}">
      <dgm:prSet phldrT="[Text]" custT="1"/>
      <dgm:spPr/>
      <dgm:t>
        <a:bodyPr/>
        <a:lstStyle/>
        <a:p>
          <a:r>
            <a:rPr lang="en-US" sz="1200" dirty="0" err="1"/>
            <a:t>Belum</a:t>
          </a:r>
          <a:r>
            <a:rPr lang="en-US" sz="1200" dirty="0"/>
            <a:t> </a:t>
          </a:r>
          <a:r>
            <a:rPr lang="en-US" sz="1200" dirty="0" err="1"/>
            <a:t>ada</a:t>
          </a:r>
          <a:r>
            <a:rPr lang="en-US" sz="1200" dirty="0"/>
            <a:t> di </a:t>
          </a:r>
          <a:r>
            <a:rPr lang="en-US" sz="1200" dirty="0" err="1"/>
            <a:t>manusia</a:t>
          </a:r>
          <a:r>
            <a:rPr lang="en-US" sz="1200" dirty="0"/>
            <a:t> : </a:t>
          </a:r>
          <a:r>
            <a:rPr lang="en-US" sz="1200" b="1" dirty="0" err="1"/>
            <a:t>Penelitian</a:t>
          </a:r>
          <a:r>
            <a:rPr lang="en-US" sz="1200" b="1" dirty="0"/>
            <a:t> </a:t>
          </a:r>
          <a:r>
            <a:rPr lang="en-US" sz="1200" b="1" dirty="0" err="1"/>
            <a:t>eksperimental</a:t>
          </a:r>
          <a:r>
            <a:rPr lang="en-US" sz="1200" b="1" dirty="0"/>
            <a:t> </a:t>
          </a:r>
          <a:r>
            <a:rPr lang="en-US" sz="1200" b="1" dirty="0" err="1"/>
            <a:t>hewan</a:t>
          </a:r>
          <a:r>
            <a:rPr lang="en-US" sz="1200" dirty="0"/>
            <a:t> </a:t>
          </a:r>
        </a:p>
      </dgm:t>
    </dgm:pt>
    <dgm:pt modelId="{948DCCF1-C6A0-451A-B316-724738CD0186}" type="parTrans" cxnId="{A5541E08-A1E9-43D3-AA29-545AF56D8B03}">
      <dgm:prSet/>
      <dgm:spPr/>
      <dgm:t>
        <a:bodyPr/>
        <a:lstStyle/>
        <a:p>
          <a:endParaRPr lang="en-ID"/>
        </a:p>
      </dgm:t>
    </dgm:pt>
    <dgm:pt modelId="{D6CA0B1B-3247-46D7-AA8A-748DFEF5BDC4}" type="sibTrans" cxnId="{A5541E08-A1E9-43D3-AA29-545AF56D8B03}">
      <dgm:prSet/>
      <dgm:spPr/>
      <dgm:t>
        <a:bodyPr/>
        <a:lstStyle/>
        <a:p>
          <a:endParaRPr lang="en-ID"/>
        </a:p>
      </dgm:t>
    </dgm:pt>
    <dgm:pt modelId="{768B0732-0605-4622-95CF-064AC7F667CC}">
      <dgm:prSet phldrT="[Text]" custT="1"/>
      <dgm:spPr/>
      <dgm:t>
        <a:bodyPr/>
        <a:lstStyle/>
        <a:p>
          <a:r>
            <a:rPr lang="en-US" sz="1200" dirty="0"/>
            <a:t>Uji </a:t>
          </a:r>
          <a:r>
            <a:rPr lang="en-US" sz="1200" dirty="0" err="1"/>
            <a:t>Klinis</a:t>
          </a:r>
          <a:r>
            <a:rPr lang="en-US" sz="1200" dirty="0"/>
            <a:t> </a:t>
          </a:r>
          <a:r>
            <a:rPr lang="en-US" sz="1200" dirty="0" err="1"/>
            <a:t>untuk</a:t>
          </a:r>
          <a:r>
            <a:rPr lang="en-US" sz="1200" dirty="0"/>
            <a:t> </a:t>
          </a:r>
          <a:r>
            <a:rPr lang="en-US" sz="1200" dirty="0" err="1"/>
            <a:t>obat</a:t>
          </a:r>
          <a:r>
            <a:rPr lang="en-US" sz="1200" dirty="0"/>
            <a:t> dan </a:t>
          </a:r>
          <a:r>
            <a:rPr lang="en-US" sz="1200" dirty="0" err="1"/>
            <a:t>terapi</a:t>
          </a:r>
          <a:r>
            <a:rPr lang="en-US" sz="1200" dirty="0"/>
            <a:t>: </a:t>
          </a:r>
          <a:r>
            <a:rPr lang="en-US" sz="1200" b="1" dirty="0" err="1"/>
            <a:t>fase</a:t>
          </a:r>
          <a:r>
            <a:rPr lang="en-US" sz="1200" b="1" dirty="0"/>
            <a:t> 1-4</a:t>
          </a:r>
        </a:p>
      </dgm:t>
    </dgm:pt>
    <dgm:pt modelId="{78BE946F-CDA1-40B8-A67F-B27FCF7AA79D}" type="parTrans" cxnId="{2DF55E8C-8987-4B1C-AA2D-17B43EADC64C}">
      <dgm:prSet/>
      <dgm:spPr/>
      <dgm:t>
        <a:bodyPr/>
        <a:lstStyle/>
        <a:p>
          <a:endParaRPr lang="en-ID"/>
        </a:p>
      </dgm:t>
    </dgm:pt>
    <dgm:pt modelId="{55828D36-A0CD-43F5-847A-3BBE5800C110}" type="sibTrans" cxnId="{2DF55E8C-8987-4B1C-AA2D-17B43EADC64C}">
      <dgm:prSet/>
      <dgm:spPr/>
      <dgm:t>
        <a:bodyPr/>
        <a:lstStyle/>
        <a:p>
          <a:endParaRPr lang="en-ID"/>
        </a:p>
      </dgm:t>
    </dgm:pt>
    <dgm:pt modelId="{E1A970C5-4CDE-42C5-9A7D-18FD82E94754}">
      <dgm:prSet phldrT="[Text]" custT="1"/>
      <dgm:spPr/>
      <dgm:t>
        <a:bodyPr/>
        <a:lstStyle/>
        <a:p>
          <a:r>
            <a:rPr lang="en-US" sz="1200" dirty="0" err="1"/>
            <a:t>Akurasi</a:t>
          </a:r>
          <a:r>
            <a:rPr lang="en-US" sz="1200" dirty="0"/>
            <a:t> </a:t>
          </a:r>
          <a:r>
            <a:rPr lang="en-US" sz="1200" dirty="0" err="1"/>
            <a:t>alat</a:t>
          </a:r>
          <a:r>
            <a:rPr lang="en-US" sz="1200" dirty="0"/>
            <a:t> </a:t>
          </a:r>
          <a:r>
            <a:rPr lang="en-US" sz="1200" dirty="0" err="1"/>
            <a:t>belum</a:t>
          </a:r>
          <a:r>
            <a:rPr lang="en-US" sz="1200" dirty="0"/>
            <a:t> </a:t>
          </a:r>
          <a:r>
            <a:rPr lang="en-US" sz="1200" dirty="0" err="1"/>
            <a:t>dibandingkan</a:t>
          </a:r>
          <a:r>
            <a:rPr lang="en-US" sz="1200" dirty="0"/>
            <a:t> gold standard: </a:t>
          </a:r>
          <a:r>
            <a:rPr lang="en-US" sz="1200" b="1" dirty="0"/>
            <a:t>Uji Diagnosis</a:t>
          </a:r>
        </a:p>
      </dgm:t>
    </dgm:pt>
    <dgm:pt modelId="{58819070-480D-4224-A84B-9FC764E2EFF0}" type="parTrans" cxnId="{8AB69C24-962C-41E8-B4F6-1BA225476B47}">
      <dgm:prSet/>
      <dgm:spPr/>
      <dgm:t>
        <a:bodyPr/>
        <a:lstStyle/>
        <a:p>
          <a:endParaRPr lang="en-ID"/>
        </a:p>
      </dgm:t>
    </dgm:pt>
    <dgm:pt modelId="{EED1E820-CDF5-43BA-891B-525D81FB8148}" type="sibTrans" cxnId="{8AB69C24-962C-41E8-B4F6-1BA225476B47}">
      <dgm:prSet/>
      <dgm:spPr/>
      <dgm:t>
        <a:bodyPr/>
        <a:lstStyle/>
        <a:p>
          <a:endParaRPr lang="en-ID"/>
        </a:p>
      </dgm:t>
    </dgm:pt>
    <dgm:pt modelId="{9B07DD70-036B-48AC-B5E0-25C092FC5339}">
      <dgm:prSet phldrT="[Text]" custT="1"/>
      <dgm:spPr/>
      <dgm:t>
        <a:bodyPr/>
        <a:lstStyle/>
        <a:p>
          <a:r>
            <a:rPr lang="en-US" sz="1200" dirty="0" err="1"/>
            <a:t>Mulai</a:t>
          </a:r>
          <a:r>
            <a:rPr lang="en-US" sz="1200" dirty="0"/>
            <a:t> </a:t>
          </a:r>
          <a:r>
            <a:rPr lang="en-US" sz="1200" dirty="0" err="1"/>
            <a:t>dari</a:t>
          </a:r>
          <a:r>
            <a:rPr lang="en-US" sz="1200" dirty="0"/>
            <a:t> </a:t>
          </a:r>
          <a:r>
            <a:rPr lang="en-US" sz="1200" dirty="0" err="1"/>
            <a:t>faktor</a:t>
          </a:r>
          <a:r>
            <a:rPr lang="en-US" sz="1200" dirty="0"/>
            <a:t> </a:t>
          </a:r>
          <a:r>
            <a:rPr lang="en-US" sz="1200" dirty="0" err="1"/>
            <a:t>risiko</a:t>
          </a:r>
          <a:r>
            <a:rPr lang="en-US" sz="1200" dirty="0"/>
            <a:t>: </a:t>
          </a:r>
          <a:r>
            <a:rPr lang="en-US" sz="1200" b="1" dirty="0" err="1"/>
            <a:t>Kohort</a:t>
          </a:r>
          <a:r>
            <a:rPr lang="en-US" sz="1200" b="1" dirty="0"/>
            <a:t> </a:t>
          </a:r>
          <a:r>
            <a:rPr lang="en-US" sz="1200" b="1" dirty="0" err="1"/>
            <a:t>atau</a:t>
          </a:r>
          <a:r>
            <a:rPr lang="en-US" sz="1200" b="1" dirty="0"/>
            <a:t> Prognosis </a:t>
          </a:r>
        </a:p>
      </dgm:t>
    </dgm:pt>
    <dgm:pt modelId="{2A6A0394-9A7C-474E-94A7-AB8852BB9D87}" type="parTrans" cxnId="{3FE56B10-EC50-4B4E-A1A6-54098FAACD33}">
      <dgm:prSet/>
      <dgm:spPr/>
      <dgm:t>
        <a:bodyPr/>
        <a:lstStyle/>
        <a:p>
          <a:endParaRPr lang="en-ID"/>
        </a:p>
      </dgm:t>
    </dgm:pt>
    <dgm:pt modelId="{3A6CEE13-6653-41AC-9C8E-778D3FB5797D}" type="sibTrans" cxnId="{3FE56B10-EC50-4B4E-A1A6-54098FAACD33}">
      <dgm:prSet/>
      <dgm:spPr/>
      <dgm:t>
        <a:bodyPr/>
        <a:lstStyle/>
        <a:p>
          <a:endParaRPr lang="en-ID"/>
        </a:p>
      </dgm:t>
    </dgm:pt>
    <dgm:pt modelId="{7C3028AF-F9DF-48D8-B1A9-E2396885E150}">
      <dgm:prSet phldrT="[Text]" custT="1"/>
      <dgm:spPr/>
      <dgm:t>
        <a:bodyPr/>
        <a:lstStyle/>
        <a:p>
          <a:r>
            <a:rPr lang="en-US" sz="1200" dirty="0" err="1"/>
            <a:t>Penyebab</a:t>
          </a:r>
          <a:r>
            <a:rPr lang="en-US" sz="1200" dirty="0"/>
            <a:t> </a:t>
          </a:r>
          <a:r>
            <a:rPr lang="en-US" sz="1200" dirty="0" err="1"/>
            <a:t>belum</a:t>
          </a:r>
          <a:r>
            <a:rPr lang="en-US" sz="1200" dirty="0"/>
            <a:t> </a:t>
          </a:r>
          <a:r>
            <a:rPr lang="en-US" sz="1200" dirty="0" err="1"/>
            <a:t>diketahui</a:t>
          </a:r>
          <a:r>
            <a:rPr lang="en-US" sz="1200" dirty="0"/>
            <a:t> </a:t>
          </a:r>
          <a:r>
            <a:rPr lang="en-US" sz="1200" dirty="0" err="1"/>
            <a:t>jumlah</a:t>
          </a:r>
          <a:r>
            <a:rPr lang="en-US" sz="1200" dirty="0"/>
            <a:t> </a:t>
          </a:r>
          <a:r>
            <a:rPr lang="en-US" sz="1200" dirty="0" err="1"/>
            <a:t>kasus</a:t>
          </a:r>
          <a:r>
            <a:rPr lang="en-US" sz="1200" dirty="0"/>
            <a:t> dan </a:t>
          </a:r>
          <a:r>
            <a:rPr lang="en-US" sz="1200" dirty="0" err="1"/>
            <a:t>penyebab</a:t>
          </a:r>
          <a:r>
            <a:rPr lang="en-US" sz="1200" dirty="0"/>
            <a:t> </a:t>
          </a:r>
          <a:r>
            <a:rPr lang="en-US" sz="1200" dirty="0" err="1"/>
            <a:t>banyak</a:t>
          </a:r>
          <a:r>
            <a:rPr lang="en-US" sz="1200" dirty="0"/>
            <a:t>: </a:t>
          </a:r>
          <a:r>
            <a:rPr lang="en-US" sz="1200" b="1" dirty="0" err="1"/>
            <a:t>Potong</a:t>
          </a:r>
          <a:r>
            <a:rPr lang="en-US" sz="1200" b="1" dirty="0"/>
            <a:t> </a:t>
          </a:r>
          <a:r>
            <a:rPr lang="en-US" sz="1200" b="1" dirty="0" err="1"/>
            <a:t>lintang</a:t>
          </a:r>
          <a:endParaRPr lang="en-US" sz="1200" b="1" dirty="0"/>
        </a:p>
      </dgm:t>
    </dgm:pt>
    <dgm:pt modelId="{28FB0352-4B8B-46AB-B526-D9184EAF041A}" type="parTrans" cxnId="{E6A8BB1C-CF60-4CCF-9C13-D11923B86396}">
      <dgm:prSet/>
      <dgm:spPr/>
      <dgm:t>
        <a:bodyPr/>
        <a:lstStyle/>
        <a:p>
          <a:endParaRPr lang="en-ID"/>
        </a:p>
      </dgm:t>
    </dgm:pt>
    <dgm:pt modelId="{2B01D4C7-5FEE-43FA-B7B2-B54FB08E27B5}" type="sibTrans" cxnId="{E6A8BB1C-CF60-4CCF-9C13-D11923B86396}">
      <dgm:prSet/>
      <dgm:spPr/>
      <dgm:t>
        <a:bodyPr/>
        <a:lstStyle/>
        <a:p>
          <a:endParaRPr lang="en-ID"/>
        </a:p>
      </dgm:t>
    </dgm:pt>
    <dgm:pt modelId="{23DAB290-64EC-4812-BD47-898549765AF0}">
      <dgm:prSet phldrT="[Text]" custT="1"/>
      <dgm:spPr/>
      <dgm:t>
        <a:bodyPr/>
        <a:lstStyle/>
        <a:p>
          <a:r>
            <a:rPr lang="en-US" sz="1200" dirty="0"/>
            <a:t>Uji </a:t>
          </a:r>
          <a:r>
            <a:rPr lang="en-US" sz="1200" dirty="0" err="1"/>
            <a:t>Klinis</a:t>
          </a:r>
          <a:r>
            <a:rPr lang="en-US" sz="1200" dirty="0"/>
            <a:t>: </a:t>
          </a:r>
          <a:r>
            <a:rPr lang="en-US" sz="1200" dirty="0" err="1"/>
            <a:t>dengan</a:t>
          </a:r>
          <a:r>
            <a:rPr lang="en-US" sz="1200" dirty="0"/>
            <a:t> control </a:t>
          </a:r>
          <a:r>
            <a:rPr lang="en-US" sz="1200" b="1" dirty="0"/>
            <a:t>(RCT)</a:t>
          </a:r>
          <a:r>
            <a:rPr lang="en-US" sz="1200" dirty="0"/>
            <a:t> </a:t>
          </a:r>
          <a:r>
            <a:rPr lang="en-US" sz="1200" dirty="0" err="1"/>
            <a:t>atau</a:t>
          </a:r>
          <a:r>
            <a:rPr lang="en-US" sz="1200" dirty="0"/>
            <a:t> </a:t>
          </a:r>
          <a:r>
            <a:rPr lang="en-US" sz="1200" dirty="0" err="1"/>
            <a:t>tidak</a:t>
          </a:r>
          <a:r>
            <a:rPr lang="en-US" sz="1200" dirty="0"/>
            <a:t> </a:t>
          </a:r>
          <a:r>
            <a:rPr lang="en-US" sz="1200" b="1" dirty="0"/>
            <a:t>(pre-post intervention study) </a:t>
          </a:r>
        </a:p>
      </dgm:t>
    </dgm:pt>
    <dgm:pt modelId="{341126EA-FDAA-494B-BC3B-4ACD54B30D5C}" type="parTrans" cxnId="{90DDE446-8484-49BC-98EC-AA955CBEBAC9}">
      <dgm:prSet/>
      <dgm:spPr/>
      <dgm:t>
        <a:bodyPr/>
        <a:lstStyle/>
        <a:p>
          <a:endParaRPr lang="en-ID"/>
        </a:p>
      </dgm:t>
    </dgm:pt>
    <dgm:pt modelId="{E01085D0-D557-421D-9D39-16FCA25B7082}" type="sibTrans" cxnId="{90DDE446-8484-49BC-98EC-AA955CBEBAC9}">
      <dgm:prSet/>
      <dgm:spPr/>
      <dgm:t>
        <a:bodyPr/>
        <a:lstStyle/>
        <a:p>
          <a:endParaRPr lang="en-ID"/>
        </a:p>
      </dgm:t>
    </dgm:pt>
    <dgm:pt modelId="{473D6F21-092E-45C2-BBF6-A91A6F3C10E4}" type="pres">
      <dgm:prSet presAssocID="{E3D34194-0FAD-4106-8452-99A2D0A4182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E71D664-8F26-430D-B8B9-DCD871C6B6A0}" type="pres">
      <dgm:prSet presAssocID="{9845D654-EA0B-4F5D-A1D0-441A7C07677C}" presName="root" presStyleCnt="0"/>
      <dgm:spPr/>
    </dgm:pt>
    <dgm:pt modelId="{45D1A989-4A8C-4539-9537-70CAE9340403}" type="pres">
      <dgm:prSet presAssocID="{9845D654-EA0B-4F5D-A1D0-441A7C07677C}" presName="rootComposite" presStyleCnt="0"/>
      <dgm:spPr/>
    </dgm:pt>
    <dgm:pt modelId="{6F231585-B581-499C-99DF-257D6D956FA2}" type="pres">
      <dgm:prSet presAssocID="{9845D654-EA0B-4F5D-A1D0-441A7C07677C}" presName="rootText" presStyleLbl="node1" presStyleIdx="0" presStyleCnt="3" custScaleX="153787"/>
      <dgm:spPr/>
    </dgm:pt>
    <dgm:pt modelId="{4340E27E-DA07-4C02-9E13-41E5BEF0AFAB}" type="pres">
      <dgm:prSet presAssocID="{9845D654-EA0B-4F5D-A1D0-441A7C07677C}" presName="rootConnector" presStyleLbl="node1" presStyleIdx="0" presStyleCnt="3"/>
      <dgm:spPr/>
    </dgm:pt>
    <dgm:pt modelId="{BF638D10-BEE3-4F6C-9A7B-C2E71300A9A0}" type="pres">
      <dgm:prSet presAssocID="{9845D654-EA0B-4F5D-A1D0-441A7C07677C}" presName="childShape" presStyleCnt="0"/>
      <dgm:spPr/>
    </dgm:pt>
    <dgm:pt modelId="{BBBC487F-DB98-43A0-B836-51138706267E}" type="pres">
      <dgm:prSet presAssocID="{33F3087E-A29C-4D9C-B6E3-E9BF9C9C6141}" presName="Name13" presStyleLbl="parChTrans1D2" presStyleIdx="0" presStyleCnt="9"/>
      <dgm:spPr/>
    </dgm:pt>
    <dgm:pt modelId="{418807B9-2F8C-43A6-8414-83804CE3B513}" type="pres">
      <dgm:prSet presAssocID="{40A0C0F4-0F86-4FA8-959E-C42D3200F3BB}" presName="childText" presStyleLbl="bgAcc1" presStyleIdx="0" presStyleCnt="9" custScaleX="153787">
        <dgm:presLayoutVars>
          <dgm:bulletEnabled val="1"/>
        </dgm:presLayoutVars>
      </dgm:prSet>
      <dgm:spPr/>
    </dgm:pt>
    <dgm:pt modelId="{E808C95B-25AC-4B95-B6FA-F6E3932BDBF2}" type="pres">
      <dgm:prSet presAssocID="{58819070-480D-4224-A84B-9FC764E2EFF0}" presName="Name13" presStyleLbl="parChTrans1D2" presStyleIdx="1" presStyleCnt="9"/>
      <dgm:spPr/>
    </dgm:pt>
    <dgm:pt modelId="{F3AD9C0A-3694-45DF-BF2F-078E28965718}" type="pres">
      <dgm:prSet presAssocID="{E1A970C5-4CDE-42C5-9A7D-18FD82E94754}" presName="childText" presStyleLbl="bgAcc1" presStyleIdx="1" presStyleCnt="9" custScaleX="153787">
        <dgm:presLayoutVars>
          <dgm:bulletEnabled val="1"/>
        </dgm:presLayoutVars>
      </dgm:prSet>
      <dgm:spPr/>
    </dgm:pt>
    <dgm:pt modelId="{44127201-4D76-405B-BEEF-8A3FA08E8634}" type="pres">
      <dgm:prSet presAssocID="{9002907B-E7E3-4FC9-9CE3-C1A6C2F3A471}" presName="Name13" presStyleLbl="parChTrans1D2" presStyleIdx="2" presStyleCnt="9"/>
      <dgm:spPr/>
    </dgm:pt>
    <dgm:pt modelId="{D38198D9-5BBE-4A07-AC3A-E4DCB695C414}" type="pres">
      <dgm:prSet presAssocID="{743C792F-0EA0-4643-923B-8AEE1B8A7BE6}" presName="childText" presStyleLbl="bgAcc1" presStyleIdx="2" presStyleCnt="9" custScaleX="153787">
        <dgm:presLayoutVars>
          <dgm:bulletEnabled val="1"/>
        </dgm:presLayoutVars>
      </dgm:prSet>
      <dgm:spPr/>
    </dgm:pt>
    <dgm:pt modelId="{86AA6F16-B239-43D5-B7CB-E09C9627BE74}" type="pres">
      <dgm:prSet presAssocID="{B7FD5694-2501-4D9F-84A8-1662F94253E8}" presName="root" presStyleCnt="0"/>
      <dgm:spPr/>
    </dgm:pt>
    <dgm:pt modelId="{DD40EC54-3724-41AC-ADD8-8209B5572087}" type="pres">
      <dgm:prSet presAssocID="{B7FD5694-2501-4D9F-84A8-1662F94253E8}" presName="rootComposite" presStyleCnt="0"/>
      <dgm:spPr/>
    </dgm:pt>
    <dgm:pt modelId="{E6FED4A5-BD77-42AB-9867-101B1DDC0103}" type="pres">
      <dgm:prSet presAssocID="{B7FD5694-2501-4D9F-84A8-1662F94253E8}" presName="rootText" presStyleLbl="node1" presStyleIdx="1" presStyleCnt="3" custScaleX="153787"/>
      <dgm:spPr/>
    </dgm:pt>
    <dgm:pt modelId="{A9207C06-44D6-479E-B523-F889A78AEF61}" type="pres">
      <dgm:prSet presAssocID="{B7FD5694-2501-4D9F-84A8-1662F94253E8}" presName="rootConnector" presStyleLbl="node1" presStyleIdx="1" presStyleCnt="3"/>
      <dgm:spPr/>
    </dgm:pt>
    <dgm:pt modelId="{708DCE87-39AD-48E6-AB4F-E5BDA2DB7EAD}" type="pres">
      <dgm:prSet presAssocID="{B7FD5694-2501-4D9F-84A8-1662F94253E8}" presName="childShape" presStyleCnt="0"/>
      <dgm:spPr/>
    </dgm:pt>
    <dgm:pt modelId="{97DCFAD2-FDC4-4EAA-9F56-094A108948F7}" type="pres">
      <dgm:prSet presAssocID="{06087742-8BEB-4BAA-A37F-9840B3C844A0}" presName="Name13" presStyleLbl="parChTrans1D2" presStyleIdx="3" presStyleCnt="9"/>
      <dgm:spPr/>
    </dgm:pt>
    <dgm:pt modelId="{08A4FC6E-32FE-4604-B726-E92E1EFB3D18}" type="pres">
      <dgm:prSet presAssocID="{BDBAB792-FE33-4F78-98C7-EA9A4487263E}" presName="childText" presStyleLbl="bgAcc1" presStyleIdx="3" presStyleCnt="9" custScaleX="153787">
        <dgm:presLayoutVars>
          <dgm:bulletEnabled val="1"/>
        </dgm:presLayoutVars>
      </dgm:prSet>
      <dgm:spPr/>
    </dgm:pt>
    <dgm:pt modelId="{565A4704-062A-4934-AC31-A4328D6BCB01}" type="pres">
      <dgm:prSet presAssocID="{28FB0352-4B8B-46AB-B526-D9184EAF041A}" presName="Name13" presStyleLbl="parChTrans1D2" presStyleIdx="4" presStyleCnt="9"/>
      <dgm:spPr/>
    </dgm:pt>
    <dgm:pt modelId="{262DDFD3-4731-4D1C-90ED-A9A02DD0A18F}" type="pres">
      <dgm:prSet presAssocID="{7C3028AF-F9DF-48D8-B1A9-E2396885E150}" presName="childText" presStyleLbl="bgAcc1" presStyleIdx="4" presStyleCnt="9" custScaleX="153787">
        <dgm:presLayoutVars>
          <dgm:bulletEnabled val="1"/>
        </dgm:presLayoutVars>
      </dgm:prSet>
      <dgm:spPr/>
    </dgm:pt>
    <dgm:pt modelId="{50368BE6-373C-41AF-970A-7F00F0F478BB}" type="pres">
      <dgm:prSet presAssocID="{2A6A0394-9A7C-474E-94A7-AB8852BB9D87}" presName="Name13" presStyleLbl="parChTrans1D2" presStyleIdx="5" presStyleCnt="9"/>
      <dgm:spPr/>
    </dgm:pt>
    <dgm:pt modelId="{9EAE904D-D818-4117-BB60-6E7D2442E238}" type="pres">
      <dgm:prSet presAssocID="{9B07DD70-036B-48AC-B5E0-25C092FC5339}" presName="childText" presStyleLbl="bgAcc1" presStyleIdx="5" presStyleCnt="9" custScaleX="153787">
        <dgm:presLayoutVars>
          <dgm:bulletEnabled val="1"/>
        </dgm:presLayoutVars>
      </dgm:prSet>
      <dgm:spPr/>
    </dgm:pt>
    <dgm:pt modelId="{203B2F7F-63C2-44EA-8833-3E490168E00A}" type="pres">
      <dgm:prSet presAssocID="{7266E4B3-38A0-45A3-AD8D-BC403AD94B85}" presName="root" presStyleCnt="0"/>
      <dgm:spPr/>
    </dgm:pt>
    <dgm:pt modelId="{99CD1F0B-4088-4E64-A7B0-8BED09D9DC53}" type="pres">
      <dgm:prSet presAssocID="{7266E4B3-38A0-45A3-AD8D-BC403AD94B85}" presName="rootComposite" presStyleCnt="0"/>
      <dgm:spPr/>
    </dgm:pt>
    <dgm:pt modelId="{F31ED802-59E8-49CF-81FD-223FCC8A1BA1}" type="pres">
      <dgm:prSet presAssocID="{7266E4B3-38A0-45A3-AD8D-BC403AD94B85}" presName="rootText" presStyleLbl="node1" presStyleIdx="2" presStyleCnt="3" custScaleX="153787"/>
      <dgm:spPr/>
    </dgm:pt>
    <dgm:pt modelId="{B16975CC-485A-4CF5-A6DB-E780E079F716}" type="pres">
      <dgm:prSet presAssocID="{7266E4B3-38A0-45A3-AD8D-BC403AD94B85}" presName="rootConnector" presStyleLbl="node1" presStyleIdx="2" presStyleCnt="3"/>
      <dgm:spPr/>
    </dgm:pt>
    <dgm:pt modelId="{850E293C-F268-4E7F-A4EA-D7BE3C1B28A4}" type="pres">
      <dgm:prSet presAssocID="{7266E4B3-38A0-45A3-AD8D-BC403AD94B85}" presName="childShape" presStyleCnt="0"/>
      <dgm:spPr/>
    </dgm:pt>
    <dgm:pt modelId="{D3E595B1-9D11-419A-B0A0-09EE5E13B3E2}" type="pres">
      <dgm:prSet presAssocID="{948DCCF1-C6A0-451A-B316-724738CD0186}" presName="Name13" presStyleLbl="parChTrans1D2" presStyleIdx="6" presStyleCnt="9"/>
      <dgm:spPr/>
    </dgm:pt>
    <dgm:pt modelId="{1F4E9F2C-078B-446E-9A49-3FB3E5B744E4}" type="pres">
      <dgm:prSet presAssocID="{6BA65C07-5C84-4783-9F5B-EC3876AA010D}" presName="childText" presStyleLbl="bgAcc1" presStyleIdx="6" presStyleCnt="9" custScaleX="153787">
        <dgm:presLayoutVars>
          <dgm:bulletEnabled val="1"/>
        </dgm:presLayoutVars>
      </dgm:prSet>
      <dgm:spPr/>
    </dgm:pt>
    <dgm:pt modelId="{0A7FAE39-AC7D-4416-937B-8E17A9016D3A}" type="pres">
      <dgm:prSet presAssocID="{78BE946F-CDA1-40B8-A67F-B27FCF7AA79D}" presName="Name13" presStyleLbl="parChTrans1D2" presStyleIdx="7" presStyleCnt="9"/>
      <dgm:spPr/>
    </dgm:pt>
    <dgm:pt modelId="{FC049DC0-475C-4718-A7AC-3AF0F5773AC0}" type="pres">
      <dgm:prSet presAssocID="{768B0732-0605-4622-95CF-064AC7F667CC}" presName="childText" presStyleLbl="bgAcc1" presStyleIdx="7" presStyleCnt="9" custScaleX="153787">
        <dgm:presLayoutVars>
          <dgm:bulletEnabled val="1"/>
        </dgm:presLayoutVars>
      </dgm:prSet>
      <dgm:spPr/>
    </dgm:pt>
    <dgm:pt modelId="{DAFE4F1F-5F52-4405-A4E1-DA691FE2B5B4}" type="pres">
      <dgm:prSet presAssocID="{341126EA-FDAA-494B-BC3B-4ACD54B30D5C}" presName="Name13" presStyleLbl="parChTrans1D2" presStyleIdx="8" presStyleCnt="9"/>
      <dgm:spPr/>
    </dgm:pt>
    <dgm:pt modelId="{A442585D-6FFB-49AD-A4FB-32CB8C5BFA0D}" type="pres">
      <dgm:prSet presAssocID="{23DAB290-64EC-4812-BD47-898549765AF0}" presName="childText" presStyleLbl="bgAcc1" presStyleIdx="8" presStyleCnt="9" custScaleX="153787">
        <dgm:presLayoutVars>
          <dgm:bulletEnabled val="1"/>
        </dgm:presLayoutVars>
      </dgm:prSet>
      <dgm:spPr/>
    </dgm:pt>
  </dgm:ptLst>
  <dgm:cxnLst>
    <dgm:cxn modelId="{E8266A06-D528-4FEE-91C1-95A3102B4039}" type="presOf" srcId="{BDBAB792-FE33-4F78-98C7-EA9A4487263E}" destId="{08A4FC6E-32FE-4604-B726-E92E1EFB3D18}" srcOrd="0" destOrd="0" presId="urn:microsoft.com/office/officeart/2005/8/layout/hierarchy3"/>
    <dgm:cxn modelId="{2BFA5107-C5E5-4299-A882-6D00ED7792BA}" type="presOf" srcId="{341126EA-FDAA-494B-BC3B-4ACD54B30D5C}" destId="{DAFE4F1F-5F52-4405-A4E1-DA691FE2B5B4}" srcOrd="0" destOrd="0" presId="urn:microsoft.com/office/officeart/2005/8/layout/hierarchy3"/>
    <dgm:cxn modelId="{A5541E08-A1E9-43D3-AA29-545AF56D8B03}" srcId="{7266E4B3-38A0-45A3-AD8D-BC403AD94B85}" destId="{6BA65C07-5C84-4783-9F5B-EC3876AA010D}" srcOrd="0" destOrd="0" parTransId="{948DCCF1-C6A0-451A-B316-724738CD0186}" sibTransId="{D6CA0B1B-3247-46D7-AA8A-748DFEF5BDC4}"/>
    <dgm:cxn modelId="{14535E0D-73D8-4817-8846-1C401545BBD0}" type="presOf" srcId="{9845D654-EA0B-4F5D-A1D0-441A7C07677C}" destId="{4340E27E-DA07-4C02-9E13-41E5BEF0AFAB}" srcOrd="1" destOrd="0" presId="urn:microsoft.com/office/officeart/2005/8/layout/hierarchy3"/>
    <dgm:cxn modelId="{3FE56B10-EC50-4B4E-A1A6-54098FAACD33}" srcId="{B7FD5694-2501-4D9F-84A8-1662F94253E8}" destId="{9B07DD70-036B-48AC-B5E0-25C092FC5339}" srcOrd="2" destOrd="0" parTransId="{2A6A0394-9A7C-474E-94A7-AB8852BB9D87}" sibTransId="{3A6CEE13-6653-41AC-9C8E-778D3FB5797D}"/>
    <dgm:cxn modelId="{C46B1E13-30FB-4DB0-845D-3E0C3C7075F1}" type="presOf" srcId="{06087742-8BEB-4BAA-A37F-9840B3C844A0}" destId="{97DCFAD2-FDC4-4EAA-9F56-094A108948F7}" srcOrd="0" destOrd="0" presId="urn:microsoft.com/office/officeart/2005/8/layout/hierarchy3"/>
    <dgm:cxn modelId="{463C5A14-F813-4432-AEF0-974B78773711}" type="presOf" srcId="{E3D34194-0FAD-4106-8452-99A2D0A41829}" destId="{473D6F21-092E-45C2-BBF6-A91A6F3C10E4}" srcOrd="0" destOrd="0" presId="urn:microsoft.com/office/officeart/2005/8/layout/hierarchy3"/>
    <dgm:cxn modelId="{5F84AD14-B21C-452A-BE24-E259FC7DC232}" srcId="{E3D34194-0FAD-4106-8452-99A2D0A41829}" destId="{9845D654-EA0B-4F5D-A1D0-441A7C07677C}" srcOrd="0" destOrd="0" parTransId="{4BD96B6D-AE46-43EF-9FEE-557D7F6F7196}" sibTransId="{5E803D4B-4EB6-4E51-85A2-DAA18F4AF1DA}"/>
    <dgm:cxn modelId="{E6A8BB1C-CF60-4CCF-9C13-D11923B86396}" srcId="{B7FD5694-2501-4D9F-84A8-1662F94253E8}" destId="{7C3028AF-F9DF-48D8-B1A9-E2396885E150}" srcOrd="1" destOrd="0" parTransId="{28FB0352-4B8B-46AB-B526-D9184EAF041A}" sibTransId="{2B01D4C7-5FEE-43FA-B7B2-B54FB08E27B5}"/>
    <dgm:cxn modelId="{8AB69C24-962C-41E8-B4F6-1BA225476B47}" srcId="{9845D654-EA0B-4F5D-A1D0-441A7C07677C}" destId="{E1A970C5-4CDE-42C5-9A7D-18FD82E94754}" srcOrd="1" destOrd="0" parTransId="{58819070-480D-4224-A84B-9FC764E2EFF0}" sibTransId="{EED1E820-CDF5-43BA-891B-525D81FB8148}"/>
    <dgm:cxn modelId="{D60F3631-6D63-4EA4-8BE9-F6DD7F360402}" type="presOf" srcId="{948DCCF1-C6A0-451A-B316-724738CD0186}" destId="{D3E595B1-9D11-419A-B0A0-09EE5E13B3E2}" srcOrd="0" destOrd="0" presId="urn:microsoft.com/office/officeart/2005/8/layout/hierarchy3"/>
    <dgm:cxn modelId="{8D81EB31-CF5B-4E75-8E1A-737820107E7D}" type="presOf" srcId="{768B0732-0605-4622-95CF-064AC7F667CC}" destId="{FC049DC0-475C-4718-A7AC-3AF0F5773AC0}" srcOrd="0" destOrd="0" presId="urn:microsoft.com/office/officeart/2005/8/layout/hierarchy3"/>
    <dgm:cxn modelId="{E952DC32-8D2F-4534-9686-0C21A9510C64}" type="presOf" srcId="{9002907B-E7E3-4FC9-9CE3-C1A6C2F3A471}" destId="{44127201-4D76-405B-BEEF-8A3FA08E8634}" srcOrd="0" destOrd="0" presId="urn:microsoft.com/office/officeart/2005/8/layout/hierarchy3"/>
    <dgm:cxn modelId="{B5FFEA3B-59A5-445A-B07B-52056B787478}" type="presOf" srcId="{9B07DD70-036B-48AC-B5E0-25C092FC5339}" destId="{9EAE904D-D818-4117-BB60-6E7D2442E238}" srcOrd="0" destOrd="0" presId="urn:microsoft.com/office/officeart/2005/8/layout/hierarchy3"/>
    <dgm:cxn modelId="{AD98505C-FDEF-4B2A-A23F-43E884F9781F}" type="presOf" srcId="{9845D654-EA0B-4F5D-A1D0-441A7C07677C}" destId="{6F231585-B581-499C-99DF-257D6D956FA2}" srcOrd="0" destOrd="0" presId="urn:microsoft.com/office/officeart/2005/8/layout/hierarchy3"/>
    <dgm:cxn modelId="{49740666-688A-4260-8C65-08B54356DEF8}" type="presOf" srcId="{7266E4B3-38A0-45A3-AD8D-BC403AD94B85}" destId="{F31ED802-59E8-49CF-81FD-223FCC8A1BA1}" srcOrd="0" destOrd="0" presId="urn:microsoft.com/office/officeart/2005/8/layout/hierarchy3"/>
    <dgm:cxn modelId="{90DDE446-8484-49BC-98EC-AA955CBEBAC9}" srcId="{7266E4B3-38A0-45A3-AD8D-BC403AD94B85}" destId="{23DAB290-64EC-4812-BD47-898549765AF0}" srcOrd="2" destOrd="0" parTransId="{341126EA-FDAA-494B-BC3B-4ACD54B30D5C}" sibTransId="{E01085D0-D557-421D-9D39-16FCA25B7082}"/>
    <dgm:cxn modelId="{A4C1126B-B569-426A-8107-20D72CCC80BE}" type="presOf" srcId="{7C3028AF-F9DF-48D8-B1A9-E2396885E150}" destId="{262DDFD3-4731-4D1C-90ED-A9A02DD0A18F}" srcOrd="0" destOrd="0" presId="urn:microsoft.com/office/officeart/2005/8/layout/hierarchy3"/>
    <dgm:cxn modelId="{803E7A56-977D-4839-A8A8-DF2243CD6E64}" type="presOf" srcId="{7266E4B3-38A0-45A3-AD8D-BC403AD94B85}" destId="{B16975CC-485A-4CF5-A6DB-E780E079F716}" srcOrd="1" destOrd="0" presId="urn:microsoft.com/office/officeart/2005/8/layout/hierarchy3"/>
    <dgm:cxn modelId="{D765667A-2E47-44AD-89DF-DEEC90ABC224}" srcId="{B7FD5694-2501-4D9F-84A8-1662F94253E8}" destId="{BDBAB792-FE33-4F78-98C7-EA9A4487263E}" srcOrd="0" destOrd="0" parTransId="{06087742-8BEB-4BAA-A37F-9840B3C844A0}" sibTransId="{A124F83C-0CB1-45DC-83B8-3A9B1C36EA10}"/>
    <dgm:cxn modelId="{1A7F965A-1021-4CAC-8B3F-B3B475982E82}" srcId="{9845D654-EA0B-4F5D-A1D0-441A7C07677C}" destId="{743C792F-0EA0-4643-923B-8AEE1B8A7BE6}" srcOrd="2" destOrd="0" parTransId="{9002907B-E7E3-4FC9-9CE3-C1A6C2F3A471}" sibTransId="{3BD432CC-4544-44DF-AE01-F731ECC42FA9}"/>
    <dgm:cxn modelId="{94815589-7A36-441C-902D-03BACC09E258}" srcId="{E3D34194-0FAD-4106-8452-99A2D0A41829}" destId="{B7FD5694-2501-4D9F-84A8-1662F94253E8}" srcOrd="1" destOrd="0" parTransId="{FDB0E74E-2D9A-4DAA-8824-4F11A0B04D26}" sibTransId="{42050097-5769-464E-827E-7EFAFD55E530}"/>
    <dgm:cxn modelId="{E305668B-F298-4E5C-88D3-694F19F3821E}" type="presOf" srcId="{E1A970C5-4CDE-42C5-9A7D-18FD82E94754}" destId="{F3AD9C0A-3694-45DF-BF2F-078E28965718}" srcOrd="0" destOrd="0" presId="urn:microsoft.com/office/officeart/2005/8/layout/hierarchy3"/>
    <dgm:cxn modelId="{2DF55E8C-8987-4B1C-AA2D-17B43EADC64C}" srcId="{7266E4B3-38A0-45A3-AD8D-BC403AD94B85}" destId="{768B0732-0605-4622-95CF-064AC7F667CC}" srcOrd="1" destOrd="0" parTransId="{78BE946F-CDA1-40B8-A67F-B27FCF7AA79D}" sibTransId="{55828D36-A0CD-43F5-847A-3BBE5800C110}"/>
    <dgm:cxn modelId="{6BAD7D8E-7869-48DA-B17D-315C07802456}" type="presOf" srcId="{B7FD5694-2501-4D9F-84A8-1662F94253E8}" destId="{E6FED4A5-BD77-42AB-9867-101B1DDC0103}" srcOrd="0" destOrd="0" presId="urn:microsoft.com/office/officeart/2005/8/layout/hierarchy3"/>
    <dgm:cxn modelId="{14D49192-C252-42DE-AF2F-FDA97B53C772}" srcId="{E3D34194-0FAD-4106-8452-99A2D0A41829}" destId="{7266E4B3-38A0-45A3-AD8D-BC403AD94B85}" srcOrd="2" destOrd="0" parTransId="{808E2493-D709-4CA5-B299-6E5EDE160C32}" sibTransId="{D564946B-4F0F-4420-B155-EE227C9848B2}"/>
    <dgm:cxn modelId="{92EB3A9D-6539-4D9D-980E-6D393FAD72C2}" type="presOf" srcId="{28FB0352-4B8B-46AB-B526-D9184EAF041A}" destId="{565A4704-062A-4934-AC31-A4328D6BCB01}" srcOrd="0" destOrd="0" presId="urn:microsoft.com/office/officeart/2005/8/layout/hierarchy3"/>
    <dgm:cxn modelId="{8BE111AE-094A-47A5-ACD8-585A3BC7F6C9}" type="presOf" srcId="{B7FD5694-2501-4D9F-84A8-1662F94253E8}" destId="{A9207C06-44D6-479E-B523-F889A78AEF61}" srcOrd="1" destOrd="0" presId="urn:microsoft.com/office/officeart/2005/8/layout/hierarchy3"/>
    <dgm:cxn modelId="{072BB0B1-A9E4-4648-BD36-43261F17E57C}" type="presOf" srcId="{58819070-480D-4224-A84B-9FC764E2EFF0}" destId="{E808C95B-25AC-4B95-B6FA-F6E3932BDBF2}" srcOrd="0" destOrd="0" presId="urn:microsoft.com/office/officeart/2005/8/layout/hierarchy3"/>
    <dgm:cxn modelId="{4E8226B3-DDF9-47C0-8657-896853D9C580}" type="presOf" srcId="{2A6A0394-9A7C-474E-94A7-AB8852BB9D87}" destId="{50368BE6-373C-41AF-970A-7F00F0F478BB}" srcOrd="0" destOrd="0" presId="urn:microsoft.com/office/officeart/2005/8/layout/hierarchy3"/>
    <dgm:cxn modelId="{C201F3BF-67FF-489A-AF96-2DFFC80C448A}" type="presOf" srcId="{6BA65C07-5C84-4783-9F5B-EC3876AA010D}" destId="{1F4E9F2C-078B-446E-9A49-3FB3E5B744E4}" srcOrd="0" destOrd="0" presId="urn:microsoft.com/office/officeart/2005/8/layout/hierarchy3"/>
    <dgm:cxn modelId="{5A4B60C1-50BC-489B-B122-A3B7A12C3961}" type="presOf" srcId="{78BE946F-CDA1-40B8-A67F-B27FCF7AA79D}" destId="{0A7FAE39-AC7D-4416-937B-8E17A9016D3A}" srcOrd="0" destOrd="0" presId="urn:microsoft.com/office/officeart/2005/8/layout/hierarchy3"/>
    <dgm:cxn modelId="{DC3D98D7-8F96-4768-BDC0-AEB73BBCC773}" type="presOf" srcId="{743C792F-0EA0-4643-923B-8AEE1B8A7BE6}" destId="{D38198D9-5BBE-4A07-AC3A-E4DCB695C414}" srcOrd="0" destOrd="0" presId="urn:microsoft.com/office/officeart/2005/8/layout/hierarchy3"/>
    <dgm:cxn modelId="{898BADD9-F734-4140-A693-5244DBF899AF}" srcId="{9845D654-EA0B-4F5D-A1D0-441A7C07677C}" destId="{40A0C0F4-0F86-4FA8-959E-C42D3200F3BB}" srcOrd="0" destOrd="0" parTransId="{33F3087E-A29C-4D9C-B6E3-E9BF9C9C6141}" sibTransId="{D95F2EDD-1B52-4E38-A49A-B981C9A7737F}"/>
    <dgm:cxn modelId="{E4999BE2-D44E-4FC5-857B-7398DC0E960A}" type="presOf" srcId="{40A0C0F4-0F86-4FA8-959E-C42D3200F3BB}" destId="{418807B9-2F8C-43A6-8414-83804CE3B513}" srcOrd="0" destOrd="0" presId="urn:microsoft.com/office/officeart/2005/8/layout/hierarchy3"/>
    <dgm:cxn modelId="{3314A5E5-140A-4DA5-A192-423785604549}" type="presOf" srcId="{33F3087E-A29C-4D9C-B6E3-E9BF9C9C6141}" destId="{BBBC487F-DB98-43A0-B836-51138706267E}" srcOrd="0" destOrd="0" presId="urn:microsoft.com/office/officeart/2005/8/layout/hierarchy3"/>
    <dgm:cxn modelId="{656B0DFA-6126-4A4E-9DF2-6B1240CEBACF}" type="presOf" srcId="{23DAB290-64EC-4812-BD47-898549765AF0}" destId="{A442585D-6FFB-49AD-A4FB-32CB8C5BFA0D}" srcOrd="0" destOrd="0" presId="urn:microsoft.com/office/officeart/2005/8/layout/hierarchy3"/>
    <dgm:cxn modelId="{8C24B8EA-5DB5-472C-B688-FB288E0D5A9D}" type="presParOf" srcId="{473D6F21-092E-45C2-BBF6-A91A6F3C10E4}" destId="{EE71D664-8F26-430D-B8B9-DCD871C6B6A0}" srcOrd="0" destOrd="0" presId="urn:microsoft.com/office/officeart/2005/8/layout/hierarchy3"/>
    <dgm:cxn modelId="{6C5FD3D4-C35F-4C3E-98F4-EC2B31A419B9}" type="presParOf" srcId="{EE71D664-8F26-430D-B8B9-DCD871C6B6A0}" destId="{45D1A989-4A8C-4539-9537-70CAE9340403}" srcOrd="0" destOrd="0" presId="urn:microsoft.com/office/officeart/2005/8/layout/hierarchy3"/>
    <dgm:cxn modelId="{BC5095DF-E642-4501-A01A-14AF5F67B8D5}" type="presParOf" srcId="{45D1A989-4A8C-4539-9537-70CAE9340403}" destId="{6F231585-B581-499C-99DF-257D6D956FA2}" srcOrd="0" destOrd="0" presId="urn:microsoft.com/office/officeart/2005/8/layout/hierarchy3"/>
    <dgm:cxn modelId="{4C0F16B5-64F4-4A0A-8DFE-0D57BA280913}" type="presParOf" srcId="{45D1A989-4A8C-4539-9537-70CAE9340403}" destId="{4340E27E-DA07-4C02-9E13-41E5BEF0AFAB}" srcOrd="1" destOrd="0" presId="urn:microsoft.com/office/officeart/2005/8/layout/hierarchy3"/>
    <dgm:cxn modelId="{A3CBFAB7-6C20-4DC7-965A-27737963A3A8}" type="presParOf" srcId="{EE71D664-8F26-430D-B8B9-DCD871C6B6A0}" destId="{BF638D10-BEE3-4F6C-9A7B-C2E71300A9A0}" srcOrd="1" destOrd="0" presId="urn:microsoft.com/office/officeart/2005/8/layout/hierarchy3"/>
    <dgm:cxn modelId="{FFE8870F-8E06-47AB-B6DE-B7256C428CEE}" type="presParOf" srcId="{BF638D10-BEE3-4F6C-9A7B-C2E71300A9A0}" destId="{BBBC487F-DB98-43A0-B836-51138706267E}" srcOrd="0" destOrd="0" presId="urn:microsoft.com/office/officeart/2005/8/layout/hierarchy3"/>
    <dgm:cxn modelId="{37198D6D-478E-4672-BE5E-DE78243B3E26}" type="presParOf" srcId="{BF638D10-BEE3-4F6C-9A7B-C2E71300A9A0}" destId="{418807B9-2F8C-43A6-8414-83804CE3B513}" srcOrd="1" destOrd="0" presId="urn:microsoft.com/office/officeart/2005/8/layout/hierarchy3"/>
    <dgm:cxn modelId="{996AF7A1-4C0B-4900-9E47-885E032FC4C3}" type="presParOf" srcId="{BF638D10-BEE3-4F6C-9A7B-C2E71300A9A0}" destId="{E808C95B-25AC-4B95-B6FA-F6E3932BDBF2}" srcOrd="2" destOrd="0" presId="urn:microsoft.com/office/officeart/2005/8/layout/hierarchy3"/>
    <dgm:cxn modelId="{EC6A551C-E1B2-4531-AE21-2BD3A0790E13}" type="presParOf" srcId="{BF638D10-BEE3-4F6C-9A7B-C2E71300A9A0}" destId="{F3AD9C0A-3694-45DF-BF2F-078E28965718}" srcOrd="3" destOrd="0" presId="urn:microsoft.com/office/officeart/2005/8/layout/hierarchy3"/>
    <dgm:cxn modelId="{F58682FE-1B70-4495-A275-4CFF9EBFAB57}" type="presParOf" srcId="{BF638D10-BEE3-4F6C-9A7B-C2E71300A9A0}" destId="{44127201-4D76-405B-BEEF-8A3FA08E8634}" srcOrd="4" destOrd="0" presId="urn:microsoft.com/office/officeart/2005/8/layout/hierarchy3"/>
    <dgm:cxn modelId="{829C014C-5A89-4840-97C2-6F22C337C5D5}" type="presParOf" srcId="{BF638D10-BEE3-4F6C-9A7B-C2E71300A9A0}" destId="{D38198D9-5BBE-4A07-AC3A-E4DCB695C414}" srcOrd="5" destOrd="0" presId="urn:microsoft.com/office/officeart/2005/8/layout/hierarchy3"/>
    <dgm:cxn modelId="{249883B4-2EB4-4FD3-BA72-5EB99502FCB6}" type="presParOf" srcId="{473D6F21-092E-45C2-BBF6-A91A6F3C10E4}" destId="{86AA6F16-B239-43D5-B7CB-E09C9627BE74}" srcOrd="1" destOrd="0" presId="urn:microsoft.com/office/officeart/2005/8/layout/hierarchy3"/>
    <dgm:cxn modelId="{E4523ECE-F089-4664-9849-0F7114BA7C5D}" type="presParOf" srcId="{86AA6F16-B239-43D5-B7CB-E09C9627BE74}" destId="{DD40EC54-3724-41AC-ADD8-8209B5572087}" srcOrd="0" destOrd="0" presId="urn:microsoft.com/office/officeart/2005/8/layout/hierarchy3"/>
    <dgm:cxn modelId="{AD75C4F6-2DFF-4470-B965-CC9BA67EB7C4}" type="presParOf" srcId="{DD40EC54-3724-41AC-ADD8-8209B5572087}" destId="{E6FED4A5-BD77-42AB-9867-101B1DDC0103}" srcOrd="0" destOrd="0" presId="urn:microsoft.com/office/officeart/2005/8/layout/hierarchy3"/>
    <dgm:cxn modelId="{2579A8F8-CDE6-4DCC-BCBE-F2F7FF232187}" type="presParOf" srcId="{DD40EC54-3724-41AC-ADD8-8209B5572087}" destId="{A9207C06-44D6-479E-B523-F889A78AEF61}" srcOrd="1" destOrd="0" presId="urn:microsoft.com/office/officeart/2005/8/layout/hierarchy3"/>
    <dgm:cxn modelId="{CF5ED947-134F-4F86-A2C7-0C83DAE92B57}" type="presParOf" srcId="{86AA6F16-B239-43D5-B7CB-E09C9627BE74}" destId="{708DCE87-39AD-48E6-AB4F-E5BDA2DB7EAD}" srcOrd="1" destOrd="0" presId="urn:microsoft.com/office/officeart/2005/8/layout/hierarchy3"/>
    <dgm:cxn modelId="{725FC7CF-47E3-48C7-B421-EF3DBFC8C1B8}" type="presParOf" srcId="{708DCE87-39AD-48E6-AB4F-E5BDA2DB7EAD}" destId="{97DCFAD2-FDC4-4EAA-9F56-094A108948F7}" srcOrd="0" destOrd="0" presId="urn:microsoft.com/office/officeart/2005/8/layout/hierarchy3"/>
    <dgm:cxn modelId="{E0EA5256-DB45-4CC7-8291-7758BAE5B185}" type="presParOf" srcId="{708DCE87-39AD-48E6-AB4F-E5BDA2DB7EAD}" destId="{08A4FC6E-32FE-4604-B726-E92E1EFB3D18}" srcOrd="1" destOrd="0" presId="urn:microsoft.com/office/officeart/2005/8/layout/hierarchy3"/>
    <dgm:cxn modelId="{C6DA1B0B-684A-488B-9222-13F34BACC98F}" type="presParOf" srcId="{708DCE87-39AD-48E6-AB4F-E5BDA2DB7EAD}" destId="{565A4704-062A-4934-AC31-A4328D6BCB01}" srcOrd="2" destOrd="0" presId="urn:microsoft.com/office/officeart/2005/8/layout/hierarchy3"/>
    <dgm:cxn modelId="{909A488D-5F86-402B-8415-3B49F04A864E}" type="presParOf" srcId="{708DCE87-39AD-48E6-AB4F-E5BDA2DB7EAD}" destId="{262DDFD3-4731-4D1C-90ED-A9A02DD0A18F}" srcOrd="3" destOrd="0" presId="urn:microsoft.com/office/officeart/2005/8/layout/hierarchy3"/>
    <dgm:cxn modelId="{B3BB2428-C10D-4D91-B0BE-C30BE159CDC2}" type="presParOf" srcId="{708DCE87-39AD-48E6-AB4F-E5BDA2DB7EAD}" destId="{50368BE6-373C-41AF-970A-7F00F0F478BB}" srcOrd="4" destOrd="0" presId="urn:microsoft.com/office/officeart/2005/8/layout/hierarchy3"/>
    <dgm:cxn modelId="{AC315C66-7CCA-42A8-B177-7358F01A1729}" type="presParOf" srcId="{708DCE87-39AD-48E6-AB4F-E5BDA2DB7EAD}" destId="{9EAE904D-D818-4117-BB60-6E7D2442E238}" srcOrd="5" destOrd="0" presId="urn:microsoft.com/office/officeart/2005/8/layout/hierarchy3"/>
    <dgm:cxn modelId="{7AC302DF-2AF5-4897-B406-EAC854FE71AA}" type="presParOf" srcId="{473D6F21-092E-45C2-BBF6-A91A6F3C10E4}" destId="{203B2F7F-63C2-44EA-8833-3E490168E00A}" srcOrd="2" destOrd="0" presId="urn:microsoft.com/office/officeart/2005/8/layout/hierarchy3"/>
    <dgm:cxn modelId="{796F310D-571D-48F4-996D-F33D7F346F81}" type="presParOf" srcId="{203B2F7F-63C2-44EA-8833-3E490168E00A}" destId="{99CD1F0B-4088-4E64-A7B0-8BED09D9DC53}" srcOrd="0" destOrd="0" presId="urn:microsoft.com/office/officeart/2005/8/layout/hierarchy3"/>
    <dgm:cxn modelId="{5DA7B9D4-4854-499A-8F90-A555F9F2AB9E}" type="presParOf" srcId="{99CD1F0B-4088-4E64-A7B0-8BED09D9DC53}" destId="{F31ED802-59E8-49CF-81FD-223FCC8A1BA1}" srcOrd="0" destOrd="0" presId="urn:microsoft.com/office/officeart/2005/8/layout/hierarchy3"/>
    <dgm:cxn modelId="{65272A81-2699-4C07-9636-B8A8F9087987}" type="presParOf" srcId="{99CD1F0B-4088-4E64-A7B0-8BED09D9DC53}" destId="{B16975CC-485A-4CF5-A6DB-E780E079F716}" srcOrd="1" destOrd="0" presId="urn:microsoft.com/office/officeart/2005/8/layout/hierarchy3"/>
    <dgm:cxn modelId="{0735DF6B-6617-4517-A672-EF5D14864969}" type="presParOf" srcId="{203B2F7F-63C2-44EA-8833-3E490168E00A}" destId="{850E293C-F268-4E7F-A4EA-D7BE3C1B28A4}" srcOrd="1" destOrd="0" presId="urn:microsoft.com/office/officeart/2005/8/layout/hierarchy3"/>
    <dgm:cxn modelId="{86B4C1F3-EF97-44B3-A240-B8A22273A388}" type="presParOf" srcId="{850E293C-F268-4E7F-A4EA-D7BE3C1B28A4}" destId="{D3E595B1-9D11-419A-B0A0-09EE5E13B3E2}" srcOrd="0" destOrd="0" presId="urn:microsoft.com/office/officeart/2005/8/layout/hierarchy3"/>
    <dgm:cxn modelId="{5DE6016A-1AFD-4E69-AAB2-811C2964172D}" type="presParOf" srcId="{850E293C-F268-4E7F-A4EA-D7BE3C1B28A4}" destId="{1F4E9F2C-078B-446E-9A49-3FB3E5B744E4}" srcOrd="1" destOrd="0" presId="urn:microsoft.com/office/officeart/2005/8/layout/hierarchy3"/>
    <dgm:cxn modelId="{F51A0AC4-2C67-4E9E-8287-4DE73CC838DF}" type="presParOf" srcId="{850E293C-F268-4E7F-A4EA-D7BE3C1B28A4}" destId="{0A7FAE39-AC7D-4416-937B-8E17A9016D3A}" srcOrd="2" destOrd="0" presId="urn:microsoft.com/office/officeart/2005/8/layout/hierarchy3"/>
    <dgm:cxn modelId="{0161778E-9550-4B6A-B196-5F8FD21FC236}" type="presParOf" srcId="{850E293C-F268-4E7F-A4EA-D7BE3C1B28A4}" destId="{FC049DC0-475C-4718-A7AC-3AF0F5773AC0}" srcOrd="3" destOrd="0" presId="urn:microsoft.com/office/officeart/2005/8/layout/hierarchy3"/>
    <dgm:cxn modelId="{F88013E9-3832-4475-B992-9CE6512FBE9A}" type="presParOf" srcId="{850E293C-F268-4E7F-A4EA-D7BE3C1B28A4}" destId="{DAFE4F1F-5F52-4405-A4E1-DA691FE2B5B4}" srcOrd="4" destOrd="0" presId="urn:microsoft.com/office/officeart/2005/8/layout/hierarchy3"/>
    <dgm:cxn modelId="{5E6EF43C-7F05-4E57-9818-C0DF5A3A0A71}" type="presParOf" srcId="{850E293C-F268-4E7F-A4EA-D7BE3C1B28A4}" destId="{A442585D-6FFB-49AD-A4FB-32CB8C5BFA0D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3D34194-0FAD-4106-8452-99A2D0A41829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45D654-EA0B-4F5D-A1D0-441A7C07677C}">
      <dgm:prSet phldrT="[Text]" custT="1"/>
      <dgm:spPr/>
      <dgm:t>
        <a:bodyPr/>
        <a:lstStyle/>
        <a:p>
          <a:r>
            <a:rPr lang="en-US" sz="1800" dirty="0" err="1"/>
            <a:t>Deskriptif</a:t>
          </a:r>
          <a:endParaRPr lang="en-US" sz="1800" dirty="0"/>
        </a:p>
      </dgm:t>
    </dgm:pt>
    <dgm:pt modelId="{4BD96B6D-AE46-43EF-9FEE-557D7F6F7196}" type="parTrans" cxnId="{5F84AD14-B21C-452A-BE24-E259FC7DC232}">
      <dgm:prSet/>
      <dgm:spPr/>
      <dgm:t>
        <a:bodyPr/>
        <a:lstStyle/>
        <a:p>
          <a:endParaRPr lang="en-US"/>
        </a:p>
      </dgm:t>
    </dgm:pt>
    <dgm:pt modelId="{5E803D4B-4EB6-4E51-85A2-DAA18F4AF1DA}" type="sibTrans" cxnId="{5F84AD14-B21C-452A-BE24-E259FC7DC232}">
      <dgm:prSet/>
      <dgm:spPr/>
      <dgm:t>
        <a:bodyPr/>
        <a:lstStyle/>
        <a:p>
          <a:endParaRPr lang="en-US"/>
        </a:p>
      </dgm:t>
    </dgm:pt>
    <dgm:pt modelId="{40A0C0F4-0F86-4FA8-959E-C42D3200F3BB}">
      <dgm:prSet phldrT="[Text]" custT="1"/>
      <dgm:spPr/>
      <dgm:t>
        <a:bodyPr/>
        <a:lstStyle/>
        <a:p>
          <a:r>
            <a:rPr lang="en-US" sz="1100" b="1" dirty="0"/>
            <a:t>Uji </a:t>
          </a:r>
          <a:r>
            <a:rPr lang="en-US" sz="1100" b="1" dirty="0" err="1"/>
            <a:t>Validasi</a:t>
          </a:r>
          <a:r>
            <a:rPr lang="en-US" sz="1100" b="1" dirty="0"/>
            <a:t> dan </a:t>
          </a:r>
          <a:r>
            <a:rPr lang="en-US" sz="1100" b="1" dirty="0" err="1"/>
            <a:t>Reliabilitas</a:t>
          </a:r>
          <a:endParaRPr lang="en-US" sz="1100" b="1" dirty="0"/>
        </a:p>
      </dgm:t>
    </dgm:pt>
    <dgm:pt modelId="{33F3087E-A29C-4D9C-B6E3-E9BF9C9C6141}" type="parTrans" cxnId="{898BADD9-F734-4140-A693-5244DBF899AF}">
      <dgm:prSet/>
      <dgm:spPr/>
      <dgm:t>
        <a:bodyPr/>
        <a:lstStyle/>
        <a:p>
          <a:endParaRPr lang="en-US"/>
        </a:p>
      </dgm:t>
    </dgm:pt>
    <dgm:pt modelId="{D95F2EDD-1B52-4E38-A49A-B981C9A7737F}" type="sibTrans" cxnId="{898BADD9-F734-4140-A693-5244DBF899AF}">
      <dgm:prSet/>
      <dgm:spPr/>
      <dgm:t>
        <a:bodyPr/>
        <a:lstStyle/>
        <a:p>
          <a:endParaRPr lang="en-US"/>
        </a:p>
      </dgm:t>
    </dgm:pt>
    <dgm:pt modelId="{743C792F-0EA0-4643-923B-8AEE1B8A7BE6}">
      <dgm:prSet phldrT="[Text]" custT="1"/>
      <dgm:spPr/>
      <dgm:t>
        <a:bodyPr/>
        <a:lstStyle/>
        <a:p>
          <a:r>
            <a:rPr lang="en-US" sz="1100" b="1" dirty="0" err="1"/>
            <a:t>Studi</a:t>
          </a:r>
          <a:r>
            <a:rPr lang="en-US" sz="1100" b="1" dirty="0"/>
            <a:t> </a:t>
          </a:r>
          <a:r>
            <a:rPr lang="en-US" sz="1100" b="1" dirty="0" err="1"/>
            <a:t>prevalensi</a:t>
          </a:r>
          <a:endParaRPr lang="en-US" sz="1100" b="1" dirty="0"/>
        </a:p>
      </dgm:t>
    </dgm:pt>
    <dgm:pt modelId="{9002907B-E7E3-4FC9-9CE3-C1A6C2F3A471}" type="parTrans" cxnId="{1A7F965A-1021-4CAC-8B3F-B3B475982E82}">
      <dgm:prSet/>
      <dgm:spPr/>
      <dgm:t>
        <a:bodyPr/>
        <a:lstStyle/>
        <a:p>
          <a:endParaRPr lang="en-US"/>
        </a:p>
      </dgm:t>
    </dgm:pt>
    <dgm:pt modelId="{3BD432CC-4544-44DF-AE01-F731ECC42FA9}" type="sibTrans" cxnId="{1A7F965A-1021-4CAC-8B3F-B3B475982E82}">
      <dgm:prSet/>
      <dgm:spPr/>
      <dgm:t>
        <a:bodyPr/>
        <a:lstStyle/>
        <a:p>
          <a:endParaRPr lang="en-US"/>
        </a:p>
      </dgm:t>
    </dgm:pt>
    <dgm:pt modelId="{B7FD5694-2501-4D9F-84A8-1662F94253E8}">
      <dgm:prSet phldrT="[Text]" custT="1"/>
      <dgm:spPr/>
      <dgm:t>
        <a:bodyPr/>
        <a:lstStyle/>
        <a:p>
          <a:r>
            <a:rPr lang="en-US" sz="1600" dirty="0" err="1"/>
            <a:t>Analitik</a:t>
          </a:r>
          <a:r>
            <a:rPr lang="en-US" sz="1600" dirty="0"/>
            <a:t> </a:t>
          </a:r>
          <a:r>
            <a:rPr lang="en-US" sz="1600" dirty="0" err="1"/>
            <a:t>observasional</a:t>
          </a:r>
          <a:endParaRPr lang="en-US" sz="1600" dirty="0"/>
        </a:p>
      </dgm:t>
    </dgm:pt>
    <dgm:pt modelId="{FDB0E74E-2D9A-4DAA-8824-4F11A0B04D26}" type="parTrans" cxnId="{94815589-7A36-441C-902D-03BACC09E258}">
      <dgm:prSet/>
      <dgm:spPr/>
      <dgm:t>
        <a:bodyPr/>
        <a:lstStyle/>
        <a:p>
          <a:endParaRPr lang="en-US"/>
        </a:p>
      </dgm:t>
    </dgm:pt>
    <dgm:pt modelId="{42050097-5769-464E-827E-7EFAFD55E530}" type="sibTrans" cxnId="{94815589-7A36-441C-902D-03BACC09E258}">
      <dgm:prSet/>
      <dgm:spPr/>
      <dgm:t>
        <a:bodyPr/>
        <a:lstStyle/>
        <a:p>
          <a:endParaRPr lang="en-US"/>
        </a:p>
      </dgm:t>
    </dgm:pt>
    <dgm:pt modelId="{BDBAB792-FE33-4F78-98C7-EA9A4487263E}">
      <dgm:prSet phldrT="[Text]" custT="1"/>
      <dgm:spPr/>
      <dgm:t>
        <a:bodyPr/>
        <a:lstStyle/>
        <a:p>
          <a:r>
            <a:rPr lang="en-US" sz="1100" b="1" dirty="0" err="1"/>
            <a:t>Kasus</a:t>
          </a:r>
          <a:r>
            <a:rPr lang="en-US" sz="1100" b="1" dirty="0"/>
            <a:t> </a:t>
          </a:r>
          <a:r>
            <a:rPr lang="en-US" sz="1100" b="1" dirty="0" err="1"/>
            <a:t>Kontrol</a:t>
          </a:r>
          <a:r>
            <a:rPr lang="en-US" sz="1100" dirty="0"/>
            <a:t> </a:t>
          </a:r>
        </a:p>
      </dgm:t>
    </dgm:pt>
    <dgm:pt modelId="{06087742-8BEB-4BAA-A37F-9840B3C844A0}" type="parTrans" cxnId="{D765667A-2E47-44AD-89DF-DEEC90ABC224}">
      <dgm:prSet/>
      <dgm:spPr/>
      <dgm:t>
        <a:bodyPr/>
        <a:lstStyle/>
        <a:p>
          <a:endParaRPr lang="en-US"/>
        </a:p>
      </dgm:t>
    </dgm:pt>
    <dgm:pt modelId="{A124F83C-0CB1-45DC-83B8-3A9B1C36EA10}" type="sibTrans" cxnId="{D765667A-2E47-44AD-89DF-DEEC90ABC224}">
      <dgm:prSet/>
      <dgm:spPr/>
      <dgm:t>
        <a:bodyPr/>
        <a:lstStyle/>
        <a:p>
          <a:endParaRPr lang="en-US"/>
        </a:p>
      </dgm:t>
    </dgm:pt>
    <dgm:pt modelId="{7266E4B3-38A0-45A3-AD8D-BC403AD94B85}">
      <dgm:prSet phldrT="[Text]" custT="1"/>
      <dgm:spPr/>
      <dgm:t>
        <a:bodyPr/>
        <a:lstStyle/>
        <a:p>
          <a:r>
            <a:rPr lang="en-US" sz="1600" dirty="0" err="1"/>
            <a:t>Eksperimental</a:t>
          </a:r>
          <a:endParaRPr lang="en-US" sz="1600" dirty="0"/>
        </a:p>
      </dgm:t>
    </dgm:pt>
    <dgm:pt modelId="{808E2493-D709-4CA5-B299-6E5EDE160C32}" type="parTrans" cxnId="{14D49192-C252-42DE-AF2F-FDA97B53C772}">
      <dgm:prSet/>
      <dgm:spPr/>
      <dgm:t>
        <a:bodyPr/>
        <a:lstStyle/>
        <a:p>
          <a:endParaRPr lang="en-ID"/>
        </a:p>
      </dgm:t>
    </dgm:pt>
    <dgm:pt modelId="{D564946B-4F0F-4420-B155-EE227C9848B2}" type="sibTrans" cxnId="{14D49192-C252-42DE-AF2F-FDA97B53C772}">
      <dgm:prSet/>
      <dgm:spPr/>
      <dgm:t>
        <a:bodyPr/>
        <a:lstStyle/>
        <a:p>
          <a:endParaRPr lang="en-ID"/>
        </a:p>
      </dgm:t>
    </dgm:pt>
    <dgm:pt modelId="{6BA65C07-5C84-4783-9F5B-EC3876AA010D}">
      <dgm:prSet phldrT="[Text]" custT="1"/>
      <dgm:spPr/>
      <dgm:t>
        <a:bodyPr/>
        <a:lstStyle/>
        <a:p>
          <a:r>
            <a:rPr lang="en-US" sz="1100" b="1" dirty="0" err="1"/>
            <a:t>Penelitian</a:t>
          </a:r>
          <a:r>
            <a:rPr lang="en-US" sz="1100" b="1" dirty="0"/>
            <a:t> </a:t>
          </a:r>
          <a:r>
            <a:rPr lang="en-US" sz="1100" b="1" dirty="0" err="1"/>
            <a:t>eksperimental</a:t>
          </a:r>
          <a:r>
            <a:rPr lang="en-US" sz="1100" b="1" dirty="0"/>
            <a:t> </a:t>
          </a:r>
          <a:r>
            <a:rPr lang="en-US" sz="1100" b="1" dirty="0" err="1"/>
            <a:t>hewan</a:t>
          </a:r>
          <a:r>
            <a:rPr lang="en-US" sz="1100" dirty="0"/>
            <a:t> </a:t>
          </a:r>
        </a:p>
      </dgm:t>
    </dgm:pt>
    <dgm:pt modelId="{948DCCF1-C6A0-451A-B316-724738CD0186}" type="parTrans" cxnId="{A5541E08-A1E9-43D3-AA29-545AF56D8B03}">
      <dgm:prSet/>
      <dgm:spPr/>
      <dgm:t>
        <a:bodyPr/>
        <a:lstStyle/>
        <a:p>
          <a:endParaRPr lang="en-ID"/>
        </a:p>
      </dgm:t>
    </dgm:pt>
    <dgm:pt modelId="{D6CA0B1B-3247-46D7-AA8A-748DFEF5BDC4}" type="sibTrans" cxnId="{A5541E08-A1E9-43D3-AA29-545AF56D8B03}">
      <dgm:prSet/>
      <dgm:spPr/>
      <dgm:t>
        <a:bodyPr/>
        <a:lstStyle/>
        <a:p>
          <a:endParaRPr lang="en-ID"/>
        </a:p>
      </dgm:t>
    </dgm:pt>
    <dgm:pt modelId="{768B0732-0605-4622-95CF-064AC7F667CC}">
      <dgm:prSet phldrT="[Text]" custT="1"/>
      <dgm:spPr/>
      <dgm:t>
        <a:bodyPr/>
        <a:lstStyle/>
        <a:p>
          <a:r>
            <a:rPr lang="en-US" sz="1100" b="1" dirty="0"/>
            <a:t>Uji </a:t>
          </a:r>
          <a:r>
            <a:rPr lang="en-US" sz="1100" b="1" dirty="0" err="1"/>
            <a:t>Klinis</a:t>
          </a:r>
          <a:r>
            <a:rPr lang="en-US" sz="1100" b="1" dirty="0"/>
            <a:t> </a:t>
          </a:r>
          <a:r>
            <a:rPr lang="en-US" sz="1100" b="1" dirty="0" err="1"/>
            <a:t>fase</a:t>
          </a:r>
          <a:r>
            <a:rPr lang="en-US" sz="1100" b="1" dirty="0"/>
            <a:t> 1-4</a:t>
          </a:r>
        </a:p>
      </dgm:t>
    </dgm:pt>
    <dgm:pt modelId="{78BE946F-CDA1-40B8-A67F-B27FCF7AA79D}" type="parTrans" cxnId="{2DF55E8C-8987-4B1C-AA2D-17B43EADC64C}">
      <dgm:prSet/>
      <dgm:spPr/>
      <dgm:t>
        <a:bodyPr/>
        <a:lstStyle/>
        <a:p>
          <a:endParaRPr lang="en-ID"/>
        </a:p>
      </dgm:t>
    </dgm:pt>
    <dgm:pt modelId="{55828D36-A0CD-43F5-847A-3BBE5800C110}" type="sibTrans" cxnId="{2DF55E8C-8987-4B1C-AA2D-17B43EADC64C}">
      <dgm:prSet/>
      <dgm:spPr/>
      <dgm:t>
        <a:bodyPr/>
        <a:lstStyle/>
        <a:p>
          <a:endParaRPr lang="en-ID"/>
        </a:p>
      </dgm:t>
    </dgm:pt>
    <dgm:pt modelId="{E1A970C5-4CDE-42C5-9A7D-18FD82E94754}">
      <dgm:prSet phldrT="[Text]" custT="1"/>
      <dgm:spPr/>
      <dgm:t>
        <a:bodyPr/>
        <a:lstStyle/>
        <a:p>
          <a:r>
            <a:rPr lang="en-US" sz="1100" b="1" dirty="0"/>
            <a:t>Uji Diagnosis</a:t>
          </a:r>
        </a:p>
      </dgm:t>
    </dgm:pt>
    <dgm:pt modelId="{58819070-480D-4224-A84B-9FC764E2EFF0}" type="parTrans" cxnId="{8AB69C24-962C-41E8-B4F6-1BA225476B47}">
      <dgm:prSet/>
      <dgm:spPr/>
      <dgm:t>
        <a:bodyPr/>
        <a:lstStyle/>
        <a:p>
          <a:endParaRPr lang="en-ID"/>
        </a:p>
      </dgm:t>
    </dgm:pt>
    <dgm:pt modelId="{EED1E820-CDF5-43BA-891B-525D81FB8148}" type="sibTrans" cxnId="{8AB69C24-962C-41E8-B4F6-1BA225476B47}">
      <dgm:prSet/>
      <dgm:spPr/>
      <dgm:t>
        <a:bodyPr/>
        <a:lstStyle/>
        <a:p>
          <a:endParaRPr lang="en-ID"/>
        </a:p>
      </dgm:t>
    </dgm:pt>
    <dgm:pt modelId="{9B07DD70-036B-48AC-B5E0-25C092FC5339}">
      <dgm:prSet phldrT="[Text]" custT="1"/>
      <dgm:spPr/>
      <dgm:t>
        <a:bodyPr/>
        <a:lstStyle/>
        <a:p>
          <a:r>
            <a:rPr lang="en-US" sz="1100" b="1" dirty="0" err="1"/>
            <a:t>Kohort</a:t>
          </a:r>
          <a:r>
            <a:rPr lang="en-US" sz="1100" b="1" dirty="0"/>
            <a:t> </a:t>
          </a:r>
          <a:r>
            <a:rPr lang="en-US" sz="1100" b="1" dirty="0" err="1"/>
            <a:t>atau</a:t>
          </a:r>
          <a:r>
            <a:rPr lang="en-US" sz="1100" b="1" dirty="0"/>
            <a:t> Prognosis </a:t>
          </a:r>
        </a:p>
      </dgm:t>
    </dgm:pt>
    <dgm:pt modelId="{2A6A0394-9A7C-474E-94A7-AB8852BB9D87}" type="parTrans" cxnId="{3FE56B10-EC50-4B4E-A1A6-54098FAACD33}">
      <dgm:prSet/>
      <dgm:spPr/>
      <dgm:t>
        <a:bodyPr/>
        <a:lstStyle/>
        <a:p>
          <a:endParaRPr lang="en-ID"/>
        </a:p>
      </dgm:t>
    </dgm:pt>
    <dgm:pt modelId="{3A6CEE13-6653-41AC-9C8E-778D3FB5797D}" type="sibTrans" cxnId="{3FE56B10-EC50-4B4E-A1A6-54098FAACD33}">
      <dgm:prSet/>
      <dgm:spPr/>
      <dgm:t>
        <a:bodyPr/>
        <a:lstStyle/>
        <a:p>
          <a:endParaRPr lang="en-ID"/>
        </a:p>
      </dgm:t>
    </dgm:pt>
    <dgm:pt modelId="{7C3028AF-F9DF-48D8-B1A9-E2396885E150}">
      <dgm:prSet phldrT="[Text]" custT="1"/>
      <dgm:spPr/>
      <dgm:t>
        <a:bodyPr/>
        <a:lstStyle/>
        <a:p>
          <a:r>
            <a:rPr lang="en-US" sz="1100" b="1" dirty="0" err="1"/>
            <a:t>Potong</a:t>
          </a:r>
          <a:r>
            <a:rPr lang="en-US" sz="1100" b="1" dirty="0"/>
            <a:t> </a:t>
          </a:r>
          <a:r>
            <a:rPr lang="en-US" sz="1100" b="1" dirty="0" err="1"/>
            <a:t>lintang</a:t>
          </a:r>
          <a:endParaRPr lang="en-US" sz="1100" b="1" dirty="0"/>
        </a:p>
      </dgm:t>
    </dgm:pt>
    <dgm:pt modelId="{28FB0352-4B8B-46AB-B526-D9184EAF041A}" type="parTrans" cxnId="{E6A8BB1C-CF60-4CCF-9C13-D11923B86396}">
      <dgm:prSet/>
      <dgm:spPr/>
      <dgm:t>
        <a:bodyPr/>
        <a:lstStyle/>
        <a:p>
          <a:endParaRPr lang="en-ID"/>
        </a:p>
      </dgm:t>
    </dgm:pt>
    <dgm:pt modelId="{2B01D4C7-5FEE-43FA-B7B2-B54FB08E27B5}" type="sibTrans" cxnId="{E6A8BB1C-CF60-4CCF-9C13-D11923B86396}">
      <dgm:prSet/>
      <dgm:spPr/>
      <dgm:t>
        <a:bodyPr/>
        <a:lstStyle/>
        <a:p>
          <a:endParaRPr lang="en-ID"/>
        </a:p>
      </dgm:t>
    </dgm:pt>
    <dgm:pt modelId="{23DAB290-64EC-4812-BD47-898549765AF0}">
      <dgm:prSet phldrT="[Text]" custT="1"/>
      <dgm:spPr/>
      <dgm:t>
        <a:bodyPr/>
        <a:lstStyle/>
        <a:p>
          <a:r>
            <a:rPr lang="en-US" sz="1100" b="1" dirty="0"/>
            <a:t>RCT </a:t>
          </a:r>
          <a:r>
            <a:rPr lang="en-US" sz="1100" b="1" dirty="0" err="1"/>
            <a:t>atau</a:t>
          </a:r>
          <a:r>
            <a:rPr lang="en-US" sz="1100" b="1" dirty="0"/>
            <a:t> pre-post intervention study</a:t>
          </a:r>
        </a:p>
      </dgm:t>
    </dgm:pt>
    <dgm:pt modelId="{341126EA-FDAA-494B-BC3B-4ACD54B30D5C}" type="parTrans" cxnId="{90DDE446-8484-49BC-98EC-AA955CBEBAC9}">
      <dgm:prSet/>
      <dgm:spPr/>
      <dgm:t>
        <a:bodyPr/>
        <a:lstStyle/>
        <a:p>
          <a:endParaRPr lang="en-ID"/>
        </a:p>
      </dgm:t>
    </dgm:pt>
    <dgm:pt modelId="{E01085D0-D557-421D-9D39-16FCA25B7082}" type="sibTrans" cxnId="{90DDE446-8484-49BC-98EC-AA955CBEBAC9}">
      <dgm:prSet/>
      <dgm:spPr/>
      <dgm:t>
        <a:bodyPr/>
        <a:lstStyle/>
        <a:p>
          <a:endParaRPr lang="en-ID"/>
        </a:p>
      </dgm:t>
    </dgm:pt>
    <dgm:pt modelId="{135CE529-7080-4F4D-AF58-D8223DF9C879}">
      <dgm:prSet phldrT="[Text]" custT="1"/>
      <dgm:spPr/>
      <dgm:t>
        <a:bodyPr/>
        <a:lstStyle/>
        <a:p>
          <a:r>
            <a:rPr lang="en-US" sz="2000" dirty="0" err="1"/>
            <a:t>Studi</a:t>
          </a:r>
          <a:r>
            <a:rPr lang="en-US" sz="2000" dirty="0"/>
            <a:t> EBM </a:t>
          </a:r>
        </a:p>
      </dgm:t>
    </dgm:pt>
    <dgm:pt modelId="{9353DE72-B93D-4047-A620-B1D54CA5A781}" type="parTrans" cxnId="{9B9814CF-B7B4-4582-9656-4CEF120F0181}">
      <dgm:prSet/>
      <dgm:spPr/>
      <dgm:t>
        <a:bodyPr/>
        <a:lstStyle/>
        <a:p>
          <a:endParaRPr lang="en-ID"/>
        </a:p>
      </dgm:t>
    </dgm:pt>
    <dgm:pt modelId="{99F36205-9CAA-4289-9E28-498979AAEB0F}" type="sibTrans" cxnId="{9B9814CF-B7B4-4582-9656-4CEF120F0181}">
      <dgm:prSet/>
      <dgm:spPr/>
      <dgm:t>
        <a:bodyPr/>
        <a:lstStyle/>
        <a:p>
          <a:endParaRPr lang="en-ID"/>
        </a:p>
      </dgm:t>
    </dgm:pt>
    <dgm:pt modelId="{7C3CA4CF-143A-4CA7-A471-0973F32DB531}">
      <dgm:prSet phldrT="[Text]" custT="1"/>
      <dgm:spPr/>
      <dgm:t>
        <a:bodyPr/>
        <a:lstStyle/>
        <a:p>
          <a:r>
            <a:rPr lang="en-US" sz="1100" b="0" dirty="0" err="1"/>
            <a:t>Untuk</a:t>
          </a:r>
          <a:r>
            <a:rPr lang="en-US" sz="1100" b="0" dirty="0"/>
            <a:t> </a:t>
          </a:r>
          <a:r>
            <a:rPr lang="en-US" sz="1100" b="0" dirty="0" err="1"/>
            <a:t>menentukan</a:t>
          </a:r>
          <a:r>
            <a:rPr lang="en-US" sz="1100" b="0" dirty="0"/>
            <a:t> </a:t>
          </a:r>
          <a:r>
            <a:rPr lang="en-US" sz="1100" b="0" dirty="0" err="1"/>
            <a:t>dasar</a:t>
          </a:r>
          <a:r>
            <a:rPr lang="en-US" sz="1100" b="0" dirty="0"/>
            <a:t> evidence </a:t>
          </a:r>
          <a:r>
            <a:rPr lang="en-US" sz="1100" b="0" dirty="0" err="1"/>
            <a:t>suatu</a:t>
          </a:r>
          <a:r>
            <a:rPr lang="en-US" sz="1100" b="0" dirty="0"/>
            <a:t> </a:t>
          </a:r>
          <a:r>
            <a:rPr lang="en-US" sz="1100" b="0" dirty="0" err="1"/>
            <a:t>tindakan</a:t>
          </a:r>
          <a:r>
            <a:rPr lang="en-US" sz="1100" b="0" dirty="0"/>
            <a:t> yang novel: </a:t>
          </a:r>
          <a:r>
            <a:rPr lang="en-US" sz="1100" b="1" dirty="0"/>
            <a:t>EBCR</a:t>
          </a:r>
        </a:p>
      </dgm:t>
    </dgm:pt>
    <dgm:pt modelId="{24A253E2-D35F-423F-9E9A-5948D9E392F3}" type="parTrans" cxnId="{B5EA5B6B-90A7-49F4-B4DF-AE3A60A56249}">
      <dgm:prSet/>
      <dgm:spPr/>
      <dgm:t>
        <a:bodyPr/>
        <a:lstStyle/>
        <a:p>
          <a:endParaRPr lang="en-ID"/>
        </a:p>
      </dgm:t>
    </dgm:pt>
    <dgm:pt modelId="{C1D030D6-54CA-49AF-A8C2-A355B5E8BF57}" type="sibTrans" cxnId="{B5EA5B6B-90A7-49F4-B4DF-AE3A60A56249}">
      <dgm:prSet/>
      <dgm:spPr/>
      <dgm:t>
        <a:bodyPr/>
        <a:lstStyle/>
        <a:p>
          <a:endParaRPr lang="en-ID"/>
        </a:p>
      </dgm:t>
    </dgm:pt>
    <dgm:pt modelId="{133A7566-6756-406F-B863-C32878D1AC6D}">
      <dgm:prSet phldrT="[Text]" custT="1"/>
      <dgm:spPr/>
      <dgm:t>
        <a:bodyPr/>
        <a:lstStyle/>
        <a:p>
          <a:r>
            <a:rPr lang="en-US" sz="1100" b="0" dirty="0" err="1"/>
            <a:t>Untuk</a:t>
          </a:r>
          <a:r>
            <a:rPr lang="en-US" sz="1100" b="0" dirty="0"/>
            <a:t> </a:t>
          </a:r>
          <a:r>
            <a:rPr lang="en-US" sz="1100" b="0" dirty="0" err="1"/>
            <a:t>memetakan</a:t>
          </a:r>
          <a:r>
            <a:rPr lang="en-US" sz="1100" b="0" dirty="0"/>
            <a:t> </a:t>
          </a:r>
          <a:r>
            <a:rPr lang="en-US" sz="1100" b="0" dirty="0" err="1"/>
            <a:t>efektifitas</a:t>
          </a:r>
          <a:r>
            <a:rPr lang="en-US" sz="1100" b="0" dirty="0"/>
            <a:t> </a:t>
          </a:r>
          <a:r>
            <a:rPr lang="en-US" sz="1100" b="0" dirty="0" err="1"/>
            <a:t>suatu</a:t>
          </a:r>
          <a:r>
            <a:rPr lang="en-US" sz="1100" b="0" dirty="0"/>
            <a:t> </a:t>
          </a:r>
          <a:r>
            <a:rPr lang="en-US" sz="1100" b="0" dirty="0" err="1"/>
            <a:t>tindakan</a:t>
          </a:r>
          <a:r>
            <a:rPr lang="en-US" sz="1100" b="0" dirty="0"/>
            <a:t> </a:t>
          </a:r>
          <a:r>
            <a:rPr lang="en-US" sz="1100" b="0" dirty="0" err="1"/>
            <a:t>atau</a:t>
          </a:r>
          <a:r>
            <a:rPr lang="en-US" sz="1100" b="0" dirty="0"/>
            <a:t> </a:t>
          </a:r>
          <a:r>
            <a:rPr lang="en-US" sz="1100" b="0" dirty="0" err="1"/>
            <a:t>obat</a:t>
          </a:r>
          <a:r>
            <a:rPr lang="en-US" sz="1100" b="0" dirty="0"/>
            <a:t>: </a:t>
          </a:r>
          <a:r>
            <a:rPr lang="en-US" sz="1100" b="1" dirty="0"/>
            <a:t>Systematic-Review</a:t>
          </a:r>
        </a:p>
      </dgm:t>
    </dgm:pt>
    <dgm:pt modelId="{C3212B74-887A-4F74-B45E-A08A248BBC26}" type="parTrans" cxnId="{BFD172D9-CBDB-4B28-8172-525009E2B286}">
      <dgm:prSet/>
      <dgm:spPr/>
      <dgm:t>
        <a:bodyPr/>
        <a:lstStyle/>
        <a:p>
          <a:endParaRPr lang="en-ID"/>
        </a:p>
      </dgm:t>
    </dgm:pt>
    <dgm:pt modelId="{052E92AE-4859-4EEB-BD44-75B73DE80978}" type="sibTrans" cxnId="{BFD172D9-CBDB-4B28-8172-525009E2B286}">
      <dgm:prSet/>
      <dgm:spPr/>
      <dgm:t>
        <a:bodyPr/>
        <a:lstStyle/>
        <a:p>
          <a:endParaRPr lang="en-ID"/>
        </a:p>
      </dgm:t>
    </dgm:pt>
    <dgm:pt modelId="{BF206055-68B4-4FBA-93CC-066EA6F27BAE}">
      <dgm:prSet phldrT="[Text]" custT="1"/>
      <dgm:spPr/>
      <dgm:t>
        <a:bodyPr/>
        <a:lstStyle/>
        <a:p>
          <a:r>
            <a:rPr lang="en-US" sz="1100" b="0" dirty="0" err="1"/>
            <a:t>Untuk</a:t>
          </a:r>
          <a:r>
            <a:rPr lang="en-US" sz="1100" b="0" dirty="0"/>
            <a:t> </a:t>
          </a:r>
          <a:r>
            <a:rPr lang="en-US" sz="1100" b="0" dirty="0" err="1"/>
            <a:t>membuat</a:t>
          </a:r>
          <a:r>
            <a:rPr lang="en-US" sz="1100" b="0" dirty="0"/>
            <a:t> </a:t>
          </a:r>
          <a:r>
            <a:rPr lang="en-US" sz="1100" b="0" dirty="0" err="1"/>
            <a:t>ringkasan</a:t>
          </a:r>
          <a:r>
            <a:rPr lang="en-US" sz="1100" b="0" dirty="0"/>
            <a:t> </a:t>
          </a:r>
          <a:r>
            <a:rPr lang="en-US" sz="1100" b="0" dirty="0" err="1"/>
            <a:t>dari</a:t>
          </a:r>
          <a:r>
            <a:rPr lang="en-US" sz="1100" b="0" dirty="0"/>
            <a:t> </a:t>
          </a:r>
          <a:r>
            <a:rPr lang="en-US" sz="1100" b="0" dirty="0" err="1"/>
            <a:t>hasil</a:t>
          </a:r>
          <a:r>
            <a:rPr lang="en-US" sz="1100" b="0" dirty="0"/>
            <a:t> </a:t>
          </a:r>
          <a:r>
            <a:rPr lang="en-US" sz="1100" b="0" dirty="0" err="1"/>
            <a:t>penelitian</a:t>
          </a:r>
          <a:r>
            <a:rPr lang="en-US" sz="1100" b="0" dirty="0"/>
            <a:t> </a:t>
          </a:r>
          <a:r>
            <a:rPr lang="en-US" sz="1100" b="0" dirty="0" err="1"/>
            <a:t>analitik</a:t>
          </a:r>
          <a:r>
            <a:rPr lang="en-US" sz="1100" b="0" dirty="0"/>
            <a:t> : </a:t>
          </a:r>
          <a:r>
            <a:rPr lang="en-US" sz="1100" b="1" dirty="0"/>
            <a:t>Meta-</a:t>
          </a:r>
          <a:r>
            <a:rPr lang="en-US" sz="1100" b="1" dirty="0" err="1"/>
            <a:t>analisis</a:t>
          </a:r>
          <a:endParaRPr lang="en-US" sz="1100" b="1" dirty="0"/>
        </a:p>
      </dgm:t>
    </dgm:pt>
    <dgm:pt modelId="{8C0B3275-1FB6-4C91-95F7-6E6EA6101CCB}" type="parTrans" cxnId="{7198C4D7-B60D-401A-80AE-031DCADA4B4C}">
      <dgm:prSet/>
      <dgm:spPr/>
      <dgm:t>
        <a:bodyPr/>
        <a:lstStyle/>
        <a:p>
          <a:endParaRPr lang="en-ID"/>
        </a:p>
      </dgm:t>
    </dgm:pt>
    <dgm:pt modelId="{72564DE4-EDD4-4930-83A6-7D81C69F4F48}" type="sibTrans" cxnId="{7198C4D7-B60D-401A-80AE-031DCADA4B4C}">
      <dgm:prSet/>
      <dgm:spPr/>
      <dgm:t>
        <a:bodyPr/>
        <a:lstStyle/>
        <a:p>
          <a:endParaRPr lang="en-ID"/>
        </a:p>
      </dgm:t>
    </dgm:pt>
    <dgm:pt modelId="{473D6F21-092E-45C2-BBF6-A91A6F3C10E4}" type="pres">
      <dgm:prSet presAssocID="{E3D34194-0FAD-4106-8452-99A2D0A4182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B589461-7CFA-47F5-97BD-BAAF831A11BF}" type="pres">
      <dgm:prSet presAssocID="{135CE529-7080-4F4D-AF58-D8223DF9C879}" presName="root" presStyleCnt="0"/>
      <dgm:spPr/>
    </dgm:pt>
    <dgm:pt modelId="{9E59792B-308D-4A2C-A1B9-E52368980F45}" type="pres">
      <dgm:prSet presAssocID="{135CE529-7080-4F4D-AF58-D8223DF9C879}" presName="rootComposite" presStyleCnt="0"/>
      <dgm:spPr/>
    </dgm:pt>
    <dgm:pt modelId="{F4578CDF-4968-4133-9629-BAF2EDDA882C}" type="pres">
      <dgm:prSet presAssocID="{135CE529-7080-4F4D-AF58-D8223DF9C879}" presName="rootText" presStyleLbl="node1" presStyleIdx="0" presStyleCnt="4" custScaleX="259975"/>
      <dgm:spPr/>
    </dgm:pt>
    <dgm:pt modelId="{87E80CA6-9EB4-4DF6-B6FF-F19CB7D5A55F}" type="pres">
      <dgm:prSet presAssocID="{135CE529-7080-4F4D-AF58-D8223DF9C879}" presName="rootConnector" presStyleLbl="node1" presStyleIdx="0" presStyleCnt="4"/>
      <dgm:spPr/>
    </dgm:pt>
    <dgm:pt modelId="{D233E7FE-C027-4C16-A723-375EDA920973}" type="pres">
      <dgm:prSet presAssocID="{135CE529-7080-4F4D-AF58-D8223DF9C879}" presName="childShape" presStyleCnt="0"/>
      <dgm:spPr/>
    </dgm:pt>
    <dgm:pt modelId="{9FA533BF-6918-4C78-9EA0-72056B493F45}" type="pres">
      <dgm:prSet presAssocID="{24A253E2-D35F-423F-9E9A-5948D9E392F3}" presName="Name13" presStyleLbl="parChTrans1D2" presStyleIdx="0" presStyleCnt="12"/>
      <dgm:spPr/>
    </dgm:pt>
    <dgm:pt modelId="{75F3C92A-48FB-4ABB-A4C8-459943851BB1}" type="pres">
      <dgm:prSet presAssocID="{7C3CA4CF-143A-4CA7-A471-0973F32DB531}" presName="childText" presStyleLbl="bgAcc1" presStyleIdx="0" presStyleCnt="12" custScaleX="240365" custScaleY="175983">
        <dgm:presLayoutVars>
          <dgm:bulletEnabled val="1"/>
        </dgm:presLayoutVars>
      </dgm:prSet>
      <dgm:spPr/>
    </dgm:pt>
    <dgm:pt modelId="{060AE253-3AF8-4D88-9748-D62BA60F9A0F}" type="pres">
      <dgm:prSet presAssocID="{C3212B74-887A-4F74-B45E-A08A248BBC26}" presName="Name13" presStyleLbl="parChTrans1D2" presStyleIdx="1" presStyleCnt="12"/>
      <dgm:spPr/>
    </dgm:pt>
    <dgm:pt modelId="{4F5FF6E7-4582-4EE8-97D1-F26E03FC2659}" type="pres">
      <dgm:prSet presAssocID="{133A7566-6756-406F-B863-C32878D1AC6D}" presName="childText" presStyleLbl="bgAcc1" presStyleIdx="1" presStyleCnt="12" custScaleX="230471" custScaleY="181568">
        <dgm:presLayoutVars>
          <dgm:bulletEnabled val="1"/>
        </dgm:presLayoutVars>
      </dgm:prSet>
      <dgm:spPr/>
    </dgm:pt>
    <dgm:pt modelId="{ACA5F665-CCD8-4A0F-B5BB-9549CC56568F}" type="pres">
      <dgm:prSet presAssocID="{8C0B3275-1FB6-4C91-95F7-6E6EA6101CCB}" presName="Name13" presStyleLbl="parChTrans1D2" presStyleIdx="2" presStyleCnt="12"/>
      <dgm:spPr/>
    </dgm:pt>
    <dgm:pt modelId="{64BDAD6D-B132-4C3C-B538-868D6572D9DD}" type="pres">
      <dgm:prSet presAssocID="{BF206055-68B4-4FBA-93CC-066EA6F27BAE}" presName="childText" presStyleLbl="bgAcc1" presStyleIdx="2" presStyleCnt="12" custScaleX="248546" custScaleY="211130">
        <dgm:presLayoutVars>
          <dgm:bulletEnabled val="1"/>
        </dgm:presLayoutVars>
      </dgm:prSet>
      <dgm:spPr/>
    </dgm:pt>
    <dgm:pt modelId="{EE71D664-8F26-430D-B8B9-DCD871C6B6A0}" type="pres">
      <dgm:prSet presAssocID="{9845D654-EA0B-4F5D-A1D0-441A7C07677C}" presName="root" presStyleCnt="0"/>
      <dgm:spPr/>
    </dgm:pt>
    <dgm:pt modelId="{45D1A989-4A8C-4539-9537-70CAE9340403}" type="pres">
      <dgm:prSet presAssocID="{9845D654-EA0B-4F5D-A1D0-441A7C07677C}" presName="rootComposite" presStyleCnt="0"/>
      <dgm:spPr/>
    </dgm:pt>
    <dgm:pt modelId="{6F231585-B581-499C-99DF-257D6D956FA2}" type="pres">
      <dgm:prSet presAssocID="{9845D654-EA0B-4F5D-A1D0-441A7C07677C}" presName="rootText" presStyleLbl="node1" presStyleIdx="1" presStyleCnt="4" custScaleX="153787" custScaleY="142000"/>
      <dgm:spPr/>
    </dgm:pt>
    <dgm:pt modelId="{4340E27E-DA07-4C02-9E13-41E5BEF0AFAB}" type="pres">
      <dgm:prSet presAssocID="{9845D654-EA0B-4F5D-A1D0-441A7C07677C}" presName="rootConnector" presStyleLbl="node1" presStyleIdx="1" presStyleCnt="4"/>
      <dgm:spPr/>
    </dgm:pt>
    <dgm:pt modelId="{BF638D10-BEE3-4F6C-9A7B-C2E71300A9A0}" type="pres">
      <dgm:prSet presAssocID="{9845D654-EA0B-4F5D-A1D0-441A7C07677C}" presName="childShape" presStyleCnt="0"/>
      <dgm:spPr/>
    </dgm:pt>
    <dgm:pt modelId="{BBBC487F-DB98-43A0-B836-51138706267E}" type="pres">
      <dgm:prSet presAssocID="{33F3087E-A29C-4D9C-B6E3-E9BF9C9C6141}" presName="Name13" presStyleLbl="parChTrans1D2" presStyleIdx="3" presStyleCnt="12"/>
      <dgm:spPr/>
    </dgm:pt>
    <dgm:pt modelId="{418807B9-2F8C-43A6-8414-83804CE3B513}" type="pres">
      <dgm:prSet presAssocID="{40A0C0F4-0F86-4FA8-959E-C42D3200F3BB}" presName="childText" presStyleLbl="bgAcc1" presStyleIdx="3" presStyleCnt="12" custScaleX="153787">
        <dgm:presLayoutVars>
          <dgm:bulletEnabled val="1"/>
        </dgm:presLayoutVars>
      </dgm:prSet>
      <dgm:spPr/>
    </dgm:pt>
    <dgm:pt modelId="{E808C95B-25AC-4B95-B6FA-F6E3932BDBF2}" type="pres">
      <dgm:prSet presAssocID="{58819070-480D-4224-A84B-9FC764E2EFF0}" presName="Name13" presStyleLbl="parChTrans1D2" presStyleIdx="4" presStyleCnt="12"/>
      <dgm:spPr/>
    </dgm:pt>
    <dgm:pt modelId="{F3AD9C0A-3694-45DF-BF2F-078E28965718}" type="pres">
      <dgm:prSet presAssocID="{E1A970C5-4CDE-42C5-9A7D-18FD82E94754}" presName="childText" presStyleLbl="bgAcc1" presStyleIdx="4" presStyleCnt="12" custScaleX="153787">
        <dgm:presLayoutVars>
          <dgm:bulletEnabled val="1"/>
        </dgm:presLayoutVars>
      </dgm:prSet>
      <dgm:spPr/>
    </dgm:pt>
    <dgm:pt modelId="{44127201-4D76-405B-BEEF-8A3FA08E8634}" type="pres">
      <dgm:prSet presAssocID="{9002907B-E7E3-4FC9-9CE3-C1A6C2F3A471}" presName="Name13" presStyleLbl="parChTrans1D2" presStyleIdx="5" presStyleCnt="12"/>
      <dgm:spPr/>
    </dgm:pt>
    <dgm:pt modelId="{D38198D9-5BBE-4A07-AC3A-E4DCB695C414}" type="pres">
      <dgm:prSet presAssocID="{743C792F-0EA0-4643-923B-8AEE1B8A7BE6}" presName="childText" presStyleLbl="bgAcc1" presStyleIdx="5" presStyleCnt="12" custScaleX="153787">
        <dgm:presLayoutVars>
          <dgm:bulletEnabled val="1"/>
        </dgm:presLayoutVars>
      </dgm:prSet>
      <dgm:spPr/>
    </dgm:pt>
    <dgm:pt modelId="{86AA6F16-B239-43D5-B7CB-E09C9627BE74}" type="pres">
      <dgm:prSet presAssocID="{B7FD5694-2501-4D9F-84A8-1662F94253E8}" presName="root" presStyleCnt="0"/>
      <dgm:spPr/>
    </dgm:pt>
    <dgm:pt modelId="{DD40EC54-3724-41AC-ADD8-8209B5572087}" type="pres">
      <dgm:prSet presAssocID="{B7FD5694-2501-4D9F-84A8-1662F94253E8}" presName="rootComposite" presStyleCnt="0"/>
      <dgm:spPr/>
    </dgm:pt>
    <dgm:pt modelId="{E6FED4A5-BD77-42AB-9867-101B1DDC0103}" type="pres">
      <dgm:prSet presAssocID="{B7FD5694-2501-4D9F-84A8-1662F94253E8}" presName="rootText" presStyleLbl="node1" presStyleIdx="2" presStyleCnt="4" custScaleX="153787" custScaleY="166229"/>
      <dgm:spPr/>
    </dgm:pt>
    <dgm:pt modelId="{A9207C06-44D6-479E-B523-F889A78AEF61}" type="pres">
      <dgm:prSet presAssocID="{B7FD5694-2501-4D9F-84A8-1662F94253E8}" presName="rootConnector" presStyleLbl="node1" presStyleIdx="2" presStyleCnt="4"/>
      <dgm:spPr/>
    </dgm:pt>
    <dgm:pt modelId="{708DCE87-39AD-48E6-AB4F-E5BDA2DB7EAD}" type="pres">
      <dgm:prSet presAssocID="{B7FD5694-2501-4D9F-84A8-1662F94253E8}" presName="childShape" presStyleCnt="0"/>
      <dgm:spPr/>
    </dgm:pt>
    <dgm:pt modelId="{97DCFAD2-FDC4-4EAA-9F56-094A108948F7}" type="pres">
      <dgm:prSet presAssocID="{06087742-8BEB-4BAA-A37F-9840B3C844A0}" presName="Name13" presStyleLbl="parChTrans1D2" presStyleIdx="6" presStyleCnt="12"/>
      <dgm:spPr/>
    </dgm:pt>
    <dgm:pt modelId="{08A4FC6E-32FE-4604-B726-E92E1EFB3D18}" type="pres">
      <dgm:prSet presAssocID="{BDBAB792-FE33-4F78-98C7-EA9A4487263E}" presName="childText" presStyleLbl="bgAcc1" presStyleIdx="6" presStyleCnt="12" custScaleX="153787">
        <dgm:presLayoutVars>
          <dgm:bulletEnabled val="1"/>
        </dgm:presLayoutVars>
      </dgm:prSet>
      <dgm:spPr/>
    </dgm:pt>
    <dgm:pt modelId="{565A4704-062A-4934-AC31-A4328D6BCB01}" type="pres">
      <dgm:prSet presAssocID="{28FB0352-4B8B-46AB-B526-D9184EAF041A}" presName="Name13" presStyleLbl="parChTrans1D2" presStyleIdx="7" presStyleCnt="12"/>
      <dgm:spPr/>
    </dgm:pt>
    <dgm:pt modelId="{262DDFD3-4731-4D1C-90ED-A9A02DD0A18F}" type="pres">
      <dgm:prSet presAssocID="{7C3028AF-F9DF-48D8-B1A9-E2396885E150}" presName="childText" presStyleLbl="bgAcc1" presStyleIdx="7" presStyleCnt="12" custScaleX="153787">
        <dgm:presLayoutVars>
          <dgm:bulletEnabled val="1"/>
        </dgm:presLayoutVars>
      </dgm:prSet>
      <dgm:spPr/>
    </dgm:pt>
    <dgm:pt modelId="{50368BE6-373C-41AF-970A-7F00F0F478BB}" type="pres">
      <dgm:prSet presAssocID="{2A6A0394-9A7C-474E-94A7-AB8852BB9D87}" presName="Name13" presStyleLbl="parChTrans1D2" presStyleIdx="8" presStyleCnt="12"/>
      <dgm:spPr/>
    </dgm:pt>
    <dgm:pt modelId="{9EAE904D-D818-4117-BB60-6E7D2442E238}" type="pres">
      <dgm:prSet presAssocID="{9B07DD70-036B-48AC-B5E0-25C092FC5339}" presName="childText" presStyleLbl="bgAcc1" presStyleIdx="8" presStyleCnt="12" custScaleX="153787">
        <dgm:presLayoutVars>
          <dgm:bulletEnabled val="1"/>
        </dgm:presLayoutVars>
      </dgm:prSet>
      <dgm:spPr/>
    </dgm:pt>
    <dgm:pt modelId="{203B2F7F-63C2-44EA-8833-3E490168E00A}" type="pres">
      <dgm:prSet presAssocID="{7266E4B3-38A0-45A3-AD8D-BC403AD94B85}" presName="root" presStyleCnt="0"/>
      <dgm:spPr/>
    </dgm:pt>
    <dgm:pt modelId="{99CD1F0B-4088-4E64-A7B0-8BED09D9DC53}" type="pres">
      <dgm:prSet presAssocID="{7266E4B3-38A0-45A3-AD8D-BC403AD94B85}" presName="rootComposite" presStyleCnt="0"/>
      <dgm:spPr/>
    </dgm:pt>
    <dgm:pt modelId="{F31ED802-59E8-49CF-81FD-223FCC8A1BA1}" type="pres">
      <dgm:prSet presAssocID="{7266E4B3-38A0-45A3-AD8D-BC403AD94B85}" presName="rootText" presStyleLbl="node1" presStyleIdx="3" presStyleCnt="4" custScaleX="153787" custScaleY="166228"/>
      <dgm:spPr/>
    </dgm:pt>
    <dgm:pt modelId="{B16975CC-485A-4CF5-A6DB-E780E079F716}" type="pres">
      <dgm:prSet presAssocID="{7266E4B3-38A0-45A3-AD8D-BC403AD94B85}" presName="rootConnector" presStyleLbl="node1" presStyleIdx="3" presStyleCnt="4"/>
      <dgm:spPr/>
    </dgm:pt>
    <dgm:pt modelId="{850E293C-F268-4E7F-A4EA-D7BE3C1B28A4}" type="pres">
      <dgm:prSet presAssocID="{7266E4B3-38A0-45A3-AD8D-BC403AD94B85}" presName="childShape" presStyleCnt="0"/>
      <dgm:spPr/>
    </dgm:pt>
    <dgm:pt modelId="{D3E595B1-9D11-419A-B0A0-09EE5E13B3E2}" type="pres">
      <dgm:prSet presAssocID="{948DCCF1-C6A0-451A-B316-724738CD0186}" presName="Name13" presStyleLbl="parChTrans1D2" presStyleIdx="9" presStyleCnt="12"/>
      <dgm:spPr/>
    </dgm:pt>
    <dgm:pt modelId="{1F4E9F2C-078B-446E-9A49-3FB3E5B744E4}" type="pres">
      <dgm:prSet presAssocID="{6BA65C07-5C84-4783-9F5B-EC3876AA010D}" presName="childText" presStyleLbl="bgAcc1" presStyleIdx="9" presStyleCnt="12" custScaleX="153787">
        <dgm:presLayoutVars>
          <dgm:bulletEnabled val="1"/>
        </dgm:presLayoutVars>
      </dgm:prSet>
      <dgm:spPr/>
    </dgm:pt>
    <dgm:pt modelId="{0A7FAE39-AC7D-4416-937B-8E17A9016D3A}" type="pres">
      <dgm:prSet presAssocID="{78BE946F-CDA1-40B8-A67F-B27FCF7AA79D}" presName="Name13" presStyleLbl="parChTrans1D2" presStyleIdx="10" presStyleCnt="12"/>
      <dgm:spPr/>
    </dgm:pt>
    <dgm:pt modelId="{FC049DC0-475C-4718-A7AC-3AF0F5773AC0}" type="pres">
      <dgm:prSet presAssocID="{768B0732-0605-4622-95CF-064AC7F667CC}" presName="childText" presStyleLbl="bgAcc1" presStyleIdx="10" presStyleCnt="12" custScaleX="153787">
        <dgm:presLayoutVars>
          <dgm:bulletEnabled val="1"/>
        </dgm:presLayoutVars>
      </dgm:prSet>
      <dgm:spPr/>
    </dgm:pt>
    <dgm:pt modelId="{DAFE4F1F-5F52-4405-A4E1-DA691FE2B5B4}" type="pres">
      <dgm:prSet presAssocID="{341126EA-FDAA-494B-BC3B-4ACD54B30D5C}" presName="Name13" presStyleLbl="parChTrans1D2" presStyleIdx="11" presStyleCnt="12"/>
      <dgm:spPr/>
    </dgm:pt>
    <dgm:pt modelId="{A442585D-6FFB-49AD-A4FB-32CB8C5BFA0D}" type="pres">
      <dgm:prSet presAssocID="{23DAB290-64EC-4812-BD47-898549765AF0}" presName="childText" presStyleLbl="bgAcc1" presStyleIdx="11" presStyleCnt="12" custScaleX="153787">
        <dgm:presLayoutVars>
          <dgm:bulletEnabled val="1"/>
        </dgm:presLayoutVars>
      </dgm:prSet>
      <dgm:spPr/>
    </dgm:pt>
  </dgm:ptLst>
  <dgm:cxnLst>
    <dgm:cxn modelId="{E8266A06-D528-4FEE-91C1-95A3102B4039}" type="presOf" srcId="{BDBAB792-FE33-4F78-98C7-EA9A4487263E}" destId="{08A4FC6E-32FE-4604-B726-E92E1EFB3D18}" srcOrd="0" destOrd="0" presId="urn:microsoft.com/office/officeart/2005/8/layout/hierarchy3"/>
    <dgm:cxn modelId="{2BFA5107-C5E5-4299-A882-6D00ED7792BA}" type="presOf" srcId="{341126EA-FDAA-494B-BC3B-4ACD54B30D5C}" destId="{DAFE4F1F-5F52-4405-A4E1-DA691FE2B5B4}" srcOrd="0" destOrd="0" presId="urn:microsoft.com/office/officeart/2005/8/layout/hierarchy3"/>
    <dgm:cxn modelId="{A5541E08-A1E9-43D3-AA29-545AF56D8B03}" srcId="{7266E4B3-38A0-45A3-AD8D-BC403AD94B85}" destId="{6BA65C07-5C84-4783-9F5B-EC3876AA010D}" srcOrd="0" destOrd="0" parTransId="{948DCCF1-C6A0-451A-B316-724738CD0186}" sibTransId="{D6CA0B1B-3247-46D7-AA8A-748DFEF5BDC4}"/>
    <dgm:cxn modelId="{14535E0D-73D8-4817-8846-1C401545BBD0}" type="presOf" srcId="{9845D654-EA0B-4F5D-A1D0-441A7C07677C}" destId="{4340E27E-DA07-4C02-9E13-41E5BEF0AFAB}" srcOrd="1" destOrd="0" presId="urn:microsoft.com/office/officeart/2005/8/layout/hierarchy3"/>
    <dgm:cxn modelId="{5A7C540F-E19B-4A56-BF65-8F40C41F27A3}" type="presOf" srcId="{135CE529-7080-4F4D-AF58-D8223DF9C879}" destId="{87E80CA6-9EB4-4DF6-B6FF-F19CB7D5A55F}" srcOrd="1" destOrd="0" presId="urn:microsoft.com/office/officeart/2005/8/layout/hierarchy3"/>
    <dgm:cxn modelId="{3FE56B10-EC50-4B4E-A1A6-54098FAACD33}" srcId="{B7FD5694-2501-4D9F-84A8-1662F94253E8}" destId="{9B07DD70-036B-48AC-B5E0-25C092FC5339}" srcOrd="2" destOrd="0" parTransId="{2A6A0394-9A7C-474E-94A7-AB8852BB9D87}" sibTransId="{3A6CEE13-6653-41AC-9C8E-778D3FB5797D}"/>
    <dgm:cxn modelId="{C46B1E13-30FB-4DB0-845D-3E0C3C7075F1}" type="presOf" srcId="{06087742-8BEB-4BAA-A37F-9840B3C844A0}" destId="{97DCFAD2-FDC4-4EAA-9F56-094A108948F7}" srcOrd="0" destOrd="0" presId="urn:microsoft.com/office/officeart/2005/8/layout/hierarchy3"/>
    <dgm:cxn modelId="{463C5A14-F813-4432-AEF0-974B78773711}" type="presOf" srcId="{E3D34194-0FAD-4106-8452-99A2D0A41829}" destId="{473D6F21-092E-45C2-BBF6-A91A6F3C10E4}" srcOrd="0" destOrd="0" presId="urn:microsoft.com/office/officeart/2005/8/layout/hierarchy3"/>
    <dgm:cxn modelId="{5F84AD14-B21C-452A-BE24-E259FC7DC232}" srcId="{E3D34194-0FAD-4106-8452-99A2D0A41829}" destId="{9845D654-EA0B-4F5D-A1D0-441A7C07677C}" srcOrd="1" destOrd="0" parTransId="{4BD96B6D-AE46-43EF-9FEE-557D7F6F7196}" sibTransId="{5E803D4B-4EB6-4E51-85A2-DAA18F4AF1DA}"/>
    <dgm:cxn modelId="{E6A8BB1C-CF60-4CCF-9C13-D11923B86396}" srcId="{B7FD5694-2501-4D9F-84A8-1662F94253E8}" destId="{7C3028AF-F9DF-48D8-B1A9-E2396885E150}" srcOrd="1" destOrd="0" parTransId="{28FB0352-4B8B-46AB-B526-D9184EAF041A}" sibTransId="{2B01D4C7-5FEE-43FA-B7B2-B54FB08E27B5}"/>
    <dgm:cxn modelId="{8AB69C24-962C-41E8-B4F6-1BA225476B47}" srcId="{9845D654-EA0B-4F5D-A1D0-441A7C07677C}" destId="{E1A970C5-4CDE-42C5-9A7D-18FD82E94754}" srcOrd="1" destOrd="0" parTransId="{58819070-480D-4224-A84B-9FC764E2EFF0}" sibTransId="{EED1E820-CDF5-43BA-891B-525D81FB8148}"/>
    <dgm:cxn modelId="{D60F3631-6D63-4EA4-8BE9-F6DD7F360402}" type="presOf" srcId="{948DCCF1-C6A0-451A-B316-724738CD0186}" destId="{D3E595B1-9D11-419A-B0A0-09EE5E13B3E2}" srcOrd="0" destOrd="0" presId="urn:microsoft.com/office/officeart/2005/8/layout/hierarchy3"/>
    <dgm:cxn modelId="{8D81EB31-CF5B-4E75-8E1A-737820107E7D}" type="presOf" srcId="{768B0732-0605-4622-95CF-064AC7F667CC}" destId="{FC049DC0-475C-4718-A7AC-3AF0F5773AC0}" srcOrd="0" destOrd="0" presId="urn:microsoft.com/office/officeart/2005/8/layout/hierarchy3"/>
    <dgm:cxn modelId="{E952DC32-8D2F-4534-9686-0C21A9510C64}" type="presOf" srcId="{9002907B-E7E3-4FC9-9CE3-C1A6C2F3A471}" destId="{44127201-4D76-405B-BEEF-8A3FA08E8634}" srcOrd="0" destOrd="0" presId="urn:microsoft.com/office/officeart/2005/8/layout/hierarchy3"/>
    <dgm:cxn modelId="{B5FFEA3B-59A5-445A-B07B-52056B787478}" type="presOf" srcId="{9B07DD70-036B-48AC-B5E0-25C092FC5339}" destId="{9EAE904D-D818-4117-BB60-6E7D2442E238}" srcOrd="0" destOrd="0" presId="urn:microsoft.com/office/officeart/2005/8/layout/hierarchy3"/>
    <dgm:cxn modelId="{AD98505C-FDEF-4B2A-A23F-43E884F9781F}" type="presOf" srcId="{9845D654-EA0B-4F5D-A1D0-441A7C07677C}" destId="{6F231585-B581-499C-99DF-257D6D956FA2}" srcOrd="0" destOrd="0" presId="urn:microsoft.com/office/officeart/2005/8/layout/hierarchy3"/>
    <dgm:cxn modelId="{E3389B62-D132-465A-B3EB-6FA95CDBBFD2}" type="presOf" srcId="{24A253E2-D35F-423F-9E9A-5948D9E392F3}" destId="{9FA533BF-6918-4C78-9EA0-72056B493F45}" srcOrd="0" destOrd="0" presId="urn:microsoft.com/office/officeart/2005/8/layout/hierarchy3"/>
    <dgm:cxn modelId="{25B05043-4FFB-4C4E-9984-609B94030FB3}" type="presOf" srcId="{C3212B74-887A-4F74-B45E-A08A248BBC26}" destId="{060AE253-3AF8-4D88-9748-D62BA60F9A0F}" srcOrd="0" destOrd="0" presId="urn:microsoft.com/office/officeart/2005/8/layout/hierarchy3"/>
    <dgm:cxn modelId="{49740666-688A-4260-8C65-08B54356DEF8}" type="presOf" srcId="{7266E4B3-38A0-45A3-AD8D-BC403AD94B85}" destId="{F31ED802-59E8-49CF-81FD-223FCC8A1BA1}" srcOrd="0" destOrd="0" presId="urn:microsoft.com/office/officeart/2005/8/layout/hierarchy3"/>
    <dgm:cxn modelId="{90DDE446-8484-49BC-98EC-AA955CBEBAC9}" srcId="{7266E4B3-38A0-45A3-AD8D-BC403AD94B85}" destId="{23DAB290-64EC-4812-BD47-898549765AF0}" srcOrd="2" destOrd="0" parTransId="{341126EA-FDAA-494B-BC3B-4ACD54B30D5C}" sibTransId="{E01085D0-D557-421D-9D39-16FCA25B7082}"/>
    <dgm:cxn modelId="{A4C1126B-B569-426A-8107-20D72CCC80BE}" type="presOf" srcId="{7C3028AF-F9DF-48D8-B1A9-E2396885E150}" destId="{262DDFD3-4731-4D1C-90ED-A9A02DD0A18F}" srcOrd="0" destOrd="0" presId="urn:microsoft.com/office/officeart/2005/8/layout/hierarchy3"/>
    <dgm:cxn modelId="{B5EA5B6B-90A7-49F4-B4DF-AE3A60A56249}" srcId="{135CE529-7080-4F4D-AF58-D8223DF9C879}" destId="{7C3CA4CF-143A-4CA7-A471-0973F32DB531}" srcOrd="0" destOrd="0" parTransId="{24A253E2-D35F-423F-9E9A-5948D9E392F3}" sibTransId="{C1D030D6-54CA-49AF-A8C2-A355B5E8BF57}"/>
    <dgm:cxn modelId="{FD70D455-CC87-4053-A2D7-3A7B0B92D9F0}" type="presOf" srcId="{133A7566-6756-406F-B863-C32878D1AC6D}" destId="{4F5FF6E7-4582-4EE8-97D1-F26E03FC2659}" srcOrd="0" destOrd="0" presId="urn:microsoft.com/office/officeart/2005/8/layout/hierarchy3"/>
    <dgm:cxn modelId="{803E7A56-977D-4839-A8A8-DF2243CD6E64}" type="presOf" srcId="{7266E4B3-38A0-45A3-AD8D-BC403AD94B85}" destId="{B16975CC-485A-4CF5-A6DB-E780E079F716}" srcOrd="1" destOrd="0" presId="urn:microsoft.com/office/officeart/2005/8/layout/hierarchy3"/>
    <dgm:cxn modelId="{D765667A-2E47-44AD-89DF-DEEC90ABC224}" srcId="{B7FD5694-2501-4D9F-84A8-1662F94253E8}" destId="{BDBAB792-FE33-4F78-98C7-EA9A4487263E}" srcOrd="0" destOrd="0" parTransId="{06087742-8BEB-4BAA-A37F-9840B3C844A0}" sibTransId="{A124F83C-0CB1-45DC-83B8-3A9B1C36EA10}"/>
    <dgm:cxn modelId="{1A7F965A-1021-4CAC-8B3F-B3B475982E82}" srcId="{9845D654-EA0B-4F5D-A1D0-441A7C07677C}" destId="{743C792F-0EA0-4643-923B-8AEE1B8A7BE6}" srcOrd="2" destOrd="0" parTransId="{9002907B-E7E3-4FC9-9CE3-C1A6C2F3A471}" sibTransId="{3BD432CC-4544-44DF-AE01-F731ECC42FA9}"/>
    <dgm:cxn modelId="{94815589-7A36-441C-902D-03BACC09E258}" srcId="{E3D34194-0FAD-4106-8452-99A2D0A41829}" destId="{B7FD5694-2501-4D9F-84A8-1662F94253E8}" srcOrd="2" destOrd="0" parTransId="{FDB0E74E-2D9A-4DAA-8824-4F11A0B04D26}" sibTransId="{42050097-5769-464E-827E-7EFAFD55E530}"/>
    <dgm:cxn modelId="{E305668B-F298-4E5C-88D3-694F19F3821E}" type="presOf" srcId="{E1A970C5-4CDE-42C5-9A7D-18FD82E94754}" destId="{F3AD9C0A-3694-45DF-BF2F-078E28965718}" srcOrd="0" destOrd="0" presId="urn:microsoft.com/office/officeart/2005/8/layout/hierarchy3"/>
    <dgm:cxn modelId="{2DF55E8C-8987-4B1C-AA2D-17B43EADC64C}" srcId="{7266E4B3-38A0-45A3-AD8D-BC403AD94B85}" destId="{768B0732-0605-4622-95CF-064AC7F667CC}" srcOrd="1" destOrd="0" parTransId="{78BE946F-CDA1-40B8-A67F-B27FCF7AA79D}" sibTransId="{55828D36-A0CD-43F5-847A-3BBE5800C110}"/>
    <dgm:cxn modelId="{6BAD7D8E-7869-48DA-B17D-315C07802456}" type="presOf" srcId="{B7FD5694-2501-4D9F-84A8-1662F94253E8}" destId="{E6FED4A5-BD77-42AB-9867-101B1DDC0103}" srcOrd="0" destOrd="0" presId="urn:microsoft.com/office/officeart/2005/8/layout/hierarchy3"/>
    <dgm:cxn modelId="{14D49192-C252-42DE-AF2F-FDA97B53C772}" srcId="{E3D34194-0FAD-4106-8452-99A2D0A41829}" destId="{7266E4B3-38A0-45A3-AD8D-BC403AD94B85}" srcOrd="3" destOrd="0" parTransId="{808E2493-D709-4CA5-B299-6E5EDE160C32}" sibTransId="{D564946B-4F0F-4420-B155-EE227C9848B2}"/>
    <dgm:cxn modelId="{92EB3A9D-6539-4D9D-980E-6D393FAD72C2}" type="presOf" srcId="{28FB0352-4B8B-46AB-B526-D9184EAF041A}" destId="{565A4704-062A-4934-AC31-A4328D6BCB01}" srcOrd="0" destOrd="0" presId="urn:microsoft.com/office/officeart/2005/8/layout/hierarchy3"/>
    <dgm:cxn modelId="{8BE111AE-094A-47A5-ACD8-585A3BC7F6C9}" type="presOf" srcId="{B7FD5694-2501-4D9F-84A8-1662F94253E8}" destId="{A9207C06-44D6-479E-B523-F889A78AEF61}" srcOrd="1" destOrd="0" presId="urn:microsoft.com/office/officeart/2005/8/layout/hierarchy3"/>
    <dgm:cxn modelId="{072BB0B1-A9E4-4648-BD36-43261F17E57C}" type="presOf" srcId="{58819070-480D-4224-A84B-9FC764E2EFF0}" destId="{E808C95B-25AC-4B95-B6FA-F6E3932BDBF2}" srcOrd="0" destOrd="0" presId="urn:microsoft.com/office/officeart/2005/8/layout/hierarchy3"/>
    <dgm:cxn modelId="{67A470B2-A4EB-4E1F-8DDA-06674B4A9AF3}" type="presOf" srcId="{8C0B3275-1FB6-4C91-95F7-6E6EA6101CCB}" destId="{ACA5F665-CCD8-4A0F-B5BB-9549CC56568F}" srcOrd="0" destOrd="0" presId="urn:microsoft.com/office/officeart/2005/8/layout/hierarchy3"/>
    <dgm:cxn modelId="{4E8226B3-DDF9-47C0-8657-896853D9C580}" type="presOf" srcId="{2A6A0394-9A7C-474E-94A7-AB8852BB9D87}" destId="{50368BE6-373C-41AF-970A-7F00F0F478BB}" srcOrd="0" destOrd="0" presId="urn:microsoft.com/office/officeart/2005/8/layout/hierarchy3"/>
    <dgm:cxn modelId="{C201F3BF-67FF-489A-AF96-2DFFC80C448A}" type="presOf" srcId="{6BA65C07-5C84-4783-9F5B-EC3876AA010D}" destId="{1F4E9F2C-078B-446E-9A49-3FB3E5B744E4}" srcOrd="0" destOrd="0" presId="urn:microsoft.com/office/officeart/2005/8/layout/hierarchy3"/>
    <dgm:cxn modelId="{5A4B60C1-50BC-489B-B122-A3B7A12C3961}" type="presOf" srcId="{78BE946F-CDA1-40B8-A67F-B27FCF7AA79D}" destId="{0A7FAE39-AC7D-4416-937B-8E17A9016D3A}" srcOrd="0" destOrd="0" presId="urn:microsoft.com/office/officeart/2005/8/layout/hierarchy3"/>
    <dgm:cxn modelId="{DA4714C7-B3FA-4D35-9689-7113E1BC7B97}" type="presOf" srcId="{BF206055-68B4-4FBA-93CC-066EA6F27BAE}" destId="{64BDAD6D-B132-4C3C-B538-868D6572D9DD}" srcOrd="0" destOrd="0" presId="urn:microsoft.com/office/officeart/2005/8/layout/hierarchy3"/>
    <dgm:cxn modelId="{2E7BA9C7-A0A3-45B6-9283-F5D4AA21DDFA}" type="presOf" srcId="{7C3CA4CF-143A-4CA7-A471-0973F32DB531}" destId="{75F3C92A-48FB-4ABB-A4C8-459943851BB1}" srcOrd="0" destOrd="0" presId="urn:microsoft.com/office/officeart/2005/8/layout/hierarchy3"/>
    <dgm:cxn modelId="{9B9814CF-B7B4-4582-9656-4CEF120F0181}" srcId="{E3D34194-0FAD-4106-8452-99A2D0A41829}" destId="{135CE529-7080-4F4D-AF58-D8223DF9C879}" srcOrd="0" destOrd="0" parTransId="{9353DE72-B93D-4047-A620-B1D54CA5A781}" sibTransId="{99F36205-9CAA-4289-9E28-498979AAEB0F}"/>
    <dgm:cxn modelId="{DC3D98D7-8F96-4768-BDC0-AEB73BBCC773}" type="presOf" srcId="{743C792F-0EA0-4643-923B-8AEE1B8A7BE6}" destId="{D38198D9-5BBE-4A07-AC3A-E4DCB695C414}" srcOrd="0" destOrd="0" presId="urn:microsoft.com/office/officeart/2005/8/layout/hierarchy3"/>
    <dgm:cxn modelId="{7198C4D7-B60D-401A-80AE-031DCADA4B4C}" srcId="{135CE529-7080-4F4D-AF58-D8223DF9C879}" destId="{BF206055-68B4-4FBA-93CC-066EA6F27BAE}" srcOrd="2" destOrd="0" parTransId="{8C0B3275-1FB6-4C91-95F7-6E6EA6101CCB}" sibTransId="{72564DE4-EDD4-4930-83A6-7D81C69F4F48}"/>
    <dgm:cxn modelId="{BFD172D9-CBDB-4B28-8172-525009E2B286}" srcId="{135CE529-7080-4F4D-AF58-D8223DF9C879}" destId="{133A7566-6756-406F-B863-C32878D1AC6D}" srcOrd="1" destOrd="0" parTransId="{C3212B74-887A-4F74-B45E-A08A248BBC26}" sibTransId="{052E92AE-4859-4EEB-BD44-75B73DE80978}"/>
    <dgm:cxn modelId="{898BADD9-F734-4140-A693-5244DBF899AF}" srcId="{9845D654-EA0B-4F5D-A1D0-441A7C07677C}" destId="{40A0C0F4-0F86-4FA8-959E-C42D3200F3BB}" srcOrd="0" destOrd="0" parTransId="{33F3087E-A29C-4D9C-B6E3-E9BF9C9C6141}" sibTransId="{D95F2EDD-1B52-4E38-A49A-B981C9A7737F}"/>
    <dgm:cxn modelId="{E4999BE2-D44E-4FC5-857B-7398DC0E960A}" type="presOf" srcId="{40A0C0F4-0F86-4FA8-959E-C42D3200F3BB}" destId="{418807B9-2F8C-43A6-8414-83804CE3B513}" srcOrd="0" destOrd="0" presId="urn:microsoft.com/office/officeart/2005/8/layout/hierarchy3"/>
    <dgm:cxn modelId="{3314A5E5-140A-4DA5-A192-423785604549}" type="presOf" srcId="{33F3087E-A29C-4D9C-B6E3-E9BF9C9C6141}" destId="{BBBC487F-DB98-43A0-B836-51138706267E}" srcOrd="0" destOrd="0" presId="urn:microsoft.com/office/officeart/2005/8/layout/hierarchy3"/>
    <dgm:cxn modelId="{A0107EEC-C29A-4025-901C-8FF36BB5297A}" type="presOf" srcId="{135CE529-7080-4F4D-AF58-D8223DF9C879}" destId="{F4578CDF-4968-4133-9629-BAF2EDDA882C}" srcOrd="0" destOrd="0" presId="urn:microsoft.com/office/officeart/2005/8/layout/hierarchy3"/>
    <dgm:cxn modelId="{656B0DFA-6126-4A4E-9DF2-6B1240CEBACF}" type="presOf" srcId="{23DAB290-64EC-4812-BD47-898549765AF0}" destId="{A442585D-6FFB-49AD-A4FB-32CB8C5BFA0D}" srcOrd="0" destOrd="0" presId="urn:microsoft.com/office/officeart/2005/8/layout/hierarchy3"/>
    <dgm:cxn modelId="{17CB7465-6DA4-4C05-BF2A-D1FE057D6F2A}" type="presParOf" srcId="{473D6F21-092E-45C2-BBF6-A91A6F3C10E4}" destId="{FB589461-7CFA-47F5-97BD-BAAF831A11BF}" srcOrd="0" destOrd="0" presId="urn:microsoft.com/office/officeart/2005/8/layout/hierarchy3"/>
    <dgm:cxn modelId="{C0B5F942-FD76-43EA-91FD-991A50BE8D33}" type="presParOf" srcId="{FB589461-7CFA-47F5-97BD-BAAF831A11BF}" destId="{9E59792B-308D-4A2C-A1B9-E52368980F45}" srcOrd="0" destOrd="0" presId="urn:microsoft.com/office/officeart/2005/8/layout/hierarchy3"/>
    <dgm:cxn modelId="{96558926-BD5A-444B-A0A6-1FD6180BA057}" type="presParOf" srcId="{9E59792B-308D-4A2C-A1B9-E52368980F45}" destId="{F4578CDF-4968-4133-9629-BAF2EDDA882C}" srcOrd="0" destOrd="0" presId="urn:microsoft.com/office/officeart/2005/8/layout/hierarchy3"/>
    <dgm:cxn modelId="{25B53A8D-B32F-4ED9-9A90-75DE6264B549}" type="presParOf" srcId="{9E59792B-308D-4A2C-A1B9-E52368980F45}" destId="{87E80CA6-9EB4-4DF6-B6FF-F19CB7D5A55F}" srcOrd="1" destOrd="0" presId="urn:microsoft.com/office/officeart/2005/8/layout/hierarchy3"/>
    <dgm:cxn modelId="{2D980774-98AE-47D7-AD4B-24DACE67729A}" type="presParOf" srcId="{FB589461-7CFA-47F5-97BD-BAAF831A11BF}" destId="{D233E7FE-C027-4C16-A723-375EDA920973}" srcOrd="1" destOrd="0" presId="urn:microsoft.com/office/officeart/2005/8/layout/hierarchy3"/>
    <dgm:cxn modelId="{78279305-E636-489A-9636-0C81BF14AF0F}" type="presParOf" srcId="{D233E7FE-C027-4C16-A723-375EDA920973}" destId="{9FA533BF-6918-4C78-9EA0-72056B493F45}" srcOrd="0" destOrd="0" presId="urn:microsoft.com/office/officeart/2005/8/layout/hierarchy3"/>
    <dgm:cxn modelId="{4F1CE015-45DD-4BDD-813B-07FBA582D3F8}" type="presParOf" srcId="{D233E7FE-C027-4C16-A723-375EDA920973}" destId="{75F3C92A-48FB-4ABB-A4C8-459943851BB1}" srcOrd="1" destOrd="0" presId="urn:microsoft.com/office/officeart/2005/8/layout/hierarchy3"/>
    <dgm:cxn modelId="{92CCA489-F001-4315-A3D6-59A90021B5D7}" type="presParOf" srcId="{D233E7FE-C027-4C16-A723-375EDA920973}" destId="{060AE253-3AF8-4D88-9748-D62BA60F9A0F}" srcOrd="2" destOrd="0" presId="urn:microsoft.com/office/officeart/2005/8/layout/hierarchy3"/>
    <dgm:cxn modelId="{DDADAF03-6469-4AAF-99E6-400F1184B0A5}" type="presParOf" srcId="{D233E7FE-C027-4C16-A723-375EDA920973}" destId="{4F5FF6E7-4582-4EE8-97D1-F26E03FC2659}" srcOrd="3" destOrd="0" presId="urn:microsoft.com/office/officeart/2005/8/layout/hierarchy3"/>
    <dgm:cxn modelId="{310E6480-F406-4C9D-9E48-D7D543287AF9}" type="presParOf" srcId="{D233E7FE-C027-4C16-A723-375EDA920973}" destId="{ACA5F665-CCD8-4A0F-B5BB-9549CC56568F}" srcOrd="4" destOrd="0" presId="urn:microsoft.com/office/officeart/2005/8/layout/hierarchy3"/>
    <dgm:cxn modelId="{8BF42283-077B-476D-9D3F-0B4CF1DEA73B}" type="presParOf" srcId="{D233E7FE-C027-4C16-A723-375EDA920973}" destId="{64BDAD6D-B132-4C3C-B538-868D6572D9DD}" srcOrd="5" destOrd="0" presId="urn:microsoft.com/office/officeart/2005/8/layout/hierarchy3"/>
    <dgm:cxn modelId="{8C24B8EA-5DB5-472C-B688-FB288E0D5A9D}" type="presParOf" srcId="{473D6F21-092E-45C2-BBF6-A91A6F3C10E4}" destId="{EE71D664-8F26-430D-B8B9-DCD871C6B6A0}" srcOrd="1" destOrd="0" presId="urn:microsoft.com/office/officeart/2005/8/layout/hierarchy3"/>
    <dgm:cxn modelId="{6C5FD3D4-C35F-4C3E-98F4-EC2B31A419B9}" type="presParOf" srcId="{EE71D664-8F26-430D-B8B9-DCD871C6B6A0}" destId="{45D1A989-4A8C-4539-9537-70CAE9340403}" srcOrd="0" destOrd="0" presId="urn:microsoft.com/office/officeart/2005/8/layout/hierarchy3"/>
    <dgm:cxn modelId="{BC5095DF-E642-4501-A01A-14AF5F67B8D5}" type="presParOf" srcId="{45D1A989-4A8C-4539-9537-70CAE9340403}" destId="{6F231585-B581-499C-99DF-257D6D956FA2}" srcOrd="0" destOrd="0" presId="urn:microsoft.com/office/officeart/2005/8/layout/hierarchy3"/>
    <dgm:cxn modelId="{4C0F16B5-64F4-4A0A-8DFE-0D57BA280913}" type="presParOf" srcId="{45D1A989-4A8C-4539-9537-70CAE9340403}" destId="{4340E27E-DA07-4C02-9E13-41E5BEF0AFAB}" srcOrd="1" destOrd="0" presId="urn:microsoft.com/office/officeart/2005/8/layout/hierarchy3"/>
    <dgm:cxn modelId="{A3CBFAB7-6C20-4DC7-965A-27737963A3A8}" type="presParOf" srcId="{EE71D664-8F26-430D-B8B9-DCD871C6B6A0}" destId="{BF638D10-BEE3-4F6C-9A7B-C2E71300A9A0}" srcOrd="1" destOrd="0" presId="urn:microsoft.com/office/officeart/2005/8/layout/hierarchy3"/>
    <dgm:cxn modelId="{FFE8870F-8E06-47AB-B6DE-B7256C428CEE}" type="presParOf" srcId="{BF638D10-BEE3-4F6C-9A7B-C2E71300A9A0}" destId="{BBBC487F-DB98-43A0-B836-51138706267E}" srcOrd="0" destOrd="0" presId="urn:microsoft.com/office/officeart/2005/8/layout/hierarchy3"/>
    <dgm:cxn modelId="{37198D6D-478E-4672-BE5E-DE78243B3E26}" type="presParOf" srcId="{BF638D10-BEE3-4F6C-9A7B-C2E71300A9A0}" destId="{418807B9-2F8C-43A6-8414-83804CE3B513}" srcOrd="1" destOrd="0" presId="urn:microsoft.com/office/officeart/2005/8/layout/hierarchy3"/>
    <dgm:cxn modelId="{996AF7A1-4C0B-4900-9E47-885E032FC4C3}" type="presParOf" srcId="{BF638D10-BEE3-4F6C-9A7B-C2E71300A9A0}" destId="{E808C95B-25AC-4B95-B6FA-F6E3932BDBF2}" srcOrd="2" destOrd="0" presId="urn:microsoft.com/office/officeart/2005/8/layout/hierarchy3"/>
    <dgm:cxn modelId="{EC6A551C-E1B2-4531-AE21-2BD3A0790E13}" type="presParOf" srcId="{BF638D10-BEE3-4F6C-9A7B-C2E71300A9A0}" destId="{F3AD9C0A-3694-45DF-BF2F-078E28965718}" srcOrd="3" destOrd="0" presId="urn:microsoft.com/office/officeart/2005/8/layout/hierarchy3"/>
    <dgm:cxn modelId="{F58682FE-1B70-4495-A275-4CFF9EBFAB57}" type="presParOf" srcId="{BF638D10-BEE3-4F6C-9A7B-C2E71300A9A0}" destId="{44127201-4D76-405B-BEEF-8A3FA08E8634}" srcOrd="4" destOrd="0" presId="urn:microsoft.com/office/officeart/2005/8/layout/hierarchy3"/>
    <dgm:cxn modelId="{829C014C-5A89-4840-97C2-6F22C337C5D5}" type="presParOf" srcId="{BF638D10-BEE3-4F6C-9A7B-C2E71300A9A0}" destId="{D38198D9-5BBE-4A07-AC3A-E4DCB695C414}" srcOrd="5" destOrd="0" presId="urn:microsoft.com/office/officeart/2005/8/layout/hierarchy3"/>
    <dgm:cxn modelId="{249883B4-2EB4-4FD3-BA72-5EB99502FCB6}" type="presParOf" srcId="{473D6F21-092E-45C2-BBF6-A91A6F3C10E4}" destId="{86AA6F16-B239-43D5-B7CB-E09C9627BE74}" srcOrd="2" destOrd="0" presId="urn:microsoft.com/office/officeart/2005/8/layout/hierarchy3"/>
    <dgm:cxn modelId="{E4523ECE-F089-4664-9849-0F7114BA7C5D}" type="presParOf" srcId="{86AA6F16-B239-43D5-B7CB-E09C9627BE74}" destId="{DD40EC54-3724-41AC-ADD8-8209B5572087}" srcOrd="0" destOrd="0" presId="urn:microsoft.com/office/officeart/2005/8/layout/hierarchy3"/>
    <dgm:cxn modelId="{AD75C4F6-2DFF-4470-B965-CC9BA67EB7C4}" type="presParOf" srcId="{DD40EC54-3724-41AC-ADD8-8209B5572087}" destId="{E6FED4A5-BD77-42AB-9867-101B1DDC0103}" srcOrd="0" destOrd="0" presId="urn:microsoft.com/office/officeart/2005/8/layout/hierarchy3"/>
    <dgm:cxn modelId="{2579A8F8-CDE6-4DCC-BCBE-F2F7FF232187}" type="presParOf" srcId="{DD40EC54-3724-41AC-ADD8-8209B5572087}" destId="{A9207C06-44D6-479E-B523-F889A78AEF61}" srcOrd="1" destOrd="0" presId="urn:microsoft.com/office/officeart/2005/8/layout/hierarchy3"/>
    <dgm:cxn modelId="{CF5ED947-134F-4F86-A2C7-0C83DAE92B57}" type="presParOf" srcId="{86AA6F16-B239-43D5-B7CB-E09C9627BE74}" destId="{708DCE87-39AD-48E6-AB4F-E5BDA2DB7EAD}" srcOrd="1" destOrd="0" presId="urn:microsoft.com/office/officeart/2005/8/layout/hierarchy3"/>
    <dgm:cxn modelId="{725FC7CF-47E3-48C7-B421-EF3DBFC8C1B8}" type="presParOf" srcId="{708DCE87-39AD-48E6-AB4F-E5BDA2DB7EAD}" destId="{97DCFAD2-FDC4-4EAA-9F56-094A108948F7}" srcOrd="0" destOrd="0" presId="urn:microsoft.com/office/officeart/2005/8/layout/hierarchy3"/>
    <dgm:cxn modelId="{E0EA5256-DB45-4CC7-8291-7758BAE5B185}" type="presParOf" srcId="{708DCE87-39AD-48E6-AB4F-E5BDA2DB7EAD}" destId="{08A4FC6E-32FE-4604-B726-E92E1EFB3D18}" srcOrd="1" destOrd="0" presId="urn:microsoft.com/office/officeart/2005/8/layout/hierarchy3"/>
    <dgm:cxn modelId="{C6DA1B0B-684A-488B-9222-13F34BACC98F}" type="presParOf" srcId="{708DCE87-39AD-48E6-AB4F-E5BDA2DB7EAD}" destId="{565A4704-062A-4934-AC31-A4328D6BCB01}" srcOrd="2" destOrd="0" presId="urn:microsoft.com/office/officeart/2005/8/layout/hierarchy3"/>
    <dgm:cxn modelId="{909A488D-5F86-402B-8415-3B49F04A864E}" type="presParOf" srcId="{708DCE87-39AD-48E6-AB4F-E5BDA2DB7EAD}" destId="{262DDFD3-4731-4D1C-90ED-A9A02DD0A18F}" srcOrd="3" destOrd="0" presId="urn:microsoft.com/office/officeart/2005/8/layout/hierarchy3"/>
    <dgm:cxn modelId="{B3BB2428-C10D-4D91-B0BE-C30BE159CDC2}" type="presParOf" srcId="{708DCE87-39AD-48E6-AB4F-E5BDA2DB7EAD}" destId="{50368BE6-373C-41AF-970A-7F00F0F478BB}" srcOrd="4" destOrd="0" presId="urn:microsoft.com/office/officeart/2005/8/layout/hierarchy3"/>
    <dgm:cxn modelId="{AC315C66-7CCA-42A8-B177-7358F01A1729}" type="presParOf" srcId="{708DCE87-39AD-48E6-AB4F-E5BDA2DB7EAD}" destId="{9EAE904D-D818-4117-BB60-6E7D2442E238}" srcOrd="5" destOrd="0" presId="urn:microsoft.com/office/officeart/2005/8/layout/hierarchy3"/>
    <dgm:cxn modelId="{7AC302DF-2AF5-4897-B406-EAC854FE71AA}" type="presParOf" srcId="{473D6F21-092E-45C2-BBF6-A91A6F3C10E4}" destId="{203B2F7F-63C2-44EA-8833-3E490168E00A}" srcOrd="3" destOrd="0" presId="urn:microsoft.com/office/officeart/2005/8/layout/hierarchy3"/>
    <dgm:cxn modelId="{796F310D-571D-48F4-996D-F33D7F346F81}" type="presParOf" srcId="{203B2F7F-63C2-44EA-8833-3E490168E00A}" destId="{99CD1F0B-4088-4E64-A7B0-8BED09D9DC53}" srcOrd="0" destOrd="0" presId="urn:microsoft.com/office/officeart/2005/8/layout/hierarchy3"/>
    <dgm:cxn modelId="{5DA7B9D4-4854-499A-8F90-A555F9F2AB9E}" type="presParOf" srcId="{99CD1F0B-4088-4E64-A7B0-8BED09D9DC53}" destId="{F31ED802-59E8-49CF-81FD-223FCC8A1BA1}" srcOrd="0" destOrd="0" presId="urn:microsoft.com/office/officeart/2005/8/layout/hierarchy3"/>
    <dgm:cxn modelId="{65272A81-2699-4C07-9636-B8A8F9087987}" type="presParOf" srcId="{99CD1F0B-4088-4E64-A7B0-8BED09D9DC53}" destId="{B16975CC-485A-4CF5-A6DB-E780E079F716}" srcOrd="1" destOrd="0" presId="urn:microsoft.com/office/officeart/2005/8/layout/hierarchy3"/>
    <dgm:cxn modelId="{0735DF6B-6617-4517-A672-EF5D14864969}" type="presParOf" srcId="{203B2F7F-63C2-44EA-8833-3E490168E00A}" destId="{850E293C-F268-4E7F-A4EA-D7BE3C1B28A4}" srcOrd="1" destOrd="0" presId="urn:microsoft.com/office/officeart/2005/8/layout/hierarchy3"/>
    <dgm:cxn modelId="{86B4C1F3-EF97-44B3-A240-B8A22273A388}" type="presParOf" srcId="{850E293C-F268-4E7F-A4EA-D7BE3C1B28A4}" destId="{D3E595B1-9D11-419A-B0A0-09EE5E13B3E2}" srcOrd="0" destOrd="0" presId="urn:microsoft.com/office/officeart/2005/8/layout/hierarchy3"/>
    <dgm:cxn modelId="{5DE6016A-1AFD-4E69-AAB2-811C2964172D}" type="presParOf" srcId="{850E293C-F268-4E7F-A4EA-D7BE3C1B28A4}" destId="{1F4E9F2C-078B-446E-9A49-3FB3E5B744E4}" srcOrd="1" destOrd="0" presId="urn:microsoft.com/office/officeart/2005/8/layout/hierarchy3"/>
    <dgm:cxn modelId="{F51A0AC4-2C67-4E9E-8287-4DE73CC838DF}" type="presParOf" srcId="{850E293C-F268-4E7F-A4EA-D7BE3C1B28A4}" destId="{0A7FAE39-AC7D-4416-937B-8E17A9016D3A}" srcOrd="2" destOrd="0" presId="urn:microsoft.com/office/officeart/2005/8/layout/hierarchy3"/>
    <dgm:cxn modelId="{0161778E-9550-4B6A-B196-5F8FD21FC236}" type="presParOf" srcId="{850E293C-F268-4E7F-A4EA-D7BE3C1B28A4}" destId="{FC049DC0-475C-4718-A7AC-3AF0F5773AC0}" srcOrd="3" destOrd="0" presId="urn:microsoft.com/office/officeart/2005/8/layout/hierarchy3"/>
    <dgm:cxn modelId="{F88013E9-3832-4475-B992-9CE6512FBE9A}" type="presParOf" srcId="{850E293C-F268-4E7F-A4EA-D7BE3C1B28A4}" destId="{DAFE4F1F-5F52-4405-A4E1-DA691FE2B5B4}" srcOrd="4" destOrd="0" presId="urn:microsoft.com/office/officeart/2005/8/layout/hierarchy3"/>
    <dgm:cxn modelId="{5E6EF43C-7F05-4E57-9818-C0DF5A3A0A71}" type="presParOf" srcId="{850E293C-F268-4E7F-A4EA-D7BE3C1B28A4}" destId="{A442585D-6FFB-49AD-A4FB-32CB8C5BFA0D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EC5C60-45DC-4035-9B71-6FBC2856ACCB}">
      <dsp:nvSpPr>
        <dsp:cNvPr id="0" name=""/>
        <dsp:cNvSpPr/>
      </dsp:nvSpPr>
      <dsp:spPr>
        <a:xfrm>
          <a:off x="3009900" y="0"/>
          <a:ext cx="4514850" cy="113655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Alat</a:t>
          </a:r>
          <a:r>
            <a:rPr lang="en-US" sz="1700" kern="1200" dirty="0"/>
            <a:t> </a:t>
          </a:r>
          <a:r>
            <a:rPr lang="en-US" sz="1700" kern="1200" dirty="0" err="1"/>
            <a:t>ukur</a:t>
          </a:r>
          <a:r>
            <a:rPr lang="en-US" sz="1700" kern="1200" dirty="0"/>
            <a:t> </a:t>
          </a:r>
          <a:r>
            <a:rPr lang="en-US" sz="1700" kern="1200" dirty="0" err="1"/>
            <a:t>penilaian</a:t>
          </a:r>
          <a:r>
            <a:rPr lang="en-US" sz="1700" kern="1200" dirty="0"/>
            <a:t> </a:t>
          </a:r>
          <a:r>
            <a:rPr lang="en-US" sz="1700" kern="1200" dirty="0" err="1"/>
            <a:t>belum</a:t>
          </a:r>
          <a:r>
            <a:rPr lang="en-US" sz="1700" kern="1200" dirty="0"/>
            <a:t> </a:t>
          </a:r>
          <a:r>
            <a:rPr lang="en-US" sz="1700" kern="1200" dirty="0" err="1"/>
            <a:t>ada</a:t>
          </a:r>
          <a:r>
            <a:rPr lang="en-US" sz="1700" kern="1200" dirty="0"/>
            <a:t> (</a:t>
          </a:r>
          <a:r>
            <a:rPr lang="en-US" sz="1700" kern="1200" dirty="0" err="1"/>
            <a:t>validasi</a:t>
          </a:r>
          <a:r>
            <a:rPr lang="en-US" sz="1700" kern="1200" dirty="0"/>
            <a:t>) dan Uji Diagnosis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Besarnya</a:t>
          </a:r>
          <a:r>
            <a:rPr lang="en-US" sz="1700" kern="1200" dirty="0"/>
            <a:t> </a:t>
          </a:r>
          <a:r>
            <a:rPr lang="en-US" sz="1700" kern="1200" dirty="0" err="1"/>
            <a:t>masalah</a:t>
          </a:r>
          <a:r>
            <a:rPr lang="en-US" sz="1700" kern="1200" dirty="0"/>
            <a:t> </a:t>
          </a:r>
          <a:r>
            <a:rPr lang="en-US" sz="1700" kern="1200" dirty="0" err="1"/>
            <a:t>belum</a:t>
          </a:r>
          <a:r>
            <a:rPr lang="en-US" sz="1700" kern="1200" dirty="0"/>
            <a:t> </a:t>
          </a:r>
          <a:r>
            <a:rPr lang="en-US" sz="1700" kern="1200" dirty="0" err="1"/>
            <a:t>diketahui</a:t>
          </a:r>
          <a:endParaRPr lang="en-US" sz="1700" kern="1200" dirty="0"/>
        </a:p>
      </dsp:txBody>
      <dsp:txXfrm>
        <a:off x="3009900" y="142069"/>
        <a:ext cx="4088644" cy="852412"/>
      </dsp:txXfrm>
    </dsp:sp>
    <dsp:sp modelId="{9CE311EE-4B48-4AE9-9857-456E41A39A5B}">
      <dsp:nvSpPr>
        <dsp:cNvPr id="0" name=""/>
        <dsp:cNvSpPr/>
      </dsp:nvSpPr>
      <dsp:spPr>
        <a:xfrm>
          <a:off x="0" y="0"/>
          <a:ext cx="3009900" cy="11365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/>
            <a:t>Deskriptif</a:t>
          </a:r>
          <a:endParaRPr lang="en-US" sz="2900" kern="1200" dirty="0"/>
        </a:p>
      </dsp:txBody>
      <dsp:txXfrm>
        <a:off x="55482" y="55482"/>
        <a:ext cx="2898936" cy="1025586"/>
      </dsp:txXfrm>
    </dsp:sp>
    <dsp:sp modelId="{634C2478-1A0A-496B-AAB5-901CC802B2E6}">
      <dsp:nvSpPr>
        <dsp:cNvPr id="0" name=""/>
        <dsp:cNvSpPr/>
      </dsp:nvSpPr>
      <dsp:spPr>
        <a:xfrm>
          <a:off x="3009900" y="1250206"/>
          <a:ext cx="4514850" cy="113655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Besarnya</a:t>
          </a:r>
          <a:r>
            <a:rPr lang="en-US" sz="1700" kern="1200" dirty="0"/>
            <a:t> </a:t>
          </a:r>
          <a:r>
            <a:rPr lang="en-US" sz="1700" kern="1200" dirty="0" err="1"/>
            <a:t>masalah</a:t>
          </a:r>
          <a:r>
            <a:rPr lang="en-US" sz="1700" kern="1200" dirty="0"/>
            <a:t> </a:t>
          </a:r>
          <a:r>
            <a:rPr lang="en-US" sz="1700" kern="1200" dirty="0" err="1"/>
            <a:t>sudah</a:t>
          </a:r>
          <a:r>
            <a:rPr lang="en-US" sz="1700" kern="1200" dirty="0"/>
            <a:t> </a:t>
          </a:r>
          <a:r>
            <a:rPr lang="en-US" sz="1700" kern="1200" dirty="0" err="1"/>
            <a:t>diketahui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Penyebab</a:t>
          </a:r>
          <a:r>
            <a:rPr lang="en-US" sz="1700" kern="1200" dirty="0"/>
            <a:t> </a:t>
          </a:r>
          <a:r>
            <a:rPr lang="en-US" sz="1700" kern="1200" dirty="0" err="1"/>
            <a:t>belum</a:t>
          </a:r>
          <a:r>
            <a:rPr lang="en-US" sz="1700" kern="1200" dirty="0"/>
            <a:t> </a:t>
          </a:r>
          <a:r>
            <a:rPr lang="en-US" sz="1700" kern="1200" dirty="0" err="1"/>
            <a:t>diketahui</a:t>
          </a:r>
          <a:r>
            <a:rPr lang="en-US" sz="1700" kern="1200" dirty="0"/>
            <a:t> (</a:t>
          </a:r>
          <a:r>
            <a:rPr lang="en-US" sz="1700" kern="1200" dirty="0" err="1"/>
            <a:t>etiologi</a:t>
          </a:r>
          <a:r>
            <a:rPr lang="en-US" sz="1700" kern="1200" dirty="0"/>
            <a:t>, </a:t>
          </a:r>
          <a:r>
            <a:rPr lang="en-US" sz="1700" kern="1200" dirty="0" err="1"/>
            <a:t>preventif</a:t>
          </a:r>
          <a:r>
            <a:rPr lang="en-US" sz="1700" kern="1200" dirty="0"/>
            <a:t>, prognosis)</a:t>
          </a:r>
        </a:p>
      </dsp:txBody>
      <dsp:txXfrm>
        <a:off x="3009900" y="1392275"/>
        <a:ext cx="4088644" cy="852412"/>
      </dsp:txXfrm>
    </dsp:sp>
    <dsp:sp modelId="{2043017F-0385-44F3-B1AC-FE451A701E20}">
      <dsp:nvSpPr>
        <dsp:cNvPr id="0" name=""/>
        <dsp:cNvSpPr/>
      </dsp:nvSpPr>
      <dsp:spPr>
        <a:xfrm>
          <a:off x="0" y="1250206"/>
          <a:ext cx="3009900" cy="11365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/>
            <a:t>Analitik</a:t>
          </a:r>
          <a:r>
            <a:rPr lang="en-US" sz="2900" kern="1200" dirty="0"/>
            <a:t> </a:t>
          </a:r>
          <a:r>
            <a:rPr lang="en-US" sz="2900" kern="1200" dirty="0" err="1"/>
            <a:t>observasional</a:t>
          </a:r>
          <a:endParaRPr lang="en-US" sz="2900" kern="1200" dirty="0"/>
        </a:p>
      </dsp:txBody>
      <dsp:txXfrm>
        <a:off x="55482" y="1305688"/>
        <a:ext cx="2898936" cy="1025586"/>
      </dsp:txXfrm>
    </dsp:sp>
    <dsp:sp modelId="{0ADD6030-E388-4282-9C27-0665FF522170}">
      <dsp:nvSpPr>
        <dsp:cNvPr id="0" name=""/>
        <dsp:cNvSpPr/>
      </dsp:nvSpPr>
      <dsp:spPr>
        <a:xfrm>
          <a:off x="3009900" y="2500412"/>
          <a:ext cx="4514850" cy="113655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Penyebab</a:t>
          </a:r>
          <a:r>
            <a:rPr lang="en-US" sz="1700" kern="1200" dirty="0"/>
            <a:t> </a:t>
          </a:r>
          <a:r>
            <a:rPr lang="en-US" sz="1700" kern="1200" dirty="0" err="1"/>
            <a:t>sudah</a:t>
          </a:r>
          <a:r>
            <a:rPr lang="en-US" sz="1700" kern="1200" dirty="0"/>
            <a:t> </a:t>
          </a:r>
          <a:r>
            <a:rPr lang="en-US" sz="1700" kern="1200" dirty="0" err="1"/>
            <a:t>banyak</a:t>
          </a:r>
          <a:r>
            <a:rPr lang="en-US" sz="1700" kern="1200" dirty="0"/>
            <a:t> </a:t>
          </a:r>
          <a:r>
            <a:rPr lang="en-US" sz="1700" kern="1200" dirty="0" err="1"/>
            <a:t>diketahui</a:t>
          </a:r>
          <a:r>
            <a:rPr lang="en-US" sz="1700" kern="1200" dirty="0"/>
            <a:t>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Cara </a:t>
          </a:r>
          <a:r>
            <a:rPr lang="en-US" sz="1700" kern="1200" dirty="0" err="1"/>
            <a:t>intervensi</a:t>
          </a:r>
          <a:r>
            <a:rPr lang="en-US" sz="1700" kern="1200" dirty="0"/>
            <a:t> </a:t>
          </a:r>
          <a:r>
            <a:rPr lang="en-US" sz="1700" kern="1200" dirty="0" err="1"/>
            <a:t>belum</a:t>
          </a:r>
          <a:r>
            <a:rPr lang="en-US" sz="1700" kern="1200" dirty="0"/>
            <a:t> </a:t>
          </a:r>
          <a:r>
            <a:rPr lang="en-US" sz="1700" kern="1200" dirty="0" err="1"/>
            <a:t>ada</a:t>
          </a:r>
          <a:r>
            <a:rPr lang="en-US" sz="1700" kern="1200" dirty="0"/>
            <a:t> </a:t>
          </a:r>
          <a:r>
            <a:rPr lang="en-US" sz="1700" kern="1200" dirty="0" err="1"/>
            <a:t>atau</a:t>
          </a:r>
          <a:r>
            <a:rPr lang="en-US" sz="1700" kern="1200" dirty="0"/>
            <a:t> </a:t>
          </a:r>
          <a:r>
            <a:rPr lang="en-US" sz="1700" kern="1200" dirty="0" err="1"/>
            <a:t>sudah</a:t>
          </a:r>
          <a:r>
            <a:rPr lang="en-US" sz="1700" kern="1200" dirty="0"/>
            <a:t> </a:t>
          </a:r>
          <a:r>
            <a:rPr lang="en-US" sz="1700" kern="1200" dirty="0" err="1"/>
            <a:t>ada</a:t>
          </a:r>
          <a:r>
            <a:rPr lang="en-US" sz="1700" kern="1200" dirty="0"/>
            <a:t> </a:t>
          </a:r>
          <a:r>
            <a:rPr lang="en-US" sz="1700" kern="1200" dirty="0" err="1"/>
            <a:t>tapi</a:t>
          </a:r>
          <a:r>
            <a:rPr lang="en-US" sz="1700" kern="1200" dirty="0"/>
            <a:t> </a:t>
          </a:r>
          <a:r>
            <a:rPr lang="en-US" sz="1700" kern="1200" dirty="0" err="1"/>
            <a:t>belum</a:t>
          </a:r>
          <a:r>
            <a:rPr lang="en-US" sz="1700" kern="1200" dirty="0"/>
            <a:t> </a:t>
          </a:r>
          <a:r>
            <a:rPr lang="en-US" sz="1700" kern="1200" dirty="0" err="1"/>
            <a:t>efektif</a:t>
          </a:r>
          <a:endParaRPr lang="en-US" sz="1700" kern="1200" dirty="0"/>
        </a:p>
      </dsp:txBody>
      <dsp:txXfrm>
        <a:off x="3009900" y="2642481"/>
        <a:ext cx="4088644" cy="852412"/>
      </dsp:txXfrm>
    </dsp:sp>
    <dsp:sp modelId="{25E974B9-E53C-4222-91DA-7D7CCDB4F651}">
      <dsp:nvSpPr>
        <dsp:cNvPr id="0" name=""/>
        <dsp:cNvSpPr/>
      </dsp:nvSpPr>
      <dsp:spPr>
        <a:xfrm>
          <a:off x="0" y="2500412"/>
          <a:ext cx="3009900" cy="11365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/>
            <a:t>Eksperimental</a:t>
          </a:r>
          <a:endParaRPr lang="en-US" sz="2900" kern="1200" dirty="0"/>
        </a:p>
      </dsp:txBody>
      <dsp:txXfrm>
        <a:off x="55482" y="2555894"/>
        <a:ext cx="2898936" cy="1025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EC5C60-45DC-4035-9B71-6FBC2856ACCB}">
      <dsp:nvSpPr>
        <dsp:cNvPr id="0" name=""/>
        <dsp:cNvSpPr/>
      </dsp:nvSpPr>
      <dsp:spPr>
        <a:xfrm>
          <a:off x="2466235" y="0"/>
          <a:ext cx="4806508" cy="13446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Tidak</a:t>
          </a:r>
          <a:r>
            <a:rPr lang="en-US" sz="1300" kern="1200" dirty="0"/>
            <a:t> </a:t>
          </a:r>
          <a:r>
            <a:rPr lang="en-US" sz="1300" kern="1200" dirty="0" err="1"/>
            <a:t>menjelaskan</a:t>
          </a:r>
          <a:r>
            <a:rPr lang="en-US" sz="1300" kern="1200" dirty="0"/>
            <a:t> </a:t>
          </a:r>
          <a:r>
            <a:rPr lang="en-US" sz="1300" kern="1200" dirty="0" err="1"/>
            <a:t>besarnya</a:t>
          </a:r>
          <a:r>
            <a:rPr lang="en-US" sz="1300" kern="1200" dirty="0"/>
            <a:t> </a:t>
          </a:r>
          <a:r>
            <a:rPr lang="en-US" sz="1300" kern="1200" dirty="0" err="1"/>
            <a:t>masalah</a:t>
          </a:r>
          <a:r>
            <a:rPr lang="en-US" sz="1300" kern="1200" dirty="0"/>
            <a:t> </a:t>
          </a:r>
          <a:r>
            <a:rPr lang="en-US" sz="1300" kern="1200" dirty="0" err="1"/>
            <a:t>dari</a:t>
          </a:r>
          <a:r>
            <a:rPr lang="en-US" sz="1300" kern="1200" dirty="0"/>
            <a:t> </a:t>
          </a:r>
          <a:r>
            <a:rPr lang="en-US" sz="1300" kern="1200" dirty="0" err="1"/>
            <a:t>referensi</a:t>
          </a:r>
          <a:r>
            <a:rPr lang="en-US" sz="1300" kern="1200" dirty="0"/>
            <a:t> lain (</a:t>
          </a:r>
          <a:r>
            <a:rPr lang="en-US" sz="1300" kern="1200" dirty="0" err="1"/>
            <a:t>tempat</a:t>
          </a:r>
          <a:r>
            <a:rPr lang="en-US" sz="1300" kern="1200" dirty="0"/>
            <a:t> </a:t>
          </a:r>
          <a:r>
            <a:rPr lang="en-US" sz="1300" kern="1200" dirty="0" err="1"/>
            <a:t>dan</a:t>
          </a:r>
          <a:r>
            <a:rPr lang="en-US" sz="1300" kern="1200" dirty="0"/>
            <a:t> </a:t>
          </a:r>
          <a:r>
            <a:rPr lang="en-US" sz="1300" kern="1200" dirty="0" err="1"/>
            <a:t>waktu</a:t>
          </a:r>
          <a:r>
            <a:rPr lang="en-US" sz="1300" kern="1200" dirty="0"/>
            <a:t> yang </a:t>
          </a:r>
          <a:r>
            <a:rPr lang="en-US" sz="1300" kern="1200" dirty="0" err="1"/>
            <a:t>berbeda</a:t>
          </a:r>
          <a:r>
            <a:rPr lang="en-US" sz="1300" kern="1200" dirty="0"/>
            <a:t>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Tidak</a:t>
          </a:r>
          <a:r>
            <a:rPr lang="en-US" sz="1300" kern="1200" dirty="0"/>
            <a:t> </a:t>
          </a:r>
          <a:r>
            <a:rPr lang="en-US" sz="1300" kern="1200" dirty="0" err="1"/>
            <a:t>menjelaskan</a:t>
          </a:r>
          <a:r>
            <a:rPr lang="en-US" sz="1300" kern="1200" dirty="0"/>
            <a:t> </a:t>
          </a:r>
          <a:r>
            <a:rPr lang="en-US" sz="1300" kern="1200" dirty="0" err="1"/>
            <a:t>alat</a:t>
          </a:r>
          <a:r>
            <a:rPr lang="en-US" sz="1300" kern="1200" dirty="0"/>
            <a:t> </a:t>
          </a:r>
          <a:r>
            <a:rPr lang="en-US" sz="1300" kern="1200" dirty="0" err="1"/>
            <a:t>atau</a:t>
          </a:r>
          <a:r>
            <a:rPr lang="en-US" sz="1300" kern="1200" dirty="0"/>
            <a:t> </a:t>
          </a:r>
          <a:r>
            <a:rPr lang="en-US" sz="1300" kern="1200" dirty="0" err="1"/>
            <a:t>metode</a:t>
          </a:r>
          <a:r>
            <a:rPr lang="en-US" sz="1300" kern="1200" dirty="0"/>
            <a:t> </a:t>
          </a:r>
          <a:r>
            <a:rPr lang="en-US" sz="1300" kern="1200" dirty="0" err="1"/>
            <a:t>pengukuran</a:t>
          </a:r>
          <a:r>
            <a:rPr lang="en-US" sz="1300" kern="1200" dirty="0"/>
            <a:t> variable yang </a:t>
          </a:r>
          <a:r>
            <a:rPr lang="en-US" sz="1300" kern="1200" dirty="0" err="1"/>
            <a:t>dianalisis</a:t>
          </a:r>
          <a:endParaRPr lang="en-US" sz="1300" kern="1200" dirty="0"/>
        </a:p>
      </dsp:txBody>
      <dsp:txXfrm>
        <a:off x="2466235" y="168080"/>
        <a:ext cx="4302269" cy="1008478"/>
      </dsp:txXfrm>
    </dsp:sp>
    <dsp:sp modelId="{9CE311EE-4B48-4AE9-9857-456E41A39A5B}">
      <dsp:nvSpPr>
        <dsp:cNvPr id="0" name=""/>
        <dsp:cNvSpPr/>
      </dsp:nvSpPr>
      <dsp:spPr>
        <a:xfrm>
          <a:off x="738103" y="0"/>
          <a:ext cx="1728131" cy="13446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Deskriptif</a:t>
          </a:r>
          <a:endParaRPr lang="en-US" sz="1600" kern="1200" dirty="0"/>
        </a:p>
      </dsp:txBody>
      <dsp:txXfrm>
        <a:off x="803743" y="65640"/>
        <a:ext cx="1596851" cy="1213358"/>
      </dsp:txXfrm>
    </dsp:sp>
    <dsp:sp modelId="{634C2478-1A0A-496B-AAB5-901CC802B2E6}">
      <dsp:nvSpPr>
        <dsp:cNvPr id="0" name=""/>
        <dsp:cNvSpPr/>
      </dsp:nvSpPr>
      <dsp:spPr>
        <a:xfrm>
          <a:off x="2466235" y="1479102"/>
          <a:ext cx="4806508" cy="13446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Besarnya</a:t>
          </a:r>
          <a:r>
            <a:rPr lang="en-US" sz="1300" kern="1200" dirty="0"/>
            <a:t> </a:t>
          </a:r>
          <a:r>
            <a:rPr lang="en-US" sz="1300" kern="1200" dirty="0" err="1"/>
            <a:t>masalah</a:t>
          </a:r>
          <a:r>
            <a:rPr lang="en-US" sz="1300" kern="1200" dirty="0"/>
            <a:t> </a:t>
          </a:r>
          <a:r>
            <a:rPr lang="en-US" sz="1300" kern="1200" dirty="0" err="1"/>
            <a:t>belum</a:t>
          </a:r>
          <a:r>
            <a:rPr lang="en-US" sz="1300" kern="1200" dirty="0"/>
            <a:t> </a:t>
          </a:r>
          <a:r>
            <a:rPr lang="en-US" sz="1300" kern="1200" dirty="0" err="1"/>
            <a:t>diketahui</a:t>
          </a:r>
          <a:r>
            <a:rPr lang="en-US" sz="1300" kern="1200" dirty="0"/>
            <a:t> </a:t>
          </a:r>
          <a:r>
            <a:rPr lang="en-US" sz="1300" kern="1200" dirty="0" err="1"/>
            <a:t>atau</a:t>
          </a:r>
          <a:r>
            <a:rPr lang="en-US" sz="1300" kern="1200" dirty="0"/>
            <a:t> </a:t>
          </a:r>
          <a:r>
            <a:rPr lang="en-US" sz="1300" kern="1200" dirty="0" err="1"/>
            <a:t>tidak</a:t>
          </a:r>
          <a:r>
            <a:rPr lang="en-US" sz="1300" kern="1200" dirty="0"/>
            <a:t> </a:t>
          </a:r>
          <a:r>
            <a:rPr lang="en-US" sz="1300" kern="1200" dirty="0" err="1"/>
            <a:t>dijelaskan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Penyebab</a:t>
          </a:r>
          <a:r>
            <a:rPr lang="en-US" sz="1300" kern="1200" dirty="0"/>
            <a:t> </a:t>
          </a:r>
          <a:r>
            <a:rPr lang="en-US" sz="1300" kern="1200" dirty="0" err="1"/>
            <a:t>sudah</a:t>
          </a:r>
          <a:r>
            <a:rPr lang="en-US" sz="1300" kern="1200" dirty="0"/>
            <a:t> </a:t>
          </a:r>
          <a:r>
            <a:rPr lang="en-US" sz="1300" kern="1200" dirty="0" err="1"/>
            <a:t>diketahui</a:t>
          </a:r>
          <a:r>
            <a:rPr lang="en-US" sz="1300" kern="1200" dirty="0"/>
            <a:t> </a:t>
          </a:r>
          <a:r>
            <a:rPr lang="en-US" sz="1300" kern="1200" dirty="0" err="1"/>
            <a:t>dan</a:t>
          </a:r>
          <a:r>
            <a:rPr lang="en-US" sz="1300" kern="1200" dirty="0"/>
            <a:t> </a:t>
          </a:r>
          <a:r>
            <a:rPr lang="en-US" sz="1300" kern="1200" dirty="0" err="1"/>
            <a:t>tidak</a:t>
          </a:r>
          <a:r>
            <a:rPr lang="en-US" sz="1300" kern="1200" dirty="0"/>
            <a:t> </a:t>
          </a:r>
          <a:r>
            <a:rPr lang="en-US" sz="1300" kern="1200" dirty="0" err="1"/>
            <a:t>menunjukkan</a:t>
          </a:r>
          <a:r>
            <a:rPr lang="en-US" sz="1300" kern="1200" dirty="0"/>
            <a:t> novelty (</a:t>
          </a:r>
          <a:r>
            <a:rPr lang="en-US" sz="1300" kern="1200" dirty="0" err="1"/>
            <a:t>perbedaan</a:t>
          </a:r>
          <a:r>
            <a:rPr lang="en-US" sz="1300" kern="1200" dirty="0"/>
            <a:t> </a:t>
          </a:r>
          <a:r>
            <a:rPr lang="en-US" sz="1300" kern="1200" dirty="0" err="1"/>
            <a:t>karakter</a:t>
          </a:r>
          <a:r>
            <a:rPr lang="en-US" sz="1300" kern="1200" dirty="0"/>
            <a:t> </a:t>
          </a:r>
          <a:r>
            <a:rPr lang="en-US" sz="1300" kern="1200" dirty="0" err="1"/>
            <a:t>subyek</a:t>
          </a:r>
          <a:r>
            <a:rPr lang="en-US" sz="1300" kern="1200" dirty="0"/>
            <a:t>, </a:t>
          </a:r>
          <a:r>
            <a:rPr lang="en-US" sz="1300" kern="1200" dirty="0" err="1"/>
            <a:t>waktu</a:t>
          </a:r>
          <a:r>
            <a:rPr lang="en-US" sz="1300" kern="1200" dirty="0"/>
            <a:t> </a:t>
          </a:r>
          <a:r>
            <a:rPr lang="en-US" sz="1300" kern="1200" dirty="0" err="1"/>
            <a:t>dan</a:t>
          </a:r>
          <a:r>
            <a:rPr lang="en-US" sz="1300" kern="1200" dirty="0"/>
            <a:t> </a:t>
          </a:r>
          <a:r>
            <a:rPr lang="en-US" sz="1300" kern="1200" dirty="0" err="1"/>
            <a:t>tempat,dll</a:t>
          </a:r>
          <a:r>
            <a:rPr lang="en-US" sz="1300" kern="1200" dirty="0"/>
            <a:t>)</a:t>
          </a:r>
        </a:p>
      </dsp:txBody>
      <dsp:txXfrm>
        <a:off x="2466235" y="1647182"/>
        <a:ext cx="4302269" cy="1008478"/>
      </dsp:txXfrm>
    </dsp:sp>
    <dsp:sp modelId="{2043017F-0385-44F3-B1AC-FE451A701E20}">
      <dsp:nvSpPr>
        <dsp:cNvPr id="0" name=""/>
        <dsp:cNvSpPr/>
      </dsp:nvSpPr>
      <dsp:spPr>
        <a:xfrm>
          <a:off x="738103" y="1479102"/>
          <a:ext cx="1728131" cy="13446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Analitik</a:t>
          </a:r>
          <a:r>
            <a:rPr lang="en-US" sz="1600" kern="1200" dirty="0"/>
            <a:t> </a:t>
          </a:r>
          <a:r>
            <a:rPr lang="en-US" sz="1600" kern="1200" dirty="0" err="1"/>
            <a:t>observasional</a:t>
          </a:r>
          <a:endParaRPr lang="en-US" sz="1600" kern="1200" dirty="0"/>
        </a:p>
      </dsp:txBody>
      <dsp:txXfrm>
        <a:off x="803743" y="1544742"/>
        <a:ext cx="1596851" cy="1213358"/>
      </dsp:txXfrm>
    </dsp:sp>
    <dsp:sp modelId="{0ADD6030-E388-4282-9C27-0665FF522170}">
      <dsp:nvSpPr>
        <dsp:cNvPr id="0" name=""/>
        <dsp:cNvSpPr/>
      </dsp:nvSpPr>
      <dsp:spPr>
        <a:xfrm>
          <a:off x="2538236" y="2958205"/>
          <a:ext cx="4806508" cy="13446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Tidak</a:t>
          </a:r>
          <a:r>
            <a:rPr lang="en-US" sz="1300" kern="1200" dirty="0"/>
            <a:t> </a:t>
          </a:r>
          <a:r>
            <a:rPr lang="en-US" sz="1300" kern="1200" dirty="0" err="1"/>
            <a:t>menjelaskan</a:t>
          </a:r>
          <a:r>
            <a:rPr lang="en-US" sz="1300" kern="1200" dirty="0"/>
            <a:t> </a:t>
          </a:r>
          <a:r>
            <a:rPr lang="en-US" sz="1300" kern="1200" dirty="0" err="1"/>
            <a:t>permasalahan</a:t>
          </a:r>
          <a:r>
            <a:rPr lang="en-US" sz="1300" kern="1200" dirty="0"/>
            <a:t> </a:t>
          </a:r>
          <a:r>
            <a:rPr lang="en-US" sz="1300" kern="1200" dirty="0" err="1"/>
            <a:t>intervensi</a:t>
          </a:r>
          <a:r>
            <a:rPr lang="en-US" sz="1300" kern="1200" dirty="0"/>
            <a:t> yang </a:t>
          </a:r>
          <a:r>
            <a:rPr lang="en-US" sz="1300" kern="1200" dirty="0" err="1"/>
            <a:t>sudah</a:t>
          </a:r>
          <a:r>
            <a:rPr lang="en-US" sz="1300" kern="1200" dirty="0"/>
            <a:t> </a:t>
          </a:r>
          <a:r>
            <a:rPr lang="en-US" sz="1300" kern="1200" dirty="0" err="1"/>
            <a:t>ada</a:t>
          </a:r>
          <a:r>
            <a:rPr lang="en-US" sz="1300" kern="1200" dirty="0"/>
            <a:t> (</a:t>
          </a:r>
          <a:r>
            <a:rPr lang="en-US" sz="1300" kern="1200" dirty="0" err="1"/>
            <a:t>tidak</a:t>
          </a:r>
          <a:r>
            <a:rPr lang="en-US" sz="1300" kern="1200" dirty="0"/>
            <a:t> </a:t>
          </a:r>
          <a:r>
            <a:rPr lang="en-US" sz="1300" kern="1200" dirty="0" err="1"/>
            <a:t>efektif</a:t>
          </a:r>
          <a:r>
            <a:rPr lang="en-US" sz="1300" kern="1200" dirty="0"/>
            <a:t>, </a:t>
          </a:r>
          <a:r>
            <a:rPr lang="en-US" sz="1300" kern="1200" dirty="0" err="1"/>
            <a:t>mahal</a:t>
          </a:r>
          <a:r>
            <a:rPr lang="en-US" sz="1300" kern="1200" dirty="0"/>
            <a:t>, </a:t>
          </a:r>
          <a:r>
            <a:rPr lang="en-US" sz="1300" kern="1200" dirty="0" err="1"/>
            <a:t>operasional</a:t>
          </a:r>
          <a:r>
            <a:rPr lang="en-US" sz="1300" kern="1200" dirty="0"/>
            <a:t> </a:t>
          </a:r>
          <a:r>
            <a:rPr lang="en-US" sz="1300" kern="1200" dirty="0" err="1"/>
            <a:t>sulit</a:t>
          </a:r>
          <a:r>
            <a:rPr lang="en-US" sz="1300" kern="1200" dirty="0"/>
            <a:t>) </a:t>
          </a:r>
          <a:r>
            <a:rPr lang="en-US" sz="1300" kern="1200" dirty="0" err="1"/>
            <a:t>sehingga</a:t>
          </a:r>
          <a:r>
            <a:rPr lang="en-US" sz="1300" kern="1200" dirty="0"/>
            <a:t> </a:t>
          </a:r>
          <a:r>
            <a:rPr lang="en-US" sz="1300" kern="1200" dirty="0" err="1"/>
            <a:t>membutuhkan</a:t>
          </a:r>
          <a:r>
            <a:rPr lang="en-US" sz="1300" kern="1200" dirty="0"/>
            <a:t> </a:t>
          </a:r>
          <a:r>
            <a:rPr lang="en-US" sz="1300" kern="1200" dirty="0" err="1"/>
            <a:t>intervensi</a:t>
          </a:r>
          <a:r>
            <a:rPr lang="en-US" sz="1300" kern="1200" dirty="0"/>
            <a:t> </a:t>
          </a:r>
          <a:r>
            <a:rPr lang="en-US" sz="1300" kern="1200" dirty="0" err="1"/>
            <a:t>baru</a:t>
          </a:r>
          <a:endParaRPr lang="en-US" sz="1300" kern="1200" dirty="0"/>
        </a:p>
      </dsp:txBody>
      <dsp:txXfrm>
        <a:off x="2538236" y="3126285"/>
        <a:ext cx="4302269" cy="1008478"/>
      </dsp:txXfrm>
    </dsp:sp>
    <dsp:sp modelId="{25E974B9-E53C-4222-91DA-7D7CCDB4F651}">
      <dsp:nvSpPr>
        <dsp:cNvPr id="0" name=""/>
        <dsp:cNvSpPr/>
      </dsp:nvSpPr>
      <dsp:spPr>
        <a:xfrm>
          <a:off x="666101" y="2958205"/>
          <a:ext cx="1872134" cy="13446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Eksperimental</a:t>
          </a:r>
          <a:endParaRPr lang="en-US" sz="1600" kern="1200" dirty="0"/>
        </a:p>
      </dsp:txBody>
      <dsp:txXfrm>
        <a:off x="731741" y="3023845"/>
        <a:ext cx="1740854" cy="12133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EC5C60-45DC-4035-9B71-6FBC2856ACCB}">
      <dsp:nvSpPr>
        <dsp:cNvPr id="0" name=""/>
        <dsp:cNvSpPr/>
      </dsp:nvSpPr>
      <dsp:spPr>
        <a:xfrm>
          <a:off x="2649155" y="1218"/>
          <a:ext cx="4849713" cy="96660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Alat</a:t>
          </a:r>
          <a:r>
            <a:rPr lang="en-US" sz="1400" kern="1200" dirty="0"/>
            <a:t> </a:t>
          </a:r>
          <a:r>
            <a:rPr lang="en-US" sz="1400" kern="1200" dirty="0" err="1"/>
            <a:t>penilaian</a:t>
          </a:r>
          <a:r>
            <a:rPr lang="en-US" sz="1400" kern="1200" dirty="0"/>
            <a:t> </a:t>
          </a:r>
          <a:r>
            <a:rPr lang="en-US" sz="1400" kern="1200" dirty="0" err="1"/>
            <a:t>masalah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Besarnya</a:t>
          </a:r>
          <a:r>
            <a:rPr lang="en-US" sz="1400" kern="1200" dirty="0"/>
            <a:t> </a:t>
          </a:r>
          <a:r>
            <a:rPr lang="en-US" sz="1400" kern="1200" dirty="0" err="1"/>
            <a:t>masalah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Penyebab</a:t>
          </a:r>
          <a:r>
            <a:rPr lang="en-US" sz="1400" kern="1200" dirty="0"/>
            <a:t> </a:t>
          </a:r>
          <a:r>
            <a:rPr lang="en-US" sz="1400" kern="1200" dirty="0" err="1"/>
            <a:t>masalah</a:t>
          </a:r>
          <a:r>
            <a:rPr lang="en-US" sz="1400" kern="1200" dirty="0"/>
            <a:t>, Cara </a:t>
          </a:r>
          <a:r>
            <a:rPr lang="en-US" sz="1400" kern="1200" dirty="0" err="1"/>
            <a:t>intervensi</a:t>
          </a:r>
          <a:r>
            <a:rPr lang="en-US" sz="1400" kern="1200" dirty="0"/>
            <a:t> </a:t>
          </a:r>
          <a:r>
            <a:rPr lang="en-US" sz="1400" kern="1200" dirty="0" err="1"/>
            <a:t>terkini</a:t>
          </a:r>
          <a:endParaRPr lang="en-US" sz="1400" kern="1200" dirty="0"/>
        </a:p>
      </dsp:txBody>
      <dsp:txXfrm>
        <a:off x="2649155" y="122043"/>
        <a:ext cx="4487237" cy="724952"/>
      </dsp:txXfrm>
    </dsp:sp>
    <dsp:sp modelId="{9CE311EE-4B48-4AE9-9857-456E41A39A5B}">
      <dsp:nvSpPr>
        <dsp:cNvPr id="0" name=""/>
        <dsp:cNvSpPr/>
      </dsp:nvSpPr>
      <dsp:spPr>
        <a:xfrm>
          <a:off x="583986" y="1218"/>
          <a:ext cx="2065169" cy="966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Situation </a:t>
          </a:r>
        </a:p>
      </dsp:txBody>
      <dsp:txXfrm>
        <a:off x="631172" y="48404"/>
        <a:ext cx="1970797" cy="872230"/>
      </dsp:txXfrm>
    </dsp:sp>
    <dsp:sp modelId="{634C2478-1A0A-496B-AAB5-901CC802B2E6}">
      <dsp:nvSpPr>
        <dsp:cNvPr id="0" name=""/>
        <dsp:cNvSpPr/>
      </dsp:nvSpPr>
      <dsp:spPr>
        <a:xfrm>
          <a:off x="2649155" y="1064481"/>
          <a:ext cx="4849713" cy="96660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Rumusan</a:t>
          </a:r>
          <a:r>
            <a:rPr lang="en-US" sz="1500" kern="1200" dirty="0"/>
            <a:t> </a:t>
          </a:r>
          <a:r>
            <a:rPr lang="en-US" sz="1500" kern="1200" dirty="0" err="1"/>
            <a:t>Masalah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Gap </a:t>
          </a:r>
          <a:r>
            <a:rPr lang="en-US" sz="1500" kern="1200" dirty="0" err="1"/>
            <a:t>antara</a:t>
          </a:r>
          <a:r>
            <a:rPr lang="en-US" sz="1500" kern="1200" dirty="0"/>
            <a:t> </a:t>
          </a:r>
          <a:r>
            <a:rPr lang="en-US" sz="1500" kern="1200" dirty="0" err="1"/>
            <a:t>teori</a:t>
          </a:r>
          <a:r>
            <a:rPr lang="en-US" sz="1500" kern="1200" dirty="0"/>
            <a:t> </a:t>
          </a:r>
          <a:r>
            <a:rPr lang="en-US" sz="1500" kern="1200" dirty="0" err="1"/>
            <a:t>dengan</a:t>
          </a:r>
          <a:r>
            <a:rPr lang="en-US" sz="1500" kern="1200" dirty="0"/>
            <a:t> </a:t>
          </a:r>
          <a:r>
            <a:rPr lang="en-US" sz="1500" kern="1200" dirty="0" err="1"/>
            <a:t>masalah</a:t>
          </a:r>
          <a:endParaRPr lang="en-US" sz="1500" kern="1200" dirty="0"/>
        </a:p>
      </dsp:txBody>
      <dsp:txXfrm>
        <a:off x="2649155" y="1185306"/>
        <a:ext cx="4487237" cy="724952"/>
      </dsp:txXfrm>
    </dsp:sp>
    <dsp:sp modelId="{2043017F-0385-44F3-B1AC-FE451A701E20}">
      <dsp:nvSpPr>
        <dsp:cNvPr id="0" name=""/>
        <dsp:cNvSpPr/>
      </dsp:nvSpPr>
      <dsp:spPr>
        <a:xfrm>
          <a:off x="583986" y="1064481"/>
          <a:ext cx="2065169" cy="966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Problem</a:t>
          </a:r>
        </a:p>
      </dsp:txBody>
      <dsp:txXfrm>
        <a:off x="631172" y="1111667"/>
        <a:ext cx="1970797" cy="872230"/>
      </dsp:txXfrm>
    </dsp:sp>
    <dsp:sp modelId="{0ADD6030-E388-4282-9C27-0665FF522170}">
      <dsp:nvSpPr>
        <dsp:cNvPr id="0" name=""/>
        <dsp:cNvSpPr/>
      </dsp:nvSpPr>
      <dsp:spPr>
        <a:xfrm>
          <a:off x="2649155" y="2127744"/>
          <a:ext cx="4849713" cy="96660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Pertanyaan</a:t>
          </a:r>
          <a:r>
            <a:rPr lang="en-US" sz="1500" kern="1200" dirty="0"/>
            <a:t> </a:t>
          </a:r>
          <a:r>
            <a:rPr lang="en-US" sz="1500" kern="1200" dirty="0" err="1"/>
            <a:t>Penelitian</a:t>
          </a:r>
          <a:r>
            <a:rPr lang="en-US" sz="1500" kern="1200" dirty="0"/>
            <a:t>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Deskriptif</a:t>
          </a:r>
          <a:r>
            <a:rPr lang="en-US" sz="1500" kern="1200" dirty="0"/>
            <a:t>, Diagnosis, </a:t>
          </a:r>
          <a:r>
            <a:rPr lang="en-US" sz="1500" kern="1200" dirty="0" err="1"/>
            <a:t>Etiologi</a:t>
          </a:r>
          <a:r>
            <a:rPr lang="en-US" sz="1500" kern="1200" dirty="0"/>
            <a:t>, Prognosis </a:t>
          </a:r>
          <a:r>
            <a:rPr lang="en-US" sz="1500" kern="1200" dirty="0" err="1"/>
            <a:t>atau</a:t>
          </a:r>
          <a:r>
            <a:rPr lang="en-US" sz="1500" kern="1200" dirty="0"/>
            <a:t> </a:t>
          </a:r>
          <a:r>
            <a:rPr lang="en-US" sz="1500" kern="1200" dirty="0" err="1"/>
            <a:t>Eksperimental</a:t>
          </a:r>
          <a:endParaRPr lang="en-US" sz="1500" kern="1200" dirty="0"/>
        </a:p>
      </dsp:txBody>
      <dsp:txXfrm>
        <a:off x="2649155" y="2248569"/>
        <a:ext cx="4487237" cy="724952"/>
      </dsp:txXfrm>
    </dsp:sp>
    <dsp:sp modelId="{25E974B9-E53C-4222-91DA-7D7CCDB4F651}">
      <dsp:nvSpPr>
        <dsp:cNvPr id="0" name=""/>
        <dsp:cNvSpPr/>
      </dsp:nvSpPr>
      <dsp:spPr>
        <a:xfrm>
          <a:off x="583986" y="2127744"/>
          <a:ext cx="2065169" cy="966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Question</a:t>
          </a:r>
        </a:p>
      </dsp:txBody>
      <dsp:txXfrm>
        <a:off x="631172" y="2174930"/>
        <a:ext cx="1970797" cy="872230"/>
      </dsp:txXfrm>
    </dsp:sp>
    <dsp:sp modelId="{9034A51B-2207-4A88-AB34-AACBD1DEB0D9}">
      <dsp:nvSpPr>
        <dsp:cNvPr id="0" name=""/>
        <dsp:cNvSpPr/>
      </dsp:nvSpPr>
      <dsp:spPr>
        <a:xfrm>
          <a:off x="2649155" y="3191006"/>
          <a:ext cx="4849713" cy="96660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Manfaat</a:t>
          </a:r>
          <a:r>
            <a:rPr lang="en-US" sz="1500" kern="1200" dirty="0"/>
            <a:t>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Aplikasi</a:t>
          </a:r>
          <a:r>
            <a:rPr lang="en-US" sz="1500" kern="1200" dirty="0"/>
            <a:t> </a:t>
          </a:r>
          <a:r>
            <a:rPr lang="en-US" sz="1500" kern="1200" dirty="0" err="1"/>
            <a:t>pada</a:t>
          </a:r>
          <a:r>
            <a:rPr lang="en-US" sz="1500" kern="1200" dirty="0"/>
            <a:t> </a:t>
          </a:r>
          <a:r>
            <a:rPr lang="en-US" sz="1500" kern="1200" dirty="0" err="1"/>
            <a:t>tridarma</a:t>
          </a:r>
          <a:r>
            <a:rPr lang="en-US" sz="1500" kern="1200" dirty="0"/>
            <a:t> </a:t>
          </a:r>
          <a:r>
            <a:rPr lang="en-US" sz="1500" kern="1200" dirty="0" err="1"/>
            <a:t>perguruan</a:t>
          </a:r>
          <a:r>
            <a:rPr lang="en-US" sz="1500" kern="1200" dirty="0"/>
            <a:t> </a:t>
          </a:r>
          <a:r>
            <a:rPr lang="en-US" sz="1500" kern="1200" dirty="0" err="1"/>
            <a:t>tinggi</a:t>
          </a:r>
          <a:endParaRPr lang="en-US" sz="1500" kern="1200" dirty="0"/>
        </a:p>
      </dsp:txBody>
      <dsp:txXfrm>
        <a:off x="2649155" y="3311831"/>
        <a:ext cx="4487237" cy="724952"/>
      </dsp:txXfrm>
    </dsp:sp>
    <dsp:sp modelId="{CC975A5D-FD06-423B-837A-8C45FE4B8A82}">
      <dsp:nvSpPr>
        <dsp:cNvPr id="0" name=""/>
        <dsp:cNvSpPr/>
      </dsp:nvSpPr>
      <dsp:spPr>
        <a:xfrm>
          <a:off x="583986" y="3191006"/>
          <a:ext cx="2065169" cy="966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Relevant</a:t>
          </a:r>
        </a:p>
      </dsp:txBody>
      <dsp:txXfrm>
        <a:off x="631172" y="3238192"/>
        <a:ext cx="1970797" cy="8722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37D496-40ED-4740-856F-422ACEB27525}">
      <dsp:nvSpPr>
        <dsp:cNvPr id="0" name=""/>
        <dsp:cNvSpPr/>
      </dsp:nvSpPr>
      <dsp:spPr>
        <a:xfrm>
          <a:off x="13710" y="1027661"/>
          <a:ext cx="1583227" cy="15832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PHBS</a:t>
          </a:r>
        </a:p>
      </dsp:txBody>
      <dsp:txXfrm>
        <a:off x="245568" y="1259519"/>
        <a:ext cx="1119511" cy="1119511"/>
      </dsp:txXfrm>
    </dsp:sp>
    <dsp:sp modelId="{F2218FD8-7CD7-46E3-B6DD-AED313717D53}">
      <dsp:nvSpPr>
        <dsp:cNvPr id="0" name=""/>
        <dsp:cNvSpPr/>
      </dsp:nvSpPr>
      <dsp:spPr>
        <a:xfrm>
          <a:off x="1596937" y="1780469"/>
          <a:ext cx="478013" cy="77611"/>
        </a:xfrm>
        <a:custGeom>
          <a:avLst/>
          <a:gdLst/>
          <a:ahLst/>
          <a:cxnLst/>
          <a:rect l="0" t="0" r="0" b="0"/>
          <a:pathLst>
            <a:path>
              <a:moveTo>
                <a:pt x="0" y="38805"/>
              </a:moveTo>
              <a:lnTo>
                <a:pt x="478013" y="3880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823993" y="1807324"/>
        <a:ext cx="23900" cy="23900"/>
      </dsp:txXfrm>
    </dsp:sp>
    <dsp:sp modelId="{E9C8B4CF-AC8E-4A23-8415-ABEA39507969}">
      <dsp:nvSpPr>
        <dsp:cNvPr id="0" name=""/>
        <dsp:cNvSpPr/>
      </dsp:nvSpPr>
      <dsp:spPr>
        <a:xfrm>
          <a:off x="2074950" y="1027661"/>
          <a:ext cx="1583227" cy="15832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Diare</a:t>
          </a:r>
          <a:endParaRPr lang="en-US" sz="3200" kern="1200" dirty="0"/>
        </a:p>
      </dsp:txBody>
      <dsp:txXfrm>
        <a:off x="2306808" y="1259519"/>
        <a:ext cx="1119511" cy="111951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231585-B581-499C-99DF-257D6D956FA2}">
      <dsp:nvSpPr>
        <dsp:cNvPr id="0" name=""/>
        <dsp:cNvSpPr/>
      </dsp:nvSpPr>
      <dsp:spPr>
        <a:xfrm>
          <a:off x="587299" y="647"/>
          <a:ext cx="2656896" cy="863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Deskriptif</a:t>
          </a:r>
          <a:endParaRPr lang="en-US" sz="2400" kern="1200" dirty="0"/>
        </a:p>
      </dsp:txBody>
      <dsp:txXfrm>
        <a:off x="612600" y="25948"/>
        <a:ext cx="2606294" cy="813221"/>
      </dsp:txXfrm>
    </dsp:sp>
    <dsp:sp modelId="{BBBC487F-DB98-43A0-B836-51138706267E}">
      <dsp:nvSpPr>
        <dsp:cNvPr id="0" name=""/>
        <dsp:cNvSpPr/>
      </dsp:nvSpPr>
      <dsp:spPr>
        <a:xfrm>
          <a:off x="852989" y="864470"/>
          <a:ext cx="265689" cy="647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7867"/>
              </a:lnTo>
              <a:lnTo>
                <a:pt x="265689" y="64786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8807B9-2F8C-43A6-8414-83804CE3B513}">
      <dsp:nvSpPr>
        <dsp:cNvPr id="0" name=""/>
        <dsp:cNvSpPr/>
      </dsp:nvSpPr>
      <dsp:spPr>
        <a:xfrm>
          <a:off x="1118678" y="1080426"/>
          <a:ext cx="2125517" cy="8638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Alat</a:t>
          </a:r>
          <a:r>
            <a:rPr lang="en-US" sz="1200" kern="1200" dirty="0"/>
            <a:t> </a:t>
          </a:r>
          <a:r>
            <a:rPr lang="en-US" sz="1200" kern="1200" dirty="0" err="1"/>
            <a:t>ukur</a:t>
          </a:r>
          <a:r>
            <a:rPr lang="en-US" sz="1200" kern="1200" dirty="0"/>
            <a:t> </a:t>
          </a:r>
          <a:r>
            <a:rPr lang="en-US" sz="1200" kern="1200" dirty="0" err="1"/>
            <a:t>penilaian</a:t>
          </a:r>
          <a:r>
            <a:rPr lang="en-US" sz="1200" kern="1200" dirty="0"/>
            <a:t> </a:t>
          </a:r>
          <a:r>
            <a:rPr lang="en-US" sz="1200" kern="1200" dirty="0" err="1"/>
            <a:t>belum</a:t>
          </a:r>
          <a:r>
            <a:rPr lang="en-US" sz="1200" kern="1200" dirty="0"/>
            <a:t> </a:t>
          </a:r>
          <a:r>
            <a:rPr lang="en-US" sz="1200" kern="1200" dirty="0" err="1"/>
            <a:t>ada</a:t>
          </a:r>
          <a:r>
            <a:rPr lang="en-US" sz="1200" kern="1200" dirty="0"/>
            <a:t>: </a:t>
          </a:r>
          <a:r>
            <a:rPr lang="en-US" sz="1200" b="1" kern="1200" dirty="0"/>
            <a:t>Uji </a:t>
          </a:r>
          <a:r>
            <a:rPr lang="en-US" sz="1200" b="1" kern="1200" dirty="0" err="1"/>
            <a:t>Validasi</a:t>
          </a:r>
          <a:r>
            <a:rPr lang="en-US" sz="1200" b="1" kern="1200" dirty="0"/>
            <a:t> dan </a:t>
          </a:r>
          <a:r>
            <a:rPr lang="en-US" sz="1200" b="1" kern="1200" dirty="0" err="1"/>
            <a:t>Reliabilitas</a:t>
          </a:r>
          <a:endParaRPr lang="en-US" sz="1200" b="1" kern="1200" dirty="0"/>
        </a:p>
      </dsp:txBody>
      <dsp:txXfrm>
        <a:off x="1143979" y="1105727"/>
        <a:ext cx="2074915" cy="813221"/>
      </dsp:txXfrm>
    </dsp:sp>
    <dsp:sp modelId="{E808C95B-25AC-4B95-B6FA-F6E3932BDBF2}">
      <dsp:nvSpPr>
        <dsp:cNvPr id="0" name=""/>
        <dsp:cNvSpPr/>
      </dsp:nvSpPr>
      <dsp:spPr>
        <a:xfrm>
          <a:off x="852989" y="864470"/>
          <a:ext cx="265689" cy="17276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7647"/>
              </a:lnTo>
              <a:lnTo>
                <a:pt x="265689" y="172764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AD9C0A-3694-45DF-BF2F-078E28965718}">
      <dsp:nvSpPr>
        <dsp:cNvPr id="0" name=""/>
        <dsp:cNvSpPr/>
      </dsp:nvSpPr>
      <dsp:spPr>
        <a:xfrm>
          <a:off x="1118678" y="2160205"/>
          <a:ext cx="2125517" cy="8638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Akurasi</a:t>
          </a:r>
          <a:r>
            <a:rPr lang="en-US" sz="1200" kern="1200" dirty="0"/>
            <a:t> </a:t>
          </a:r>
          <a:r>
            <a:rPr lang="en-US" sz="1200" kern="1200" dirty="0" err="1"/>
            <a:t>alat</a:t>
          </a:r>
          <a:r>
            <a:rPr lang="en-US" sz="1200" kern="1200" dirty="0"/>
            <a:t> </a:t>
          </a:r>
          <a:r>
            <a:rPr lang="en-US" sz="1200" kern="1200" dirty="0" err="1"/>
            <a:t>belum</a:t>
          </a:r>
          <a:r>
            <a:rPr lang="en-US" sz="1200" kern="1200" dirty="0"/>
            <a:t> </a:t>
          </a:r>
          <a:r>
            <a:rPr lang="en-US" sz="1200" kern="1200" dirty="0" err="1"/>
            <a:t>dibandingkan</a:t>
          </a:r>
          <a:r>
            <a:rPr lang="en-US" sz="1200" kern="1200" dirty="0"/>
            <a:t> gold standard: </a:t>
          </a:r>
          <a:r>
            <a:rPr lang="en-US" sz="1200" b="1" kern="1200" dirty="0"/>
            <a:t>Uji Diagnosis</a:t>
          </a:r>
        </a:p>
      </dsp:txBody>
      <dsp:txXfrm>
        <a:off x="1143979" y="2185506"/>
        <a:ext cx="2074915" cy="813221"/>
      </dsp:txXfrm>
    </dsp:sp>
    <dsp:sp modelId="{44127201-4D76-405B-BEEF-8A3FA08E8634}">
      <dsp:nvSpPr>
        <dsp:cNvPr id="0" name=""/>
        <dsp:cNvSpPr/>
      </dsp:nvSpPr>
      <dsp:spPr>
        <a:xfrm>
          <a:off x="852989" y="864470"/>
          <a:ext cx="265689" cy="28074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7426"/>
              </a:lnTo>
              <a:lnTo>
                <a:pt x="265689" y="280742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8198D9-5BBE-4A07-AC3A-E4DCB695C414}">
      <dsp:nvSpPr>
        <dsp:cNvPr id="0" name=""/>
        <dsp:cNvSpPr/>
      </dsp:nvSpPr>
      <dsp:spPr>
        <a:xfrm>
          <a:off x="1118678" y="3239985"/>
          <a:ext cx="2125517" cy="8638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Besarnya</a:t>
          </a:r>
          <a:r>
            <a:rPr lang="en-US" sz="1200" kern="1200" dirty="0"/>
            <a:t> </a:t>
          </a:r>
          <a:r>
            <a:rPr lang="en-US" sz="1200" kern="1200" dirty="0" err="1"/>
            <a:t>masalah</a:t>
          </a:r>
          <a:r>
            <a:rPr lang="en-US" sz="1200" kern="1200" dirty="0"/>
            <a:t> </a:t>
          </a:r>
          <a:r>
            <a:rPr lang="en-US" sz="1200" kern="1200" dirty="0" err="1"/>
            <a:t>belum</a:t>
          </a:r>
          <a:r>
            <a:rPr lang="en-US" sz="1200" kern="1200" dirty="0"/>
            <a:t> </a:t>
          </a:r>
          <a:r>
            <a:rPr lang="en-US" sz="1200" kern="1200" dirty="0" err="1"/>
            <a:t>diketahui</a:t>
          </a:r>
          <a:r>
            <a:rPr lang="en-US" sz="1200" kern="1200" dirty="0"/>
            <a:t> : </a:t>
          </a:r>
          <a:r>
            <a:rPr lang="en-US" sz="1200" b="1" kern="1200" dirty="0" err="1"/>
            <a:t>Studi</a:t>
          </a:r>
          <a:r>
            <a:rPr lang="en-US" sz="1200" b="1" kern="1200" dirty="0"/>
            <a:t> </a:t>
          </a:r>
          <a:r>
            <a:rPr lang="en-US" sz="1200" b="1" kern="1200" dirty="0" err="1"/>
            <a:t>prevalensi</a:t>
          </a:r>
          <a:r>
            <a:rPr lang="en-US" sz="1200" b="1" kern="1200" dirty="0"/>
            <a:t>/</a:t>
          </a:r>
          <a:r>
            <a:rPr lang="en-US" sz="1200" b="1" kern="1200" dirty="0" err="1"/>
            <a:t>potong</a:t>
          </a:r>
          <a:r>
            <a:rPr lang="en-US" sz="1200" b="1" kern="1200" dirty="0"/>
            <a:t> </a:t>
          </a:r>
          <a:r>
            <a:rPr lang="en-US" sz="1200" b="1" kern="1200" dirty="0" err="1"/>
            <a:t>lintang</a:t>
          </a:r>
          <a:r>
            <a:rPr lang="en-US" sz="1200" b="1" kern="1200" dirty="0"/>
            <a:t> </a:t>
          </a:r>
          <a:r>
            <a:rPr lang="en-US" sz="1200" b="1" kern="1200" dirty="0" err="1"/>
            <a:t>deskriptif</a:t>
          </a:r>
          <a:endParaRPr lang="en-US" sz="1200" b="1" kern="1200" dirty="0"/>
        </a:p>
      </dsp:txBody>
      <dsp:txXfrm>
        <a:off x="1143979" y="3265286"/>
        <a:ext cx="2074915" cy="813221"/>
      </dsp:txXfrm>
    </dsp:sp>
    <dsp:sp modelId="{E6FED4A5-BD77-42AB-9867-101B1DDC0103}">
      <dsp:nvSpPr>
        <dsp:cNvPr id="0" name=""/>
        <dsp:cNvSpPr/>
      </dsp:nvSpPr>
      <dsp:spPr>
        <a:xfrm>
          <a:off x="3676107" y="647"/>
          <a:ext cx="2656896" cy="863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Analitik</a:t>
          </a:r>
          <a:r>
            <a:rPr lang="en-US" sz="2400" kern="1200" dirty="0"/>
            <a:t> </a:t>
          </a:r>
          <a:r>
            <a:rPr lang="en-US" sz="2400" kern="1200" dirty="0" err="1"/>
            <a:t>observasional</a:t>
          </a:r>
          <a:endParaRPr lang="en-US" sz="2400" kern="1200" dirty="0"/>
        </a:p>
      </dsp:txBody>
      <dsp:txXfrm>
        <a:off x="3701408" y="25948"/>
        <a:ext cx="2606294" cy="813221"/>
      </dsp:txXfrm>
    </dsp:sp>
    <dsp:sp modelId="{97DCFAD2-FDC4-4EAA-9F56-094A108948F7}">
      <dsp:nvSpPr>
        <dsp:cNvPr id="0" name=""/>
        <dsp:cNvSpPr/>
      </dsp:nvSpPr>
      <dsp:spPr>
        <a:xfrm>
          <a:off x="3941797" y="864470"/>
          <a:ext cx="265689" cy="647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7867"/>
              </a:lnTo>
              <a:lnTo>
                <a:pt x="265689" y="64786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A4FC6E-32FE-4604-B726-E92E1EFB3D18}">
      <dsp:nvSpPr>
        <dsp:cNvPr id="0" name=""/>
        <dsp:cNvSpPr/>
      </dsp:nvSpPr>
      <dsp:spPr>
        <a:xfrm>
          <a:off x="4207487" y="1080426"/>
          <a:ext cx="2125517" cy="8638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Penyebab</a:t>
          </a:r>
          <a:r>
            <a:rPr lang="en-US" sz="1200" kern="1200" dirty="0"/>
            <a:t> </a:t>
          </a:r>
          <a:r>
            <a:rPr lang="en-US" sz="1200" kern="1200" dirty="0" err="1"/>
            <a:t>belum</a:t>
          </a:r>
          <a:r>
            <a:rPr lang="en-US" sz="1200" kern="1200" dirty="0"/>
            <a:t> </a:t>
          </a:r>
          <a:r>
            <a:rPr lang="en-US" sz="1200" kern="1200" dirty="0" err="1"/>
            <a:t>diketahui</a:t>
          </a:r>
          <a:r>
            <a:rPr lang="en-US" sz="1200" kern="1200" dirty="0"/>
            <a:t>: </a:t>
          </a:r>
          <a:r>
            <a:rPr lang="en-US" sz="1200" kern="1200" dirty="0" err="1"/>
            <a:t>jumlah</a:t>
          </a:r>
          <a:r>
            <a:rPr lang="en-US" sz="1200" kern="1200" dirty="0"/>
            <a:t> </a:t>
          </a:r>
          <a:r>
            <a:rPr lang="en-US" sz="1200" kern="1200" dirty="0" err="1"/>
            <a:t>kasus</a:t>
          </a:r>
          <a:r>
            <a:rPr lang="en-US" sz="1200" kern="1200" dirty="0"/>
            <a:t> </a:t>
          </a:r>
          <a:r>
            <a:rPr lang="en-US" sz="1200" kern="1200" dirty="0" err="1"/>
            <a:t>sedikit</a:t>
          </a:r>
          <a:r>
            <a:rPr lang="en-US" sz="1200" kern="1200" dirty="0"/>
            <a:t> : </a:t>
          </a:r>
          <a:r>
            <a:rPr lang="en-US" sz="1200" b="1" kern="1200" dirty="0" err="1"/>
            <a:t>Kasus</a:t>
          </a:r>
          <a:r>
            <a:rPr lang="en-US" sz="1200" b="1" kern="1200" dirty="0"/>
            <a:t> </a:t>
          </a:r>
          <a:r>
            <a:rPr lang="en-US" sz="1200" b="1" kern="1200" dirty="0" err="1"/>
            <a:t>Kontrol</a:t>
          </a:r>
          <a:r>
            <a:rPr lang="en-US" sz="1200" kern="1200" dirty="0"/>
            <a:t> </a:t>
          </a:r>
        </a:p>
      </dsp:txBody>
      <dsp:txXfrm>
        <a:off x="4232788" y="1105727"/>
        <a:ext cx="2074915" cy="813221"/>
      </dsp:txXfrm>
    </dsp:sp>
    <dsp:sp modelId="{565A4704-062A-4934-AC31-A4328D6BCB01}">
      <dsp:nvSpPr>
        <dsp:cNvPr id="0" name=""/>
        <dsp:cNvSpPr/>
      </dsp:nvSpPr>
      <dsp:spPr>
        <a:xfrm>
          <a:off x="3941797" y="864470"/>
          <a:ext cx="265689" cy="17276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7647"/>
              </a:lnTo>
              <a:lnTo>
                <a:pt x="265689" y="172764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2DDFD3-4731-4D1C-90ED-A9A02DD0A18F}">
      <dsp:nvSpPr>
        <dsp:cNvPr id="0" name=""/>
        <dsp:cNvSpPr/>
      </dsp:nvSpPr>
      <dsp:spPr>
        <a:xfrm>
          <a:off x="4207487" y="2160205"/>
          <a:ext cx="2125517" cy="8638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Penyebab</a:t>
          </a:r>
          <a:r>
            <a:rPr lang="en-US" sz="1200" kern="1200" dirty="0"/>
            <a:t> </a:t>
          </a:r>
          <a:r>
            <a:rPr lang="en-US" sz="1200" kern="1200" dirty="0" err="1"/>
            <a:t>belum</a:t>
          </a:r>
          <a:r>
            <a:rPr lang="en-US" sz="1200" kern="1200" dirty="0"/>
            <a:t> </a:t>
          </a:r>
          <a:r>
            <a:rPr lang="en-US" sz="1200" kern="1200" dirty="0" err="1"/>
            <a:t>diketahui</a:t>
          </a:r>
          <a:r>
            <a:rPr lang="en-US" sz="1200" kern="1200" dirty="0"/>
            <a:t> </a:t>
          </a:r>
          <a:r>
            <a:rPr lang="en-US" sz="1200" kern="1200" dirty="0" err="1"/>
            <a:t>jumlah</a:t>
          </a:r>
          <a:r>
            <a:rPr lang="en-US" sz="1200" kern="1200" dirty="0"/>
            <a:t> </a:t>
          </a:r>
          <a:r>
            <a:rPr lang="en-US" sz="1200" kern="1200" dirty="0" err="1"/>
            <a:t>kasus</a:t>
          </a:r>
          <a:r>
            <a:rPr lang="en-US" sz="1200" kern="1200" dirty="0"/>
            <a:t> dan </a:t>
          </a:r>
          <a:r>
            <a:rPr lang="en-US" sz="1200" kern="1200" dirty="0" err="1"/>
            <a:t>penyebab</a:t>
          </a:r>
          <a:r>
            <a:rPr lang="en-US" sz="1200" kern="1200" dirty="0"/>
            <a:t> </a:t>
          </a:r>
          <a:r>
            <a:rPr lang="en-US" sz="1200" kern="1200" dirty="0" err="1"/>
            <a:t>banyak</a:t>
          </a:r>
          <a:r>
            <a:rPr lang="en-US" sz="1200" kern="1200" dirty="0"/>
            <a:t>: </a:t>
          </a:r>
          <a:r>
            <a:rPr lang="en-US" sz="1200" b="1" kern="1200" dirty="0" err="1"/>
            <a:t>Potong</a:t>
          </a:r>
          <a:r>
            <a:rPr lang="en-US" sz="1200" b="1" kern="1200" dirty="0"/>
            <a:t> </a:t>
          </a:r>
          <a:r>
            <a:rPr lang="en-US" sz="1200" b="1" kern="1200" dirty="0" err="1"/>
            <a:t>lintang</a:t>
          </a:r>
          <a:endParaRPr lang="en-US" sz="1200" b="1" kern="1200" dirty="0"/>
        </a:p>
      </dsp:txBody>
      <dsp:txXfrm>
        <a:off x="4232788" y="2185506"/>
        <a:ext cx="2074915" cy="813221"/>
      </dsp:txXfrm>
    </dsp:sp>
    <dsp:sp modelId="{50368BE6-373C-41AF-970A-7F00F0F478BB}">
      <dsp:nvSpPr>
        <dsp:cNvPr id="0" name=""/>
        <dsp:cNvSpPr/>
      </dsp:nvSpPr>
      <dsp:spPr>
        <a:xfrm>
          <a:off x="3941797" y="864470"/>
          <a:ext cx="265689" cy="28074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7426"/>
              </a:lnTo>
              <a:lnTo>
                <a:pt x="265689" y="280742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AE904D-D818-4117-BB60-6E7D2442E238}">
      <dsp:nvSpPr>
        <dsp:cNvPr id="0" name=""/>
        <dsp:cNvSpPr/>
      </dsp:nvSpPr>
      <dsp:spPr>
        <a:xfrm>
          <a:off x="4207487" y="3239985"/>
          <a:ext cx="2125517" cy="8638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Mulai</a:t>
          </a:r>
          <a:r>
            <a:rPr lang="en-US" sz="1200" kern="1200" dirty="0"/>
            <a:t> </a:t>
          </a:r>
          <a:r>
            <a:rPr lang="en-US" sz="1200" kern="1200" dirty="0" err="1"/>
            <a:t>dari</a:t>
          </a:r>
          <a:r>
            <a:rPr lang="en-US" sz="1200" kern="1200" dirty="0"/>
            <a:t> </a:t>
          </a:r>
          <a:r>
            <a:rPr lang="en-US" sz="1200" kern="1200" dirty="0" err="1"/>
            <a:t>faktor</a:t>
          </a:r>
          <a:r>
            <a:rPr lang="en-US" sz="1200" kern="1200" dirty="0"/>
            <a:t> </a:t>
          </a:r>
          <a:r>
            <a:rPr lang="en-US" sz="1200" kern="1200" dirty="0" err="1"/>
            <a:t>risiko</a:t>
          </a:r>
          <a:r>
            <a:rPr lang="en-US" sz="1200" kern="1200" dirty="0"/>
            <a:t>: </a:t>
          </a:r>
          <a:r>
            <a:rPr lang="en-US" sz="1200" b="1" kern="1200" dirty="0" err="1"/>
            <a:t>Kohort</a:t>
          </a:r>
          <a:r>
            <a:rPr lang="en-US" sz="1200" b="1" kern="1200" dirty="0"/>
            <a:t> </a:t>
          </a:r>
          <a:r>
            <a:rPr lang="en-US" sz="1200" b="1" kern="1200" dirty="0" err="1"/>
            <a:t>atau</a:t>
          </a:r>
          <a:r>
            <a:rPr lang="en-US" sz="1200" b="1" kern="1200" dirty="0"/>
            <a:t> Prognosis </a:t>
          </a:r>
        </a:p>
      </dsp:txBody>
      <dsp:txXfrm>
        <a:off x="4232788" y="3265286"/>
        <a:ext cx="2074915" cy="813221"/>
      </dsp:txXfrm>
    </dsp:sp>
    <dsp:sp modelId="{F31ED802-59E8-49CF-81FD-223FCC8A1BA1}">
      <dsp:nvSpPr>
        <dsp:cNvPr id="0" name=""/>
        <dsp:cNvSpPr/>
      </dsp:nvSpPr>
      <dsp:spPr>
        <a:xfrm>
          <a:off x="6764916" y="647"/>
          <a:ext cx="2656896" cy="8638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Eksperimental</a:t>
          </a:r>
          <a:endParaRPr lang="en-US" sz="2400" kern="1200" dirty="0"/>
        </a:p>
      </dsp:txBody>
      <dsp:txXfrm>
        <a:off x="6790217" y="25948"/>
        <a:ext cx="2606294" cy="813221"/>
      </dsp:txXfrm>
    </dsp:sp>
    <dsp:sp modelId="{D3E595B1-9D11-419A-B0A0-09EE5E13B3E2}">
      <dsp:nvSpPr>
        <dsp:cNvPr id="0" name=""/>
        <dsp:cNvSpPr/>
      </dsp:nvSpPr>
      <dsp:spPr>
        <a:xfrm>
          <a:off x="7030605" y="864470"/>
          <a:ext cx="265689" cy="647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7867"/>
              </a:lnTo>
              <a:lnTo>
                <a:pt x="265689" y="64786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4E9F2C-078B-446E-9A49-3FB3E5B744E4}">
      <dsp:nvSpPr>
        <dsp:cNvPr id="0" name=""/>
        <dsp:cNvSpPr/>
      </dsp:nvSpPr>
      <dsp:spPr>
        <a:xfrm>
          <a:off x="7296295" y="1080426"/>
          <a:ext cx="2125517" cy="8638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Belum</a:t>
          </a:r>
          <a:r>
            <a:rPr lang="en-US" sz="1200" kern="1200" dirty="0"/>
            <a:t> </a:t>
          </a:r>
          <a:r>
            <a:rPr lang="en-US" sz="1200" kern="1200" dirty="0" err="1"/>
            <a:t>ada</a:t>
          </a:r>
          <a:r>
            <a:rPr lang="en-US" sz="1200" kern="1200" dirty="0"/>
            <a:t> di </a:t>
          </a:r>
          <a:r>
            <a:rPr lang="en-US" sz="1200" kern="1200" dirty="0" err="1"/>
            <a:t>manusia</a:t>
          </a:r>
          <a:r>
            <a:rPr lang="en-US" sz="1200" kern="1200" dirty="0"/>
            <a:t> : </a:t>
          </a:r>
          <a:r>
            <a:rPr lang="en-US" sz="1200" b="1" kern="1200" dirty="0" err="1"/>
            <a:t>Penelitian</a:t>
          </a:r>
          <a:r>
            <a:rPr lang="en-US" sz="1200" b="1" kern="1200" dirty="0"/>
            <a:t> </a:t>
          </a:r>
          <a:r>
            <a:rPr lang="en-US" sz="1200" b="1" kern="1200" dirty="0" err="1"/>
            <a:t>eksperimental</a:t>
          </a:r>
          <a:r>
            <a:rPr lang="en-US" sz="1200" b="1" kern="1200" dirty="0"/>
            <a:t> </a:t>
          </a:r>
          <a:r>
            <a:rPr lang="en-US" sz="1200" b="1" kern="1200" dirty="0" err="1"/>
            <a:t>hewan</a:t>
          </a:r>
          <a:r>
            <a:rPr lang="en-US" sz="1200" kern="1200" dirty="0"/>
            <a:t> </a:t>
          </a:r>
        </a:p>
      </dsp:txBody>
      <dsp:txXfrm>
        <a:off x="7321596" y="1105727"/>
        <a:ext cx="2074915" cy="813221"/>
      </dsp:txXfrm>
    </dsp:sp>
    <dsp:sp modelId="{0A7FAE39-AC7D-4416-937B-8E17A9016D3A}">
      <dsp:nvSpPr>
        <dsp:cNvPr id="0" name=""/>
        <dsp:cNvSpPr/>
      </dsp:nvSpPr>
      <dsp:spPr>
        <a:xfrm>
          <a:off x="7030605" y="864470"/>
          <a:ext cx="265689" cy="17276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7647"/>
              </a:lnTo>
              <a:lnTo>
                <a:pt x="265689" y="172764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049DC0-475C-4718-A7AC-3AF0F5773AC0}">
      <dsp:nvSpPr>
        <dsp:cNvPr id="0" name=""/>
        <dsp:cNvSpPr/>
      </dsp:nvSpPr>
      <dsp:spPr>
        <a:xfrm>
          <a:off x="7296295" y="2160205"/>
          <a:ext cx="2125517" cy="8638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Uji </a:t>
          </a:r>
          <a:r>
            <a:rPr lang="en-US" sz="1200" kern="1200" dirty="0" err="1"/>
            <a:t>Klinis</a:t>
          </a:r>
          <a:r>
            <a:rPr lang="en-US" sz="1200" kern="1200" dirty="0"/>
            <a:t> </a:t>
          </a:r>
          <a:r>
            <a:rPr lang="en-US" sz="1200" kern="1200" dirty="0" err="1"/>
            <a:t>untuk</a:t>
          </a:r>
          <a:r>
            <a:rPr lang="en-US" sz="1200" kern="1200" dirty="0"/>
            <a:t> </a:t>
          </a:r>
          <a:r>
            <a:rPr lang="en-US" sz="1200" kern="1200" dirty="0" err="1"/>
            <a:t>obat</a:t>
          </a:r>
          <a:r>
            <a:rPr lang="en-US" sz="1200" kern="1200" dirty="0"/>
            <a:t> dan </a:t>
          </a:r>
          <a:r>
            <a:rPr lang="en-US" sz="1200" kern="1200" dirty="0" err="1"/>
            <a:t>terapi</a:t>
          </a:r>
          <a:r>
            <a:rPr lang="en-US" sz="1200" kern="1200" dirty="0"/>
            <a:t>: </a:t>
          </a:r>
          <a:r>
            <a:rPr lang="en-US" sz="1200" b="1" kern="1200" dirty="0" err="1"/>
            <a:t>fase</a:t>
          </a:r>
          <a:r>
            <a:rPr lang="en-US" sz="1200" b="1" kern="1200" dirty="0"/>
            <a:t> 1-4</a:t>
          </a:r>
        </a:p>
      </dsp:txBody>
      <dsp:txXfrm>
        <a:off x="7321596" y="2185506"/>
        <a:ext cx="2074915" cy="813221"/>
      </dsp:txXfrm>
    </dsp:sp>
    <dsp:sp modelId="{DAFE4F1F-5F52-4405-A4E1-DA691FE2B5B4}">
      <dsp:nvSpPr>
        <dsp:cNvPr id="0" name=""/>
        <dsp:cNvSpPr/>
      </dsp:nvSpPr>
      <dsp:spPr>
        <a:xfrm>
          <a:off x="7030605" y="864470"/>
          <a:ext cx="265689" cy="28074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7426"/>
              </a:lnTo>
              <a:lnTo>
                <a:pt x="265689" y="280742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2585D-6FFB-49AD-A4FB-32CB8C5BFA0D}">
      <dsp:nvSpPr>
        <dsp:cNvPr id="0" name=""/>
        <dsp:cNvSpPr/>
      </dsp:nvSpPr>
      <dsp:spPr>
        <a:xfrm>
          <a:off x="7296295" y="3239985"/>
          <a:ext cx="2125517" cy="8638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Uji </a:t>
          </a:r>
          <a:r>
            <a:rPr lang="en-US" sz="1200" kern="1200" dirty="0" err="1"/>
            <a:t>Klinis</a:t>
          </a:r>
          <a:r>
            <a:rPr lang="en-US" sz="1200" kern="1200" dirty="0"/>
            <a:t>: </a:t>
          </a:r>
          <a:r>
            <a:rPr lang="en-US" sz="1200" kern="1200" dirty="0" err="1"/>
            <a:t>dengan</a:t>
          </a:r>
          <a:r>
            <a:rPr lang="en-US" sz="1200" kern="1200" dirty="0"/>
            <a:t> control </a:t>
          </a:r>
          <a:r>
            <a:rPr lang="en-US" sz="1200" b="1" kern="1200" dirty="0"/>
            <a:t>(RCT)</a:t>
          </a:r>
          <a:r>
            <a:rPr lang="en-US" sz="1200" kern="1200" dirty="0"/>
            <a:t> </a:t>
          </a:r>
          <a:r>
            <a:rPr lang="en-US" sz="1200" kern="1200" dirty="0" err="1"/>
            <a:t>atau</a:t>
          </a:r>
          <a:r>
            <a:rPr lang="en-US" sz="1200" kern="1200" dirty="0"/>
            <a:t> </a:t>
          </a:r>
          <a:r>
            <a:rPr lang="en-US" sz="1200" kern="1200" dirty="0" err="1"/>
            <a:t>tidak</a:t>
          </a:r>
          <a:r>
            <a:rPr lang="en-US" sz="1200" kern="1200" dirty="0"/>
            <a:t> </a:t>
          </a:r>
          <a:r>
            <a:rPr lang="en-US" sz="1200" b="1" kern="1200" dirty="0"/>
            <a:t>(pre-post intervention study) </a:t>
          </a:r>
        </a:p>
      </dsp:txBody>
      <dsp:txXfrm>
        <a:off x="7321596" y="3265286"/>
        <a:ext cx="2074915" cy="81322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578CDF-4968-4133-9629-BAF2EDDA882C}">
      <dsp:nvSpPr>
        <dsp:cNvPr id="0" name=""/>
        <dsp:cNvSpPr/>
      </dsp:nvSpPr>
      <dsp:spPr>
        <a:xfrm>
          <a:off x="2795" y="145257"/>
          <a:ext cx="2636814" cy="5071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Studi</a:t>
          </a:r>
          <a:r>
            <a:rPr lang="en-US" sz="2000" kern="1200" dirty="0"/>
            <a:t> EBM </a:t>
          </a:r>
        </a:p>
      </dsp:txBody>
      <dsp:txXfrm>
        <a:off x="17648" y="160110"/>
        <a:ext cx="2607108" cy="477422"/>
      </dsp:txXfrm>
    </dsp:sp>
    <dsp:sp modelId="{9FA533BF-6918-4C78-9EA0-72056B493F45}">
      <dsp:nvSpPr>
        <dsp:cNvPr id="0" name=""/>
        <dsp:cNvSpPr/>
      </dsp:nvSpPr>
      <dsp:spPr>
        <a:xfrm>
          <a:off x="266476" y="652385"/>
          <a:ext cx="263681" cy="573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3012"/>
              </a:lnTo>
              <a:lnTo>
                <a:pt x="263681" y="573012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F3C92A-48FB-4ABB-A4C8-459943851BB1}">
      <dsp:nvSpPr>
        <dsp:cNvPr id="0" name=""/>
        <dsp:cNvSpPr/>
      </dsp:nvSpPr>
      <dsp:spPr>
        <a:xfrm>
          <a:off x="530157" y="779167"/>
          <a:ext cx="1950334" cy="892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kern="1200" dirty="0" err="1"/>
            <a:t>Untuk</a:t>
          </a:r>
          <a:r>
            <a:rPr lang="en-US" sz="1100" b="0" kern="1200" dirty="0"/>
            <a:t> </a:t>
          </a:r>
          <a:r>
            <a:rPr lang="en-US" sz="1100" b="0" kern="1200" dirty="0" err="1"/>
            <a:t>menentukan</a:t>
          </a:r>
          <a:r>
            <a:rPr lang="en-US" sz="1100" b="0" kern="1200" dirty="0"/>
            <a:t> </a:t>
          </a:r>
          <a:r>
            <a:rPr lang="en-US" sz="1100" b="0" kern="1200" dirty="0" err="1"/>
            <a:t>dasar</a:t>
          </a:r>
          <a:r>
            <a:rPr lang="en-US" sz="1100" b="0" kern="1200" dirty="0"/>
            <a:t> evidence </a:t>
          </a:r>
          <a:r>
            <a:rPr lang="en-US" sz="1100" b="0" kern="1200" dirty="0" err="1"/>
            <a:t>suatu</a:t>
          </a:r>
          <a:r>
            <a:rPr lang="en-US" sz="1100" b="0" kern="1200" dirty="0"/>
            <a:t> </a:t>
          </a:r>
          <a:r>
            <a:rPr lang="en-US" sz="1100" b="0" kern="1200" dirty="0" err="1"/>
            <a:t>tindakan</a:t>
          </a:r>
          <a:r>
            <a:rPr lang="en-US" sz="1100" b="0" kern="1200" dirty="0"/>
            <a:t> yang novel: </a:t>
          </a:r>
          <a:r>
            <a:rPr lang="en-US" sz="1100" b="1" kern="1200" dirty="0"/>
            <a:t>EBCR</a:t>
          </a:r>
        </a:p>
      </dsp:txBody>
      <dsp:txXfrm>
        <a:off x="556296" y="805306"/>
        <a:ext cx="1898056" cy="840181"/>
      </dsp:txXfrm>
    </dsp:sp>
    <dsp:sp modelId="{060AE253-3AF8-4D88-9748-D62BA60F9A0F}">
      <dsp:nvSpPr>
        <dsp:cNvPr id="0" name=""/>
        <dsp:cNvSpPr/>
      </dsp:nvSpPr>
      <dsp:spPr>
        <a:xfrm>
          <a:off x="266476" y="652385"/>
          <a:ext cx="263681" cy="16064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6415"/>
              </a:lnTo>
              <a:lnTo>
                <a:pt x="263681" y="160641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5FF6E7-4582-4EE8-97D1-F26E03FC2659}">
      <dsp:nvSpPr>
        <dsp:cNvPr id="0" name=""/>
        <dsp:cNvSpPr/>
      </dsp:nvSpPr>
      <dsp:spPr>
        <a:xfrm>
          <a:off x="530157" y="1798409"/>
          <a:ext cx="1870054" cy="9207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kern="1200" dirty="0" err="1"/>
            <a:t>Untuk</a:t>
          </a:r>
          <a:r>
            <a:rPr lang="en-US" sz="1100" b="0" kern="1200" dirty="0"/>
            <a:t> </a:t>
          </a:r>
          <a:r>
            <a:rPr lang="en-US" sz="1100" b="0" kern="1200" dirty="0" err="1"/>
            <a:t>memetakan</a:t>
          </a:r>
          <a:r>
            <a:rPr lang="en-US" sz="1100" b="0" kern="1200" dirty="0"/>
            <a:t> </a:t>
          </a:r>
          <a:r>
            <a:rPr lang="en-US" sz="1100" b="0" kern="1200" dirty="0" err="1"/>
            <a:t>efektifitas</a:t>
          </a:r>
          <a:r>
            <a:rPr lang="en-US" sz="1100" b="0" kern="1200" dirty="0"/>
            <a:t> </a:t>
          </a:r>
          <a:r>
            <a:rPr lang="en-US" sz="1100" b="0" kern="1200" dirty="0" err="1"/>
            <a:t>suatu</a:t>
          </a:r>
          <a:r>
            <a:rPr lang="en-US" sz="1100" b="0" kern="1200" dirty="0"/>
            <a:t> </a:t>
          </a:r>
          <a:r>
            <a:rPr lang="en-US" sz="1100" b="0" kern="1200" dirty="0" err="1"/>
            <a:t>tindakan</a:t>
          </a:r>
          <a:r>
            <a:rPr lang="en-US" sz="1100" b="0" kern="1200" dirty="0"/>
            <a:t> </a:t>
          </a:r>
          <a:r>
            <a:rPr lang="en-US" sz="1100" b="0" kern="1200" dirty="0" err="1"/>
            <a:t>atau</a:t>
          </a:r>
          <a:r>
            <a:rPr lang="en-US" sz="1100" b="0" kern="1200" dirty="0"/>
            <a:t> </a:t>
          </a:r>
          <a:r>
            <a:rPr lang="en-US" sz="1100" b="0" kern="1200" dirty="0" err="1"/>
            <a:t>obat</a:t>
          </a:r>
          <a:r>
            <a:rPr lang="en-US" sz="1100" b="0" kern="1200" dirty="0"/>
            <a:t>: </a:t>
          </a:r>
          <a:r>
            <a:rPr lang="en-US" sz="1100" b="1" kern="1200" dirty="0"/>
            <a:t>Systematic-Review</a:t>
          </a:r>
        </a:p>
      </dsp:txBody>
      <dsp:txXfrm>
        <a:off x="557126" y="1825378"/>
        <a:ext cx="1816116" cy="866844"/>
      </dsp:txXfrm>
    </dsp:sp>
    <dsp:sp modelId="{ACA5F665-CCD8-4A0F-B5BB-9549CC56568F}">
      <dsp:nvSpPr>
        <dsp:cNvPr id="0" name=""/>
        <dsp:cNvSpPr/>
      </dsp:nvSpPr>
      <dsp:spPr>
        <a:xfrm>
          <a:off x="266476" y="652385"/>
          <a:ext cx="263681" cy="27289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28939"/>
              </a:lnTo>
              <a:lnTo>
                <a:pt x="263681" y="272893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BDAD6D-B132-4C3C-B538-868D6572D9DD}">
      <dsp:nvSpPr>
        <dsp:cNvPr id="0" name=""/>
        <dsp:cNvSpPr/>
      </dsp:nvSpPr>
      <dsp:spPr>
        <a:xfrm>
          <a:off x="530157" y="2845974"/>
          <a:ext cx="2016715" cy="10707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kern="1200" dirty="0" err="1"/>
            <a:t>Untuk</a:t>
          </a:r>
          <a:r>
            <a:rPr lang="en-US" sz="1100" b="0" kern="1200" dirty="0"/>
            <a:t> </a:t>
          </a:r>
          <a:r>
            <a:rPr lang="en-US" sz="1100" b="0" kern="1200" dirty="0" err="1"/>
            <a:t>membuat</a:t>
          </a:r>
          <a:r>
            <a:rPr lang="en-US" sz="1100" b="0" kern="1200" dirty="0"/>
            <a:t> </a:t>
          </a:r>
          <a:r>
            <a:rPr lang="en-US" sz="1100" b="0" kern="1200" dirty="0" err="1"/>
            <a:t>ringkasan</a:t>
          </a:r>
          <a:r>
            <a:rPr lang="en-US" sz="1100" b="0" kern="1200" dirty="0"/>
            <a:t> </a:t>
          </a:r>
          <a:r>
            <a:rPr lang="en-US" sz="1100" b="0" kern="1200" dirty="0" err="1"/>
            <a:t>dari</a:t>
          </a:r>
          <a:r>
            <a:rPr lang="en-US" sz="1100" b="0" kern="1200" dirty="0"/>
            <a:t> </a:t>
          </a:r>
          <a:r>
            <a:rPr lang="en-US" sz="1100" b="0" kern="1200" dirty="0" err="1"/>
            <a:t>hasil</a:t>
          </a:r>
          <a:r>
            <a:rPr lang="en-US" sz="1100" b="0" kern="1200" dirty="0"/>
            <a:t> </a:t>
          </a:r>
          <a:r>
            <a:rPr lang="en-US" sz="1100" b="0" kern="1200" dirty="0" err="1"/>
            <a:t>penelitian</a:t>
          </a:r>
          <a:r>
            <a:rPr lang="en-US" sz="1100" b="0" kern="1200" dirty="0"/>
            <a:t> </a:t>
          </a:r>
          <a:r>
            <a:rPr lang="en-US" sz="1100" b="0" kern="1200" dirty="0" err="1"/>
            <a:t>analitik</a:t>
          </a:r>
          <a:r>
            <a:rPr lang="en-US" sz="1100" b="0" kern="1200" dirty="0"/>
            <a:t> : </a:t>
          </a:r>
          <a:r>
            <a:rPr lang="en-US" sz="1100" b="1" kern="1200" dirty="0"/>
            <a:t>Meta-</a:t>
          </a:r>
          <a:r>
            <a:rPr lang="en-US" sz="1100" b="1" kern="1200" dirty="0" err="1"/>
            <a:t>analisis</a:t>
          </a:r>
          <a:endParaRPr lang="en-US" sz="1100" b="1" kern="1200" dirty="0"/>
        </a:p>
      </dsp:txBody>
      <dsp:txXfrm>
        <a:off x="561517" y="2877334"/>
        <a:ext cx="1953995" cy="1007980"/>
      </dsp:txXfrm>
    </dsp:sp>
    <dsp:sp modelId="{6F231585-B581-499C-99DF-257D6D956FA2}">
      <dsp:nvSpPr>
        <dsp:cNvPr id="0" name=""/>
        <dsp:cNvSpPr/>
      </dsp:nvSpPr>
      <dsp:spPr>
        <a:xfrm>
          <a:off x="2893173" y="145257"/>
          <a:ext cx="1559795" cy="7201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Deskriptif</a:t>
          </a:r>
          <a:endParaRPr lang="en-US" sz="1800" kern="1200" dirty="0"/>
        </a:p>
      </dsp:txBody>
      <dsp:txXfrm>
        <a:off x="2914265" y="166349"/>
        <a:ext cx="1517611" cy="677938"/>
      </dsp:txXfrm>
    </dsp:sp>
    <dsp:sp modelId="{BBBC487F-DB98-43A0-B836-51138706267E}">
      <dsp:nvSpPr>
        <dsp:cNvPr id="0" name=""/>
        <dsp:cNvSpPr/>
      </dsp:nvSpPr>
      <dsp:spPr>
        <a:xfrm>
          <a:off x="3049153" y="865379"/>
          <a:ext cx="155979" cy="380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0346"/>
              </a:lnTo>
              <a:lnTo>
                <a:pt x="155979" y="38034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8807B9-2F8C-43A6-8414-83804CE3B513}">
      <dsp:nvSpPr>
        <dsp:cNvPr id="0" name=""/>
        <dsp:cNvSpPr/>
      </dsp:nvSpPr>
      <dsp:spPr>
        <a:xfrm>
          <a:off x="3205132" y="992161"/>
          <a:ext cx="1247836" cy="5071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Uji </a:t>
          </a:r>
          <a:r>
            <a:rPr lang="en-US" sz="1100" b="1" kern="1200" dirty="0" err="1"/>
            <a:t>Validasi</a:t>
          </a:r>
          <a:r>
            <a:rPr lang="en-US" sz="1100" b="1" kern="1200" dirty="0"/>
            <a:t> dan </a:t>
          </a:r>
          <a:r>
            <a:rPr lang="en-US" sz="1100" b="1" kern="1200" dirty="0" err="1"/>
            <a:t>Reliabilitas</a:t>
          </a:r>
          <a:endParaRPr lang="en-US" sz="1100" b="1" kern="1200" dirty="0"/>
        </a:p>
      </dsp:txBody>
      <dsp:txXfrm>
        <a:off x="3219985" y="1007014"/>
        <a:ext cx="1218130" cy="477422"/>
      </dsp:txXfrm>
    </dsp:sp>
    <dsp:sp modelId="{E808C95B-25AC-4B95-B6FA-F6E3932BDBF2}">
      <dsp:nvSpPr>
        <dsp:cNvPr id="0" name=""/>
        <dsp:cNvSpPr/>
      </dsp:nvSpPr>
      <dsp:spPr>
        <a:xfrm>
          <a:off x="3049153" y="865379"/>
          <a:ext cx="155979" cy="10142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4256"/>
              </a:lnTo>
              <a:lnTo>
                <a:pt x="155979" y="101425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AD9C0A-3694-45DF-BF2F-078E28965718}">
      <dsp:nvSpPr>
        <dsp:cNvPr id="0" name=""/>
        <dsp:cNvSpPr/>
      </dsp:nvSpPr>
      <dsp:spPr>
        <a:xfrm>
          <a:off x="3205132" y="1626072"/>
          <a:ext cx="1247836" cy="5071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Uji Diagnosis</a:t>
          </a:r>
        </a:p>
      </dsp:txBody>
      <dsp:txXfrm>
        <a:off x="3219985" y="1640925"/>
        <a:ext cx="1218130" cy="477422"/>
      </dsp:txXfrm>
    </dsp:sp>
    <dsp:sp modelId="{44127201-4D76-405B-BEEF-8A3FA08E8634}">
      <dsp:nvSpPr>
        <dsp:cNvPr id="0" name=""/>
        <dsp:cNvSpPr/>
      </dsp:nvSpPr>
      <dsp:spPr>
        <a:xfrm>
          <a:off x="3049153" y="865379"/>
          <a:ext cx="155979" cy="16481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8167"/>
              </a:lnTo>
              <a:lnTo>
                <a:pt x="155979" y="164816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8198D9-5BBE-4A07-AC3A-E4DCB695C414}">
      <dsp:nvSpPr>
        <dsp:cNvPr id="0" name=""/>
        <dsp:cNvSpPr/>
      </dsp:nvSpPr>
      <dsp:spPr>
        <a:xfrm>
          <a:off x="3205132" y="2259982"/>
          <a:ext cx="1247836" cy="5071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 err="1"/>
            <a:t>Studi</a:t>
          </a:r>
          <a:r>
            <a:rPr lang="en-US" sz="1100" b="1" kern="1200" dirty="0"/>
            <a:t> </a:t>
          </a:r>
          <a:r>
            <a:rPr lang="en-US" sz="1100" b="1" kern="1200" dirty="0" err="1"/>
            <a:t>prevalensi</a:t>
          </a:r>
          <a:endParaRPr lang="en-US" sz="1100" b="1" kern="1200" dirty="0"/>
        </a:p>
      </dsp:txBody>
      <dsp:txXfrm>
        <a:off x="3219985" y="2274835"/>
        <a:ext cx="1218130" cy="477422"/>
      </dsp:txXfrm>
    </dsp:sp>
    <dsp:sp modelId="{E6FED4A5-BD77-42AB-9867-101B1DDC0103}">
      <dsp:nvSpPr>
        <dsp:cNvPr id="0" name=""/>
        <dsp:cNvSpPr/>
      </dsp:nvSpPr>
      <dsp:spPr>
        <a:xfrm>
          <a:off x="4706533" y="145257"/>
          <a:ext cx="1559795" cy="8429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Analitik</a:t>
          </a:r>
          <a:r>
            <a:rPr lang="en-US" sz="1600" kern="1200" dirty="0"/>
            <a:t> </a:t>
          </a:r>
          <a:r>
            <a:rPr lang="en-US" sz="1600" kern="1200" dirty="0" err="1"/>
            <a:t>observasional</a:t>
          </a:r>
          <a:endParaRPr lang="en-US" sz="1600" kern="1200" dirty="0"/>
        </a:p>
      </dsp:txBody>
      <dsp:txXfrm>
        <a:off x="4731223" y="169947"/>
        <a:ext cx="1510415" cy="793614"/>
      </dsp:txXfrm>
    </dsp:sp>
    <dsp:sp modelId="{97DCFAD2-FDC4-4EAA-9F56-094A108948F7}">
      <dsp:nvSpPr>
        <dsp:cNvPr id="0" name=""/>
        <dsp:cNvSpPr/>
      </dsp:nvSpPr>
      <dsp:spPr>
        <a:xfrm>
          <a:off x="4862512" y="988251"/>
          <a:ext cx="155979" cy="380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0346"/>
              </a:lnTo>
              <a:lnTo>
                <a:pt x="155979" y="38034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A4FC6E-32FE-4604-B726-E92E1EFB3D18}">
      <dsp:nvSpPr>
        <dsp:cNvPr id="0" name=""/>
        <dsp:cNvSpPr/>
      </dsp:nvSpPr>
      <dsp:spPr>
        <a:xfrm>
          <a:off x="5018492" y="1115033"/>
          <a:ext cx="1247836" cy="5071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 err="1"/>
            <a:t>Kasus</a:t>
          </a:r>
          <a:r>
            <a:rPr lang="en-US" sz="1100" b="1" kern="1200" dirty="0"/>
            <a:t> </a:t>
          </a:r>
          <a:r>
            <a:rPr lang="en-US" sz="1100" b="1" kern="1200" dirty="0" err="1"/>
            <a:t>Kontrol</a:t>
          </a:r>
          <a:r>
            <a:rPr lang="en-US" sz="1100" kern="1200" dirty="0"/>
            <a:t> </a:t>
          </a:r>
        </a:p>
      </dsp:txBody>
      <dsp:txXfrm>
        <a:off x="5033345" y="1129886"/>
        <a:ext cx="1218130" cy="477422"/>
      </dsp:txXfrm>
    </dsp:sp>
    <dsp:sp modelId="{565A4704-062A-4934-AC31-A4328D6BCB01}">
      <dsp:nvSpPr>
        <dsp:cNvPr id="0" name=""/>
        <dsp:cNvSpPr/>
      </dsp:nvSpPr>
      <dsp:spPr>
        <a:xfrm>
          <a:off x="4862512" y="988251"/>
          <a:ext cx="155979" cy="10142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4256"/>
              </a:lnTo>
              <a:lnTo>
                <a:pt x="155979" y="101425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2DDFD3-4731-4D1C-90ED-A9A02DD0A18F}">
      <dsp:nvSpPr>
        <dsp:cNvPr id="0" name=""/>
        <dsp:cNvSpPr/>
      </dsp:nvSpPr>
      <dsp:spPr>
        <a:xfrm>
          <a:off x="5018492" y="1748944"/>
          <a:ext cx="1247836" cy="5071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 err="1"/>
            <a:t>Potong</a:t>
          </a:r>
          <a:r>
            <a:rPr lang="en-US" sz="1100" b="1" kern="1200" dirty="0"/>
            <a:t> </a:t>
          </a:r>
          <a:r>
            <a:rPr lang="en-US" sz="1100" b="1" kern="1200" dirty="0" err="1"/>
            <a:t>lintang</a:t>
          </a:r>
          <a:endParaRPr lang="en-US" sz="1100" b="1" kern="1200" dirty="0"/>
        </a:p>
      </dsp:txBody>
      <dsp:txXfrm>
        <a:off x="5033345" y="1763797"/>
        <a:ext cx="1218130" cy="477422"/>
      </dsp:txXfrm>
    </dsp:sp>
    <dsp:sp modelId="{50368BE6-373C-41AF-970A-7F00F0F478BB}">
      <dsp:nvSpPr>
        <dsp:cNvPr id="0" name=""/>
        <dsp:cNvSpPr/>
      </dsp:nvSpPr>
      <dsp:spPr>
        <a:xfrm>
          <a:off x="4862512" y="988251"/>
          <a:ext cx="155979" cy="16481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8167"/>
              </a:lnTo>
              <a:lnTo>
                <a:pt x="155979" y="164816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AE904D-D818-4117-BB60-6E7D2442E238}">
      <dsp:nvSpPr>
        <dsp:cNvPr id="0" name=""/>
        <dsp:cNvSpPr/>
      </dsp:nvSpPr>
      <dsp:spPr>
        <a:xfrm>
          <a:off x="5018492" y="2382854"/>
          <a:ext cx="1247836" cy="5071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 err="1"/>
            <a:t>Kohort</a:t>
          </a:r>
          <a:r>
            <a:rPr lang="en-US" sz="1100" b="1" kern="1200" dirty="0"/>
            <a:t> </a:t>
          </a:r>
          <a:r>
            <a:rPr lang="en-US" sz="1100" b="1" kern="1200" dirty="0" err="1"/>
            <a:t>atau</a:t>
          </a:r>
          <a:r>
            <a:rPr lang="en-US" sz="1100" b="1" kern="1200" dirty="0"/>
            <a:t> Prognosis </a:t>
          </a:r>
        </a:p>
      </dsp:txBody>
      <dsp:txXfrm>
        <a:off x="5033345" y="2397707"/>
        <a:ext cx="1218130" cy="477422"/>
      </dsp:txXfrm>
    </dsp:sp>
    <dsp:sp modelId="{F31ED802-59E8-49CF-81FD-223FCC8A1BA1}">
      <dsp:nvSpPr>
        <dsp:cNvPr id="0" name=""/>
        <dsp:cNvSpPr/>
      </dsp:nvSpPr>
      <dsp:spPr>
        <a:xfrm>
          <a:off x="6519892" y="145257"/>
          <a:ext cx="1559795" cy="8429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Eksperimental</a:t>
          </a:r>
          <a:endParaRPr lang="en-US" sz="1600" kern="1200" dirty="0"/>
        </a:p>
      </dsp:txBody>
      <dsp:txXfrm>
        <a:off x="6544582" y="169947"/>
        <a:ext cx="1510415" cy="793609"/>
      </dsp:txXfrm>
    </dsp:sp>
    <dsp:sp modelId="{D3E595B1-9D11-419A-B0A0-09EE5E13B3E2}">
      <dsp:nvSpPr>
        <dsp:cNvPr id="0" name=""/>
        <dsp:cNvSpPr/>
      </dsp:nvSpPr>
      <dsp:spPr>
        <a:xfrm>
          <a:off x="6675872" y="988246"/>
          <a:ext cx="155979" cy="380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0346"/>
              </a:lnTo>
              <a:lnTo>
                <a:pt x="155979" y="38034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4E9F2C-078B-446E-9A49-3FB3E5B744E4}">
      <dsp:nvSpPr>
        <dsp:cNvPr id="0" name=""/>
        <dsp:cNvSpPr/>
      </dsp:nvSpPr>
      <dsp:spPr>
        <a:xfrm>
          <a:off x="6831851" y="1115028"/>
          <a:ext cx="1247836" cy="5071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 err="1"/>
            <a:t>Penelitian</a:t>
          </a:r>
          <a:r>
            <a:rPr lang="en-US" sz="1100" b="1" kern="1200" dirty="0"/>
            <a:t> </a:t>
          </a:r>
          <a:r>
            <a:rPr lang="en-US" sz="1100" b="1" kern="1200" dirty="0" err="1"/>
            <a:t>eksperimental</a:t>
          </a:r>
          <a:r>
            <a:rPr lang="en-US" sz="1100" b="1" kern="1200" dirty="0"/>
            <a:t> </a:t>
          </a:r>
          <a:r>
            <a:rPr lang="en-US" sz="1100" b="1" kern="1200" dirty="0" err="1"/>
            <a:t>hewan</a:t>
          </a:r>
          <a:r>
            <a:rPr lang="en-US" sz="1100" kern="1200" dirty="0"/>
            <a:t> </a:t>
          </a:r>
        </a:p>
      </dsp:txBody>
      <dsp:txXfrm>
        <a:off x="6846704" y="1129881"/>
        <a:ext cx="1218130" cy="477422"/>
      </dsp:txXfrm>
    </dsp:sp>
    <dsp:sp modelId="{0A7FAE39-AC7D-4416-937B-8E17A9016D3A}">
      <dsp:nvSpPr>
        <dsp:cNvPr id="0" name=""/>
        <dsp:cNvSpPr/>
      </dsp:nvSpPr>
      <dsp:spPr>
        <a:xfrm>
          <a:off x="6675872" y="988246"/>
          <a:ext cx="155979" cy="10142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4256"/>
              </a:lnTo>
              <a:lnTo>
                <a:pt x="155979" y="101425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049DC0-475C-4718-A7AC-3AF0F5773AC0}">
      <dsp:nvSpPr>
        <dsp:cNvPr id="0" name=""/>
        <dsp:cNvSpPr/>
      </dsp:nvSpPr>
      <dsp:spPr>
        <a:xfrm>
          <a:off x="6831851" y="1748939"/>
          <a:ext cx="1247836" cy="5071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Uji </a:t>
          </a:r>
          <a:r>
            <a:rPr lang="en-US" sz="1100" b="1" kern="1200" dirty="0" err="1"/>
            <a:t>Klinis</a:t>
          </a:r>
          <a:r>
            <a:rPr lang="en-US" sz="1100" b="1" kern="1200" dirty="0"/>
            <a:t> </a:t>
          </a:r>
          <a:r>
            <a:rPr lang="en-US" sz="1100" b="1" kern="1200" dirty="0" err="1"/>
            <a:t>fase</a:t>
          </a:r>
          <a:r>
            <a:rPr lang="en-US" sz="1100" b="1" kern="1200" dirty="0"/>
            <a:t> 1-4</a:t>
          </a:r>
        </a:p>
      </dsp:txBody>
      <dsp:txXfrm>
        <a:off x="6846704" y="1763792"/>
        <a:ext cx="1218130" cy="477422"/>
      </dsp:txXfrm>
    </dsp:sp>
    <dsp:sp modelId="{DAFE4F1F-5F52-4405-A4E1-DA691FE2B5B4}">
      <dsp:nvSpPr>
        <dsp:cNvPr id="0" name=""/>
        <dsp:cNvSpPr/>
      </dsp:nvSpPr>
      <dsp:spPr>
        <a:xfrm>
          <a:off x="6675872" y="988246"/>
          <a:ext cx="155979" cy="16481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8167"/>
              </a:lnTo>
              <a:lnTo>
                <a:pt x="155979" y="164816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2585D-6FFB-49AD-A4FB-32CB8C5BFA0D}">
      <dsp:nvSpPr>
        <dsp:cNvPr id="0" name=""/>
        <dsp:cNvSpPr/>
      </dsp:nvSpPr>
      <dsp:spPr>
        <a:xfrm>
          <a:off x="6831851" y="2382849"/>
          <a:ext cx="1247836" cy="5071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RCT </a:t>
          </a:r>
          <a:r>
            <a:rPr lang="en-US" sz="1100" b="1" kern="1200" dirty="0" err="1"/>
            <a:t>atau</a:t>
          </a:r>
          <a:r>
            <a:rPr lang="en-US" sz="1100" b="1" kern="1200" dirty="0"/>
            <a:t> pre-post intervention study</a:t>
          </a:r>
        </a:p>
      </dsp:txBody>
      <dsp:txXfrm>
        <a:off x="6846704" y="2397702"/>
        <a:ext cx="1218130" cy="4774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77325"/>
            <a:ext cx="29718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077325"/>
            <a:ext cx="29718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4296559C-CC04-4FA6-89D6-B609995494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39813" y="715963"/>
            <a:ext cx="4778375" cy="35829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538663"/>
            <a:ext cx="5029200" cy="430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077325"/>
            <a:ext cx="29718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077325"/>
            <a:ext cx="29718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932A8DFF-9209-4B83-9B33-C4DBF70F7D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 eaLnBrk="1" hangingPunct="1">
              <a:buFont typeface="+mj-lt"/>
              <a:buNone/>
              <a:defRPr/>
            </a:pPr>
            <a:r>
              <a:rPr lang="en-US" sz="2600" dirty="0" err="1"/>
              <a:t>Pendahuluan</a:t>
            </a:r>
            <a:r>
              <a:rPr lang="en-US" sz="2600" dirty="0"/>
              <a:t> </a:t>
            </a:r>
            <a:r>
              <a:rPr lang="en-US" sz="2600" dirty="0" err="1"/>
              <a:t>terdiri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Latar</a:t>
            </a:r>
            <a:r>
              <a:rPr lang="en-US" sz="2600" dirty="0"/>
              <a:t> </a:t>
            </a:r>
            <a:r>
              <a:rPr lang="en-US" sz="2600" dirty="0" err="1"/>
              <a:t>belakang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Rumusan</a:t>
            </a:r>
            <a:r>
              <a:rPr lang="en-US" sz="2600" dirty="0"/>
              <a:t> </a:t>
            </a:r>
            <a:r>
              <a:rPr lang="en-US" sz="2600" dirty="0" err="1"/>
              <a:t>masalah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Pertanyaan</a:t>
            </a:r>
            <a:r>
              <a:rPr lang="en-US" sz="2600" baseline="0" dirty="0"/>
              <a:t> </a:t>
            </a:r>
            <a:r>
              <a:rPr lang="en-US" sz="2600" baseline="0" dirty="0" err="1"/>
              <a:t>penelitian</a:t>
            </a:r>
            <a:r>
              <a:rPr lang="en-US" sz="2600" baseline="0" dirty="0"/>
              <a:t> 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Hipotesis</a:t>
            </a:r>
            <a:r>
              <a:rPr lang="en-US" sz="2600" dirty="0"/>
              <a:t> (</a:t>
            </a:r>
            <a:r>
              <a:rPr lang="en-US" sz="2600" dirty="0" err="1"/>
              <a:t>bila</a:t>
            </a:r>
            <a:r>
              <a:rPr lang="en-US" sz="2600" dirty="0"/>
              <a:t> </a:t>
            </a:r>
            <a:r>
              <a:rPr lang="en-US" sz="2600" dirty="0" err="1"/>
              <a:t>analitik</a:t>
            </a:r>
            <a:r>
              <a:rPr lang="en-US" sz="2600" dirty="0"/>
              <a:t>)</a:t>
            </a:r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Tujuan</a:t>
            </a:r>
            <a:r>
              <a:rPr lang="en-US" sz="2600" dirty="0"/>
              <a:t> </a:t>
            </a:r>
            <a:r>
              <a:rPr lang="en-US" sz="2600" dirty="0" err="1"/>
              <a:t>penelitian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Manfaat</a:t>
            </a:r>
            <a:r>
              <a:rPr lang="en-US" sz="2600" dirty="0"/>
              <a:t> </a:t>
            </a:r>
          </a:p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2521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Tugas</a:t>
            </a:r>
            <a:r>
              <a:rPr lang="en-ID" dirty="0"/>
              <a:t> 5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64140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57838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38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3085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39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07485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95633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lvl="1" indent="-342900" eaLnBrk="1" hangingPunct="1">
              <a:lnSpc>
                <a:spcPct val="90000"/>
              </a:lnSpc>
              <a:buFont typeface="+mj-lt"/>
              <a:buAutoNum type="alphaLcPeriod"/>
              <a:defRPr/>
            </a:pPr>
            <a:r>
              <a:rPr lang="en-US" sz="1800" dirty="0" err="1"/>
              <a:t>Desain</a:t>
            </a:r>
            <a:endParaRPr lang="en-US" sz="1800" dirty="0"/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lphaLcPeriod"/>
              <a:defRPr/>
            </a:pPr>
            <a:r>
              <a:rPr lang="en-US" sz="1800" dirty="0" err="1"/>
              <a:t>Tempat</a:t>
            </a:r>
            <a:r>
              <a:rPr lang="en-US" sz="1800" dirty="0"/>
              <a:t>, </a:t>
            </a:r>
            <a:r>
              <a:rPr lang="en-US" sz="1800" dirty="0" err="1"/>
              <a:t>waktu</a:t>
            </a:r>
            <a:endParaRPr lang="en-US" sz="1800" dirty="0"/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lphaLcPeriod"/>
              <a:defRPr/>
            </a:pPr>
            <a:r>
              <a:rPr lang="en-US" sz="1800" dirty="0" err="1"/>
              <a:t>Populasi</a:t>
            </a:r>
            <a:r>
              <a:rPr lang="en-US" sz="1800" dirty="0"/>
              <a:t>   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lphaLcPeriod"/>
              <a:defRPr/>
            </a:pPr>
            <a:r>
              <a:rPr lang="en-US" sz="1800" dirty="0" err="1"/>
              <a:t>Sampel</a:t>
            </a:r>
            <a:r>
              <a:rPr lang="en-US" sz="1800" dirty="0"/>
              <a:t> (</a:t>
            </a:r>
            <a:r>
              <a:rPr lang="en-US" sz="1800" dirty="0" err="1"/>
              <a:t>besar</a:t>
            </a:r>
            <a:r>
              <a:rPr lang="en-US" sz="1800" dirty="0"/>
              <a:t> </a:t>
            </a:r>
            <a:r>
              <a:rPr lang="en-US" sz="1800" dirty="0" err="1"/>
              <a:t>sampel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cara</a:t>
            </a:r>
            <a:r>
              <a:rPr lang="en-US" sz="1800" dirty="0"/>
              <a:t> </a:t>
            </a:r>
            <a:r>
              <a:rPr lang="en-US" sz="1800" dirty="0" err="1"/>
              <a:t>pengambilan</a:t>
            </a:r>
            <a:r>
              <a:rPr lang="en-US" sz="1800" dirty="0"/>
              <a:t> </a:t>
            </a:r>
            <a:r>
              <a:rPr lang="en-US" sz="1800" dirty="0" err="1"/>
              <a:t>sampel</a:t>
            </a:r>
            <a:r>
              <a:rPr lang="en-US" sz="1800" dirty="0"/>
              <a:t>)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lphaLcPeriod"/>
              <a:defRPr/>
            </a:pPr>
            <a:r>
              <a:rPr lang="en-US" sz="1800" dirty="0" err="1"/>
              <a:t>Kriteria</a:t>
            </a:r>
            <a:r>
              <a:rPr lang="en-US" sz="1800" dirty="0"/>
              <a:t> </a:t>
            </a:r>
            <a:r>
              <a:rPr lang="en-US" sz="1800" dirty="0" err="1"/>
              <a:t>inklusi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eksklusi</a:t>
            </a:r>
            <a:endParaRPr lang="en-US" sz="1800" dirty="0"/>
          </a:p>
          <a:p>
            <a:pPr marL="800100" lvl="1" indent="-342900" eaLnBrk="1" hangingPunct="1">
              <a:buFont typeface="+mj-lt"/>
              <a:buAutoNum type="alphaLcPeriod"/>
              <a:defRPr/>
            </a:pPr>
            <a:r>
              <a:rPr lang="en-US" sz="1800" dirty="0" err="1"/>
              <a:t>Identifikasi</a:t>
            </a:r>
            <a:r>
              <a:rPr lang="en-US" sz="1800" dirty="0"/>
              <a:t> </a:t>
            </a:r>
            <a:r>
              <a:rPr lang="en-US" sz="1800" dirty="0" err="1"/>
              <a:t>variabel</a:t>
            </a:r>
            <a:endParaRPr lang="en-US" sz="1800" dirty="0"/>
          </a:p>
          <a:p>
            <a:pPr marL="800100" lvl="1" indent="-342900" eaLnBrk="1" hangingPunct="1">
              <a:buFont typeface="+mj-lt"/>
              <a:buAutoNum type="alphaLcPeriod"/>
              <a:defRPr/>
            </a:pPr>
            <a:r>
              <a:rPr lang="en-US" sz="1800" dirty="0" err="1"/>
              <a:t>Definisi</a:t>
            </a:r>
            <a:r>
              <a:rPr lang="en-US" sz="1800" dirty="0"/>
              <a:t> </a:t>
            </a:r>
            <a:r>
              <a:rPr lang="en-US" sz="1800" dirty="0" err="1"/>
              <a:t>operasional</a:t>
            </a:r>
            <a:endParaRPr lang="en-US" sz="1800" dirty="0"/>
          </a:p>
          <a:p>
            <a:pPr marL="800100" lvl="1" indent="-342900" eaLnBrk="1" hangingPunct="1">
              <a:buFont typeface="+mj-lt"/>
              <a:buAutoNum type="alphaLcPeriod"/>
              <a:defRPr/>
            </a:pPr>
            <a:r>
              <a:rPr lang="en-US" sz="1800" dirty="0"/>
              <a:t>Cara </a:t>
            </a:r>
            <a:r>
              <a:rPr lang="en-US" sz="1800" dirty="0" err="1"/>
              <a:t>Kerja</a:t>
            </a:r>
            <a:r>
              <a:rPr lang="en-US" sz="1800" dirty="0"/>
              <a:t> (</a:t>
            </a:r>
            <a:r>
              <a:rPr lang="en-US" sz="1800" dirty="0" err="1"/>
              <a:t>Alur</a:t>
            </a:r>
            <a:r>
              <a:rPr lang="en-US" sz="1800" dirty="0"/>
              <a:t> </a:t>
            </a:r>
            <a:r>
              <a:rPr lang="en-US" sz="1800" dirty="0" err="1"/>
              <a:t>Penelitian</a:t>
            </a:r>
            <a:r>
              <a:rPr lang="en-US" sz="1800" dirty="0"/>
              <a:t>)</a:t>
            </a:r>
          </a:p>
          <a:p>
            <a:pPr marL="800100" lvl="1" indent="-342900" eaLnBrk="1" hangingPunct="1">
              <a:buFont typeface="+mj-lt"/>
              <a:buAutoNum type="alphaLcPeriod"/>
              <a:defRPr/>
            </a:pPr>
            <a:r>
              <a:rPr lang="en-US" sz="1800" dirty="0" err="1"/>
              <a:t>Analisis</a:t>
            </a:r>
            <a:r>
              <a:rPr lang="en-US" sz="1800" dirty="0"/>
              <a:t> </a:t>
            </a:r>
            <a:r>
              <a:rPr lang="en-US" sz="1800" dirty="0" err="1"/>
              <a:t>Statistik</a:t>
            </a:r>
            <a:endParaRPr lang="en-US" sz="1800" dirty="0"/>
          </a:p>
          <a:p>
            <a:pPr marL="800100" lvl="1" indent="-342900" eaLnBrk="1" hangingPunct="1">
              <a:buFont typeface="+mj-lt"/>
              <a:buAutoNum type="alphaLcPeriod"/>
              <a:defRPr/>
            </a:pPr>
            <a:r>
              <a:rPr lang="en-US" sz="1800" dirty="0" err="1"/>
              <a:t>Etika</a:t>
            </a:r>
            <a:r>
              <a:rPr lang="en-US" sz="1800" dirty="0"/>
              <a:t> </a:t>
            </a:r>
            <a:r>
              <a:rPr lang="en-US" sz="1800" dirty="0" err="1"/>
              <a:t>Penelitian</a:t>
            </a:r>
            <a:r>
              <a:rPr lang="en-US" sz="1800" dirty="0"/>
              <a:t> </a:t>
            </a:r>
          </a:p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43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92696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Koreksi</a:t>
            </a:r>
            <a:r>
              <a:rPr lang="en-ID" dirty="0"/>
              <a:t> Hasil </a:t>
            </a:r>
            <a:r>
              <a:rPr lang="en-ID" dirty="0" err="1"/>
              <a:t>Tugas</a:t>
            </a:r>
            <a:r>
              <a:rPr lang="en-ID" dirty="0"/>
              <a:t>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44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86386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Koreksi</a:t>
            </a:r>
            <a:r>
              <a:rPr lang="en-ID" dirty="0"/>
              <a:t> Hasil </a:t>
            </a:r>
            <a:r>
              <a:rPr lang="en-ID" dirty="0" err="1"/>
              <a:t>Tugas</a:t>
            </a:r>
            <a:r>
              <a:rPr lang="en-ID" dirty="0"/>
              <a:t>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45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9474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65BDDC3-4B08-44A5-B370-AD5BFB2FE7DE}" type="slidenum">
              <a:rPr lang="en-US" altLang="en-US" smtClean="0">
                <a:latin typeface="Tahoma" panose="020B0604030504040204" pitchFamily="34" charset="0"/>
              </a:rPr>
              <a:pPr/>
              <a:t>51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Populasi subyek: misalnya penderita urtikaria kronis, penderita community-acquired pneumonia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Kriteria inklusi terlalu longgar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 banyak pasien tapi sangat heterogen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Kriteria terlalu ketat; susah mendapat pasien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33489A-09B6-49E1-9DE3-8CEE053D42C3}" type="slidenum">
              <a:rPr lang="en-US" altLang="en-US" smtClean="0">
                <a:latin typeface="Tahoma" panose="020B0604030504040204" pitchFamily="34" charset="0"/>
              </a:rPr>
              <a:pPr/>
              <a:t>55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See Sudigdo p.72-77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dirty="0" err="1"/>
              <a:t>Judul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Proposal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mesti</a:t>
            </a:r>
            <a:r>
              <a:rPr lang="en-US" sz="2400" dirty="0"/>
              <a:t> </a:t>
            </a:r>
            <a:r>
              <a:rPr lang="en-US" sz="2400" dirty="0" err="1"/>
              <a:t>selalu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judul</a:t>
            </a:r>
            <a:r>
              <a:rPr lang="en-US" sz="2400" dirty="0"/>
              <a:t> </a:t>
            </a:r>
            <a:r>
              <a:rPr lang="en-US" sz="2400" dirty="0" err="1"/>
              <a:t>manuskrip</a:t>
            </a:r>
            <a:endParaRPr lang="en-US" sz="2400" dirty="0"/>
          </a:p>
          <a:p>
            <a:pPr eaLnBrk="1" hangingPunct="1">
              <a:defRPr/>
            </a:pPr>
            <a:r>
              <a:rPr lang="en-US" sz="2400" dirty="0"/>
              <a:t>-</a:t>
            </a:r>
            <a:r>
              <a:rPr lang="en-US" sz="2000" dirty="0" err="1"/>
              <a:t>Judul</a:t>
            </a:r>
            <a:r>
              <a:rPr lang="en-US" sz="2000" dirty="0"/>
              <a:t> </a:t>
            </a:r>
            <a:r>
              <a:rPr lang="en-US" sz="2000" dirty="0" err="1"/>
              <a:t>manuskrip</a:t>
            </a:r>
            <a:r>
              <a:rPr lang="en-US" sz="2000" dirty="0"/>
              <a:t> </a:t>
            </a:r>
            <a:r>
              <a:rPr lang="en-US" sz="2000" dirty="0" err="1"/>
              <a:t>bisa</a:t>
            </a:r>
            <a:r>
              <a:rPr lang="en-US" sz="2000" dirty="0"/>
              <a:t> </a:t>
            </a:r>
            <a:r>
              <a:rPr lang="en-US" sz="2000" dirty="0" err="1"/>
              <a:t>berupa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kesimpulan</a:t>
            </a:r>
            <a:r>
              <a:rPr lang="en-US" sz="2000" dirty="0"/>
              <a:t> </a:t>
            </a:r>
            <a:r>
              <a:rPr lang="en-US" sz="2000" dirty="0" err="1"/>
              <a:t>analisis</a:t>
            </a:r>
            <a:r>
              <a:rPr lang="en-US" sz="2000" dirty="0"/>
              <a:t> </a:t>
            </a:r>
          </a:p>
          <a:p>
            <a:pPr eaLnBrk="1" hangingPunct="1">
              <a:defRPr/>
            </a:pPr>
            <a:r>
              <a:rPr lang="en-US" sz="2400" dirty="0" err="1"/>
              <a:t>Judul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diakhir</a:t>
            </a:r>
            <a:r>
              <a:rPr lang="en-US" sz="2400" dirty="0"/>
              <a:t> </a:t>
            </a:r>
            <a:r>
              <a:rPr lang="en-US" sz="2400" dirty="0" err="1"/>
              <a:t>setelah</a:t>
            </a:r>
            <a:r>
              <a:rPr lang="en-US" sz="2400" dirty="0"/>
              <a:t> draft Bab 1-3 </a:t>
            </a:r>
            <a:r>
              <a:rPr lang="en-US" sz="2400" dirty="0" err="1"/>
              <a:t>disusun</a:t>
            </a:r>
            <a:endParaRPr lang="id-ID" sz="2400" dirty="0"/>
          </a:p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44195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9DE4F0D-01AD-48E3-B400-0122D48A921F}" type="slidenum">
              <a:rPr lang="en-US" altLang="en-US" smtClean="0">
                <a:latin typeface="Tahoma" panose="020B0604030504040204" pitchFamily="34" charset="0"/>
              </a:rPr>
              <a:pPr/>
              <a:t>56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Sudigdo p.75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7D51ABA-0019-4D9F-AB71-CB3E8EEEF92E}" type="slidenum">
              <a:rPr lang="en-US" altLang="en-US" smtClean="0">
                <a:latin typeface="Tahoma" panose="020B0604030504040204" pitchFamily="34" charset="0"/>
              </a:rPr>
              <a:pPr/>
              <a:t>57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A34E1F9-C4E3-4B37-88EF-B6581AFFA596}" type="slidenum">
              <a:rPr lang="en-US" altLang="en-US" smtClean="0">
                <a:latin typeface="Tahoma" panose="020B0604030504040204" pitchFamily="34" charset="0"/>
              </a:rPr>
              <a:pPr/>
              <a:t>58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2CFC56-2AF4-43E7-8042-22D36E37E850}" type="slidenum">
              <a:rPr lang="en-US" altLang="en-US" smtClean="0">
                <a:latin typeface="Tahoma" panose="020B0604030504040204" pitchFamily="34" charset="0"/>
              </a:rPr>
              <a:pPr/>
              <a:t>59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A892237-7B7C-4CED-86B6-0E71ABC709D2}" type="slidenum">
              <a:rPr lang="en-US" altLang="en-US" smtClean="0">
                <a:latin typeface="Tahoma" panose="020B0604030504040204" pitchFamily="34" charset="0"/>
              </a:rPr>
              <a:pPr/>
              <a:t>61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Kontrol plasebo perlu bila hasil pengukuran bersifat subyektif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Gunanya untuk mengurangi bias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1328B28-BC70-45DD-ADA8-9118333791AB}" type="slidenum">
              <a:rPr lang="en-US" altLang="en-US" smtClean="0">
                <a:latin typeface="Tahoma" panose="020B0604030504040204" pitchFamily="34" charset="0"/>
              </a:rPr>
              <a:pPr/>
              <a:t>62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Kontrol plasebo perlu bila hasil pengukuran bersifat subyektif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Gunanya untuk mengurangi bias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F005697-6CC5-492B-BAFD-89B9FE284641}" type="slidenum">
              <a:rPr lang="en-US" altLang="en-US" smtClean="0">
                <a:latin typeface="Tahoma" panose="020B0604030504040204" pitchFamily="34" charset="0"/>
              </a:rPr>
              <a:pPr/>
              <a:t>63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Kontrol plasebo perlu bila hasil pengukuran bersifat subyektif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Gunanya untuk mengurangi bias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9027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Koreksi</a:t>
            </a:r>
            <a:r>
              <a:rPr lang="en-ID" dirty="0"/>
              <a:t> Hasil </a:t>
            </a:r>
            <a:r>
              <a:rPr lang="en-ID" dirty="0" err="1"/>
              <a:t>Tugas</a:t>
            </a:r>
            <a:r>
              <a:rPr lang="en-ID" dirty="0"/>
              <a:t>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28375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94913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Koreksi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65196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91864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01885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220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80FD85-B371-4433-9EBC-495543D823E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25942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005BE-B460-401A-9319-25A079C18D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0815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005BE-B460-401A-9319-25A079C18D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9557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005BE-B460-401A-9319-25A079C18D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8228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5E040-710B-4FE7-82A7-C6336C6AE94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74030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BDFC63-A5EA-4497-8698-BF9B11D36CA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95795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102FC-6A55-4EE9-ABE1-D1F9E17EDAA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996D0C6-0E46-472F-B5EC-BD2797501C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72400" y="436640"/>
            <a:ext cx="813699" cy="1092363"/>
          </a:xfrm>
          <a:prstGeom prst="rect">
            <a:avLst/>
          </a:prstGeom>
          <a:solidFill>
            <a:srgbClr val="FFFFFF">
              <a:shade val="85000"/>
            </a:srgbClr>
          </a:solidFill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2A31147-FE22-45F8-9EAC-2178C44DA399}"/>
              </a:ext>
            </a:extLst>
          </p:cNvPr>
          <p:cNvSpPr/>
          <p:nvPr userDrawn="1"/>
        </p:nvSpPr>
        <p:spPr>
          <a:xfrm>
            <a:off x="251520" y="6589050"/>
            <a:ext cx="5832648" cy="18256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ysClr val="windowText" lastClr="000000"/>
                </a:solidFill>
              </a:rPr>
              <a:t>Aria Kekalih – Prodi Magister </a:t>
            </a:r>
            <a:r>
              <a:rPr lang="en-US" sz="1100" b="1" dirty="0" err="1">
                <a:solidFill>
                  <a:sysClr val="windowText" lastClr="000000"/>
                </a:solidFill>
              </a:rPr>
              <a:t>Kedokteran</a:t>
            </a:r>
            <a:r>
              <a:rPr lang="en-US" sz="1100" b="1" dirty="0">
                <a:solidFill>
                  <a:sysClr val="windowText" lastClr="000000"/>
                </a:solidFill>
              </a:rPr>
              <a:t> </a:t>
            </a:r>
            <a:r>
              <a:rPr lang="en-US" sz="1100" b="1" dirty="0" err="1">
                <a:solidFill>
                  <a:sysClr val="windowText" lastClr="000000"/>
                </a:solidFill>
              </a:rPr>
              <a:t>Kerja</a:t>
            </a:r>
            <a:r>
              <a:rPr lang="en-US" sz="1100" b="1" dirty="0">
                <a:solidFill>
                  <a:sysClr val="windowText" lastClr="000000"/>
                </a:solidFill>
              </a:rPr>
              <a:t> (MKK-FKUI)</a:t>
            </a:r>
          </a:p>
        </p:txBody>
      </p:sp>
    </p:spTree>
    <p:extLst>
      <p:ext uri="{BB962C8B-B14F-4D97-AF65-F5344CB8AC3E}">
        <p14:creationId xmlns:p14="http://schemas.microsoft.com/office/powerpoint/2010/main" val="1157680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B97DC3-AC05-490E-A314-E48ACC71DE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C85853C-F6C9-4E55-8C07-2F4F5328D0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00392" y="188640"/>
            <a:ext cx="813699" cy="1092363"/>
          </a:xfrm>
          <a:prstGeom prst="rect">
            <a:avLst/>
          </a:prstGeom>
          <a:solidFill>
            <a:srgbClr val="FFFFFF">
              <a:shade val="85000"/>
            </a:srgbClr>
          </a:solidFill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372489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7656B6-D485-400A-831E-BF5FFC6C790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8F78B32-0751-4579-B0EF-F3E7F5F837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72400" y="145216"/>
            <a:ext cx="813699" cy="1092363"/>
          </a:xfrm>
          <a:prstGeom prst="rect">
            <a:avLst/>
          </a:prstGeom>
          <a:solidFill>
            <a:srgbClr val="FFFFFF">
              <a:shade val="85000"/>
            </a:srgbClr>
          </a:solidFill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6A71274-7135-4136-971D-78C1218BD4AF}"/>
              </a:ext>
            </a:extLst>
          </p:cNvPr>
          <p:cNvSpPr/>
          <p:nvPr userDrawn="1"/>
        </p:nvSpPr>
        <p:spPr>
          <a:xfrm>
            <a:off x="251520" y="6589050"/>
            <a:ext cx="5832648" cy="18256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ysClr val="windowText" lastClr="000000"/>
                </a:solidFill>
              </a:rPr>
              <a:t>Aria Kekalih – Prodi Magister </a:t>
            </a:r>
            <a:r>
              <a:rPr lang="en-US" sz="1100" b="1" dirty="0" err="1">
                <a:solidFill>
                  <a:sysClr val="windowText" lastClr="000000"/>
                </a:solidFill>
              </a:rPr>
              <a:t>Kedokteran</a:t>
            </a:r>
            <a:r>
              <a:rPr lang="en-US" sz="1100" b="1" dirty="0">
                <a:solidFill>
                  <a:sysClr val="windowText" lastClr="000000"/>
                </a:solidFill>
              </a:rPr>
              <a:t> </a:t>
            </a:r>
            <a:r>
              <a:rPr lang="en-US" sz="1100" b="1" dirty="0" err="1">
                <a:solidFill>
                  <a:sysClr val="windowText" lastClr="000000"/>
                </a:solidFill>
              </a:rPr>
              <a:t>Kerja</a:t>
            </a:r>
            <a:r>
              <a:rPr lang="en-US" sz="1100" b="1" dirty="0">
                <a:solidFill>
                  <a:sysClr val="windowText" lastClr="000000"/>
                </a:solidFill>
              </a:rPr>
              <a:t> (MKK-FKUI)</a:t>
            </a:r>
          </a:p>
        </p:txBody>
      </p:sp>
    </p:spTree>
    <p:extLst>
      <p:ext uri="{BB962C8B-B14F-4D97-AF65-F5344CB8AC3E}">
        <p14:creationId xmlns:p14="http://schemas.microsoft.com/office/powerpoint/2010/main" val="2085104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1F5A9B-D639-436B-8C6F-DB94FCF412C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D2981F9-C04D-4D4E-B064-7F85C82EFA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72400" y="139659"/>
            <a:ext cx="813699" cy="1092363"/>
          </a:xfrm>
          <a:prstGeom prst="rect">
            <a:avLst/>
          </a:prstGeom>
          <a:solidFill>
            <a:srgbClr val="FFFFFF">
              <a:shade val="85000"/>
            </a:srgbClr>
          </a:solidFill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828AC76-2AD6-4B51-95F2-306E8D450D76}"/>
              </a:ext>
            </a:extLst>
          </p:cNvPr>
          <p:cNvSpPr/>
          <p:nvPr userDrawn="1"/>
        </p:nvSpPr>
        <p:spPr>
          <a:xfrm>
            <a:off x="251520" y="6589050"/>
            <a:ext cx="5832648" cy="18256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ysClr val="windowText" lastClr="000000"/>
                </a:solidFill>
              </a:rPr>
              <a:t>Aria Kekalih – Prodi Magister </a:t>
            </a:r>
            <a:r>
              <a:rPr lang="en-US" sz="1100" b="1" dirty="0" err="1">
                <a:solidFill>
                  <a:sysClr val="windowText" lastClr="000000"/>
                </a:solidFill>
              </a:rPr>
              <a:t>Kedokteran</a:t>
            </a:r>
            <a:r>
              <a:rPr lang="en-US" sz="1100" b="1" dirty="0">
                <a:solidFill>
                  <a:sysClr val="windowText" lastClr="000000"/>
                </a:solidFill>
              </a:rPr>
              <a:t> </a:t>
            </a:r>
            <a:r>
              <a:rPr lang="en-US" sz="1100" b="1" dirty="0" err="1">
                <a:solidFill>
                  <a:sysClr val="windowText" lastClr="000000"/>
                </a:solidFill>
              </a:rPr>
              <a:t>Kerja</a:t>
            </a:r>
            <a:r>
              <a:rPr lang="en-US" sz="1100" b="1" dirty="0">
                <a:solidFill>
                  <a:sysClr val="windowText" lastClr="000000"/>
                </a:solidFill>
              </a:rPr>
              <a:t> (MKK-FKUI)</a:t>
            </a:r>
          </a:p>
        </p:txBody>
      </p:sp>
    </p:spTree>
    <p:extLst>
      <p:ext uri="{BB962C8B-B14F-4D97-AF65-F5344CB8AC3E}">
        <p14:creationId xmlns:p14="http://schemas.microsoft.com/office/powerpoint/2010/main" val="4257019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5A1291-E8D6-4184-8AF3-B5C5AFBCCA5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DF97F1E-EB01-495D-9620-28D7209C0E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72400" y="163269"/>
            <a:ext cx="813699" cy="1092363"/>
          </a:xfrm>
          <a:prstGeom prst="rect">
            <a:avLst/>
          </a:prstGeom>
          <a:solidFill>
            <a:srgbClr val="FFFFFF">
              <a:shade val="85000"/>
            </a:srgbClr>
          </a:solidFill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217462E-D730-4753-A79E-DE4189C33675}"/>
              </a:ext>
            </a:extLst>
          </p:cNvPr>
          <p:cNvSpPr/>
          <p:nvPr userDrawn="1"/>
        </p:nvSpPr>
        <p:spPr>
          <a:xfrm>
            <a:off x="251520" y="6589050"/>
            <a:ext cx="5832648" cy="18256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ysClr val="windowText" lastClr="000000"/>
                </a:solidFill>
              </a:rPr>
              <a:t>Aria Kekalih – Prodi Magister </a:t>
            </a:r>
            <a:r>
              <a:rPr lang="en-US" sz="1100" b="1" dirty="0" err="1">
                <a:solidFill>
                  <a:sysClr val="windowText" lastClr="000000"/>
                </a:solidFill>
              </a:rPr>
              <a:t>Kedokteran</a:t>
            </a:r>
            <a:r>
              <a:rPr lang="en-US" sz="1100" b="1" dirty="0">
                <a:solidFill>
                  <a:sysClr val="windowText" lastClr="000000"/>
                </a:solidFill>
              </a:rPr>
              <a:t> </a:t>
            </a:r>
            <a:r>
              <a:rPr lang="en-US" sz="1100" b="1" dirty="0" err="1">
                <a:solidFill>
                  <a:sysClr val="windowText" lastClr="000000"/>
                </a:solidFill>
              </a:rPr>
              <a:t>Kerja</a:t>
            </a:r>
            <a:r>
              <a:rPr lang="en-US" sz="1100" b="1" dirty="0">
                <a:solidFill>
                  <a:sysClr val="windowText" lastClr="000000"/>
                </a:solidFill>
              </a:rPr>
              <a:t> (MKK-FKUI)</a:t>
            </a:r>
          </a:p>
        </p:txBody>
      </p:sp>
    </p:spTree>
    <p:extLst>
      <p:ext uri="{BB962C8B-B14F-4D97-AF65-F5344CB8AC3E}">
        <p14:creationId xmlns:p14="http://schemas.microsoft.com/office/powerpoint/2010/main" val="1956937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49BA8B-135E-44A1-AC84-EE0B504B13D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A60726-7BC0-421B-A6EB-6A7A4BF685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72400" y="188640"/>
            <a:ext cx="813699" cy="1092363"/>
          </a:xfrm>
          <a:prstGeom prst="rect">
            <a:avLst/>
          </a:prstGeom>
          <a:solidFill>
            <a:srgbClr val="FFFFFF">
              <a:shade val="85000"/>
            </a:srgbClr>
          </a:solidFill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900ADFB-EEF3-4BB5-ABC0-FEF914B94900}"/>
              </a:ext>
            </a:extLst>
          </p:cNvPr>
          <p:cNvSpPr/>
          <p:nvPr userDrawn="1"/>
        </p:nvSpPr>
        <p:spPr>
          <a:xfrm>
            <a:off x="251520" y="6589050"/>
            <a:ext cx="5832648" cy="18256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ysClr val="windowText" lastClr="000000"/>
                </a:solidFill>
              </a:rPr>
              <a:t>Aria Kekalih – Prodi Magister </a:t>
            </a:r>
            <a:r>
              <a:rPr lang="en-US" sz="1100" b="1" dirty="0" err="1">
                <a:solidFill>
                  <a:sysClr val="windowText" lastClr="000000"/>
                </a:solidFill>
              </a:rPr>
              <a:t>Kedokteran</a:t>
            </a:r>
            <a:r>
              <a:rPr lang="en-US" sz="1100" b="1" dirty="0">
                <a:solidFill>
                  <a:sysClr val="windowText" lastClr="000000"/>
                </a:solidFill>
              </a:rPr>
              <a:t> </a:t>
            </a:r>
            <a:r>
              <a:rPr lang="en-US" sz="1100" b="1" dirty="0" err="1">
                <a:solidFill>
                  <a:sysClr val="windowText" lastClr="000000"/>
                </a:solidFill>
              </a:rPr>
              <a:t>Kerja</a:t>
            </a:r>
            <a:r>
              <a:rPr lang="en-US" sz="1100" b="1" dirty="0">
                <a:solidFill>
                  <a:sysClr val="windowText" lastClr="000000"/>
                </a:solidFill>
              </a:rPr>
              <a:t> (MKK-FKUI)</a:t>
            </a:r>
          </a:p>
        </p:txBody>
      </p:sp>
    </p:spTree>
    <p:extLst>
      <p:ext uri="{BB962C8B-B14F-4D97-AF65-F5344CB8AC3E}">
        <p14:creationId xmlns:p14="http://schemas.microsoft.com/office/powerpoint/2010/main" val="3522215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EF23E4-3C48-4CA4-8526-C8A8BE40005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04012A8-CD26-4BBE-9AAC-57E80A4542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72400" y="197000"/>
            <a:ext cx="813699" cy="1092363"/>
          </a:xfrm>
          <a:prstGeom prst="rect">
            <a:avLst/>
          </a:prstGeom>
          <a:solidFill>
            <a:srgbClr val="FFFFFF">
              <a:shade val="85000"/>
            </a:srgbClr>
          </a:solidFill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3E15874-613B-4CA4-AAAE-DE7A3646245C}"/>
              </a:ext>
            </a:extLst>
          </p:cNvPr>
          <p:cNvSpPr/>
          <p:nvPr userDrawn="1"/>
        </p:nvSpPr>
        <p:spPr>
          <a:xfrm>
            <a:off x="251520" y="6589050"/>
            <a:ext cx="5832648" cy="18256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ysClr val="windowText" lastClr="000000"/>
                </a:solidFill>
              </a:rPr>
              <a:t>Aria Kekalih – Prodi Magister </a:t>
            </a:r>
            <a:r>
              <a:rPr lang="en-US" sz="1100" b="1" dirty="0" err="1">
                <a:solidFill>
                  <a:sysClr val="windowText" lastClr="000000"/>
                </a:solidFill>
              </a:rPr>
              <a:t>Kedokteran</a:t>
            </a:r>
            <a:r>
              <a:rPr lang="en-US" sz="1100" b="1" dirty="0">
                <a:solidFill>
                  <a:sysClr val="windowText" lastClr="000000"/>
                </a:solidFill>
              </a:rPr>
              <a:t> </a:t>
            </a:r>
            <a:r>
              <a:rPr lang="en-US" sz="1100" b="1" dirty="0" err="1">
                <a:solidFill>
                  <a:sysClr val="windowText" lastClr="000000"/>
                </a:solidFill>
              </a:rPr>
              <a:t>Kerja</a:t>
            </a:r>
            <a:r>
              <a:rPr lang="en-US" sz="1100" b="1" dirty="0">
                <a:solidFill>
                  <a:sysClr val="windowText" lastClr="000000"/>
                </a:solidFill>
              </a:rPr>
              <a:t> (MKK-FKUI)</a:t>
            </a:r>
          </a:p>
        </p:txBody>
      </p:sp>
    </p:spTree>
    <p:extLst>
      <p:ext uri="{BB962C8B-B14F-4D97-AF65-F5344CB8AC3E}">
        <p14:creationId xmlns:p14="http://schemas.microsoft.com/office/powerpoint/2010/main" val="21041523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pPr>
              <a:defRPr/>
            </a:pPr>
            <a:fld id="{CD9FCB71-1566-42EB-A6A7-6CC7AAB1CCB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506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4C2005BE-B460-401A-9319-25A079C18D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6381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12" r:id="rId1"/>
    <p:sldLayoutId id="2147484013" r:id="rId2"/>
    <p:sldLayoutId id="2147484014" r:id="rId3"/>
    <p:sldLayoutId id="2147484015" r:id="rId4"/>
    <p:sldLayoutId id="2147484016" r:id="rId5"/>
    <p:sldLayoutId id="2147484017" r:id="rId6"/>
    <p:sldLayoutId id="2147484018" r:id="rId7"/>
    <p:sldLayoutId id="2147484019" r:id="rId8"/>
    <p:sldLayoutId id="2147484020" r:id="rId9"/>
    <p:sldLayoutId id="2147484021" r:id="rId10"/>
    <p:sldLayoutId id="2147484022" r:id="rId11"/>
    <p:sldLayoutId id="2147484023" r:id="rId12"/>
    <p:sldLayoutId id="2147484024" r:id="rId13"/>
    <p:sldLayoutId id="2147484025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onsula.com/id/indonesia/dokter/prof-dr-dr-sudigdo-sastroasmoro-spak" TargetMode="External"/><Relationship Id="rId2" Type="http://schemas.openxmlformats.org/officeDocument/2006/relationships/hyperlink" Target="http://research.fk.ui.ac.id/sisteminformasi/index.php/laboratorium-farmakokinetik/staf-laboratorium-farmakologi-toksikologi/item/664-rianto-setiabudy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ounded Rectangle 16">
            <a:extLst>
              <a:ext uri="{FF2B5EF4-FFF2-40B4-BE49-F238E27FC236}">
                <a16:creationId xmlns:a16="http://schemas.microsoft.com/office/drawing/2014/main" id="{C047760E-E06B-4B4A-B5B2-04642663BD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6594" y="643464"/>
            <a:ext cx="1957291" cy="3599352"/>
          </a:xfrm>
          <a:prstGeom prst="roundRect">
            <a:avLst>
              <a:gd name="adj" fmla="val 4219"/>
            </a:avLst>
          </a:prstGeom>
          <a:solidFill>
            <a:srgbClr val="FFFFFF"/>
          </a:solidFill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ounded Rectangle 16">
            <a:extLst>
              <a:ext uri="{FF2B5EF4-FFF2-40B4-BE49-F238E27FC236}">
                <a16:creationId xmlns:a16="http://schemas.microsoft.com/office/drawing/2014/main" id="{D791EE87-BB9F-490C-A10B-57FB68B57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53279" y="643464"/>
            <a:ext cx="1957291" cy="3599352"/>
          </a:xfrm>
          <a:prstGeom prst="roundRect">
            <a:avLst>
              <a:gd name="adj" fmla="val 4219"/>
            </a:avLst>
          </a:prstGeom>
          <a:solidFill>
            <a:srgbClr val="FFFFFF"/>
          </a:solidFill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ounded Rectangle 16">
            <a:extLst>
              <a:ext uri="{FF2B5EF4-FFF2-40B4-BE49-F238E27FC236}">
                <a16:creationId xmlns:a16="http://schemas.microsoft.com/office/drawing/2014/main" id="{0FE62B09-9016-4FAE-8948-1EBD81EED9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63" y="643464"/>
            <a:ext cx="1957292" cy="3599352"/>
          </a:xfrm>
          <a:prstGeom prst="roundRect">
            <a:avLst>
              <a:gd name="adj" fmla="val 4219"/>
            </a:avLst>
          </a:prstGeom>
          <a:solidFill>
            <a:srgbClr val="FFFFFF"/>
          </a:solidFill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ounded Rectangle 16">
            <a:extLst>
              <a:ext uri="{FF2B5EF4-FFF2-40B4-BE49-F238E27FC236}">
                <a16:creationId xmlns:a16="http://schemas.microsoft.com/office/drawing/2014/main" id="{B300EC78-2011-4A4E-9292-F8741539BE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06648" y="643464"/>
            <a:ext cx="1957292" cy="3599352"/>
          </a:xfrm>
          <a:prstGeom prst="roundRect">
            <a:avLst>
              <a:gd name="adj" fmla="val 4219"/>
            </a:avLst>
          </a:prstGeom>
          <a:solidFill>
            <a:srgbClr val="FFFFFF"/>
          </a:solidFill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DE2DD4A6-DC96-421E-9E1C-7CD0D2681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 bwMode="white">
          <a:xfrm>
            <a:off x="-6998" y="4525094"/>
            <a:ext cx="9152363" cy="2344057"/>
            <a:chOff x="0" y="4525094"/>
            <a:chExt cx="12203151" cy="2344057"/>
          </a:xfrm>
        </p:grpSpPr>
        <p:sp>
          <p:nvSpPr>
            <p:cNvPr id="81" name="Freeform 9">
              <a:extLst>
                <a:ext uri="{FF2B5EF4-FFF2-40B4-BE49-F238E27FC236}">
                  <a16:creationId xmlns:a16="http://schemas.microsoft.com/office/drawing/2014/main" id="{5E6BB74D-E85C-4CCB-90CE-0246006405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0" y="4525094"/>
              <a:ext cx="12192000" cy="2332906"/>
            </a:xfrm>
            <a:custGeom>
              <a:avLst/>
              <a:gdLst>
                <a:gd name="connsiteX0" fmla="*/ 0 w 12192000"/>
                <a:gd name="connsiteY0" fmla="*/ 0 h 2332906"/>
                <a:gd name="connsiteX1" fmla="*/ 1996017 w 12192000"/>
                <a:gd name="connsiteY1" fmla="*/ 0 h 2332906"/>
                <a:gd name="connsiteX2" fmla="*/ 2377017 w 12192000"/>
                <a:gd name="connsiteY2" fmla="*/ 263783 h 2332906"/>
                <a:gd name="connsiteX3" fmla="*/ 2385484 w 12192000"/>
                <a:gd name="connsiteY3" fmla="*/ 266713 h 2332906"/>
                <a:gd name="connsiteX4" fmla="*/ 2398184 w 12192000"/>
                <a:gd name="connsiteY4" fmla="*/ 271110 h 2332906"/>
                <a:gd name="connsiteX5" fmla="*/ 2410883 w 12192000"/>
                <a:gd name="connsiteY5" fmla="*/ 275506 h 2332906"/>
                <a:gd name="connsiteX6" fmla="*/ 2421467 w 12192000"/>
                <a:gd name="connsiteY6" fmla="*/ 275506 h 2332906"/>
                <a:gd name="connsiteX7" fmla="*/ 2434167 w 12192000"/>
                <a:gd name="connsiteY7" fmla="*/ 275506 h 2332906"/>
                <a:gd name="connsiteX8" fmla="*/ 2444750 w 12192000"/>
                <a:gd name="connsiteY8" fmla="*/ 271110 h 2332906"/>
                <a:gd name="connsiteX9" fmla="*/ 2457450 w 12192000"/>
                <a:gd name="connsiteY9" fmla="*/ 266713 h 2332906"/>
                <a:gd name="connsiteX10" fmla="*/ 2465917 w 12192000"/>
                <a:gd name="connsiteY10" fmla="*/ 263783 h 2332906"/>
                <a:gd name="connsiteX11" fmla="*/ 2846917 w 12192000"/>
                <a:gd name="connsiteY11" fmla="*/ 0 h 2332906"/>
                <a:gd name="connsiteX12" fmla="*/ 12192000 w 12192000"/>
                <a:gd name="connsiteY12" fmla="*/ 0 h 2332906"/>
                <a:gd name="connsiteX13" fmla="*/ 12192000 w 12192000"/>
                <a:gd name="connsiteY13" fmla="*/ 2332906 h 2332906"/>
                <a:gd name="connsiteX14" fmla="*/ 0 w 12192000"/>
                <a:gd name="connsiteY14" fmla="*/ 2332906 h 233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192000" h="2332906">
                  <a:moveTo>
                    <a:pt x="0" y="0"/>
                  </a:moveTo>
                  <a:lnTo>
                    <a:pt x="1996017" y="0"/>
                  </a:lnTo>
                  <a:lnTo>
                    <a:pt x="2377017" y="263783"/>
                  </a:lnTo>
                  <a:lnTo>
                    <a:pt x="2385484" y="266713"/>
                  </a:lnTo>
                  <a:lnTo>
                    <a:pt x="2398184" y="271110"/>
                  </a:lnTo>
                  <a:lnTo>
                    <a:pt x="2410883" y="275506"/>
                  </a:lnTo>
                  <a:lnTo>
                    <a:pt x="2421467" y="275506"/>
                  </a:lnTo>
                  <a:lnTo>
                    <a:pt x="2434167" y="275506"/>
                  </a:lnTo>
                  <a:lnTo>
                    <a:pt x="2444750" y="271110"/>
                  </a:lnTo>
                  <a:lnTo>
                    <a:pt x="2457450" y="266713"/>
                  </a:lnTo>
                  <a:lnTo>
                    <a:pt x="2465917" y="263783"/>
                  </a:lnTo>
                  <a:lnTo>
                    <a:pt x="2846917" y="0"/>
                  </a:lnTo>
                  <a:lnTo>
                    <a:pt x="12192000" y="0"/>
                  </a:lnTo>
                  <a:lnTo>
                    <a:pt x="12192000" y="2332906"/>
                  </a:lnTo>
                  <a:lnTo>
                    <a:pt x="0" y="2332906"/>
                  </a:lnTo>
                  <a:close/>
                </a:path>
              </a:pathLst>
            </a:custGeom>
            <a:solidFill>
              <a:schemeClr val="bg1">
                <a:lumMod val="85000"/>
                <a:lumOff val="15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Isosceles Triangle 81">
              <a:extLst>
                <a:ext uri="{FF2B5EF4-FFF2-40B4-BE49-F238E27FC236}">
                  <a16:creationId xmlns:a16="http://schemas.microsoft.com/office/drawing/2014/main" id="{52808592-600C-4349-9F27-EC36C0BA4C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 flipH="1">
              <a:off x="3820" y="4536245"/>
              <a:ext cx="5660999" cy="2332906"/>
            </a:xfrm>
            <a:prstGeom prst="triangle">
              <a:avLst>
                <a:gd name="adj" fmla="val 100000"/>
              </a:avLst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Isosceles Triangle 82">
              <a:extLst>
                <a:ext uri="{FF2B5EF4-FFF2-40B4-BE49-F238E27FC236}">
                  <a16:creationId xmlns:a16="http://schemas.microsoft.com/office/drawing/2014/main" id="{B5E00D3B-1E29-4E11-BCD3-8E3A56F4BE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4813714" y="4536245"/>
              <a:ext cx="7389437" cy="2332906"/>
            </a:xfrm>
            <a:prstGeom prst="triangle">
              <a:avLst>
                <a:gd name="adj" fmla="val 100000"/>
              </a:avLst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500" y="4817533"/>
            <a:ext cx="7929000" cy="779529"/>
          </a:xfrm>
          <a:effectLst/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400" dirty="0">
                <a:solidFill>
                  <a:schemeClr val="tx1"/>
                </a:solidFill>
                <a:latin typeface="Arial Narrow" pitchFamily="34" charset="0"/>
              </a:rPr>
              <a:t>Modul Seminar</a:t>
            </a:r>
            <a:endParaRPr lang="id-ID" sz="4400" dirty="0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7500" y="5594110"/>
            <a:ext cx="7929000" cy="1075250"/>
          </a:xfrm>
          <a:effectLst/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1400" i="1" dirty="0"/>
              <a:t>Aria Kekalih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400" i="1" dirty="0"/>
              <a:t>Modul </a:t>
            </a:r>
            <a:r>
              <a:rPr lang="en-US" sz="1400" i="1" dirty="0" err="1"/>
              <a:t>Metodologi</a:t>
            </a:r>
            <a:r>
              <a:rPr lang="en-US" sz="1400" i="1" dirty="0"/>
              <a:t> dan </a:t>
            </a:r>
            <a:r>
              <a:rPr lang="en-US" sz="1400" i="1" dirty="0" err="1"/>
              <a:t>Riset</a:t>
            </a:r>
            <a:r>
              <a:rPr lang="en-US" sz="1400" i="1" dirty="0"/>
              <a:t> </a:t>
            </a:r>
            <a:r>
              <a:rPr lang="en-US" sz="1400" i="1" dirty="0" err="1"/>
              <a:t>bagian</a:t>
            </a:r>
            <a:r>
              <a:rPr lang="en-US" sz="1400" i="1" dirty="0"/>
              <a:t> 1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ID" sz="1400" i="1" dirty="0"/>
              <a:t>Magister </a:t>
            </a:r>
            <a:r>
              <a:rPr lang="en-ID" sz="1400" i="1" dirty="0" err="1"/>
              <a:t>Kedokteran</a:t>
            </a:r>
            <a:r>
              <a:rPr lang="en-ID" sz="1400" i="1" dirty="0"/>
              <a:t> </a:t>
            </a:r>
            <a:r>
              <a:rPr lang="en-ID" sz="1400" i="1" dirty="0" err="1"/>
              <a:t>Kerja</a:t>
            </a:r>
            <a:r>
              <a:rPr lang="en-ID" sz="1400" i="1" dirty="0"/>
              <a:t> </a:t>
            </a:r>
            <a:r>
              <a:rPr lang="en-ID" sz="1400" i="1" dirty="0" err="1"/>
              <a:t>Fakultas</a:t>
            </a:r>
            <a:r>
              <a:rPr lang="en-ID" sz="1400" i="1" dirty="0"/>
              <a:t> </a:t>
            </a:r>
            <a:r>
              <a:rPr lang="en-ID" sz="1400" i="1" dirty="0" err="1"/>
              <a:t>Kedokteran</a:t>
            </a:r>
            <a:r>
              <a:rPr lang="en-ID" sz="1400" i="1" dirty="0"/>
              <a:t> </a:t>
            </a:r>
            <a:r>
              <a:rPr lang="en-ID" sz="1400" i="1" dirty="0" err="1"/>
              <a:t>Universitas</a:t>
            </a:r>
            <a:r>
              <a:rPr lang="en-ID" sz="1400" i="1" dirty="0"/>
              <a:t> Indonesia</a:t>
            </a:r>
            <a:endParaRPr lang="id-ID" sz="1400" i="1" dirty="0"/>
          </a:p>
        </p:txBody>
      </p:sp>
      <p:pic>
        <p:nvPicPr>
          <p:cNvPr id="3" name="Graphic 2" descr="Blackboard">
            <a:extLst>
              <a:ext uri="{FF2B5EF4-FFF2-40B4-BE49-F238E27FC236}">
                <a16:creationId xmlns:a16="http://schemas.microsoft.com/office/drawing/2014/main" id="{BFE04D63-D1F3-4098-A0A4-1F102FC54F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7990" y="1585890"/>
            <a:ext cx="1714500" cy="1714500"/>
          </a:xfrm>
          <a:prstGeom prst="rect">
            <a:avLst/>
          </a:prstGeom>
        </p:spPr>
      </p:pic>
      <p:pic>
        <p:nvPicPr>
          <p:cNvPr id="6" name="Graphic 5" descr="Open book">
            <a:extLst>
              <a:ext uri="{FF2B5EF4-FFF2-40B4-BE49-F238E27FC236}">
                <a16:creationId xmlns:a16="http://schemas.microsoft.com/office/drawing/2014/main" id="{449345B8-CD91-489B-A755-03992DA2BB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674674" y="1585890"/>
            <a:ext cx="1714500" cy="1714500"/>
          </a:xfrm>
          <a:prstGeom prst="rect">
            <a:avLst/>
          </a:prstGeom>
        </p:spPr>
      </p:pic>
      <p:pic>
        <p:nvPicPr>
          <p:cNvPr id="8" name="Graphic 7" descr="Microscope">
            <a:extLst>
              <a:ext uri="{FF2B5EF4-FFF2-40B4-BE49-F238E27FC236}">
                <a16:creationId xmlns:a16="http://schemas.microsoft.com/office/drawing/2014/main" id="{0A2257CB-4EA0-4ADB-80E6-D90C4CE796D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751359" y="1585890"/>
            <a:ext cx="1714500" cy="17145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88C9ED8-38D3-4B04-8981-7ACCDD75322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29069" y="1293687"/>
            <a:ext cx="1712450" cy="2298905"/>
          </a:xfrm>
          <a:prstGeom prst="rect">
            <a:avLst/>
          </a:prstGeom>
          <a:solidFill>
            <a:srgbClr val="FFFFFF">
              <a:shade val="85000"/>
            </a:srgbClr>
          </a:solidFill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018675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Bab 1. </a:t>
            </a:r>
            <a:r>
              <a:rPr lang="en-ID" dirty="0" err="1"/>
              <a:t>Pendahuluan</a:t>
            </a:r>
            <a:r>
              <a:rPr lang="en-ID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1550" lvl="1" indent="-514350">
              <a:buFont typeface="+mj-lt"/>
              <a:buAutoNum type="alphaLcPeriod"/>
              <a:defRPr/>
            </a:pPr>
            <a:r>
              <a:rPr lang="en-US" sz="2600" dirty="0" err="1"/>
              <a:t>Latar</a:t>
            </a:r>
            <a:r>
              <a:rPr lang="en-US" sz="2600" dirty="0"/>
              <a:t> </a:t>
            </a:r>
            <a:r>
              <a:rPr lang="en-US" sz="2600" dirty="0" err="1"/>
              <a:t>belakang</a:t>
            </a:r>
            <a:endParaRPr lang="en-US" sz="2600" dirty="0"/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sz="2600" dirty="0" err="1"/>
              <a:t>Rumusan</a:t>
            </a:r>
            <a:r>
              <a:rPr lang="en-US" sz="2600" dirty="0"/>
              <a:t> </a:t>
            </a:r>
            <a:r>
              <a:rPr lang="en-US" sz="2600" dirty="0" err="1"/>
              <a:t>masalah</a:t>
            </a:r>
            <a:endParaRPr lang="en-US" sz="2600" dirty="0"/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sz="2600" dirty="0" err="1"/>
              <a:t>Pertanyaan</a:t>
            </a:r>
            <a:r>
              <a:rPr lang="en-US" sz="2600" dirty="0"/>
              <a:t> </a:t>
            </a:r>
            <a:r>
              <a:rPr lang="en-US" sz="2600" dirty="0" err="1"/>
              <a:t>penelitian</a:t>
            </a:r>
            <a:r>
              <a:rPr lang="en-US" sz="2600" dirty="0"/>
              <a:t> </a:t>
            </a:r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sz="2600" dirty="0" err="1"/>
              <a:t>Hipotesis</a:t>
            </a:r>
            <a:r>
              <a:rPr lang="en-US" sz="2600" dirty="0"/>
              <a:t> (</a:t>
            </a:r>
            <a:r>
              <a:rPr lang="en-US" sz="2600" dirty="0" err="1"/>
              <a:t>bila</a:t>
            </a:r>
            <a:r>
              <a:rPr lang="en-US" sz="2600" dirty="0"/>
              <a:t> </a:t>
            </a:r>
            <a:r>
              <a:rPr lang="en-US" sz="2600" dirty="0" err="1"/>
              <a:t>analitik</a:t>
            </a:r>
            <a:r>
              <a:rPr lang="en-US" sz="2600" dirty="0"/>
              <a:t>)</a:t>
            </a:r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sz="2600" dirty="0" err="1"/>
              <a:t>Tujuan</a:t>
            </a:r>
            <a:r>
              <a:rPr lang="en-US" sz="2600" dirty="0"/>
              <a:t> </a:t>
            </a:r>
            <a:r>
              <a:rPr lang="en-US" sz="2600" dirty="0" err="1"/>
              <a:t>penelitian</a:t>
            </a:r>
            <a:endParaRPr lang="en-US" sz="2600" dirty="0"/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sz="2600" dirty="0" err="1"/>
              <a:t>Manfaat</a:t>
            </a:r>
            <a:r>
              <a:rPr lang="en-US" sz="2600" dirty="0"/>
              <a:t>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01996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Menjelaskan latar belakang permasalahan</a:t>
            </a:r>
            <a:r>
              <a:rPr lang="en-US"/>
              <a:t> </a:t>
            </a:r>
            <a:endParaRPr lang="id-ID"/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1844675"/>
            <a:ext cx="7413625" cy="428625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sz="2800"/>
              <a:t>Harus menggambarkan adanya suatu </a:t>
            </a:r>
            <a:r>
              <a:rPr lang="en-US" sz="2800">
                <a:solidFill>
                  <a:schemeClr val="hlink"/>
                </a:solidFill>
              </a:rPr>
              <a:t>masalah</a:t>
            </a:r>
            <a:r>
              <a:rPr lang="en-US" sz="2800">
                <a:solidFill>
                  <a:schemeClr val="folHlink"/>
                </a:solidFill>
              </a:rPr>
              <a:t> </a:t>
            </a:r>
            <a:r>
              <a:rPr lang="en-US" sz="2800"/>
              <a:t>(=perbedaan antara apa yang</a:t>
            </a:r>
            <a:r>
              <a:rPr lang="en-US" sz="2800">
                <a:solidFill>
                  <a:schemeClr val="hlink"/>
                </a:solidFill>
              </a:rPr>
              <a:t> ada</a:t>
            </a:r>
            <a:r>
              <a:rPr lang="en-US" sz="2800"/>
              <a:t> dan apa yang</a:t>
            </a:r>
            <a:r>
              <a:rPr lang="en-US" sz="2800">
                <a:solidFill>
                  <a:schemeClr val="hlink"/>
                </a:solidFill>
              </a:rPr>
              <a:t> seharusnya ada</a:t>
            </a:r>
            <a:r>
              <a:rPr lang="en-US" sz="2800"/>
              <a:t>)</a:t>
            </a:r>
          </a:p>
          <a:p>
            <a:pPr eaLnBrk="1" hangingPunct="1">
              <a:defRPr/>
            </a:pPr>
            <a:r>
              <a:rPr lang="en-US" sz="2800"/>
              <a:t>Contoh: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/>
              <a:t>	</a:t>
            </a:r>
            <a:r>
              <a:rPr lang="en-US" sz="2800" i="1"/>
              <a:t>Avian flu</a:t>
            </a:r>
            <a:r>
              <a:rPr lang="en-US" sz="2800"/>
              <a:t> adalah infeksi virus yang sering mengakibatkan kematian di Indonesia. Oseltamivir dianggap efektif untuk infeksi tersebut tapi hingga kini belum pernah dibuktikan secara klinis.</a:t>
            </a:r>
            <a:endParaRPr lang="id-ID"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D" dirty="0" err="1"/>
              <a:t>Spektrum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penelitian</a:t>
            </a:r>
            <a:endParaRPr lang="en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7883230"/>
              </p:ext>
            </p:extLst>
          </p:nvPr>
        </p:nvGraphicFramePr>
        <p:xfrm>
          <a:off x="809625" y="2222500"/>
          <a:ext cx="7524750" cy="363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D" dirty="0"/>
              <a:t>Common False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latar</a:t>
            </a:r>
            <a:r>
              <a:rPr lang="en-ID" dirty="0"/>
              <a:t> </a:t>
            </a:r>
            <a:r>
              <a:rPr lang="en-ID" dirty="0" err="1"/>
              <a:t>belakang</a:t>
            </a:r>
            <a:r>
              <a:rPr lang="en-ID" dirty="0"/>
              <a:t> </a:t>
            </a:r>
            <a:r>
              <a:rPr lang="en-ID" dirty="0" err="1"/>
              <a:t>penelitian</a:t>
            </a:r>
            <a:endParaRPr lang="en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2219194"/>
              </p:ext>
            </p:extLst>
          </p:nvPr>
        </p:nvGraphicFramePr>
        <p:xfrm>
          <a:off x="809624" y="2222500"/>
          <a:ext cx="8010847" cy="43028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21521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D" dirty="0"/>
              <a:t>Spektrum </a:t>
            </a:r>
            <a:r>
              <a:rPr lang="en-ID" dirty="0" err="1"/>
              <a:t>pendahuluan</a:t>
            </a:r>
            <a:r>
              <a:rPr lang="en-ID" dirty="0"/>
              <a:t> (SPQR)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1150694"/>
              </p:ext>
            </p:extLst>
          </p:nvPr>
        </p:nvGraphicFramePr>
        <p:xfrm>
          <a:off x="809624" y="2222500"/>
          <a:ext cx="8082855" cy="41588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Rumusan</a:t>
            </a:r>
            <a:r>
              <a:rPr lang="en-ID" dirty="0"/>
              <a:t> </a:t>
            </a:r>
            <a:r>
              <a:rPr lang="en-ID" dirty="0" err="1"/>
              <a:t>Masalah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6"/>
            <a:ext cx="7524003" cy="4087033"/>
          </a:xfrm>
        </p:spPr>
        <p:txBody>
          <a:bodyPr>
            <a:normAutofit/>
          </a:bodyPr>
          <a:lstStyle/>
          <a:p>
            <a:r>
              <a:rPr lang="en-ID" dirty="0" err="1"/>
              <a:t>Penjelasan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paragraf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teori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 </a:t>
            </a:r>
          </a:p>
          <a:p>
            <a:r>
              <a:rPr lang="en-ID" dirty="0" err="1"/>
              <a:t>Misal</a:t>
            </a:r>
            <a:r>
              <a:rPr lang="en-ID" dirty="0"/>
              <a:t> </a:t>
            </a:r>
          </a:p>
          <a:p>
            <a:pPr lvl="1"/>
            <a:r>
              <a:rPr lang="en-US" i="1" dirty="0"/>
              <a:t>leuprolide acetate subcutaneous injection is costly and ineffective for reduction of endometriosis related pain </a:t>
            </a:r>
          </a:p>
          <a:p>
            <a:pPr lvl="1"/>
            <a:r>
              <a:rPr lang="en-US" i="1" dirty="0"/>
              <a:t>Phase II of </a:t>
            </a:r>
            <a:r>
              <a:rPr lang="en-US" sz="1800" i="1" dirty="0" err="1"/>
              <a:t>D</a:t>
            </a:r>
            <a:r>
              <a:rPr lang="en-US" i="1" dirty="0" err="1"/>
              <a:t>epomedroxy</a:t>
            </a:r>
            <a:r>
              <a:rPr lang="en-US" i="1" dirty="0"/>
              <a:t>-progesterone acetate proved the effect in small scale study </a:t>
            </a:r>
          </a:p>
          <a:p>
            <a:pPr lvl="1"/>
            <a:r>
              <a:rPr lang="en-US" i="1" dirty="0"/>
              <a:t>Need further study to assess the effect in reducing endometriosis related pain </a:t>
            </a:r>
          </a:p>
          <a:p>
            <a:pPr lvl="1"/>
            <a:r>
              <a:rPr lang="en-US" i="1" dirty="0"/>
              <a:t>Study also need to involved assessment of the drug effect to bone mineral density, coagulation and lipid profile”</a:t>
            </a:r>
            <a:endParaRPr lang="id-ID" i="1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59412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Pertanyaan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780928"/>
            <a:ext cx="7524003" cy="3636510"/>
          </a:xfrm>
        </p:spPr>
        <p:txBody>
          <a:bodyPr/>
          <a:lstStyle/>
          <a:p>
            <a:r>
              <a:rPr lang="en-ID" dirty="0" err="1"/>
              <a:t>Deskriptif</a:t>
            </a:r>
            <a:r>
              <a:rPr lang="en-ID" dirty="0"/>
              <a:t>: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membahas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variabel</a:t>
            </a:r>
            <a:r>
              <a:rPr lang="en-ID" dirty="0"/>
              <a:t>,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menghubungkan</a:t>
            </a:r>
            <a:endParaRPr lang="en-ID" dirty="0"/>
          </a:p>
          <a:p>
            <a:pPr lvl="1"/>
            <a:r>
              <a:rPr lang="en-ID" dirty="0" err="1"/>
              <a:t>Kategorikal</a:t>
            </a:r>
            <a:r>
              <a:rPr lang="en-ID" dirty="0"/>
              <a:t> : </a:t>
            </a:r>
            <a:r>
              <a:rPr lang="en-ID" dirty="0" err="1"/>
              <a:t>Berapa</a:t>
            </a:r>
            <a:r>
              <a:rPr lang="en-ID" dirty="0"/>
              <a:t> </a:t>
            </a:r>
            <a:r>
              <a:rPr lang="en-ID" dirty="0" err="1"/>
              <a:t>prevalensi</a:t>
            </a:r>
            <a:r>
              <a:rPr lang="en-ID" dirty="0"/>
              <a:t> </a:t>
            </a:r>
            <a:r>
              <a:rPr lang="en-ID" dirty="0" err="1"/>
              <a:t>perempuan</a:t>
            </a:r>
            <a:r>
              <a:rPr lang="en-ID" dirty="0"/>
              <a:t> </a:t>
            </a:r>
            <a:r>
              <a:rPr lang="en-ID" dirty="0" err="1"/>
              <a:t>usia</a:t>
            </a:r>
            <a:r>
              <a:rPr lang="en-ID" dirty="0"/>
              <a:t> </a:t>
            </a:r>
            <a:r>
              <a:rPr lang="en-ID" dirty="0" err="1"/>
              <a:t>produktif</a:t>
            </a:r>
            <a:r>
              <a:rPr lang="en-ID" dirty="0"/>
              <a:t> yang </a:t>
            </a:r>
            <a:r>
              <a:rPr lang="en-ID" dirty="0" err="1"/>
              <a:t>mengalami</a:t>
            </a:r>
            <a:r>
              <a:rPr lang="en-ID" dirty="0"/>
              <a:t> endometriosis ?</a:t>
            </a:r>
          </a:p>
          <a:p>
            <a:pPr lvl="1"/>
            <a:r>
              <a:rPr lang="en-ID" dirty="0" err="1"/>
              <a:t>Numerik</a:t>
            </a:r>
            <a:r>
              <a:rPr lang="en-ID" dirty="0"/>
              <a:t> : </a:t>
            </a:r>
            <a:r>
              <a:rPr lang="en-ID" dirty="0" err="1"/>
              <a:t>Berapa</a:t>
            </a:r>
            <a:r>
              <a:rPr lang="en-ID" dirty="0"/>
              <a:t> rata-rata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sebaran</a:t>
            </a:r>
            <a:r>
              <a:rPr lang="en-ID" dirty="0"/>
              <a:t> </a:t>
            </a:r>
            <a:r>
              <a:rPr lang="en-ID" dirty="0" err="1"/>
              <a:t>skor</a:t>
            </a:r>
            <a:r>
              <a:rPr lang="en-ID" dirty="0"/>
              <a:t> VAS </a:t>
            </a:r>
            <a:r>
              <a:rPr lang="en-ID" dirty="0" err="1"/>
              <a:t>nyeri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 endometriosis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perempuan</a:t>
            </a:r>
            <a:r>
              <a:rPr lang="en-ID" dirty="0"/>
              <a:t> </a:t>
            </a:r>
            <a:r>
              <a:rPr lang="en-ID" dirty="0" err="1"/>
              <a:t>usia</a:t>
            </a:r>
            <a:r>
              <a:rPr lang="en-ID" dirty="0"/>
              <a:t> </a:t>
            </a:r>
            <a:r>
              <a:rPr lang="en-ID" dirty="0" err="1"/>
              <a:t>produktif</a:t>
            </a:r>
            <a:r>
              <a:rPr lang="en-ID" dirty="0"/>
              <a:t>  ?</a:t>
            </a:r>
          </a:p>
          <a:p>
            <a:r>
              <a:rPr lang="en-ID" dirty="0" err="1"/>
              <a:t>Analitik</a:t>
            </a:r>
            <a:r>
              <a:rPr lang="en-ID" dirty="0"/>
              <a:t> : </a:t>
            </a:r>
            <a:r>
              <a:rPr lang="en-ID" dirty="0" err="1"/>
              <a:t>pertanyaan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variabel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tergantung</a:t>
            </a:r>
            <a:r>
              <a:rPr lang="en-ID" dirty="0"/>
              <a:t> </a:t>
            </a:r>
          </a:p>
          <a:p>
            <a:pPr lvl="1"/>
            <a:r>
              <a:rPr lang="en-US" i="1" dirty="0"/>
              <a:t>Is </a:t>
            </a:r>
            <a:r>
              <a:rPr lang="en-US" i="1" dirty="0" err="1"/>
              <a:t>depomedroxy</a:t>
            </a:r>
            <a:r>
              <a:rPr lang="en-US" i="1" dirty="0"/>
              <a:t>-progesterone acetate effective to reduce endometriosis-related pain than versus leuprolide acetate in European and Asian women ? </a:t>
            </a:r>
            <a:endParaRPr lang="en-ID" dirty="0"/>
          </a:p>
          <a:p>
            <a:pPr lvl="1"/>
            <a:endParaRPr lang="en-ID" dirty="0"/>
          </a:p>
          <a:p>
            <a:pPr lvl="1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885352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Menyusun hipotesis</a:t>
            </a:r>
            <a:endParaRPr lang="id-ID">
              <a:solidFill>
                <a:srgbClr val="FFFF00"/>
              </a:solidFill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sz="2800" dirty="0" err="1"/>
              <a:t>Hipotesis</a:t>
            </a:r>
            <a:r>
              <a:rPr lang="en-US" sz="2800" dirty="0"/>
              <a:t> </a:t>
            </a:r>
            <a:r>
              <a:rPr lang="en-US" sz="2800" dirty="0" err="1"/>
              <a:t>ialah</a:t>
            </a:r>
            <a:r>
              <a:rPr lang="en-US" sz="2800" dirty="0"/>
              <a:t> </a:t>
            </a:r>
            <a:r>
              <a:rPr lang="en-US" sz="2800" dirty="0" err="1"/>
              <a:t>jawaban</a:t>
            </a:r>
            <a:r>
              <a:rPr lang="en-US" sz="2800" dirty="0"/>
              <a:t> </a:t>
            </a:r>
            <a:r>
              <a:rPr lang="en-US" sz="2800" dirty="0" err="1"/>
              <a:t>sementara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i="1" dirty="0"/>
              <a:t>research question</a:t>
            </a:r>
            <a:r>
              <a:rPr lang="en-US" sz="2800" dirty="0"/>
              <a:t>, yang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diuji</a:t>
            </a:r>
            <a:r>
              <a:rPr lang="en-US" sz="2800" dirty="0"/>
              <a:t> </a:t>
            </a:r>
            <a:r>
              <a:rPr lang="en-US" sz="2800" dirty="0" err="1"/>
              <a:t>kebenarannya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pelaksanaan</a:t>
            </a:r>
            <a:r>
              <a:rPr lang="en-US" sz="2800" dirty="0"/>
              <a:t> UK </a:t>
            </a:r>
          </a:p>
          <a:p>
            <a:pPr eaLnBrk="1" hangingPunct="1">
              <a:defRPr/>
            </a:pPr>
            <a:r>
              <a:rPr lang="en-US" sz="2800" dirty="0" err="1"/>
              <a:t>Hipotesis</a:t>
            </a:r>
            <a:r>
              <a:rPr lang="en-US" sz="2800" dirty="0"/>
              <a:t> </a:t>
            </a:r>
            <a:r>
              <a:rPr lang="en-US" sz="2800" dirty="0" err="1"/>
              <a:t>riset</a:t>
            </a:r>
            <a:r>
              <a:rPr lang="en-US" sz="2800" dirty="0"/>
              <a:t> ≠ </a:t>
            </a:r>
            <a:r>
              <a:rPr lang="en-US" sz="2800" dirty="0" err="1"/>
              <a:t>hipotesis</a:t>
            </a:r>
            <a:r>
              <a:rPr lang="en-US" sz="2800" dirty="0"/>
              <a:t> </a:t>
            </a:r>
            <a:r>
              <a:rPr lang="en-US" sz="2800" dirty="0" err="1"/>
              <a:t>statistik</a:t>
            </a:r>
            <a:endParaRPr lang="en-US" sz="28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id-ID" sz="2800" dirty="0"/>
              <a:t>	</a:t>
            </a:r>
            <a:r>
              <a:rPr lang="en-US" sz="2800" dirty="0" err="1"/>
              <a:t>Catatan</a:t>
            </a:r>
            <a:r>
              <a:rPr lang="en-US" sz="2800" dirty="0"/>
              <a:t>: </a:t>
            </a:r>
            <a:r>
              <a:rPr lang="en-US" sz="2800" dirty="0" err="1"/>
              <a:t>Penelitian</a:t>
            </a:r>
            <a:r>
              <a:rPr lang="en-US" sz="2800" dirty="0"/>
              <a:t> </a:t>
            </a:r>
            <a:r>
              <a:rPr lang="en-US" sz="2800" dirty="0" err="1"/>
              <a:t>deskriptif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mempunyai</a:t>
            </a:r>
            <a:r>
              <a:rPr lang="en-US" sz="2800" dirty="0"/>
              <a:t> </a:t>
            </a:r>
            <a:r>
              <a:rPr lang="en-US" sz="2800" dirty="0" err="1"/>
              <a:t>hipotesis</a:t>
            </a:r>
            <a:r>
              <a:rPr lang="en-US" sz="2800" dirty="0"/>
              <a:t>. </a:t>
            </a:r>
            <a:r>
              <a:rPr lang="en-US" sz="2800" dirty="0" err="1"/>
              <a:t>Bila</a:t>
            </a:r>
            <a:r>
              <a:rPr lang="en-US" sz="2800" dirty="0"/>
              <a:t> </a:t>
            </a:r>
            <a:r>
              <a:rPr lang="en-US" sz="2800" dirty="0" err="1"/>
              <a:t>dipaksakan</a:t>
            </a:r>
            <a:r>
              <a:rPr lang="en-US" sz="2800" dirty="0"/>
              <a:t> </a:t>
            </a:r>
            <a:r>
              <a:rPr lang="en-US" sz="2800" dirty="0">
                <a:sym typeface="Symbol" pitchFamily="18" charset="2"/>
              </a:rPr>
              <a:t> </a:t>
            </a:r>
            <a:r>
              <a:rPr lang="en-US" sz="2800" dirty="0" err="1">
                <a:sym typeface="Symbol" pitchFamily="18" charset="2"/>
              </a:rPr>
              <a:t>hipotesis</a:t>
            </a:r>
            <a:r>
              <a:rPr lang="en-US" sz="2800" dirty="0">
                <a:sym typeface="Symbol" pitchFamily="18" charset="2"/>
              </a:rPr>
              <a:t> “</a:t>
            </a:r>
            <a:r>
              <a:rPr lang="en-US" sz="2800" dirty="0" err="1">
                <a:sym typeface="Symbol" pitchFamily="18" charset="2"/>
              </a:rPr>
              <a:t>aneh</a:t>
            </a:r>
            <a:r>
              <a:rPr lang="en-US" sz="2800" dirty="0">
                <a:sym typeface="Symbol" pitchFamily="18" charset="2"/>
              </a:rPr>
              <a:t>”, </a:t>
            </a:r>
            <a:r>
              <a:rPr lang="en-US" sz="2800" dirty="0" err="1">
                <a:sym typeface="Symbol" pitchFamily="18" charset="2"/>
              </a:rPr>
              <a:t>mis</a:t>
            </a:r>
            <a:r>
              <a:rPr lang="en-US" sz="2800" dirty="0">
                <a:sym typeface="Symbol" pitchFamily="18" charset="2"/>
              </a:rPr>
              <a:t>: </a:t>
            </a:r>
            <a:r>
              <a:rPr lang="en-US" sz="2800" dirty="0" err="1">
                <a:sym typeface="Symbol" pitchFamily="18" charset="2"/>
              </a:rPr>
              <a:t>dengan</a:t>
            </a:r>
            <a:r>
              <a:rPr lang="en-US" sz="2800" dirty="0">
                <a:sym typeface="Symbol" pitchFamily="18" charset="2"/>
              </a:rPr>
              <a:t> </a:t>
            </a:r>
            <a:r>
              <a:rPr lang="en-US" sz="2800" dirty="0" err="1">
                <a:sym typeface="Symbol" pitchFamily="18" charset="2"/>
              </a:rPr>
              <a:t>siprofloksasin</a:t>
            </a:r>
            <a:r>
              <a:rPr lang="en-US" sz="2800" dirty="0">
                <a:sym typeface="Symbol" pitchFamily="18" charset="2"/>
              </a:rPr>
              <a:t> </a:t>
            </a:r>
            <a:r>
              <a:rPr lang="en-US" sz="2800" dirty="0" err="1">
                <a:sym typeface="Symbol" pitchFamily="18" charset="2"/>
              </a:rPr>
              <a:t>suhu</a:t>
            </a:r>
            <a:r>
              <a:rPr lang="en-US" sz="2800" dirty="0">
                <a:sym typeface="Symbol" pitchFamily="18" charset="2"/>
              </a:rPr>
              <a:t> </a:t>
            </a:r>
            <a:r>
              <a:rPr lang="en-US" sz="2800" dirty="0" err="1">
                <a:sym typeface="Symbol" pitchFamily="18" charset="2"/>
              </a:rPr>
              <a:t>tubuh</a:t>
            </a:r>
            <a:r>
              <a:rPr lang="en-US" sz="2800" dirty="0">
                <a:sym typeface="Symbol" pitchFamily="18" charset="2"/>
              </a:rPr>
              <a:t> </a:t>
            </a:r>
            <a:r>
              <a:rPr lang="en-US" sz="2800" dirty="0" err="1">
                <a:sym typeface="Symbol" pitchFamily="18" charset="2"/>
              </a:rPr>
              <a:t>pada</a:t>
            </a:r>
            <a:r>
              <a:rPr lang="en-US" sz="2800" dirty="0">
                <a:sym typeface="Symbol" pitchFamily="18" charset="2"/>
              </a:rPr>
              <a:t> </a:t>
            </a:r>
            <a:r>
              <a:rPr lang="en-US" sz="2800" dirty="0" err="1">
                <a:sym typeface="Symbol" pitchFamily="18" charset="2"/>
              </a:rPr>
              <a:t>penderita</a:t>
            </a:r>
            <a:r>
              <a:rPr lang="en-US" sz="2800" dirty="0">
                <a:sym typeface="Symbol" pitchFamily="18" charset="2"/>
              </a:rPr>
              <a:t> </a:t>
            </a:r>
            <a:r>
              <a:rPr lang="en-US" sz="2800" dirty="0" err="1">
                <a:sym typeface="Symbol" pitchFamily="18" charset="2"/>
              </a:rPr>
              <a:t>demam</a:t>
            </a:r>
            <a:r>
              <a:rPr lang="en-US" sz="2800" dirty="0">
                <a:sym typeface="Symbol" pitchFamily="18" charset="2"/>
              </a:rPr>
              <a:t> </a:t>
            </a:r>
            <a:r>
              <a:rPr lang="en-US" sz="2800" dirty="0" err="1">
                <a:sym typeface="Symbol" pitchFamily="18" charset="2"/>
              </a:rPr>
              <a:t>tifoid</a:t>
            </a:r>
            <a:r>
              <a:rPr lang="en-US" sz="2800" dirty="0">
                <a:sym typeface="Symbol" pitchFamily="18" charset="2"/>
              </a:rPr>
              <a:t> </a:t>
            </a:r>
            <a:r>
              <a:rPr lang="en-US" sz="2800" dirty="0" err="1">
                <a:sym typeface="Symbol" pitchFamily="18" charset="2"/>
              </a:rPr>
              <a:t>akan</a:t>
            </a:r>
            <a:r>
              <a:rPr lang="en-US" sz="2800" dirty="0">
                <a:sym typeface="Symbol" pitchFamily="18" charset="2"/>
              </a:rPr>
              <a:t> </a:t>
            </a:r>
            <a:r>
              <a:rPr lang="en-US" sz="2800" dirty="0" err="1">
                <a:sym typeface="Symbol" pitchFamily="18" charset="2"/>
              </a:rPr>
              <a:t>menjadi</a:t>
            </a:r>
            <a:r>
              <a:rPr lang="en-US" sz="2800" dirty="0">
                <a:sym typeface="Symbol" pitchFamily="18" charset="2"/>
              </a:rPr>
              <a:t> normal </a:t>
            </a:r>
            <a:r>
              <a:rPr lang="en-US" sz="2800" dirty="0" err="1">
                <a:sym typeface="Symbol" pitchFamily="18" charset="2"/>
              </a:rPr>
              <a:t>dalam</a:t>
            </a:r>
            <a:r>
              <a:rPr lang="en-US" sz="2800" dirty="0">
                <a:sym typeface="Symbol" pitchFamily="18" charset="2"/>
              </a:rPr>
              <a:t> 4 </a:t>
            </a:r>
            <a:r>
              <a:rPr lang="en-US" sz="2800" dirty="0" err="1">
                <a:sym typeface="Symbol" pitchFamily="18" charset="2"/>
              </a:rPr>
              <a:t>hari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185500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hipotesis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852936"/>
            <a:ext cx="8784975" cy="3636510"/>
          </a:xfrm>
        </p:spPr>
        <p:txBody>
          <a:bodyPr>
            <a:noAutofit/>
          </a:bodyPr>
          <a:lstStyle/>
          <a:p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menyebutkan</a:t>
            </a:r>
            <a:r>
              <a:rPr lang="en-ID" dirty="0"/>
              <a:t> </a:t>
            </a:r>
            <a:r>
              <a:rPr lang="en-ID" dirty="0" err="1"/>
              <a:t>arah</a:t>
            </a:r>
            <a:endParaRPr lang="en-ID" dirty="0"/>
          </a:p>
          <a:p>
            <a:pPr lvl="1"/>
            <a:r>
              <a:rPr lang="en-US" i="1" dirty="0" err="1"/>
              <a:t>Depomedroxy</a:t>
            </a:r>
            <a:r>
              <a:rPr lang="en-US" i="1" dirty="0"/>
              <a:t>-progesterone acetate has effect to endometriosis-related pain compare to leuprolide acetate in European and Asian women</a:t>
            </a:r>
            <a:r>
              <a:rPr lang="en-ID" dirty="0"/>
              <a:t> </a:t>
            </a:r>
          </a:p>
          <a:p>
            <a:pPr lvl="1"/>
            <a:r>
              <a:rPr lang="en-ID" dirty="0"/>
              <a:t>Shift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berhubungan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tingkat</a:t>
            </a:r>
            <a:r>
              <a:rPr lang="en-ID" dirty="0"/>
              <a:t> stress</a:t>
            </a:r>
          </a:p>
          <a:p>
            <a:r>
              <a:rPr lang="en-ID" dirty="0" err="1"/>
              <a:t>Menyebutkan</a:t>
            </a:r>
            <a:r>
              <a:rPr lang="en-ID" dirty="0"/>
              <a:t> </a:t>
            </a:r>
            <a:r>
              <a:rPr lang="en-ID" dirty="0" err="1"/>
              <a:t>arah</a:t>
            </a:r>
            <a:r>
              <a:rPr lang="en-ID" dirty="0"/>
              <a:t> (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direkomendasikan</a:t>
            </a:r>
            <a:r>
              <a:rPr lang="en-ID" dirty="0"/>
              <a:t>,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selalu</a:t>
            </a:r>
            <a:r>
              <a:rPr lang="en-ID" dirty="0"/>
              <a:t> </a:t>
            </a:r>
            <a:r>
              <a:rPr lang="en-ID" dirty="0" err="1"/>
              <a:t>berarti</a:t>
            </a:r>
            <a:r>
              <a:rPr lang="en-ID" dirty="0"/>
              <a:t> </a:t>
            </a:r>
            <a:r>
              <a:rPr lang="en-ID" dirty="0" err="1"/>
              <a:t>desainnya</a:t>
            </a:r>
            <a:r>
              <a:rPr lang="en-ID" dirty="0"/>
              <a:t> one tail) </a:t>
            </a:r>
          </a:p>
          <a:p>
            <a:pPr lvl="1"/>
            <a:r>
              <a:rPr lang="en-US" i="1" dirty="0" err="1"/>
              <a:t>Depomedroxy</a:t>
            </a:r>
            <a:r>
              <a:rPr lang="en-US" i="1" dirty="0"/>
              <a:t>-progesterone acetate reduce endometriosis-related pain better than leuprolide acetate in European and Asian women</a:t>
            </a:r>
            <a:r>
              <a:rPr lang="en-ID" dirty="0"/>
              <a:t> </a:t>
            </a:r>
          </a:p>
          <a:p>
            <a:pPr lvl="1"/>
            <a:r>
              <a:rPr lang="en-ID" dirty="0" err="1"/>
              <a:t>Pekerja</a:t>
            </a:r>
            <a:r>
              <a:rPr lang="en-ID" dirty="0"/>
              <a:t> Shift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malam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skor</a:t>
            </a:r>
            <a:r>
              <a:rPr lang="en-ID" dirty="0"/>
              <a:t> stress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 </a:t>
            </a:r>
            <a:r>
              <a:rPr lang="en-ID" dirty="0" err="1"/>
              <a:t>dibandingkan</a:t>
            </a:r>
            <a:r>
              <a:rPr lang="en-ID" dirty="0"/>
              <a:t> </a:t>
            </a:r>
            <a:r>
              <a:rPr lang="en-ID" dirty="0" err="1"/>
              <a:t>Pekerja</a:t>
            </a:r>
            <a:r>
              <a:rPr lang="en-ID" dirty="0"/>
              <a:t> Shift </a:t>
            </a:r>
            <a:r>
              <a:rPr lang="en-ID" dirty="0" err="1"/>
              <a:t>pagi</a:t>
            </a:r>
            <a:r>
              <a:rPr lang="en-ID" dirty="0"/>
              <a:t> </a:t>
            </a:r>
            <a:r>
              <a:rPr lang="en-ID" b="1" dirty="0"/>
              <a:t>(data </a:t>
            </a:r>
            <a:r>
              <a:rPr lang="en-ID" b="1" dirty="0" err="1"/>
              <a:t>numerik</a:t>
            </a:r>
            <a:r>
              <a:rPr lang="en-ID" b="1" dirty="0"/>
              <a:t>)</a:t>
            </a:r>
          </a:p>
          <a:p>
            <a:pPr lvl="1"/>
            <a:r>
              <a:rPr lang="en-ID" dirty="0" err="1"/>
              <a:t>Pekerja</a:t>
            </a:r>
            <a:r>
              <a:rPr lang="en-ID" dirty="0"/>
              <a:t> Shift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malam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 yang </a:t>
            </a:r>
            <a:r>
              <a:rPr lang="en-ID" dirty="0" err="1"/>
              <a:t>mengalami</a:t>
            </a:r>
            <a:r>
              <a:rPr lang="en-ID" dirty="0"/>
              <a:t> stress </a:t>
            </a:r>
            <a:r>
              <a:rPr lang="en-ID" dirty="0" err="1"/>
              <a:t>dibandingkan</a:t>
            </a:r>
            <a:r>
              <a:rPr lang="en-ID" dirty="0"/>
              <a:t> </a:t>
            </a:r>
            <a:r>
              <a:rPr lang="en-ID" dirty="0" err="1"/>
              <a:t>Pekerja</a:t>
            </a:r>
            <a:r>
              <a:rPr lang="en-ID" dirty="0"/>
              <a:t> Shift </a:t>
            </a:r>
            <a:r>
              <a:rPr lang="en-ID" dirty="0" err="1"/>
              <a:t>pagi</a:t>
            </a:r>
            <a:r>
              <a:rPr lang="en-ID" dirty="0"/>
              <a:t> </a:t>
            </a:r>
            <a:r>
              <a:rPr lang="en-ID" b="1" dirty="0"/>
              <a:t>(data </a:t>
            </a:r>
            <a:r>
              <a:rPr lang="en-ID" b="1" dirty="0" err="1"/>
              <a:t>kategorikal</a:t>
            </a:r>
            <a:r>
              <a:rPr lang="en-ID" b="1" dirty="0"/>
              <a:t>)</a:t>
            </a:r>
          </a:p>
          <a:p>
            <a:pPr lvl="1"/>
            <a:endParaRPr lang="en-ID" dirty="0"/>
          </a:p>
          <a:p>
            <a:pPr lvl="1"/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880613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424862" cy="1152525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Menetapkan tujuan penelitian (1)</a:t>
            </a:r>
            <a:endParaRPr lang="id-ID" i="1">
              <a:solidFill>
                <a:srgbClr val="FFFF00"/>
              </a:solidFill>
            </a:endParaRPr>
          </a:p>
        </p:txBody>
      </p:sp>
      <p:sp>
        <p:nvSpPr>
          <p:cNvPr id="51203" name="Rectangle 1027"/>
          <p:cNvSpPr>
            <a:spLocks noGrp="1" noChangeArrowheads="1"/>
          </p:cNvSpPr>
          <p:nvPr>
            <p:ph idx="1"/>
          </p:nvPr>
        </p:nvSpPr>
        <p:spPr>
          <a:xfrm>
            <a:off x="1182688" y="1828800"/>
            <a:ext cx="7772400" cy="430371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i="1">
              <a:sym typeface="Symbol" pitchFamily="18" charset="2"/>
            </a:endParaRPr>
          </a:p>
        </p:txBody>
      </p:sp>
      <p:sp>
        <p:nvSpPr>
          <p:cNvPr id="16388" name="Oval 1028"/>
          <p:cNvSpPr>
            <a:spLocks noChangeArrowheads="1"/>
          </p:cNvSpPr>
          <p:nvPr/>
        </p:nvSpPr>
        <p:spPr bwMode="auto">
          <a:xfrm>
            <a:off x="971550" y="2852738"/>
            <a:ext cx="2663825" cy="26654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51205" name="Text Box 1029"/>
          <p:cNvSpPr txBox="1">
            <a:spLocks noChangeArrowheads="1"/>
          </p:cNvSpPr>
          <p:nvPr/>
        </p:nvSpPr>
        <p:spPr bwMode="auto">
          <a:xfrm>
            <a:off x="1187450" y="3500438"/>
            <a:ext cx="2376488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Uraian tentang latar belakang</a:t>
            </a:r>
            <a:endParaRPr lang="id-ID" sz="280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51206" name="Text Box 1030"/>
          <p:cNvSpPr txBox="1">
            <a:spLocks noChangeArrowheads="1"/>
          </p:cNvSpPr>
          <p:nvPr/>
        </p:nvSpPr>
        <p:spPr bwMode="auto">
          <a:xfrm>
            <a:off x="3635375" y="5084763"/>
            <a:ext cx="26908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24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Gunakan</a:t>
            </a:r>
          </a:p>
          <a:p>
            <a:pPr algn="ctr" eaLnBrk="1" hangingPunct="1">
              <a:defRPr/>
            </a:pPr>
            <a:r>
              <a:rPr lang="en-US" sz="24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Kriteria “FINER”</a:t>
            </a:r>
            <a:endParaRPr lang="id-ID" sz="24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16391" name="Oval 1031"/>
          <p:cNvSpPr>
            <a:spLocks noChangeArrowheads="1"/>
          </p:cNvSpPr>
          <p:nvPr/>
        </p:nvSpPr>
        <p:spPr bwMode="auto">
          <a:xfrm>
            <a:off x="6156325" y="3429000"/>
            <a:ext cx="2743200" cy="1800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6392" name="AutoShape 1032"/>
          <p:cNvSpPr>
            <a:spLocks noChangeArrowheads="1"/>
          </p:cNvSpPr>
          <p:nvPr/>
        </p:nvSpPr>
        <p:spPr bwMode="auto">
          <a:xfrm>
            <a:off x="4067175" y="4005263"/>
            <a:ext cx="1728788" cy="504825"/>
          </a:xfrm>
          <a:prstGeom prst="rightArrow">
            <a:avLst>
              <a:gd name="adj1" fmla="val 50000"/>
              <a:gd name="adj2" fmla="val 8561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51209" name="Text Box 1033"/>
          <p:cNvSpPr txBox="1">
            <a:spLocks noChangeArrowheads="1"/>
          </p:cNvSpPr>
          <p:nvPr/>
        </p:nvSpPr>
        <p:spPr bwMode="auto">
          <a:xfrm>
            <a:off x="6372225" y="3860800"/>
            <a:ext cx="21955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3200" b="1" i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Research question</a:t>
            </a:r>
            <a:endParaRPr lang="id-ID" sz="3200" b="1" i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51210" name="Text Box 1034"/>
          <p:cNvSpPr txBox="1">
            <a:spLocks noChangeArrowheads="1"/>
          </p:cNvSpPr>
          <p:nvPr/>
        </p:nvSpPr>
        <p:spPr bwMode="auto">
          <a:xfrm>
            <a:off x="3995738" y="2708275"/>
            <a:ext cx="20161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Rumuskan dengan tajam</a:t>
            </a:r>
            <a:endParaRPr lang="id-ID" sz="24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Acknowledgement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ffectLst/>
                <a:hlinkClick r:id="rId2"/>
              </a:rPr>
              <a:t>Marcelo Pagano, Harvard School of Public Health </a:t>
            </a:r>
          </a:p>
          <a:p>
            <a:r>
              <a:rPr lang="en-US" dirty="0" err="1">
                <a:hlinkClick r:id="rId2"/>
              </a:rPr>
              <a:t>Anuraj</a:t>
            </a:r>
            <a:r>
              <a:rPr lang="en-US" dirty="0">
                <a:hlinkClick r:id="rId2"/>
              </a:rPr>
              <a:t> </a:t>
            </a:r>
            <a:r>
              <a:rPr lang="en-US" dirty="0" err="1">
                <a:hlinkClick r:id="rId2"/>
              </a:rPr>
              <a:t>H.Shankar</a:t>
            </a:r>
            <a:r>
              <a:rPr lang="en-US" dirty="0">
                <a:hlinkClick r:id="rId2"/>
              </a:rPr>
              <a:t>, Harvard School of Public Health</a:t>
            </a:r>
            <a:endParaRPr lang="en-US" dirty="0">
              <a:effectLst/>
              <a:hlinkClick r:id="rId2"/>
            </a:endParaRPr>
          </a:p>
          <a:p>
            <a:r>
              <a:rPr lang="en-US" dirty="0">
                <a:effectLst/>
                <a:hlinkClick r:id="rId2"/>
              </a:rPr>
              <a:t>Prof. Dr. dr. </a:t>
            </a:r>
            <a:r>
              <a:rPr lang="en-US" dirty="0" err="1">
                <a:effectLst/>
                <a:hlinkClick r:id="rId2"/>
              </a:rPr>
              <a:t>Rianto</a:t>
            </a:r>
            <a:r>
              <a:rPr lang="en-US" dirty="0">
                <a:effectLst/>
                <a:hlinkClick r:id="rId2"/>
              </a:rPr>
              <a:t> </a:t>
            </a:r>
            <a:r>
              <a:rPr lang="en-US" dirty="0" err="1">
                <a:effectLst/>
                <a:hlinkClick r:id="rId2"/>
              </a:rPr>
              <a:t>Setiabudy</a:t>
            </a:r>
            <a:r>
              <a:rPr lang="en-US" dirty="0">
                <a:effectLst/>
                <a:hlinkClick r:id="rId2"/>
              </a:rPr>
              <a:t>, </a:t>
            </a:r>
            <a:r>
              <a:rPr lang="en-US" dirty="0" err="1">
                <a:effectLst/>
                <a:hlinkClick r:id="rId2"/>
              </a:rPr>
              <a:t>SpFK</a:t>
            </a:r>
            <a:r>
              <a:rPr lang="en-US" dirty="0">
                <a:effectLst/>
              </a:rPr>
              <a:t>, FKUI</a:t>
            </a:r>
          </a:p>
          <a:p>
            <a:r>
              <a:rPr lang="en-ID" u="sng" dirty="0" err="1">
                <a:effectLst/>
                <a:hlinkClick r:id="rId3"/>
              </a:rPr>
              <a:t>Prof.</a:t>
            </a:r>
            <a:r>
              <a:rPr lang="en-ID" u="sng" dirty="0">
                <a:effectLst/>
                <a:hlinkClick r:id="rId3"/>
              </a:rPr>
              <a:t> </a:t>
            </a:r>
            <a:r>
              <a:rPr lang="en-ID" u="sng" dirty="0" err="1">
                <a:effectLst/>
                <a:hlinkClick r:id="rId3"/>
              </a:rPr>
              <a:t>Dr.</a:t>
            </a:r>
            <a:r>
              <a:rPr lang="en-ID" u="sng" dirty="0">
                <a:effectLst/>
                <a:hlinkClick r:id="rId3"/>
              </a:rPr>
              <a:t> dr. </a:t>
            </a:r>
            <a:r>
              <a:rPr lang="en-ID" u="sng" dirty="0" err="1">
                <a:effectLst/>
                <a:hlinkClick r:id="rId3"/>
              </a:rPr>
              <a:t>Sudigdo</a:t>
            </a:r>
            <a:r>
              <a:rPr lang="en-ID" u="sng" dirty="0">
                <a:effectLst/>
                <a:hlinkClick r:id="rId3"/>
              </a:rPr>
              <a:t> </a:t>
            </a:r>
            <a:r>
              <a:rPr lang="en-ID" u="sng" dirty="0" err="1">
                <a:effectLst/>
                <a:hlinkClick r:id="rId3"/>
              </a:rPr>
              <a:t>Sastroasmoro</a:t>
            </a:r>
            <a:r>
              <a:rPr lang="en-ID" u="sng" dirty="0">
                <a:effectLst/>
                <a:hlinkClick r:id="rId3"/>
              </a:rPr>
              <a:t>, </a:t>
            </a:r>
            <a:r>
              <a:rPr lang="en-ID" u="sng" dirty="0" err="1">
                <a:effectLst/>
                <a:hlinkClick r:id="rId3"/>
              </a:rPr>
              <a:t>Sp.A</a:t>
            </a:r>
            <a:r>
              <a:rPr lang="en-ID" u="sng" dirty="0">
                <a:effectLst/>
                <a:hlinkClick r:id="rId3"/>
              </a:rPr>
              <a:t>(K)</a:t>
            </a:r>
            <a:r>
              <a:rPr lang="en-ID" u="sng" dirty="0">
                <a:effectLst/>
              </a:rPr>
              <a:t>, FKUI</a:t>
            </a:r>
            <a:endParaRPr lang="en-ID" dirty="0">
              <a:effectLst/>
            </a:endParaRPr>
          </a:p>
          <a:p>
            <a:r>
              <a:rPr lang="en-ID" dirty="0" err="1"/>
              <a:t>Dr.dr</a:t>
            </a:r>
            <a:r>
              <a:rPr lang="en-ID" dirty="0"/>
              <a:t>. </a:t>
            </a:r>
            <a:r>
              <a:rPr lang="en-ID" dirty="0" err="1"/>
              <a:t>Joedo</a:t>
            </a:r>
            <a:r>
              <a:rPr lang="en-ID" dirty="0"/>
              <a:t> </a:t>
            </a:r>
            <a:r>
              <a:rPr lang="en-ID" dirty="0" err="1"/>
              <a:t>Prihartono</a:t>
            </a:r>
            <a:r>
              <a:rPr lang="en-ID" dirty="0"/>
              <a:t>, MPH, FKUI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450067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33375"/>
            <a:ext cx="8569325" cy="100806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Menetapkan tujuan penelitian  (2)</a:t>
            </a:r>
            <a:endParaRPr lang="id-ID">
              <a:solidFill>
                <a:srgbClr val="FFFF00"/>
              </a:solidFill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1182688" y="2017713"/>
            <a:ext cx="7772400" cy="450691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Apa yang dimaksud dengan </a:t>
            </a:r>
            <a:r>
              <a:rPr lang="en-US" i="1"/>
              <a:t>research question</a:t>
            </a:r>
            <a:r>
              <a:rPr lang="en-US"/>
              <a:t> ?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i="1"/>
              <a:t>Research question is the uncertainty about something in the population that the investigator wants to resolve by making measurements on his study subjects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3600" i="1"/>
              <a:t>						</a:t>
            </a:r>
            <a:r>
              <a:rPr lang="en-US" sz="2400"/>
              <a:t>(Cummings, 2001)</a:t>
            </a:r>
            <a:endParaRPr lang="id-ID" sz="2400" i="1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496300" cy="1152525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Menetapkan tujuan penelitian  (3)</a:t>
            </a:r>
            <a:endParaRPr lang="id-ID">
              <a:solidFill>
                <a:srgbClr val="FFFF00"/>
              </a:solidFill>
            </a:endParaRP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990725"/>
            <a:ext cx="7770812" cy="411321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Kriteria “FINER” untuk </a:t>
            </a:r>
            <a:r>
              <a:rPr lang="en-US" sz="2800" i="1"/>
              <a:t>research question</a:t>
            </a:r>
            <a:r>
              <a:rPr lang="en-US" sz="2800"/>
              <a:t> yang baik: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i="1"/>
              <a:t>F = Feasible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i="1"/>
              <a:t>I = Interesting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i="1"/>
              <a:t>N = Novel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i="1"/>
              <a:t>E = Ethical </a:t>
            </a:r>
            <a:r>
              <a:rPr lang="en-US" sz="2800"/>
              <a:t>(bila menyangkut manusia/hewan     	coba)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i="1"/>
              <a:t>R = Relevant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					</a:t>
            </a:r>
            <a:r>
              <a:rPr lang="en-US" sz="2400"/>
              <a:t>(Cumming </a:t>
            </a:r>
            <a:r>
              <a:rPr lang="en-US" sz="2400" i="1"/>
              <a:t>et.al</a:t>
            </a:r>
            <a:r>
              <a:rPr lang="en-US" sz="2400"/>
              <a:t>.,1988)</a:t>
            </a:r>
            <a:endParaRPr lang="id-ID" sz="28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050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8496300" cy="9350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Menetapkan tujuan penelitian  (4)</a:t>
            </a:r>
            <a:endParaRPr lang="id-ID">
              <a:solidFill>
                <a:srgbClr val="FFFF00"/>
              </a:solidFill>
            </a:endParaRPr>
          </a:p>
        </p:txBody>
      </p:sp>
      <p:sp>
        <p:nvSpPr>
          <p:cNvPr id="177155" name="Rectangle 2051"/>
          <p:cNvSpPr>
            <a:spLocks noGrp="1" noChangeArrowheads="1"/>
          </p:cNvSpPr>
          <p:nvPr>
            <p:ph idx="1"/>
          </p:nvPr>
        </p:nvSpPr>
        <p:spPr>
          <a:xfrm>
            <a:off x="541338" y="1990725"/>
            <a:ext cx="7773987" cy="411321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Tujuan penelitian adalah untuk menjawab </a:t>
            </a:r>
            <a:r>
              <a:rPr lang="en-US" sz="2800" i="1"/>
              <a:t>research question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2800" i="1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Contoh: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i="1"/>
              <a:t>Research question</a:t>
            </a:r>
            <a:r>
              <a:rPr lang="en-US" sz="2800"/>
              <a:t>: apakah NSAID dapat meningkatkan sensitivitas sel tumor terhadap radioterapi?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Tujuan penelitian: untuk mengetahui apakah NSAID dapat meningkatkan sensitivitas sel tumor terhadap radioterapi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496300" cy="1081088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Menetapkan tujuan penelitian (5)</a:t>
            </a:r>
            <a:endParaRPr lang="id-ID">
              <a:solidFill>
                <a:srgbClr val="FFFF00"/>
              </a:solidFill>
            </a:endParaRPr>
          </a:p>
        </p:txBody>
      </p:sp>
      <p:sp>
        <p:nvSpPr>
          <p:cNvPr id="169987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844675"/>
            <a:ext cx="7772400" cy="43307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id-ID" sz="2400" dirty="0"/>
              <a:t>Ciri </a:t>
            </a:r>
            <a:r>
              <a:rPr lang="id-ID" sz="2400" i="1" dirty="0"/>
              <a:t>r</a:t>
            </a:r>
            <a:r>
              <a:rPr lang="en-US" sz="2400" i="1" dirty="0" err="1"/>
              <a:t>esearch</a:t>
            </a:r>
            <a:r>
              <a:rPr lang="en-US" sz="2400" i="1" dirty="0"/>
              <a:t> question</a:t>
            </a:r>
            <a:r>
              <a:rPr lang="id-ID" sz="2400" dirty="0"/>
              <a:t> yang kurang baik: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d-ID" sz="2400" dirty="0"/>
              <a:t>Tidak </a:t>
            </a:r>
            <a:r>
              <a:rPr lang="id-ID" sz="2400" i="1" dirty="0"/>
              <a:t>feasible</a:t>
            </a:r>
            <a:r>
              <a:rPr lang="id-ID" sz="2400" dirty="0"/>
              <a:t>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d-ID" sz="2000" dirty="0"/>
              <a:t>Terlalu banyak variabel yang mau diukur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d-ID" sz="2000" dirty="0"/>
              <a:t>Jumlah subyek yang diperlukan sulit terpenuhi</a:t>
            </a:r>
            <a:r>
              <a:rPr lang="en-US" sz="2000" dirty="0"/>
              <a:t> </a:t>
            </a:r>
            <a:endParaRPr lang="id-ID" sz="20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id-ID" sz="2000" dirty="0"/>
              <a:t>Metode pengukuran di luar kemampuan peneliti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d-ID" sz="2000" dirty="0"/>
              <a:t>Terlalu mahal</a:t>
            </a:r>
            <a:r>
              <a:rPr lang="en-US" sz="2000" dirty="0"/>
              <a:t>, </a:t>
            </a:r>
            <a:r>
              <a:rPr lang="id-ID" sz="2000" dirty="0"/>
              <a:t>makan waktu</a:t>
            </a:r>
            <a:r>
              <a:rPr lang="en-US" sz="2000" dirty="0"/>
              <a:t>,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banyak</a:t>
            </a:r>
            <a:r>
              <a:rPr lang="en-US" sz="2000" dirty="0"/>
              <a:t> dropout</a:t>
            </a:r>
            <a:r>
              <a:rPr lang="id-ID" sz="2000" dirty="0"/>
              <a:t>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569325" cy="936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Menetapkan tujuan penelitian  (6)</a:t>
            </a:r>
            <a:endParaRPr lang="id-ID">
              <a:solidFill>
                <a:srgbClr val="FFFF00"/>
              </a:solidFill>
            </a:endParaRPr>
          </a:p>
        </p:txBody>
      </p:sp>
      <p:sp>
        <p:nvSpPr>
          <p:cNvPr id="171011" name="Rectangle 1027"/>
          <p:cNvSpPr>
            <a:spLocks noGrp="1" noChangeArrowheads="1"/>
          </p:cNvSpPr>
          <p:nvPr>
            <p:ph idx="1"/>
          </p:nvPr>
        </p:nvSpPr>
        <p:spPr>
          <a:xfrm>
            <a:off x="609600" y="2017713"/>
            <a:ext cx="7994650" cy="44354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d-ID" sz="2800"/>
              <a:t>Tidak menarik, novel, atau relevan: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d-ID"/>
              <a:t>Mengulang apa yang sudah diketahui orang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d-ID"/>
              <a:t>Menarik bagi peneliti tapi tidak bagi orang lain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d-ID"/>
              <a:t>Tidak menyumbang sesuatu yang berarti untuk kemajuan ilmu, manajemen klinis, atau pengembangan riset yad.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d-ID" sz="2800"/>
              <a:t>Tip: jangan mulai menulis protokol, sebelum menguji  ide penelitian anda dengan kriteria FINER !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8569325" cy="863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err="1">
                <a:solidFill>
                  <a:srgbClr val="FFFF00"/>
                </a:solidFill>
              </a:rPr>
              <a:t>Menetapkan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tujuan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penelitian</a:t>
            </a:r>
            <a:r>
              <a:rPr lang="en-US" dirty="0">
                <a:solidFill>
                  <a:srgbClr val="FFFF00"/>
                </a:solidFill>
              </a:rPr>
              <a:t> (7)</a:t>
            </a:r>
            <a:endParaRPr lang="id-ID" dirty="0">
              <a:solidFill>
                <a:srgbClr val="FFFF00"/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412875"/>
            <a:ext cx="7850187" cy="4537075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sz="3600" dirty="0" err="1"/>
              <a:t>Tujuan</a:t>
            </a:r>
            <a:r>
              <a:rPr lang="en-US" sz="3600" dirty="0"/>
              <a:t>:</a:t>
            </a:r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000" dirty="0" err="1"/>
              <a:t>Umum</a:t>
            </a:r>
            <a:r>
              <a:rPr lang="en-US" sz="2000" dirty="0"/>
              <a:t>: </a:t>
            </a:r>
            <a:r>
              <a:rPr lang="en-US" sz="2000" dirty="0" err="1"/>
              <a:t>menjelaskan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jangka</a:t>
            </a:r>
            <a:r>
              <a:rPr lang="en-US" sz="2000" dirty="0"/>
              <a:t> </a:t>
            </a:r>
            <a:r>
              <a:rPr lang="en-US" sz="2000" dirty="0" err="1"/>
              <a:t>panjang</a:t>
            </a:r>
            <a:r>
              <a:rPr lang="en-US" sz="2000" dirty="0"/>
              <a:t>. </a:t>
            </a:r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000" dirty="0" err="1"/>
              <a:t>Khusus</a:t>
            </a:r>
            <a:r>
              <a:rPr lang="en-US" sz="2000" dirty="0"/>
              <a:t>: </a:t>
            </a:r>
            <a:r>
              <a:rPr lang="en-US" sz="2000" dirty="0" err="1"/>
              <a:t>menjelaskan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langsung</a:t>
            </a:r>
            <a:endParaRPr lang="en-US" sz="2000" dirty="0"/>
          </a:p>
          <a:p>
            <a:pPr marL="1371600" lvl="2" indent="-514350" eaLnBrk="1" hangingPunct="1">
              <a:buFont typeface="Arial" panose="020B0604020202020204" pitchFamily="34" charset="0"/>
              <a:buChar char="•"/>
              <a:defRPr/>
            </a:pPr>
            <a:r>
              <a:rPr lang="en-US" sz="1800" dirty="0" err="1"/>
              <a:t>berdasarkan</a:t>
            </a:r>
            <a:r>
              <a:rPr lang="en-US" sz="1800" dirty="0"/>
              <a:t> </a:t>
            </a:r>
            <a:r>
              <a:rPr lang="en-US" sz="1800" dirty="0" err="1"/>
              <a:t>pertanyaan</a:t>
            </a:r>
            <a:r>
              <a:rPr lang="en-US" sz="1800" dirty="0"/>
              <a:t> </a:t>
            </a:r>
            <a:r>
              <a:rPr lang="en-US" sz="1800" dirty="0" err="1"/>
              <a:t>penelitian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hipotesis</a:t>
            </a:r>
            <a:r>
              <a:rPr lang="en-US" sz="1800" dirty="0"/>
              <a:t> </a:t>
            </a:r>
          </a:p>
          <a:p>
            <a:pPr marL="1371600" lvl="2" indent="-514350" eaLnBrk="1" hangingPunct="1">
              <a:buFont typeface="Arial" panose="020B0604020202020204" pitchFamily="34" charset="0"/>
              <a:buChar char="•"/>
              <a:defRPr/>
            </a:pPr>
            <a:r>
              <a:rPr lang="en-US" sz="1800" dirty="0" err="1"/>
              <a:t>Dimulai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menjelaskan</a:t>
            </a:r>
            <a:r>
              <a:rPr lang="en-US" sz="1800" dirty="0"/>
              <a:t> </a:t>
            </a:r>
            <a:r>
              <a:rPr lang="en-US" sz="1800" dirty="0" err="1"/>
              <a:t>deskriptif</a:t>
            </a:r>
            <a:r>
              <a:rPr lang="en-US" sz="1800" dirty="0"/>
              <a:t> </a:t>
            </a:r>
            <a:r>
              <a:rPr lang="en-US" sz="1800" dirty="0" err="1"/>
              <a:t>baru</a:t>
            </a:r>
            <a:r>
              <a:rPr lang="en-US" sz="1800" dirty="0"/>
              <a:t> </a:t>
            </a:r>
            <a:r>
              <a:rPr lang="en-US" sz="1800" dirty="0" err="1"/>
              <a:t>kemudian</a:t>
            </a:r>
            <a:r>
              <a:rPr lang="en-US" sz="1800" dirty="0"/>
              <a:t> </a:t>
            </a:r>
            <a:r>
              <a:rPr lang="en-US" sz="1800" dirty="0" err="1"/>
              <a:t>analitik</a:t>
            </a:r>
            <a:r>
              <a:rPr lang="en-US" sz="1800" dirty="0"/>
              <a:t> </a:t>
            </a:r>
          </a:p>
          <a:p>
            <a:pPr marL="1371600" lvl="2" indent="-514350" eaLnBrk="1" hangingPunct="1">
              <a:buFont typeface="Arial" panose="020B0604020202020204" pitchFamily="34" charset="0"/>
              <a:buChar char="•"/>
              <a:defRPr/>
            </a:pP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dipertanggungjawabkan</a:t>
            </a:r>
            <a:r>
              <a:rPr lang="en-US" sz="1800" dirty="0"/>
              <a:t> </a:t>
            </a:r>
            <a:r>
              <a:rPr lang="en-US" sz="1800" dirty="0" err="1"/>
              <a:t>kekuatan</a:t>
            </a:r>
            <a:r>
              <a:rPr lang="en-US" sz="1800" dirty="0"/>
              <a:t> </a:t>
            </a:r>
            <a:r>
              <a:rPr lang="en-US" sz="1800" dirty="0" err="1"/>
              <a:t>analisisnya</a:t>
            </a:r>
            <a:r>
              <a:rPr lang="en-US" sz="1800" dirty="0"/>
              <a:t> </a:t>
            </a:r>
            <a:r>
              <a:rPr lang="en-US" sz="1800" dirty="0" err="1"/>
              <a:t>berdasarkan</a:t>
            </a:r>
            <a:r>
              <a:rPr lang="en-US" sz="1800" dirty="0"/>
              <a:t> </a:t>
            </a:r>
            <a:r>
              <a:rPr lang="en-US" sz="1800" dirty="0" err="1"/>
              <a:t>rumus</a:t>
            </a:r>
            <a:r>
              <a:rPr lang="en-US" sz="1800" dirty="0"/>
              <a:t> </a:t>
            </a:r>
            <a:r>
              <a:rPr lang="en-US" sz="1800" dirty="0" err="1"/>
              <a:t>besar</a:t>
            </a:r>
            <a:r>
              <a:rPr lang="en-US" sz="1800" dirty="0"/>
              <a:t> </a:t>
            </a:r>
            <a:r>
              <a:rPr lang="en-US" sz="1800" dirty="0" err="1"/>
              <a:t>sampel</a:t>
            </a:r>
            <a:r>
              <a:rPr lang="en-US" sz="1800" dirty="0"/>
              <a:t> di </a:t>
            </a:r>
            <a:r>
              <a:rPr lang="en-US" sz="1800" dirty="0" err="1"/>
              <a:t>bab</a:t>
            </a:r>
            <a:r>
              <a:rPr lang="en-US" sz="1800" dirty="0"/>
              <a:t> 3 (</a:t>
            </a:r>
            <a:r>
              <a:rPr lang="en-US" sz="1800" dirty="0" err="1"/>
              <a:t>Metode</a:t>
            </a:r>
            <a:r>
              <a:rPr lang="en-US" sz="1800" dirty="0"/>
              <a:t>)</a:t>
            </a:r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en-US" sz="2000" dirty="0" err="1"/>
              <a:t>Tambahan</a:t>
            </a:r>
            <a:r>
              <a:rPr lang="en-US" sz="2000" dirty="0"/>
              <a:t>: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analisis</a:t>
            </a:r>
            <a:r>
              <a:rPr lang="en-US" sz="2000" dirty="0"/>
              <a:t> </a:t>
            </a:r>
            <a:r>
              <a:rPr lang="en-US" sz="2000" dirty="0" err="1"/>
              <a:t>tambahan</a:t>
            </a:r>
            <a:r>
              <a:rPr lang="en-US" sz="2000" dirty="0"/>
              <a:t> </a:t>
            </a:r>
          </a:p>
          <a:p>
            <a:pPr lvl="2" indent="-285750">
              <a:buFont typeface="Arial" panose="020B0604020202020204" pitchFamily="34" charset="0"/>
              <a:buChar char="•"/>
              <a:defRPr/>
            </a:pP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mengetahui</a:t>
            </a:r>
            <a:r>
              <a:rPr lang="en-US" sz="1800" dirty="0"/>
              <a:t> </a:t>
            </a:r>
            <a:r>
              <a:rPr lang="en-US" sz="1800" dirty="0" err="1"/>
              <a:t>gambaran</a:t>
            </a:r>
            <a:r>
              <a:rPr lang="en-US" sz="1800" dirty="0"/>
              <a:t> </a:t>
            </a:r>
            <a:r>
              <a:rPr lang="en-US" sz="1800" dirty="0" err="1"/>
              <a:t>deskriptif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hubungan</a:t>
            </a:r>
            <a:r>
              <a:rPr lang="en-US" sz="1800" dirty="0"/>
              <a:t>  </a:t>
            </a:r>
            <a:r>
              <a:rPr lang="en-US" sz="1800" dirty="0" err="1"/>
              <a:t>tanpa</a:t>
            </a:r>
            <a:r>
              <a:rPr lang="en-US" sz="1800" dirty="0"/>
              <a:t> </a:t>
            </a:r>
            <a:r>
              <a:rPr lang="en-US" sz="1800" dirty="0" err="1"/>
              <a:t>didasari</a:t>
            </a:r>
            <a:r>
              <a:rPr lang="en-US" sz="1800" dirty="0"/>
              <a:t> </a:t>
            </a:r>
            <a:r>
              <a:rPr lang="en-US" sz="1800" dirty="0" err="1"/>
              <a:t>perhitungan</a:t>
            </a:r>
            <a:r>
              <a:rPr lang="en-US" sz="1800" dirty="0"/>
              <a:t> </a:t>
            </a:r>
            <a:r>
              <a:rPr lang="en-US" sz="1800" dirty="0" err="1"/>
              <a:t>besar</a:t>
            </a:r>
            <a:r>
              <a:rPr lang="en-US" sz="1800" dirty="0"/>
              <a:t> </a:t>
            </a:r>
            <a:r>
              <a:rPr lang="en-US" sz="1800" dirty="0" err="1"/>
              <a:t>sampel</a:t>
            </a:r>
            <a:r>
              <a:rPr lang="en-US" sz="1800" dirty="0"/>
              <a:t> </a:t>
            </a:r>
          </a:p>
          <a:p>
            <a:pPr lvl="1" eaLnBrk="1" hangingPunct="1">
              <a:buFontTx/>
              <a:buNone/>
              <a:defRPr/>
            </a:pPr>
            <a:r>
              <a:rPr lang="en-US" sz="2000" dirty="0"/>
              <a:t>	</a:t>
            </a:r>
            <a:endParaRPr lang="id-ID" sz="2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8569325" cy="863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err="1">
                <a:solidFill>
                  <a:srgbClr val="FFFF00"/>
                </a:solidFill>
              </a:rPr>
              <a:t>Menetapkan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tujuan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penelitian</a:t>
            </a:r>
            <a:r>
              <a:rPr lang="en-US" dirty="0">
                <a:solidFill>
                  <a:srgbClr val="FFFF00"/>
                </a:solidFill>
              </a:rPr>
              <a:t> (7)</a:t>
            </a:r>
            <a:endParaRPr lang="id-ID" dirty="0">
              <a:solidFill>
                <a:srgbClr val="FFFF00"/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412875"/>
            <a:ext cx="7850187" cy="453707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err="1"/>
              <a:t>Tujuan</a:t>
            </a:r>
            <a:r>
              <a:rPr lang="en-US" sz="2800" dirty="0"/>
              <a:t>:</a:t>
            </a:r>
          </a:p>
          <a:p>
            <a:pPr marL="800100" lvl="1" indent="-342900" eaLnBrk="1" hangingPunct="1">
              <a:buFont typeface="+mj-lt"/>
              <a:buAutoNum type="alphaLcPeriod"/>
              <a:defRPr/>
            </a:pPr>
            <a:r>
              <a:rPr lang="en-US" dirty="0" err="1"/>
              <a:t>Umum</a:t>
            </a:r>
            <a:r>
              <a:rPr lang="en-US" dirty="0"/>
              <a:t>: 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pengobatan</a:t>
            </a:r>
            <a:r>
              <a:rPr lang="en-US" dirty="0"/>
              <a:t> </a:t>
            </a:r>
            <a:r>
              <a:rPr lang="en-US" dirty="0" err="1"/>
              <a:t>asma</a:t>
            </a:r>
            <a:r>
              <a:rPr lang="en-US" dirty="0"/>
              <a:t> </a:t>
            </a:r>
          </a:p>
          <a:p>
            <a:pPr marL="800100" lvl="1" indent="-342900" eaLnBrk="1" hangingPunct="1">
              <a:buFont typeface="+mj-lt"/>
              <a:buAutoNum type="alphaLcPeriod"/>
              <a:defRPr/>
            </a:pPr>
            <a:r>
              <a:rPr lang="en-US" dirty="0" err="1"/>
              <a:t>Khusus</a:t>
            </a:r>
            <a:r>
              <a:rPr lang="en-US" dirty="0"/>
              <a:t>: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prednison</a:t>
            </a:r>
            <a:r>
              <a:rPr lang="en-US" dirty="0"/>
              <a:t> </a:t>
            </a:r>
            <a:r>
              <a:rPr lang="en-US" dirty="0" err="1"/>
              <a:t>dosis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tukak</a:t>
            </a:r>
            <a:r>
              <a:rPr lang="en-US" dirty="0"/>
              <a:t> </a:t>
            </a:r>
            <a:r>
              <a:rPr lang="en-US" dirty="0" err="1"/>
              <a:t>lambung</a:t>
            </a:r>
            <a:r>
              <a:rPr lang="en-US" dirty="0"/>
              <a:t>/</a:t>
            </a:r>
            <a:r>
              <a:rPr lang="en-US" dirty="0" err="1"/>
              <a:t>duonenal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penderita</a:t>
            </a:r>
            <a:r>
              <a:rPr lang="en-US" dirty="0"/>
              <a:t> </a:t>
            </a:r>
            <a:r>
              <a:rPr lang="en-US" dirty="0" err="1"/>
              <a:t>asma</a:t>
            </a:r>
            <a:r>
              <a:rPr lang="en-US" dirty="0"/>
              <a:t> </a:t>
            </a:r>
            <a:r>
              <a:rPr lang="en-US" dirty="0" err="1"/>
              <a:t>akut</a:t>
            </a:r>
            <a:endParaRPr lang="en-US" dirty="0"/>
          </a:p>
          <a:p>
            <a:pPr marL="800100" lvl="1" indent="-342900" eaLnBrk="1" hangingPunct="1">
              <a:buFont typeface="+mj-lt"/>
              <a:buAutoNum type="alphaLcPeriod"/>
              <a:defRPr/>
            </a:pPr>
            <a:r>
              <a:rPr lang="en-US" dirty="0" err="1"/>
              <a:t>Tambahan</a:t>
            </a:r>
            <a:r>
              <a:rPr lang="en-US" dirty="0"/>
              <a:t>: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pengobatan</a:t>
            </a:r>
            <a:r>
              <a:rPr lang="en-US" dirty="0"/>
              <a:t>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470385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Manfaat</a:t>
            </a:r>
            <a:r>
              <a:rPr lang="en-ID" dirty="0"/>
              <a:t> </a:t>
            </a:r>
            <a:r>
              <a:rPr lang="en-ID" dirty="0" err="1"/>
              <a:t>Penelitian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+mj-lt"/>
              <a:buAutoNum type="arabicPeriod"/>
            </a:pP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Pengabdian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ID" dirty="0" err="1"/>
              <a:t>Pelayanan</a:t>
            </a:r>
            <a:r>
              <a:rPr lang="en-ID" dirty="0"/>
              <a:t> </a:t>
            </a:r>
            <a:r>
              <a:rPr lang="en-ID" dirty="0" err="1"/>
              <a:t>kesehatan</a:t>
            </a:r>
            <a:r>
              <a:rPr lang="en-ID" dirty="0"/>
              <a:t> :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efektifitas</a:t>
            </a:r>
            <a:r>
              <a:rPr lang="en-ID" dirty="0"/>
              <a:t> dan </a:t>
            </a:r>
            <a:r>
              <a:rPr lang="en-ID" dirty="0" err="1"/>
              <a:t>efisiensi</a:t>
            </a:r>
            <a:r>
              <a:rPr lang="en-ID" dirty="0"/>
              <a:t> </a:t>
            </a: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pengobatan</a:t>
            </a:r>
            <a:r>
              <a:rPr lang="en-ID" dirty="0"/>
              <a:t> </a:t>
            </a:r>
            <a:r>
              <a:rPr lang="en-ID" dirty="0" err="1"/>
              <a:t>asma</a:t>
            </a:r>
            <a:r>
              <a:rPr lang="en-ID" dirty="0"/>
              <a:t> di </a:t>
            </a:r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Sakit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protokol</a:t>
            </a:r>
            <a:r>
              <a:rPr lang="en-ID" dirty="0"/>
              <a:t> </a:t>
            </a:r>
            <a:r>
              <a:rPr lang="en-ID" dirty="0" err="1"/>
              <a:t>tatalaksana</a:t>
            </a:r>
            <a:r>
              <a:rPr lang="en-ID" dirty="0"/>
              <a:t> </a:t>
            </a:r>
            <a:r>
              <a:rPr lang="en-ID" dirty="0" err="1"/>
              <a:t>asma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Panjang yang </a:t>
            </a:r>
            <a:r>
              <a:rPr lang="en-ID" dirty="0" err="1"/>
              <a:t>aman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komplikasi</a:t>
            </a:r>
            <a:r>
              <a:rPr lang="en-ID" dirty="0"/>
              <a:t> </a:t>
            </a:r>
            <a:r>
              <a:rPr lang="en-ID" dirty="0" err="1"/>
              <a:t>saluran</a:t>
            </a:r>
            <a:r>
              <a:rPr lang="en-ID" dirty="0"/>
              <a:t> </a:t>
            </a:r>
            <a:r>
              <a:rPr lang="en-ID" dirty="0" err="1"/>
              <a:t>cerna</a:t>
            </a:r>
            <a:endParaRPr lang="en-ID" dirty="0"/>
          </a:p>
          <a:p>
            <a:pPr marL="800100" lvl="1" indent="-342900">
              <a:buFont typeface="+mj-lt"/>
              <a:buAutoNum type="alphaLcPeriod"/>
            </a:pPr>
            <a:r>
              <a:rPr lang="en-ID" dirty="0" err="1"/>
              <a:t>Edukasi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: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modul</a:t>
            </a:r>
            <a:r>
              <a:rPr lang="en-ID" dirty="0"/>
              <a:t> </a:t>
            </a:r>
            <a:r>
              <a:rPr lang="en-ID" dirty="0" err="1"/>
              <a:t>edukasi</a:t>
            </a:r>
            <a:r>
              <a:rPr lang="en-ID" dirty="0"/>
              <a:t> </a:t>
            </a:r>
            <a:r>
              <a:rPr lang="en-ID" dirty="0" err="1"/>
              <a:t>pengobatan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Panjang </a:t>
            </a:r>
            <a:r>
              <a:rPr lang="en-ID" dirty="0" err="1"/>
              <a:t>asma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komplikasi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lambung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</a:p>
          <a:p>
            <a:pPr>
              <a:buFont typeface="+mj-lt"/>
              <a:buAutoNum type="arabicPeriod"/>
            </a:pP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ID" dirty="0"/>
              <a:t>Dasar </a:t>
            </a: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selanjutnya</a:t>
            </a:r>
            <a:r>
              <a:rPr lang="en-ID" dirty="0"/>
              <a:t>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riset</a:t>
            </a:r>
            <a:r>
              <a:rPr lang="en-ID" dirty="0"/>
              <a:t> </a:t>
            </a:r>
            <a:r>
              <a:rPr lang="en-ID" dirty="0" err="1"/>
              <a:t>operasional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eksperimental</a:t>
            </a:r>
            <a:r>
              <a:rPr lang="en-ID" dirty="0"/>
              <a:t> </a:t>
            </a:r>
            <a:r>
              <a:rPr lang="en-ID" dirty="0" err="1"/>
              <a:t>keamanan</a:t>
            </a:r>
            <a:r>
              <a:rPr lang="en-ID" dirty="0"/>
              <a:t> </a:t>
            </a:r>
            <a:r>
              <a:rPr lang="en-ID" dirty="0" err="1"/>
              <a:t>pengobatan</a:t>
            </a:r>
            <a:r>
              <a:rPr lang="en-ID" dirty="0"/>
              <a:t> </a:t>
            </a:r>
            <a:r>
              <a:rPr lang="en-ID" dirty="0" err="1"/>
              <a:t>asma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panjang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 </a:t>
            </a:r>
          </a:p>
          <a:p>
            <a:pPr>
              <a:buFont typeface="+mj-lt"/>
              <a:buAutoNum type="arabicPeriod"/>
            </a:pP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Pendidikan</a:t>
            </a:r>
            <a:endParaRPr lang="en-ID" dirty="0"/>
          </a:p>
          <a:p>
            <a:pPr marL="800100" lvl="1" indent="-342900">
              <a:buFont typeface="+mj-lt"/>
              <a:buAutoNum type="alphaLcPeriod"/>
            </a:pP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keilmuan</a:t>
            </a:r>
            <a:r>
              <a:rPr lang="en-ID" dirty="0"/>
              <a:t> di </a:t>
            </a:r>
            <a:r>
              <a:rPr lang="en-ID" dirty="0" err="1"/>
              <a:t>disiplin</a:t>
            </a:r>
            <a:r>
              <a:rPr lang="en-ID" dirty="0"/>
              <a:t> </a:t>
            </a:r>
            <a:r>
              <a:rPr lang="en-ID" dirty="0" err="1"/>
              <a:t>ilmu</a:t>
            </a:r>
            <a:r>
              <a:rPr lang="en-ID" dirty="0"/>
              <a:t>  </a:t>
            </a:r>
            <a:r>
              <a:rPr lang="en-ID" dirty="0" err="1"/>
              <a:t>terapi</a:t>
            </a:r>
            <a:r>
              <a:rPr lang="en-ID" dirty="0"/>
              <a:t> </a:t>
            </a:r>
            <a:r>
              <a:rPr lang="en-ID" dirty="0" err="1"/>
              <a:t>asma</a:t>
            </a:r>
            <a:r>
              <a:rPr lang="en-ID" dirty="0"/>
              <a:t> dan </a:t>
            </a:r>
            <a:r>
              <a:rPr lang="en-ID" dirty="0" err="1"/>
              <a:t>komplikasinya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karakteristik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di Jakarta </a:t>
            </a:r>
          </a:p>
        </p:txBody>
      </p:sp>
    </p:spTree>
    <p:extLst>
      <p:ext uri="{BB962C8B-B14F-4D97-AF65-F5344CB8AC3E}">
        <p14:creationId xmlns:p14="http://schemas.microsoft.com/office/powerpoint/2010/main" val="427005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Pencarian</a:t>
            </a:r>
            <a:r>
              <a:rPr lang="en-ID" dirty="0"/>
              <a:t> </a:t>
            </a:r>
            <a:r>
              <a:rPr lang="en-ID" dirty="0" err="1"/>
              <a:t>Literatur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Menemukan</a:t>
            </a:r>
            <a:r>
              <a:rPr lang="en-ID" dirty="0"/>
              <a:t> </a:t>
            </a:r>
            <a:r>
              <a:rPr lang="en-ID" dirty="0" err="1"/>
              <a:t>Jurnal</a:t>
            </a:r>
            <a:r>
              <a:rPr lang="en-ID" dirty="0"/>
              <a:t> yang </a:t>
            </a:r>
            <a:r>
              <a:rPr lang="en-ID" dirty="0" err="1"/>
              <a:t>mendukung</a:t>
            </a:r>
            <a:r>
              <a:rPr lang="en-ID" dirty="0"/>
              <a:t> </a:t>
            </a:r>
            <a:r>
              <a:rPr lang="en-ID" dirty="0" err="1"/>
              <a:t>pertanyaan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</a:p>
          <a:p>
            <a:r>
              <a:rPr lang="en-ID" dirty="0" err="1"/>
              <a:t>Identifikasi</a:t>
            </a:r>
            <a:r>
              <a:rPr lang="en-ID" dirty="0"/>
              <a:t> </a:t>
            </a:r>
            <a:r>
              <a:rPr lang="en-ID" dirty="0" err="1"/>
              <a:t>Populasi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, </a:t>
            </a:r>
            <a:r>
              <a:rPr lang="en-ID" dirty="0" err="1"/>
              <a:t>Variabel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Variabel</a:t>
            </a:r>
            <a:r>
              <a:rPr lang="en-ID" dirty="0"/>
              <a:t> </a:t>
            </a:r>
            <a:r>
              <a:rPr lang="en-ID" dirty="0" err="1"/>
              <a:t>Tergantung</a:t>
            </a:r>
            <a:r>
              <a:rPr lang="en-ID" dirty="0"/>
              <a:t> yang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diteliti</a:t>
            </a:r>
            <a:endParaRPr lang="en-ID" dirty="0"/>
          </a:p>
          <a:p>
            <a:r>
              <a:rPr lang="en-ID" dirty="0" err="1"/>
              <a:t>Gunakan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PICO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mencari</a:t>
            </a:r>
            <a:r>
              <a:rPr lang="en-ID" dirty="0"/>
              <a:t> </a:t>
            </a:r>
            <a:r>
              <a:rPr lang="en-ID" dirty="0" err="1"/>
              <a:t>jurnal</a:t>
            </a:r>
            <a:r>
              <a:rPr lang="en-ID" dirty="0"/>
              <a:t> yang </a:t>
            </a:r>
            <a:r>
              <a:rPr lang="en-ID" dirty="0" err="1"/>
              <a:t>sesuai</a:t>
            </a:r>
            <a:r>
              <a:rPr lang="en-ID" dirty="0"/>
              <a:t> 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758028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Pencarian</a:t>
            </a:r>
            <a:r>
              <a:rPr lang="en-ID" dirty="0"/>
              <a:t> </a:t>
            </a:r>
            <a:r>
              <a:rPr lang="en-ID" dirty="0" err="1"/>
              <a:t>Literatur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Jurnal</a:t>
            </a:r>
            <a:r>
              <a:rPr lang="en-ID" dirty="0"/>
              <a:t>, </a:t>
            </a:r>
            <a:r>
              <a:rPr lang="en-ID" dirty="0" err="1"/>
              <a:t>pelajari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simpulkan</a:t>
            </a:r>
            <a:r>
              <a:rPr lang="en-ID" dirty="0"/>
              <a:t> </a:t>
            </a:r>
          </a:p>
          <a:p>
            <a:pPr lvl="1"/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yang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angkat</a:t>
            </a:r>
            <a:r>
              <a:rPr lang="en-ID" dirty="0"/>
              <a:t> di </a:t>
            </a:r>
            <a:r>
              <a:rPr lang="en-ID" dirty="0" err="1"/>
              <a:t>sebagai</a:t>
            </a:r>
            <a:r>
              <a:rPr lang="en-ID" dirty="0"/>
              <a:t> variable </a:t>
            </a:r>
            <a:r>
              <a:rPr lang="en-ID" dirty="0" err="1"/>
              <a:t>tergantung</a:t>
            </a:r>
            <a:r>
              <a:rPr lang="en-ID" dirty="0"/>
              <a:t> </a:t>
            </a:r>
            <a:r>
              <a:rPr lang="en-ID" dirty="0" err="1"/>
              <a:t>memang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salah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yang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terjadi</a:t>
            </a:r>
            <a:r>
              <a:rPr lang="en-ID" dirty="0"/>
              <a:t> </a:t>
            </a:r>
          </a:p>
          <a:p>
            <a:pPr lvl="1"/>
            <a:r>
              <a:rPr lang="en-ID" dirty="0" err="1"/>
              <a:t>Apakah</a:t>
            </a:r>
            <a:r>
              <a:rPr lang="en-ID" dirty="0"/>
              <a:t> factor </a:t>
            </a:r>
            <a:r>
              <a:rPr lang="en-ID" dirty="0" err="1"/>
              <a:t>risiko</a:t>
            </a:r>
            <a:r>
              <a:rPr lang="en-ID" dirty="0"/>
              <a:t> yang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angkat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variable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memang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penyebab</a:t>
            </a:r>
            <a:r>
              <a:rPr lang="en-ID" dirty="0"/>
              <a:t> yang </a:t>
            </a:r>
            <a:r>
              <a:rPr lang="en-ID" dirty="0" err="1"/>
              <a:t>masih</a:t>
            </a:r>
            <a:r>
              <a:rPr lang="en-ID" dirty="0"/>
              <a:t> trending topic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dibicarakan</a:t>
            </a:r>
            <a:r>
              <a:rPr lang="en-ID" dirty="0"/>
              <a:t> </a:t>
            </a:r>
          </a:p>
          <a:p>
            <a:pPr lvl="1"/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metode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mengukur</a:t>
            </a:r>
            <a:r>
              <a:rPr lang="en-ID" dirty="0"/>
              <a:t> variable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variable </a:t>
            </a:r>
            <a:r>
              <a:rPr lang="en-ID" dirty="0" err="1"/>
              <a:t>tergantung</a:t>
            </a:r>
            <a:r>
              <a:rPr lang="en-ID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468471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>
                <a:solidFill>
                  <a:srgbClr val="FFFF00"/>
                </a:solidFill>
              </a:rPr>
              <a:t>Menyusun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kerangka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protokol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penelitian</a:t>
            </a:r>
            <a:endParaRPr lang="id-ID" dirty="0">
              <a:solidFill>
                <a:srgbClr val="FFFF00"/>
              </a:solidFill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3000" dirty="0"/>
              <a:t>1. </a:t>
            </a:r>
            <a:r>
              <a:rPr lang="en-US" sz="3000" dirty="0" err="1"/>
              <a:t>Judul</a:t>
            </a:r>
            <a:endParaRPr lang="en-US" sz="30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3000" dirty="0"/>
              <a:t>2. </a:t>
            </a:r>
            <a:r>
              <a:rPr lang="en-US" sz="3000" dirty="0" err="1"/>
              <a:t>Pendahuluan</a:t>
            </a:r>
            <a:r>
              <a:rPr lang="en-US" sz="3000" dirty="0"/>
              <a:t> (Bab 1):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3000" dirty="0"/>
              <a:t>3. </a:t>
            </a:r>
            <a:r>
              <a:rPr lang="en-US" sz="3000" dirty="0" err="1"/>
              <a:t>Tinjauan</a:t>
            </a:r>
            <a:r>
              <a:rPr lang="en-US" sz="3000" dirty="0"/>
              <a:t> </a:t>
            </a:r>
            <a:r>
              <a:rPr lang="en-US" sz="3000" dirty="0" err="1"/>
              <a:t>pustaka</a:t>
            </a:r>
            <a:r>
              <a:rPr lang="en-US" sz="3000" dirty="0"/>
              <a:t> (Bab 2)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dirty="0"/>
              <a:t>	</a:t>
            </a:r>
            <a:r>
              <a:rPr lang="en-US" sz="2800" dirty="0"/>
              <a:t>(+ </a:t>
            </a:r>
            <a:r>
              <a:rPr lang="en-US" sz="2800" dirty="0" err="1"/>
              <a:t>kerangka</a:t>
            </a:r>
            <a:r>
              <a:rPr lang="en-US" sz="2800" dirty="0"/>
              <a:t> </a:t>
            </a:r>
            <a:r>
              <a:rPr lang="en-US" sz="2800" dirty="0" err="1"/>
              <a:t>teori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kerangka</a:t>
            </a:r>
            <a:r>
              <a:rPr lang="en-US" sz="2800" dirty="0"/>
              <a:t> </a:t>
            </a:r>
            <a:r>
              <a:rPr lang="en-US" sz="2800" dirty="0" err="1"/>
              <a:t>konsep</a:t>
            </a:r>
            <a:r>
              <a:rPr lang="en-US" sz="2800" dirty="0"/>
              <a:t>)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US" sz="2800" dirty="0"/>
              <a:t>4. </a:t>
            </a:r>
            <a:r>
              <a:rPr lang="en-US" sz="2800" dirty="0" err="1"/>
              <a:t>Metode</a:t>
            </a:r>
            <a:r>
              <a:rPr lang="en-US" sz="2800" dirty="0"/>
              <a:t> (Bab 3)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US" sz="2800" dirty="0"/>
              <a:t>5. </a:t>
            </a:r>
            <a:r>
              <a:rPr lang="en-US" sz="2800" dirty="0" err="1"/>
              <a:t>Lampiran</a:t>
            </a:r>
            <a:r>
              <a:rPr lang="en-US" sz="2800" dirty="0"/>
              <a:t> </a:t>
            </a:r>
          </a:p>
          <a:p>
            <a:pPr>
              <a:buNone/>
              <a:defRPr/>
            </a:pPr>
            <a:r>
              <a:rPr lang="en-US" sz="2800" dirty="0"/>
              <a:t>6. </a:t>
            </a:r>
            <a:r>
              <a:rPr lang="en-US" sz="2800" dirty="0" err="1"/>
              <a:t>Daftar</a:t>
            </a:r>
            <a:r>
              <a:rPr lang="en-US" sz="2800" dirty="0"/>
              <a:t> </a:t>
            </a:r>
            <a:r>
              <a:rPr lang="en-US" sz="2800" dirty="0" err="1"/>
              <a:t>pustaka</a:t>
            </a:r>
            <a:endParaRPr lang="en-US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Pekerja</a:t>
            </a:r>
            <a:r>
              <a:rPr lang="en-ID" dirty="0"/>
              <a:t> </a:t>
            </a:r>
            <a:r>
              <a:rPr lang="en-ID" dirty="0" err="1"/>
              <a:t>Kebersihan</a:t>
            </a:r>
            <a:r>
              <a:rPr lang="en-ID" dirty="0"/>
              <a:t>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16125861"/>
              </p:ext>
            </p:extLst>
          </p:nvPr>
        </p:nvGraphicFramePr>
        <p:xfrm>
          <a:off x="809625" y="2222500"/>
          <a:ext cx="3671888" cy="3638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ID" dirty="0"/>
              <a:t>P : waste worker, garbage collector,</a:t>
            </a:r>
          </a:p>
          <a:p>
            <a:r>
              <a:rPr lang="en-ID" dirty="0"/>
              <a:t>I : hand washing</a:t>
            </a:r>
          </a:p>
          <a:p>
            <a:r>
              <a:rPr lang="en-ID" dirty="0"/>
              <a:t>C:</a:t>
            </a:r>
          </a:p>
          <a:p>
            <a:r>
              <a:rPr lang="en-ID" dirty="0"/>
              <a:t>O : </a:t>
            </a:r>
            <a:r>
              <a:rPr lang="en-ID" dirty="0" err="1"/>
              <a:t>diarrhea</a:t>
            </a:r>
            <a:endParaRPr lang="en-ID" dirty="0"/>
          </a:p>
          <a:p>
            <a:endParaRPr lang="en-ID" dirty="0"/>
          </a:p>
          <a:p>
            <a:r>
              <a:rPr lang="en-ID" dirty="0" err="1"/>
              <a:t>Jurnal</a:t>
            </a:r>
            <a:r>
              <a:rPr lang="en-ID" dirty="0"/>
              <a:t> </a:t>
            </a:r>
            <a:r>
              <a:rPr lang="en-ID" dirty="0" err="1"/>
              <a:t>Referensi</a:t>
            </a:r>
            <a:r>
              <a:rPr lang="en-ID" dirty="0"/>
              <a:t> : 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88577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Pelajari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Referensi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Jurnal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mengukur</a:t>
            </a:r>
            <a:r>
              <a:rPr lang="en-ID" dirty="0"/>
              <a:t> PHBS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mencuci</a:t>
            </a:r>
            <a:r>
              <a:rPr lang="en-ID" dirty="0"/>
              <a:t> </a:t>
            </a:r>
            <a:r>
              <a:rPr lang="en-ID" dirty="0" err="1"/>
              <a:t>tangan</a:t>
            </a:r>
            <a:endParaRPr lang="en-ID" dirty="0"/>
          </a:p>
          <a:p>
            <a:pPr lvl="1"/>
            <a:r>
              <a:rPr lang="en-ID" dirty="0" err="1"/>
              <a:t>Kuesioner</a:t>
            </a:r>
            <a:r>
              <a:rPr lang="en-ID" dirty="0"/>
              <a:t>  </a:t>
            </a:r>
          </a:p>
          <a:p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mengukur</a:t>
            </a:r>
            <a:r>
              <a:rPr lang="en-ID" dirty="0"/>
              <a:t> outcome </a:t>
            </a:r>
            <a:r>
              <a:rPr lang="en-ID" dirty="0" err="1"/>
              <a:t>diare</a:t>
            </a:r>
            <a:endParaRPr lang="en-ID" dirty="0"/>
          </a:p>
          <a:p>
            <a:pPr lvl="1"/>
            <a:r>
              <a:rPr lang="en-ID" dirty="0"/>
              <a:t>Recall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prospektif</a:t>
            </a:r>
            <a:r>
              <a:rPr lang="en-ID" dirty="0"/>
              <a:t> </a:t>
            </a:r>
          </a:p>
          <a:p>
            <a:pPr lvl="1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534638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Bab 2. </a:t>
            </a:r>
            <a:r>
              <a:rPr lang="en-ID" dirty="0" err="1"/>
              <a:t>Tinjauan</a:t>
            </a:r>
            <a:r>
              <a:rPr lang="en-ID" dirty="0"/>
              <a:t> </a:t>
            </a:r>
            <a:r>
              <a:rPr lang="en-ID" dirty="0" err="1"/>
              <a:t>Pustaka</a:t>
            </a:r>
            <a:endParaRPr lang="en-ID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Bagian</a:t>
            </a:r>
            <a:r>
              <a:rPr lang="en-ID" dirty="0"/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5319770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14313"/>
            <a:ext cx="8404225" cy="6223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600">
                <a:solidFill>
                  <a:srgbClr val="FFFF00"/>
                </a:solidFill>
              </a:rPr>
              <a:t>Kerangka teori dan kerangka konsep</a:t>
            </a:r>
            <a:endParaRPr lang="id-ID" sz="3600">
              <a:solidFill>
                <a:srgbClr val="FFFF00"/>
              </a:solidFill>
            </a:endParaRPr>
          </a:p>
        </p:txBody>
      </p:sp>
      <p:sp>
        <p:nvSpPr>
          <p:cNvPr id="197635" name="Rectangle 3"/>
          <p:cNvSpPr>
            <a:spLocks noGrp="1" noChangeArrowheads="1"/>
          </p:cNvSpPr>
          <p:nvPr>
            <p:ph idx="1"/>
          </p:nvPr>
        </p:nvSpPr>
        <p:spPr>
          <a:xfrm>
            <a:off x="900113" y="1484313"/>
            <a:ext cx="7488237" cy="457517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/>
              <a:t>Kerangka teori = diagram yang menjelaskan hubungan komprehensif semua variabel yang dibahas dalam tinjauan pustaka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/>
              <a:t>Kerangka konsep = diagram yang merupakan bagian dari kerangka teori yang menjelaskan variabel-variabel yang akan diteliti dan hubungannya dengan variabel lain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400"/>
              <a:t>Catatan:  Di Indonesia kerangka teori dan kerangka konsep biasanya perlu dicantumkan dalam protokol. Di luar negeri tidak ada keharusan untuk ini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Common False </a:t>
            </a:r>
            <a:r>
              <a:rPr lang="en-ID" dirty="0" err="1"/>
              <a:t>Tinjauan</a:t>
            </a:r>
            <a:r>
              <a:rPr lang="en-ID" dirty="0"/>
              <a:t> </a:t>
            </a:r>
            <a:r>
              <a:rPr lang="en-ID" dirty="0" err="1"/>
              <a:t>Pustaka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Paragraf</a:t>
            </a:r>
            <a:r>
              <a:rPr lang="en-ID" dirty="0"/>
              <a:t> </a:t>
            </a:r>
            <a:r>
              <a:rPr lang="en-ID" dirty="0" err="1"/>
              <a:t>terlalu</a:t>
            </a:r>
            <a:r>
              <a:rPr lang="en-ID" dirty="0"/>
              <a:t> </a:t>
            </a:r>
            <a:r>
              <a:rPr lang="en-ID" dirty="0" err="1"/>
              <a:t>panjang</a:t>
            </a:r>
            <a:r>
              <a:rPr lang="en-ID" dirty="0"/>
              <a:t> (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setengah</a:t>
            </a:r>
            <a:r>
              <a:rPr lang="en-ID" dirty="0"/>
              <a:t> </a:t>
            </a:r>
            <a:r>
              <a:rPr lang="en-ID" dirty="0" err="1"/>
              <a:t>halaman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8 </a:t>
            </a:r>
            <a:r>
              <a:rPr lang="en-ID" dirty="0" err="1"/>
              <a:t>kalimat</a:t>
            </a:r>
            <a:r>
              <a:rPr lang="en-ID" dirty="0"/>
              <a:t> )</a:t>
            </a:r>
          </a:p>
          <a:p>
            <a:r>
              <a:rPr lang="en-ID" dirty="0" err="1"/>
              <a:t>Paragraf</a:t>
            </a:r>
            <a:r>
              <a:rPr lang="en-ID" dirty="0"/>
              <a:t> </a:t>
            </a:r>
            <a:r>
              <a:rPr lang="en-ID" dirty="0" err="1"/>
              <a:t>terlalu</a:t>
            </a:r>
            <a:r>
              <a:rPr lang="en-ID" dirty="0"/>
              <a:t> </a:t>
            </a:r>
            <a:r>
              <a:rPr lang="en-ID" dirty="0" err="1"/>
              <a:t>pendek</a:t>
            </a:r>
            <a:r>
              <a:rPr lang="en-ID" dirty="0"/>
              <a:t> (ideal 3-8 </a:t>
            </a:r>
            <a:r>
              <a:rPr lang="en-ID" dirty="0" err="1"/>
              <a:t>kalimat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kalimat</a:t>
            </a:r>
            <a:r>
              <a:rPr lang="en-ID" dirty="0"/>
              <a:t>) </a:t>
            </a:r>
          </a:p>
          <a:p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Paragraf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referensi</a:t>
            </a:r>
            <a:r>
              <a:rPr lang="en-ID" dirty="0"/>
              <a:t> </a:t>
            </a:r>
          </a:p>
          <a:p>
            <a:r>
              <a:rPr lang="en-ID" dirty="0" err="1"/>
              <a:t>Tabel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 </a:t>
            </a:r>
          </a:p>
          <a:p>
            <a:pPr lvl="1"/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referensi</a:t>
            </a:r>
            <a:r>
              <a:rPr lang="en-ID" dirty="0"/>
              <a:t> </a:t>
            </a:r>
          </a:p>
          <a:p>
            <a:pPr lvl="1"/>
            <a:r>
              <a:rPr lang="en-ID" dirty="0" err="1"/>
              <a:t>Tanpa</a:t>
            </a:r>
            <a:r>
              <a:rPr lang="en-ID" dirty="0"/>
              <a:t> Caption (</a:t>
            </a:r>
            <a:r>
              <a:rPr lang="en-ID" dirty="0" err="1"/>
              <a:t>Judul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Penomoran</a:t>
            </a:r>
            <a:r>
              <a:rPr lang="en-ID" dirty="0"/>
              <a:t> </a:t>
            </a:r>
            <a:r>
              <a:rPr lang="en-ID" dirty="0" err="1"/>
              <a:t>berurut</a:t>
            </a:r>
            <a:r>
              <a:rPr lang="en-ID" dirty="0"/>
              <a:t>)</a:t>
            </a:r>
          </a:p>
          <a:p>
            <a:pPr lvl="1"/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penjelasan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paragraf</a:t>
            </a:r>
            <a:r>
              <a:rPr lang="en-ID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19521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teori</a:t>
            </a:r>
            <a:endParaRPr lang="en-ID" dirty="0"/>
          </a:p>
        </p:txBody>
      </p:sp>
      <p:pic>
        <p:nvPicPr>
          <p:cNvPr id="25603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494" y="2222500"/>
            <a:ext cx="5121011" cy="3636963"/>
          </a:xfr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7188"/>
            <a:ext cx="8352927" cy="970450"/>
          </a:xfrm>
        </p:spPr>
        <p:txBody>
          <a:bodyPr/>
          <a:lstStyle/>
          <a:p>
            <a:r>
              <a:rPr lang="en-ID" dirty="0"/>
              <a:t>Common False </a:t>
            </a:r>
            <a:br>
              <a:rPr lang="en-ID" dirty="0"/>
            </a:b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Teori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Ada </a:t>
            </a:r>
            <a:r>
              <a:rPr lang="en-ID" dirty="0" err="1"/>
              <a:t>variabel</a:t>
            </a:r>
            <a:r>
              <a:rPr lang="en-ID" dirty="0"/>
              <a:t> di </a:t>
            </a: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teori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penjelasannya</a:t>
            </a:r>
            <a:r>
              <a:rPr lang="en-ID" dirty="0"/>
              <a:t> di </a:t>
            </a:r>
            <a:r>
              <a:rPr lang="en-ID" dirty="0" err="1"/>
              <a:t>tinjauan</a:t>
            </a:r>
            <a:r>
              <a:rPr lang="en-ID" dirty="0"/>
              <a:t> </a:t>
            </a:r>
            <a:r>
              <a:rPr lang="en-ID" dirty="0" err="1"/>
              <a:t>pustaka</a:t>
            </a:r>
            <a:r>
              <a:rPr lang="en-ID" dirty="0"/>
              <a:t> </a:t>
            </a:r>
          </a:p>
          <a:p>
            <a:r>
              <a:rPr lang="en-ID" dirty="0"/>
              <a:t>Ada </a:t>
            </a:r>
            <a:r>
              <a:rPr lang="en-ID" dirty="0" err="1"/>
              <a:t>variabel</a:t>
            </a:r>
            <a:r>
              <a:rPr lang="en-ID" dirty="0"/>
              <a:t> yang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teoritis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pengaruhnya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yang </a:t>
            </a:r>
            <a:r>
              <a:rPr lang="en-ID" dirty="0" err="1"/>
              <a:t>dikaji</a:t>
            </a:r>
            <a:r>
              <a:rPr lang="en-ID" dirty="0"/>
              <a:t> </a:t>
            </a:r>
            <a:r>
              <a:rPr lang="en-ID" dirty="0" err="1"/>
              <a:t>tapi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diikutsertakan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teori</a:t>
            </a:r>
            <a:r>
              <a:rPr lang="en-ID" dirty="0"/>
              <a:t> </a:t>
            </a:r>
          </a:p>
          <a:p>
            <a:pPr lvl="1"/>
            <a:r>
              <a:rPr lang="en-ID" dirty="0" err="1"/>
              <a:t>Membahas</a:t>
            </a:r>
            <a:r>
              <a:rPr lang="en-ID" dirty="0"/>
              <a:t> </a:t>
            </a:r>
            <a:r>
              <a:rPr lang="en-ID" dirty="0" err="1"/>
              <a:t>suplementasi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tingkat</a:t>
            </a:r>
            <a:r>
              <a:rPr lang="en-ID" dirty="0"/>
              <a:t> </a:t>
            </a:r>
            <a:r>
              <a:rPr lang="en-ID" dirty="0" err="1"/>
              <a:t>anemia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membahas</a:t>
            </a:r>
            <a:r>
              <a:rPr lang="en-ID" dirty="0"/>
              <a:t> </a:t>
            </a:r>
            <a:r>
              <a:rPr lang="en-ID" dirty="0" err="1"/>
              <a:t>asupan</a:t>
            </a:r>
            <a:r>
              <a:rPr lang="en-ID" dirty="0"/>
              <a:t> </a:t>
            </a:r>
            <a:r>
              <a:rPr lang="en-ID" dirty="0" err="1"/>
              <a:t>makanan</a:t>
            </a:r>
            <a:endParaRPr lang="en-ID" dirty="0"/>
          </a:p>
          <a:p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patofisiologis</a:t>
            </a:r>
            <a:r>
              <a:rPr lang="en-ID" dirty="0"/>
              <a:t> </a:t>
            </a:r>
            <a:r>
              <a:rPr lang="en-ID" dirty="0" err="1"/>
              <a:t>penyebab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, </a:t>
            </a:r>
            <a:r>
              <a:rPr lang="en-ID" dirty="0" err="1"/>
              <a:t>tapi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alur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4650008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Konsep</a:t>
            </a:r>
            <a:endParaRPr lang="en-ID" dirty="0"/>
          </a:p>
        </p:txBody>
      </p:sp>
      <p:pic>
        <p:nvPicPr>
          <p:cNvPr id="26627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464" y="2222500"/>
            <a:ext cx="6597071" cy="3636963"/>
          </a:xfr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7188"/>
            <a:ext cx="8352927" cy="970450"/>
          </a:xfrm>
        </p:spPr>
        <p:txBody>
          <a:bodyPr/>
          <a:lstStyle/>
          <a:p>
            <a:r>
              <a:rPr lang="en-ID" dirty="0"/>
              <a:t>Common False </a:t>
            </a:r>
            <a:br>
              <a:rPr lang="en-ID" dirty="0"/>
            </a:b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Konsep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Ada </a:t>
            </a:r>
            <a:r>
              <a:rPr lang="en-ID" dirty="0" err="1"/>
              <a:t>variabel</a:t>
            </a:r>
            <a:r>
              <a:rPr lang="en-ID" dirty="0"/>
              <a:t> di </a:t>
            </a: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penjelasannya</a:t>
            </a:r>
            <a:r>
              <a:rPr lang="en-ID" dirty="0"/>
              <a:t> di </a:t>
            </a:r>
            <a:r>
              <a:rPr lang="en-ID" dirty="0" err="1"/>
              <a:t>tinjauan</a:t>
            </a:r>
            <a:r>
              <a:rPr lang="en-ID" dirty="0"/>
              <a:t> </a:t>
            </a:r>
            <a:r>
              <a:rPr lang="en-ID" dirty="0" err="1"/>
              <a:t>pustaka</a:t>
            </a:r>
            <a:r>
              <a:rPr lang="en-ID" dirty="0"/>
              <a:t> </a:t>
            </a:r>
          </a:p>
          <a:p>
            <a:r>
              <a:rPr lang="en-ID" dirty="0"/>
              <a:t>Ada </a:t>
            </a:r>
            <a:r>
              <a:rPr lang="en-ID" dirty="0" err="1"/>
              <a:t>variabel</a:t>
            </a:r>
            <a:r>
              <a:rPr lang="en-ID" dirty="0"/>
              <a:t> di </a:t>
            </a: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penjelasannya</a:t>
            </a:r>
            <a:r>
              <a:rPr lang="en-ID" dirty="0"/>
              <a:t> di </a:t>
            </a:r>
            <a:r>
              <a:rPr lang="en-ID" dirty="0" err="1"/>
              <a:t>definisi</a:t>
            </a:r>
            <a:r>
              <a:rPr lang="en-ID" dirty="0"/>
              <a:t> </a:t>
            </a:r>
            <a:r>
              <a:rPr lang="en-ID" dirty="0" err="1"/>
              <a:t>operasional</a:t>
            </a:r>
            <a:r>
              <a:rPr lang="en-ID" dirty="0"/>
              <a:t>, </a:t>
            </a:r>
            <a:r>
              <a:rPr lang="en-ID" dirty="0" err="1"/>
              <a:t>kecuali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ditandai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diikutsertakan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analisis</a:t>
            </a:r>
            <a:r>
              <a:rPr lang="en-ID" dirty="0"/>
              <a:t> (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inklusi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eksklusi</a:t>
            </a:r>
            <a:r>
              <a:rPr lang="en-ID" dirty="0"/>
              <a:t>)</a:t>
            </a:r>
          </a:p>
          <a:p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patofisiologis</a:t>
            </a:r>
            <a:r>
              <a:rPr lang="en-ID" dirty="0"/>
              <a:t> </a:t>
            </a:r>
            <a:r>
              <a:rPr lang="en-ID" dirty="0" err="1"/>
              <a:t>penyebab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, </a:t>
            </a:r>
            <a:r>
              <a:rPr lang="en-ID" dirty="0" err="1"/>
              <a:t>tapi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alur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7214920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D" dirty="0" err="1"/>
              <a:t>Definisi</a:t>
            </a:r>
            <a:r>
              <a:rPr lang="en-ID" dirty="0"/>
              <a:t> </a:t>
            </a:r>
            <a:r>
              <a:rPr lang="en-ID" dirty="0" err="1"/>
              <a:t>Operasional</a:t>
            </a:r>
            <a:endParaRPr lang="en-ID" dirty="0"/>
          </a:p>
        </p:txBody>
      </p:sp>
      <p:pic>
        <p:nvPicPr>
          <p:cNvPr id="27651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196" y="2222500"/>
            <a:ext cx="7481607" cy="3636963"/>
          </a:xfrm>
        </p:spPr>
      </p:pic>
      <p:sp>
        <p:nvSpPr>
          <p:cNvPr id="3" name="TextBox 2"/>
          <p:cNvSpPr txBox="1"/>
          <p:nvPr/>
        </p:nvSpPr>
        <p:spPr>
          <a:xfrm>
            <a:off x="831196" y="5949280"/>
            <a:ext cx="73412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err="1"/>
              <a:t>Definisi</a:t>
            </a:r>
            <a:r>
              <a:rPr lang="en-ID" dirty="0"/>
              <a:t> </a:t>
            </a:r>
            <a:r>
              <a:rPr lang="en-ID" dirty="0" err="1"/>
              <a:t>Operasional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bab</a:t>
            </a:r>
            <a:r>
              <a:rPr lang="en-ID" dirty="0"/>
              <a:t> 3. </a:t>
            </a:r>
            <a:r>
              <a:rPr lang="en-ID" dirty="0" err="1"/>
              <a:t>Metode</a:t>
            </a:r>
            <a:endParaRPr lang="en-ID" dirty="0"/>
          </a:p>
          <a:p>
            <a:r>
              <a:rPr lang="en-ID" dirty="0" err="1"/>
              <a:t>Penjelasan</a:t>
            </a:r>
            <a:r>
              <a:rPr lang="en-ID" dirty="0"/>
              <a:t> </a:t>
            </a:r>
            <a:r>
              <a:rPr lang="en-ID" dirty="0" err="1"/>
              <a:t>disini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menunjukkan</a:t>
            </a:r>
            <a:r>
              <a:rPr lang="en-ID" dirty="0"/>
              <a:t> </a:t>
            </a:r>
            <a:r>
              <a:rPr lang="en-ID" dirty="0" err="1"/>
              <a:t>kesinambungan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teori-kerangka</a:t>
            </a:r>
            <a:r>
              <a:rPr lang="en-ID" dirty="0"/>
              <a:t> </a:t>
            </a:r>
            <a:r>
              <a:rPr lang="en-ID" dirty="0" err="1"/>
              <a:t>konsep-definisi</a:t>
            </a:r>
            <a:r>
              <a:rPr lang="en-ID" dirty="0"/>
              <a:t> </a:t>
            </a:r>
            <a:r>
              <a:rPr lang="en-ID" dirty="0" err="1"/>
              <a:t>operasional</a:t>
            </a:r>
            <a:endParaRPr lang="en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JUDUL PENELITIAN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Bagian</a:t>
            </a:r>
            <a:r>
              <a:rPr lang="en-ID" dirty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17522619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Common False </a:t>
            </a:r>
            <a:r>
              <a:rPr lang="en-ID" dirty="0" err="1"/>
              <a:t>Definisi</a:t>
            </a:r>
            <a:r>
              <a:rPr lang="en-ID" dirty="0"/>
              <a:t> </a:t>
            </a:r>
            <a:r>
              <a:rPr lang="en-ID" dirty="0" err="1"/>
              <a:t>Operasional</a:t>
            </a:r>
            <a:r>
              <a:rPr lang="en-ID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data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variabel</a:t>
            </a:r>
            <a:r>
              <a:rPr lang="en-ID" dirty="0"/>
              <a:t> (</a:t>
            </a:r>
            <a:r>
              <a:rPr lang="en-ID" dirty="0" err="1"/>
              <a:t>numerik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kategorikal</a:t>
            </a:r>
            <a:r>
              <a:rPr lang="en-ID" dirty="0"/>
              <a:t>)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pengukurannya</a:t>
            </a:r>
            <a:r>
              <a:rPr lang="en-ID" dirty="0"/>
              <a:t> di </a:t>
            </a:r>
            <a:r>
              <a:rPr lang="en-ID" dirty="0" err="1"/>
              <a:t>pelaksanaan</a:t>
            </a:r>
            <a:r>
              <a:rPr lang="en-ID" dirty="0"/>
              <a:t> </a:t>
            </a:r>
            <a:r>
              <a:rPr lang="en-ID" dirty="0" err="1"/>
              <a:t>studi</a:t>
            </a:r>
            <a:r>
              <a:rPr lang="en-ID" dirty="0"/>
              <a:t> </a:t>
            </a:r>
          </a:p>
          <a:p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variabel</a:t>
            </a:r>
            <a:r>
              <a:rPr lang="en-ID" dirty="0"/>
              <a:t> yang </a:t>
            </a:r>
            <a:r>
              <a:rPr lang="en-ID" dirty="0" err="1"/>
              <a:t>ada</a:t>
            </a:r>
            <a:r>
              <a:rPr lang="en-ID" dirty="0"/>
              <a:t> di </a:t>
            </a: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sebaliknya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variabel</a:t>
            </a:r>
            <a:r>
              <a:rPr lang="en-ID" dirty="0"/>
              <a:t> yang </a:t>
            </a:r>
            <a:r>
              <a:rPr lang="en-ID" dirty="0" err="1"/>
              <a:t>ada</a:t>
            </a:r>
            <a:r>
              <a:rPr lang="en-ID" dirty="0"/>
              <a:t> di </a:t>
            </a: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di </a:t>
            </a:r>
            <a:r>
              <a:rPr lang="en-ID" dirty="0" err="1"/>
              <a:t>tinjauan</a:t>
            </a:r>
            <a:r>
              <a:rPr lang="en-ID" dirty="0"/>
              <a:t> </a:t>
            </a:r>
            <a:r>
              <a:rPr lang="en-ID" dirty="0" err="1"/>
              <a:t>pustaka</a:t>
            </a:r>
            <a:r>
              <a:rPr lang="en-ID" dirty="0"/>
              <a:t> </a:t>
            </a:r>
          </a:p>
          <a:p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nama</a:t>
            </a:r>
            <a:r>
              <a:rPr lang="en-ID" dirty="0"/>
              <a:t> </a:t>
            </a:r>
            <a:r>
              <a:rPr lang="en-ID" dirty="0" err="1"/>
              <a:t>kuesioner</a:t>
            </a:r>
            <a:r>
              <a:rPr lang="en-ID" dirty="0"/>
              <a:t>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interpretasinya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garis</a:t>
            </a:r>
            <a:r>
              <a:rPr lang="en-ID" dirty="0"/>
              <a:t> </a:t>
            </a:r>
            <a:r>
              <a:rPr lang="en-ID" dirty="0" err="1"/>
              <a:t>besar</a:t>
            </a:r>
            <a:endParaRPr lang="en-ID" dirty="0"/>
          </a:p>
          <a:p>
            <a:pPr lvl="1"/>
            <a:r>
              <a:rPr lang="en-ID" dirty="0" err="1"/>
              <a:t>Detil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dijelaskan</a:t>
            </a:r>
            <a:r>
              <a:rPr lang="en-ID" dirty="0"/>
              <a:t> di </a:t>
            </a:r>
            <a:r>
              <a:rPr lang="en-ID" dirty="0" err="1"/>
              <a:t>tinjauan</a:t>
            </a:r>
            <a:r>
              <a:rPr lang="en-ID" dirty="0"/>
              <a:t> </a:t>
            </a:r>
            <a:r>
              <a:rPr lang="en-ID" dirty="0" err="1"/>
              <a:t>pustaka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lampiran</a:t>
            </a:r>
            <a:r>
              <a:rPr lang="en-ID" dirty="0"/>
              <a:t> </a:t>
            </a:r>
          </a:p>
          <a:p>
            <a:pPr lvl="2"/>
            <a:r>
              <a:rPr lang="en-ID" dirty="0" err="1"/>
              <a:t>Kuesioner</a:t>
            </a:r>
            <a:r>
              <a:rPr lang="en-ID" dirty="0"/>
              <a:t> : </a:t>
            </a:r>
            <a:r>
              <a:rPr lang="en-ID" dirty="0" err="1"/>
              <a:t>jumlah</a:t>
            </a:r>
            <a:r>
              <a:rPr lang="en-ID" dirty="0"/>
              <a:t> </a:t>
            </a:r>
            <a:r>
              <a:rPr lang="en-ID" dirty="0" err="1"/>
              <a:t>pertanyaan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skoring</a:t>
            </a:r>
            <a:r>
              <a:rPr lang="en-ID" dirty="0"/>
              <a:t> </a:t>
            </a:r>
          </a:p>
          <a:p>
            <a:pPr lvl="2"/>
            <a:r>
              <a:rPr lang="en-ID" dirty="0" err="1"/>
              <a:t>Alat</a:t>
            </a:r>
            <a:r>
              <a:rPr lang="en-ID" dirty="0"/>
              <a:t> : </a:t>
            </a:r>
            <a:r>
              <a:rPr lang="en-ID" dirty="0" err="1"/>
              <a:t>merk</a:t>
            </a:r>
            <a:r>
              <a:rPr lang="en-ID" dirty="0"/>
              <a:t>, </a:t>
            </a:r>
            <a:r>
              <a:rPr lang="en-ID" dirty="0" err="1"/>
              <a:t>tipe</a:t>
            </a:r>
            <a:r>
              <a:rPr lang="en-ID" dirty="0"/>
              <a:t>,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interpretasinya</a:t>
            </a:r>
            <a:r>
              <a:rPr lang="en-ID" dirty="0"/>
              <a:t> </a:t>
            </a:r>
          </a:p>
          <a:p>
            <a:pPr lvl="1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7435979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38B98-67D0-4457-B21E-9FD854AAD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Gambaran</a:t>
            </a:r>
            <a:r>
              <a:rPr lang="en-ID" dirty="0"/>
              <a:t>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penelitian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6005B-EA17-4A39-8942-6C2DAE12F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Khas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kedokteran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</a:p>
          <a:p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</a:p>
          <a:p>
            <a:r>
              <a:rPr lang="en-ID" dirty="0" err="1"/>
              <a:t>Populasi</a:t>
            </a:r>
            <a:r>
              <a:rPr lang="en-ID" dirty="0"/>
              <a:t> </a:t>
            </a:r>
            <a:r>
              <a:rPr lang="en-ID" dirty="0" err="1"/>
              <a:t>terjangkau</a:t>
            </a:r>
            <a:r>
              <a:rPr lang="en-ID" dirty="0"/>
              <a:t> : </a:t>
            </a:r>
            <a:r>
              <a:rPr lang="en-ID" dirty="0" err="1"/>
              <a:t>Jumlah</a:t>
            </a:r>
            <a:r>
              <a:rPr lang="en-ID" dirty="0"/>
              <a:t> </a:t>
            </a:r>
            <a:r>
              <a:rPr lang="en-ID" dirty="0" err="1"/>
              <a:t>pekerja</a:t>
            </a:r>
            <a:endParaRPr lang="en-ID" dirty="0"/>
          </a:p>
          <a:p>
            <a:r>
              <a:rPr lang="en-ID" dirty="0"/>
              <a:t>Alur </a:t>
            </a:r>
            <a:r>
              <a:rPr lang="en-ID" dirty="0" err="1"/>
              <a:t>kerja</a:t>
            </a:r>
            <a:r>
              <a:rPr lang="en-ID" dirty="0"/>
              <a:t> di </a:t>
            </a:r>
            <a:r>
              <a:rPr lang="en-ID" dirty="0" err="1"/>
              <a:t>perusahaan</a:t>
            </a:r>
            <a:endParaRPr lang="en-ID" dirty="0"/>
          </a:p>
          <a:p>
            <a:r>
              <a:rPr lang="en-ID" dirty="0"/>
              <a:t>Proses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pekerja</a:t>
            </a:r>
            <a:r>
              <a:rPr lang="en-ID" dirty="0"/>
              <a:t> </a:t>
            </a:r>
            <a:r>
              <a:rPr lang="en-ID" dirty="0" err="1"/>
              <a:t>spesifik</a:t>
            </a:r>
            <a:r>
              <a:rPr lang="en-ID" dirty="0"/>
              <a:t> yang </a:t>
            </a:r>
            <a:r>
              <a:rPr lang="en-ID" dirty="0" err="1"/>
              <a:t>diteliti</a:t>
            </a:r>
            <a:endParaRPr lang="en-ID" dirty="0"/>
          </a:p>
          <a:p>
            <a:r>
              <a:rPr lang="en-ID" dirty="0" err="1"/>
              <a:t>Profil</a:t>
            </a:r>
            <a:r>
              <a:rPr lang="en-ID" dirty="0"/>
              <a:t> Program OHS  </a:t>
            </a:r>
          </a:p>
          <a:p>
            <a:pPr lvl="1"/>
            <a:r>
              <a:rPr lang="en-ID" dirty="0" err="1"/>
              <a:t>Penyakit</a:t>
            </a:r>
            <a:r>
              <a:rPr lang="en-ID" dirty="0"/>
              <a:t> </a:t>
            </a:r>
            <a:r>
              <a:rPr lang="en-ID" dirty="0" err="1"/>
              <a:t>tersering</a:t>
            </a:r>
            <a:r>
              <a:rPr lang="en-ID" dirty="0"/>
              <a:t> </a:t>
            </a:r>
          </a:p>
          <a:p>
            <a:pPr lvl="1"/>
            <a:r>
              <a:rPr lang="en-ID" dirty="0"/>
              <a:t>Program promotive </a:t>
            </a:r>
            <a:r>
              <a:rPr lang="en-ID" dirty="0" err="1"/>
              <a:t>preventif</a:t>
            </a:r>
            <a:r>
              <a:rPr lang="en-ID" dirty="0"/>
              <a:t> </a:t>
            </a:r>
            <a:r>
              <a:rPr lang="en-ID" dirty="0" err="1"/>
              <a:t>kuratif</a:t>
            </a:r>
            <a:r>
              <a:rPr lang="en-ID" dirty="0"/>
              <a:t> </a:t>
            </a:r>
            <a:r>
              <a:rPr lang="en-ID" dirty="0" err="1"/>
              <a:t>rehabilitatif</a:t>
            </a:r>
            <a:endParaRPr lang="en-ID" dirty="0"/>
          </a:p>
          <a:p>
            <a:pPr marL="457200" lvl="1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0395156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Bab 3. </a:t>
            </a:r>
            <a:r>
              <a:rPr lang="en-ID" dirty="0" err="1"/>
              <a:t>Metode</a:t>
            </a:r>
            <a:endParaRPr lang="en-ID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6529659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(Bab 3)</a:t>
            </a:r>
            <a:endParaRPr lang="en-ID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3568" y="2564904"/>
            <a:ext cx="7938467" cy="3871009"/>
          </a:xfrm>
        </p:spPr>
        <p:txBody>
          <a:bodyPr>
            <a:normAutofit fontScale="85000" lnSpcReduction="20000"/>
          </a:bodyPr>
          <a:lstStyle/>
          <a:p>
            <a:pPr marL="914400" lvl="1" indent="-457200">
              <a:lnSpc>
                <a:spcPct val="90000"/>
              </a:lnSpc>
              <a:buFont typeface="+mj-lt"/>
              <a:buAutoNum type="alphaLcPeriod"/>
              <a:defRPr/>
            </a:pPr>
            <a:r>
              <a:rPr lang="en-US" sz="2100" dirty="0" err="1"/>
              <a:t>Desain</a:t>
            </a:r>
            <a:endParaRPr lang="en-US" sz="2100" dirty="0"/>
          </a:p>
          <a:p>
            <a:pPr marL="914400" lvl="1" indent="-457200">
              <a:lnSpc>
                <a:spcPct val="90000"/>
              </a:lnSpc>
              <a:buFont typeface="+mj-lt"/>
              <a:buAutoNum type="alphaLcPeriod"/>
              <a:defRPr/>
            </a:pPr>
            <a:r>
              <a:rPr lang="en-US" sz="2100" dirty="0" err="1"/>
              <a:t>Tempat</a:t>
            </a:r>
            <a:r>
              <a:rPr lang="en-US" sz="2100" dirty="0"/>
              <a:t>, </a:t>
            </a:r>
            <a:r>
              <a:rPr lang="en-US" sz="2100" dirty="0" err="1"/>
              <a:t>waktu</a:t>
            </a:r>
            <a:endParaRPr lang="en-US" sz="2100" dirty="0"/>
          </a:p>
          <a:p>
            <a:pPr marL="914400" lvl="1" indent="-457200">
              <a:lnSpc>
                <a:spcPct val="90000"/>
              </a:lnSpc>
              <a:buFont typeface="+mj-lt"/>
              <a:buAutoNum type="alphaLcPeriod"/>
              <a:defRPr/>
            </a:pPr>
            <a:r>
              <a:rPr lang="en-US" sz="2100" dirty="0" err="1"/>
              <a:t>Populasi</a:t>
            </a:r>
            <a:r>
              <a:rPr lang="en-US" sz="2100" dirty="0"/>
              <a:t>   </a:t>
            </a:r>
          </a:p>
          <a:p>
            <a:pPr marL="914400" lvl="1" indent="-457200">
              <a:lnSpc>
                <a:spcPct val="90000"/>
              </a:lnSpc>
              <a:buFont typeface="+mj-lt"/>
              <a:buAutoNum type="alphaLcPeriod"/>
              <a:defRPr/>
            </a:pPr>
            <a:r>
              <a:rPr lang="en-US" sz="2100" dirty="0" err="1"/>
              <a:t>Kriteria</a:t>
            </a:r>
            <a:r>
              <a:rPr lang="en-US" sz="2100" dirty="0"/>
              <a:t> </a:t>
            </a:r>
            <a:r>
              <a:rPr lang="en-US" sz="2100" dirty="0" err="1"/>
              <a:t>inklusi</a:t>
            </a:r>
            <a:r>
              <a:rPr lang="en-US" sz="2100" dirty="0"/>
              <a:t> dan </a:t>
            </a:r>
            <a:r>
              <a:rPr lang="en-US" sz="2100" dirty="0" err="1"/>
              <a:t>eksklusi</a:t>
            </a:r>
            <a:endParaRPr lang="en-US" sz="2100" dirty="0"/>
          </a:p>
          <a:p>
            <a:pPr marL="914400" lvl="1" indent="-457200">
              <a:lnSpc>
                <a:spcPct val="90000"/>
              </a:lnSpc>
              <a:buFont typeface="+mj-lt"/>
              <a:buAutoNum type="alphaLcPeriod"/>
              <a:defRPr/>
            </a:pPr>
            <a:r>
              <a:rPr lang="en-US" sz="2100" dirty="0" err="1"/>
              <a:t>Sampel</a:t>
            </a:r>
            <a:r>
              <a:rPr lang="en-US" sz="2100" dirty="0"/>
              <a:t> (</a:t>
            </a:r>
            <a:r>
              <a:rPr lang="en-US" sz="2100" dirty="0" err="1"/>
              <a:t>besar</a:t>
            </a:r>
            <a:r>
              <a:rPr lang="en-US" sz="2100" dirty="0"/>
              <a:t> </a:t>
            </a:r>
            <a:r>
              <a:rPr lang="en-US" sz="2100" dirty="0" err="1"/>
              <a:t>sampel</a:t>
            </a:r>
            <a:r>
              <a:rPr lang="en-US" sz="2100" dirty="0"/>
              <a:t> dan </a:t>
            </a:r>
            <a:r>
              <a:rPr lang="en-US" sz="2100" dirty="0" err="1"/>
              <a:t>cara</a:t>
            </a:r>
            <a:r>
              <a:rPr lang="en-US" sz="2100" dirty="0"/>
              <a:t> </a:t>
            </a:r>
            <a:r>
              <a:rPr lang="en-US" sz="2100" dirty="0" err="1"/>
              <a:t>pengambilan</a:t>
            </a:r>
            <a:r>
              <a:rPr lang="en-US" sz="2100" dirty="0"/>
              <a:t> </a:t>
            </a:r>
            <a:r>
              <a:rPr lang="en-US" sz="2100" dirty="0" err="1"/>
              <a:t>sampel</a:t>
            </a:r>
            <a:r>
              <a:rPr lang="en-US" sz="2100" dirty="0"/>
              <a:t>)</a:t>
            </a:r>
          </a:p>
          <a:p>
            <a:pPr marL="914400" lvl="1" indent="-457200">
              <a:buFont typeface="+mj-lt"/>
              <a:buAutoNum type="alphaLcPeriod"/>
              <a:defRPr/>
            </a:pPr>
            <a:r>
              <a:rPr lang="en-US" sz="2100" dirty="0" err="1"/>
              <a:t>Identifikasi</a:t>
            </a:r>
            <a:r>
              <a:rPr lang="en-US" sz="2100" dirty="0"/>
              <a:t> </a:t>
            </a:r>
            <a:r>
              <a:rPr lang="en-US" sz="2100" dirty="0" err="1"/>
              <a:t>variabel</a:t>
            </a:r>
            <a:endParaRPr lang="en-US" sz="2100" dirty="0"/>
          </a:p>
          <a:p>
            <a:pPr marL="914400" lvl="1" indent="-457200">
              <a:buFont typeface="+mj-lt"/>
              <a:buAutoNum type="alphaLcPeriod"/>
              <a:defRPr/>
            </a:pPr>
            <a:r>
              <a:rPr lang="en-US" sz="2100" dirty="0" err="1"/>
              <a:t>Definisi</a:t>
            </a:r>
            <a:r>
              <a:rPr lang="en-US" sz="2100" dirty="0"/>
              <a:t> </a:t>
            </a:r>
            <a:r>
              <a:rPr lang="en-US" sz="2100" dirty="0" err="1"/>
              <a:t>operasional</a:t>
            </a:r>
            <a:endParaRPr lang="en-US" sz="2100" dirty="0"/>
          </a:p>
          <a:p>
            <a:pPr marL="914400" lvl="1" indent="-457200">
              <a:buFont typeface="+mj-lt"/>
              <a:buAutoNum type="alphaLcPeriod"/>
              <a:defRPr/>
            </a:pPr>
            <a:r>
              <a:rPr lang="en-US" sz="2100" dirty="0"/>
              <a:t>Cara </a:t>
            </a:r>
            <a:r>
              <a:rPr lang="en-US" sz="2100" dirty="0" err="1"/>
              <a:t>Kerja</a:t>
            </a:r>
            <a:r>
              <a:rPr lang="en-US" sz="2100" dirty="0"/>
              <a:t> (Alur </a:t>
            </a:r>
            <a:r>
              <a:rPr lang="en-US" sz="2100" dirty="0" err="1"/>
              <a:t>Penelitian</a:t>
            </a:r>
            <a:r>
              <a:rPr lang="en-US" sz="2100" dirty="0"/>
              <a:t>)</a:t>
            </a:r>
          </a:p>
          <a:p>
            <a:pPr marL="914400" lvl="1" indent="-457200">
              <a:buFont typeface="+mj-lt"/>
              <a:buAutoNum type="alphaLcPeriod"/>
              <a:defRPr/>
            </a:pPr>
            <a:r>
              <a:rPr lang="en-US" sz="2100" dirty="0" err="1"/>
              <a:t>Instrumen</a:t>
            </a:r>
            <a:r>
              <a:rPr lang="en-US" sz="2100" dirty="0"/>
              <a:t> </a:t>
            </a:r>
            <a:r>
              <a:rPr lang="en-US" sz="2100" dirty="0" err="1"/>
              <a:t>Penelitian</a:t>
            </a:r>
            <a:r>
              <a:rPr lang="en-US" sz="2100" dirty="0"/>
              <a:t> </a:t>
            </a:r>
          </a:p>
          <a:p>
            <a:pPr marL="914400" lvl="1" indent="-457200">
              <a:buFont typeface="+mj-lt"/>
              <a:buAutoNum type="alphaLcPeriod"/>
              <a:defRPr/>
            </a:pPr>
            <a:r>
              <a:rPr lang="en-US" sz="2100" dirty="0" err="1"/>
              <a:t>Manajemen</a:t>
            </a:r>
            <a:r>
              <a:rPr lang="en-US" sz="2100" dirty="0"/>
              <a:t> dan </a:t>
            </a:r>
            <a:r>
              <a:rPr lang="en-US" sz="2100" dirty="0" err="1"/>
              <a:t>Analisis</a:t>
            </a:r>
            <a:r>
              <a:rPr lang="en-US" sz="2100" dirty="0"/>
              <a:t> Data</a:t>
            </a:r>
          </a:p>
          <a:p>
            <a:pPr marL="914400" lvl="1" indent="-457200">
              <a:buFont typeface="+mj-lt"/>
              <a:buAutoNum type="alphaLcPeriod"/>
              <a:defRPr/>
            </a:pPr>
            <a:r>
              <a:rPr lang="en-US" sz="2100" dirty="0" err="1"/>
              <a:t>Etika</a:t>
            </a:r>
            <a:r>
              <a:rPr lang="en-US" sz="2100" dirty="0"/>
              <a:t> </a:t>
            </a:r>
            <a:r>
              <a:rPr lang="en-US" sz="2100" dirty="0" err="1"/>
              <a:t>Penelitian</a:t>
            </a:r>
            <a:r>
              <a:rPr lang="en-US" sz="2100" dirty="0"/>
              <a:t>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8085278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8082483" cy="970450"/>
          </a:xfrm>
        </p:spPr>
        <p:txBody>
          <a:bodyPr/>
          <a:lstStyle/>
          <a:p>
            <a:pPr>
              <a:defRPr/>
            </a:pPr>
            <a:r>
              <a:rPr lang="en-ID" dirty="0" err="1"/>
              <a:t>Desain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Spektrum </a:t>
            </a:r>
            <a:r>
              <a:rPr lang="en-ID" dirty="0" err="1"/>
              <a:t>masalah</a:t>
            </a:r>
            <a:endParaRPr lang="en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0315410"/>
              </p:ext>
            </p:extLst>
          </p:nvPr>
        </p:nvGraphicFramePr>
        <p:xfrm>
          <a:off x="-540568" y="2306356"/>
          <a:ext cx="10009112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Arrow: Right 2">
            <a:extLst>
              <a:ext uri="{FF2B5EF4-FFF2-40B4-BE49-F238E27FC236}">
                <a16:creationId xmlns:a16="http://schemas.microsoft.com/office/drawing/2014/main" id="{FDDBE62C-BAD4-49B7-8BC6-7866CD951FE4}"/>
              </a:ext>
            </a:extLst>
          </p:cNvPr>
          <p:cNvSpPr/>
          <p:nvPr/>
        </p:nvSpPr>
        <p:spPr>
          <a:xfrm>
            <a:off x="2627784" y="2564904"/>
            <a:ext cx="648072" cy="36004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F70010B8-B88D-4142-9634-F048A57006E0}"/>
              </a:ext>
            </a:extLst>
          </p:cNvPr>
          <p:cNvSpPr/>
          <p:nvPr/>
        </p:nvSpPr>
        <p:spPr>
          <a:xfrm>
            <a:off x="5715746" y="2561591"/>
            <a:ext cx="648072" cy="36004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439092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8082483" cy="970450"/>
          </a:xfrm>
        </p:spPr>
        <p:txBody>
          <a:bodyPr/>
          <a:lstStyle/>
          <a:p>
            <a:pPr>
              <a:defRPr/>
            </a:pPr>
            <a:r>
              <a:rPr lang="en-ID" dirty="0" err="1"/>
              <a:t>Desain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Spektrum </a:t>
            </a:r>
            <a:r>
              <a:rPr lang="en-ID" dirty="0" err="1"/>
              <a:t>masalah</a:t>
            </a:r>
            <a:endParaRPr lang="en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431567"/>
              </p:ext>
            </p:extLst>
          </p:nvPr>
        </p:nvGraphicFramePr>
        <p:xfrm>
          <a:off x="395536" y="2348880"/>
          <a:ext cx="8082483" cy="4061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Arrow: Right 2">
            <a:extLst>
              <a:ext uri="{FF2B5EF4-FFF2-40B4-BE49-F238E27FC236}">
                <a16:creationId xmlns:a16="http://schemas.microsoft.com/office/drawing/2014/main" id="{FDDBE62C-BAD4-49B7-8BC6-7866CD951FE4}"/>
              </a:ext>
            </a:extLst>
          </p:cNvPr>
          <p:cNvSpPr/>
          <p:nvPr/>
        </p:nvSpPr>
        <p:spPr>
          <a:xfrm>
            <a:off x="4716016" y="2515155"/>
            <a:ext cx="440841" cy="25865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F70010B8-B88D-4142-9634-F048A57006E0}"/>
              </a:ext>
            </a:extLst>
          </p:cNvPr>
          <p:cNvSpPr/>
          <p:nvPr/>
        </p:nvSpPr>
        <p:spPr>
          <a:xfrm>
            <a:off x="6530082" y="2532213"/>
            <a:ext cx="440841" cy="29134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C9B11FE6-21E7-4274-890A-5BA12F88F7CF}"/>
              </a:ext>
            </a:extLst>
          </p:cNvPr>
          <p:cNvSpPr/>
          <p:nvPr/>
        </p:nvSpPr>
        <p:spPr>
          <a:xfrm>
            <a:off x="2987824" y="2564904"/>
            <a:ext cx="440841" cy="25865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532836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793037" cy="6953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/>
              <a:t> </a:t>
            </a:r>
            <a:r>
              <a:rPr lang="en-US" sz="4000">
                <a:solidFill>
                  <a:srgbClr val="FFFF00"/>
                </a:solidFill>
              </a:rPr>
              <a:t>Desain penelitian klinik (1)</a:t>
            </a:r>
            <a:endParaRPr lang="id-ID" sz="4000">
              <a:solidFill>
                <a:srgbClr val="FFFF00"/>
              </a:solidFill>
            </a:endParaRP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990725"/>
            <a:ext cx="7770812" cy="411321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/>
              <a:t>I. </a:t>
            </a:r>
            <a:r>
              <a:rPr lang="en-US" sz="2800" dirty="0" err="1"/>
              <a:t>Studi</a:t>
            </a:r>
            <a:r>
              <a:rPr lang="en-US" sz="2800" dirty="0"/>
              <a:t> </a:t>
            </a:r>
            <a:r>
              <a:rPr lang="en-US" sz="2800" dirty="0" err="1"/>
              <a:t>observasional</a:t>
            </a:r>
            <a:r>
              <a:rPr lang="en-US" sz="2800" dirty="0"/>
              <a:t>:</a:t>
            </a:r>
          </a:p>
          <a:p>
            <a:pPr lvl="1" eaLnBrk="1" hangingPunct="1">
              <a:defRPr/>
            </a:pPr>
            <a:r>
              <a:rPr lang="en-US" i="1" dirty="0"/>
              <a:t>Case series</a:t>
            </a:r>
            <a:r>
              <a:rPr lang="en-US" dirty="0"/>
              <a:t> (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)</a:t>
            </a:r>
          </a:p>
          <a:p>
            <a:pPr lvl="1" eaLnBrk="1" hangingPunct="1">
              <a:defRPr/>
            </a:pPr>
            <a:r>
              <a:rPr lang="en-US" i="1" dirty="0"/>
              <a:t>Case-control</a:t>
            </a:r>
            <a:r>
              <a:rPr lang="en-US" dirty="0"/>
              <a:t> (</a:t>
            </a:r>
            <a:r>
              <a:rPr lang="en-US" dirty="0" err="1"/>
              <a:t>retrospektif</a:t>
            </a:r>
            <a:r>
              <a:rPr lang="en-US" dirty="0"/>
              <a:t>)</a:t>
            </a:r>
          </a:p>
          <a:p>
            <a:pPr lvl="1" eaLnBrk="1" hangingPunct="1">
              <a:defRPr/>
            </a:pPr>
            <a:r>
              <a:rPr lang="en-US" i="1" dirty="0"/>
              <a:t>Cross-sectional</a:t>
            </a:r>
            <a:r>
              <a:rPr lang="en-US" dirty="0"/>
              <a:t> (</a:t>
            </a:r>
            <a:r>
              <a:rPr lang="en-US" dirty="0" err="1"/>
              <a:t>hanya</a:t>
            </a:r>
            <a:r>
              <a:rPr lang="en-US" dirty="0"/>
              <a:t> 1 kali</a:t>
            </a:r>
            <a:r>
              <a:rPr lang="id-ID" dirty="0"/>
              <a:t> pengukuran</a:t>
            </a:r>
            <a:r>
              <a:rPr lang="en-US" dirty="0"/>
              <a:t>)</a:t>
            </a:r>
          </a:p>
          <a:p>
            <a:pPr lvl="1" eaLnBrk="1" hangingPunct="1">
              <a:defRPr/>
            </a:pPr>
            <a:r>
              <a:rPr lang="en-US" i="1" dirty="0"/>
              <a:t>Cohort</a:t>
            </a:r>
            <a:r>
              <a:rPr lang="en-US" dirty="0"/>
              <a:t> (</a:t>
            </a:r>
            <a:r>
              <a:rPr lang="en-US" dirty="0" err="1"/>
              <a:t>prospektif</a:t>
            </a:r>
            <a:r>
              <a:rPr lang="en-US" dirty="0"/>
              <a:t>)</a:t>
            </a:r>
          </a:p>
          <a:p>
            <a:pPr lvl="1" eaLnBrk="1" hangingPunct="1">
              <a:defRPr/>
            </a:pPr>
            <a:r>
              <a:rPr lang="en-US" i="1" dirty="0"/>
              <a:t>Retrospective cohort studies</a:t>
            </a:r>
            <a:r>
              <a:rPr lang="en-US" sz="2400" dirty="0"/>
              <a:t> 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506413" y="287338"/>
            <a:ext cx="7847012" cy="865187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Desain penelitian klinik (2)</a:t>
            </a:r>
            <a:endParaRPr lang="id-ID">
              <a:solidFill>
                <a:srgbClr val="FFFF00"/>
              </a:solidFill>
            </a:endParaRPr>
          </a:p>
        </p:txBody>
      </p:sp>
      <p:sp>
        <p:nvSpPr>
          <p:cNvPr id="163843" name="Rectangle 3"/>
          <p:cNvSpPr>
            <a:spLocks noGrp="1" noChangeArrowheads="1"/>
          </p:cNvSpPr>
          <p:nvPr>
            <p:ph idx="1"/>
          </p:nvPr>
        </p:nvSpPr>
        <p:spPr>
          <a:xfrm>
            <a:off x="1042988" y="1844675"/>
            <a:ext cx="7058025" cy="45370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II. Studi eksperimental (UK):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	A. Dengan kontrol</a:t>
            </a:r>
          </a:p>
          <a:p>
            <a:pPr lvl="2" eaLnBrk="1" hangingPunct="1">
              <a:defRPr/>
            </a:pPr>
            <a:r>
              <a:rPr lang="en-US" sz="2800"/>
              <a:t> Paralel</a:t>
            </a:r>
          </a:p>
          <a:p>
            <a:pPr lvl="2" eaLnBrk="1" hangingPunct="1">
              <a:defRPr/>
            </a:pPr>
            <a:r>
              <a:rPr lang="en-US" sz="2800" i="1"/>
              <a:t> Cross-over</a:t>
            </a:r>
          </a:p>
          <a:p>
            <a:pPr lvl="2" eaLnBrk="1" hangingPunct="1">
              <a:defRPr/>
            </a:pPr>
            <a:r>
              <a:rPr lang="en-US" sz="2800" i="1"/>
              <a:t> Latin-square</a:t>
            </a:r>
          </a:p>
          <a:p>
            <a:pPr lvl="2" eaLnBrk="1" hangingPunct="1">
              <a:defRPr/>
            </a:pPr>
            <a:r>
              <a:rPr lang="en-US" sz="2800"/>
              <a:t> Faktorial</a:t>
            </a:r>
          </a:p>
          <a:p>
            <a:pPr lvl="2" eaLnBrk="1" hangingPunct="1">
              <a:defRPr/>
            </a:pPr>
            <a:r>
              <a:rPr lang="en-US" sz="2800"/>
              <a:t> Pengacakan pasangan serasi</a:t>
            </a:r>
          </a:p>
          <a:p>
            <a:pPr lvl="2" eaLnBrk="1" hangingPunct="1">
              <a:buFont typeface="Wingdings" panose="05000000000000000000" pitchFamily="2" charset="2"/>
              <a:buNone/>
              <a:defRPr/>
            </a:pPr>
            <a:r>
              <a:rPr lang="en-US" sz="2800"/>
              <a:t>				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55650" y="549275"/>
            <a:ext cx="7793038" cy="6937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Desain penelitian klinik (3)</a:t>
            </a:r>
            <a:endParaRPr lang="id-ID" sz="4000">
              <a:solidFill>
                <a:srgbClr val="FFFF00"/>
              </a:solidFill>
            </a:endParaRPr>
          </a:p>
        </p:txBody>
      </p:sp>
      <p:sp>
        <p:nvSpPr>
          <p:cNvPr id="164867" name="Rectangle 1027"/>
          <p:cNvSpPr>
            <a:spLocks noGrp="1" noChangeArrowheads="1"/>
          </p:cNvSpPr>
          <p:nvPr>
            <p:ph idx="1"/>
          </p:nvPr>
        </p:nvSpPr>
        <p:spPr>
          <a:xfrm>
            <a:off x="539750" y="1628775"/>
            <a:ext cx="7772400" cy="4537075"/>
          </a:xfrm>
        </p:spPr>
        <p:txBody>
          <a:bodyPr/>
          <a:lstStyle/>
          <a:p>
            <a:pPr lvl="1" eaLnBrk="1" hangingPunct="1">
              <a:defRPr/>
            </a:pPr>
            <a:endParaRPr lang="en-US" sz="320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	B. Tanpa kontrol:</a:t>
            </a:r>
          </a:p>
          <a:p>
            <a:pPr lvl="2" eaLnBrk="1" hangingPunct="1">
              <a:defRPr/>
            </a:pPr>
            <a:r>
              <a:rPr lang="en-US" sz="2800" i="1"/>
              <a:t> Time-series</a:t>
            </a:r>
          </a:p>
          <a:p>
            <a:pPr lvl="2" eaLnBrk="1" hangingPunct="1">
              <a:defRPr/>
            </a:pPr>
            <a:r>
              <a:rPr lang="en-US" sz="2800"/>
              <a:t> Kontrol diri sendiri (</a:t>
            </a:r>
            <a:r>
              <a:rPr lang="en-US" sz="2800" i="1"/>
              <a:t>before and after</a:t>
            </a:r>
            <a:r>
              <a:rPr lang="en-US" sz="2800"/>
              <a:t>)</a:t>
            </a:r>
            <a:endParaRPr lang="en-US" sz="2800" i="1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III. Meta analisis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					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5727F-8B26-4B08-9334-C209FEDC9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Tempat</a:t>
            </a:r>
            <a:r>
              <a:rPr lang="en-ID" dirty="0"/>
              <a:t> dan Waktu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77EB0-D5F4-43BB-B3A6-AFB0FB1D3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: Perusahaan /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Propinsi</a:t>
            </a:r>
            <a:r>
              <a:rPr lang="en-US" dirty="0"/>
              <a:t>-Kota/</a:t>
            </a:r>
            <a:r>
              <a:rPr lang="en-US" dirty="0" err="1"/>
              <a:t>Kabupaten</a:t>
            </a:r>
            <a:r>
              <a:rPr lang="en-US" dirty="0"/>
              <a:t> - </a:t>
            </a:r>
            <a:r>
              <a:rPr lang="en-US" dirty="0" err="1"/>
              <a:t>Kecamatan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dipilihnya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data </a:t>
            </a:r>
            <a:r>
              <a:rPr lang="en-US" dirty="0" err="1"/>
              <a:t>sekunder</a:t>
            </a:r>
            <a:r>
              <a:rPr lang="en-US" dirty="0"/>
              <a:t> </a:t>
            </a:r>
          </a:p>
          <a:p>
            <a:pPr lvl="2"/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di </a:t>
            </a:r>
            <a:r>
              <a:rPr lang="id-ID" dirty="0"/>
              <a:t>Departemen Ilmu Kedokteran Komunitas Fakultas Kedokteran Universitas Indonesia, Jl. Pegangsaan Timur No. 16 Jakarta Pusat </a:t>
            </a:r>
            <a:r>
              <a:rPr lang="en-US" dirty="0"/>
              <a:t>pada </a:t>
            </a:r>
            <a:r>
              <a:rPr lang="en-US" dirty="0" err="1"/>
              <a:t>Juli</a:t>
            </a:r>
            <a:r>
              <a:rPr lang="en-US" dirty="0"/>
              <a:t> 2016 </a:t>
            </a:r>
            <a:r>
              <a:rPr lang="id-ID" dirty="0"/>
              <a:t>–</a:t>
            </a:r>
            <a:r>
              <a:rPr lang="en-US" dirty="0" err="1"/>
              <a:t>Juli</a:t>
            </a:r>
            <a:r>
              <a:rPr lang="en-US" dirty="0"/>
              <a:t> </a:t>
            </a:r>
            <a:r>
              <a:rPr lang="id-ID" dirty="0"/>
              <a:t>2018, setelah mendapatkan persetujuan dari Komite Etik Penelitian FKUI-RSCM.</a:t>
            </a:r>
            <a:endParaRPr lang="en-ID" dirty="0"/>
          </a:p>
          <a:p>
            <a:pPr lvl="2"/>
            <a:r>
              <a:rPr lang="en-ID" dirty="0" err="1"/>
              <a:t>Menggunakan</a:t>
            </a:r>
            <a:r>
              <a:rPr lang="en-ID" dirty="0"/>
              <a:t> data </a:t>
            </a:r>
            <a:r>
              <a:rPr lang="en-ID" dirty="0" err="1"/>
              <a:t>penelitian</a:t>
            </a:r>
            <a:r>
              <a:rPr lang="en-ID" dirty="0"/>
              <a:t> primer di NTB dan Banten </a:t>
            </a:r>
            <a:r>
              <a:rPr lang="id-ID" dirty="0"/>
              <a:t> </a:t>
            </a:r>
            <a:endParaRPr lang="en-ID" dirty="0"/>
          </a:p>
          <a:p>
            <a:r>
              <a:rPr lang="en-US" dirty="0"/>
              <a:t>Waktu </a:t>
            </a:r>
          </a:p>
          <a:p>
            <a:pPr lvl="1"/>
            <a:r>
              <a:rPr lang="en-US" dirty="0"/>
              <a:t>Waktu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proposal-</a:t>
            </a:r>
            <a:r>
              <a:rPr lang="en-US" dirty="0" err="1"/>
              <a:t>pengurusan</a:t>
            </a:r>
            <a:r>
              <a:rPr lang="en-US" dirty="0"/>
              <a:t> </a:t>
            </a:r>
            <a:r>
              <a:rPr lang="en-US" dirty="0" err="1"/>
              <a:t>etik-pengambilan</a:t>
            </a:r>
            <a:r>
              <a:rPr lang="en-US" dirty="0"/>
              <a:t> data-</a:t>
            </a:r>
            <a:r>
              <a:rPr lang="en-US" dirty="0" err="1"/>
              <a:t>analisis</a:t>
            </a:r>
            <a:r>
              <a:rPr lang="en-US" dirty="0"/>
              <a:t> dan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753494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Menetapkan judul (1)</a:t>
            </a:r>
            <a:endParaRPr lang="id-ID">
              <a:solidFill>
                <a:srgbClr val="FFFF00"/>
              </a:solidFill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>
              <a:defRPr/>
            </a:pP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menggambarkan</a:t>
            </a:r>
            <a:r>
              <a:rPr lang="en-US" sz="2400" dirty="0"/>
              <a:t>  </a:t>
            </a:r>
            <a:r>
              <a:rPr lang="en-US" sz="2400" dirty="0" err="1"/>
              <a:t>isi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endParaRPr lang="en-US" sz="2400" dirty="0"/>
          </a:p>
          <a:p>
            <a:pPr eaLnBrk="1" hangingPunct="1">
              <a:defRPr/>
            </a:pPr>
            <a:r>
              <a:rPr lang="en-US" sz="2400" dirty="0" err="1"/>
              <a:t>Disusun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kalimat</a:t>
            </a:r>
            <a:r>
              <a:rPr lang="en-US" sz="2400" dirty="0"/>
              <a:t> </a:t>
            </a:r>
            <a:r>
              <a:rPr lang="en-US" sz="2400" dirty="0" err="1"/>
              <a:t>sederhana</a:t>
            </a:r>
            <a:r>
              <a:rPr lang="en-US" sz="2400" dirty="0"/>
              <a:t>, </a:t>
            </a:r>
            <a:r>
              <a:rPr lang="en-US" sz="2400" dirty="0" err="1"/>
              <a:t>jangan</a:t>
            </a:r>
            <a:r>
              <a:rPr lang="en-US" sz="2400" dirty="0"/>
              <a:t> </a:t>
            </a:r>
            <a:r>
              <a:rPr lang="en-US" sz="2400" dirty="0" err="1"/>
              <a:t>terlalu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endParaRPr lang="en-US" sz="2400" dirty="0"/>
          </a:p>
          <a:p>
            <a:pPr eaLnBrk="1" hangingPunct="1">
              <a:defRPr/>
            </a:pPr>
            <a:r>
              <a:rPr lang="en-US" sz="2400" dirty="0" err="1"/>
              <a:t>Jangan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singkatan</a:t>
            </a:r>
            <a:r>
              <a:rPr lang="en-US" sz="2400" dirty="0"/>
              <a:t>, </a:t>
            </a:r>
            <a:r>
              <a:rPr lang="en-US" sz="2400" dirty="0" err="1"/>
              <a:t>kecuali</a:t>
            </a:r>
            <a:r>
              <a:rPr lang="en-US" sz="2400" dirty="0"/>
              <a:t> yang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, </a:t>
            </a:r>
            <a:r>
              <a:rPr lang="en-US" sz="2400" dirty="0" err="1"/>
              <a:t>mis</a:t>
            </a:r>
            <a:r>
              <a:rPr lang="en-US" sz="2400" dirty="0"/>
              <a:t>: DNA</a:t>
            </a:r>
          </a:p>
          <a:p>
            <a:pPr lvl="1" eaLnBrk="1" hangingPunct="1">
              <a:defRPr/>
            </a:pPr>
            <a:r>
              <a:rPr lang="en-US" sz="2000" dirty="0" err="1"/>
              <a:t>Contoh</a:t>
            </a:r>
            <a:r>
              <a:rPr lang="en-US" sz="2000" dirty="0"/>
              <a:t>: “ </a:t>
            </a:r>
            <a:r>
              <a:rPr lang="en-US" sz="2000" dirty="0" err="1"/>
              <a:t>Efek</a:t>
            </a:r>
            <a:r>
              <a:rPr lang="en-US" sz="2000" dirty="0"/>
              <a:t> </a:t>
            </a:r>
            <a:r>
              <a:rPr lang="en-US" sz="2000" dirty="0" err="1"/>
              <a:t>pemberian</a:t>
            </a:r>
            <a:r>
              <a:rPr lang="en-US" sz="2000" dirty="0"/>
              <a:t> </a:t>
            </a:r>
            <a:r>
              <a:rPr lang="en-US" sz="2000" dirty="0" err="1"/>
              <a:t>asetosal</a:t>
            </a:r>
            <a:r>
              <a:rPr lang="en-US" sz="2000" dirty="0"/>
              <a:t> </a:t>
            </a:r>
            <a:r>
              <a:rPr lang="en-US" sz="2000" dirty="0" err="1"/>
              <a:t>dosis</a:t>
            </a:r>
            <a:r>
              <a:rPr lang="en-US" sz="2000" dirty="0"/>
              <a:t> </a:t>
            </a:r>
            <a:r>
              <a:rPr lang="en-US" sz="2000" dirty="0" err="1"/>
              <a:t>kecil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sintesis</a:t>
            </a:r>
            <a:r>
              <a:rPr lang="en-US" sz="2000" dirty="0"/>
              <a:t> </a:t>
            </a:r>
            <a:r>
              <a:rPr lang="en-US" sz="2000" dirty="0" err="1"/>
              <a:t>tromboksan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wanita</a:t>
            </a:r>
            <a:r>
              <a:rPr lang="en-US" sz="2000" dirty="0"/>
              <a:t> </a:t>
            </a:r>
            <a:r>
              <a:rPr lang="en-US" sz="2000" dirty="0" err="1"/>
              <a:t>pasca</a:t>
            </a:r>
            <a:r>
              <a:rPr lang="en-US" sz="2000" dirty="0"/>
              <a:t> menopause”</a:t>
            </a:r>
          </a:p>
          <a:p>
            <a:pPr>
              <a:defRPr/>
            </a:pPr>
            <a:r>
              <a:rPr lang="en-US" sz="2200" dirty="0" err="1"/>
              <a:t>Komponen</a:t>
            </a:r>
            <a:r>
              <a:rPr lang="en-US" sz="2200" dirty="0"/>
              <a:t> </a:t>
            </a:r>
            <a:r>
              <a:rPr lang="en-US" sz="2200" dirty="0" err="1"/>
              <a:t>penting</a:t>
            </a:r>
            <a:r>
              <a:rPr lang="en-US" sz="2200" dirty="0"/>
              <a:t> </a:t>
            </a:r>
            <a:r>
              <a:rPr lang="en-US" sz="2200" dirty="0" err="1"/>
              <a:t>Judul</a:t>
            </a:r>
            <a:endParaRPr lang="en-US" sz="2200" dirty="0"/>
          </a:p>
          <a:p>
            <a:pPr lvl="1">
              <a:defRPr/>
            </a:pPr>
            <a:r>
              <a:rPr lang="en-US" sz="2000" dirty="0" err="1"/>
              <a:t>Desain</a:t>
            </a:r>
            <a:r>
              <a:rPr lang="en-US" sz="2000" dirty="0"/>
              <a:t> </a:t>
            </a:r>
          </a:p>
          <a:p>
            <a:pPr lvl="1">
              <a:defRPr/>
            </a:pP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bebas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Tergantung</a:t>
            </a:r>
            <a:r>
              <a:rPr lang="en-US" sz="2000" dirty="0"/>
              <a:t> </a:t>
            </a:r>
          </a:p>
          <a:p>
            <a:pPr lvl="1">
              <a:defRPr/>
            </a:pPr>
            <a:r>
              <a:rPr lang="en-US" sz="2000" dirty="0" err="1"/>
              <a:t>Waktu</a:t>
            </a:r>
            <a:r>
              <a:rPr lang="en-US" sz="2000" dirty="0"/>
              <a:t> </a:t>
            </a:r>
          </a:p>
          <a:p>
            <a:pPr lvl="1">
              <a:defRPr/>
            </a:pPr>
            <a:r>
              <a:rPr lang="en-US" sz="2000" dirty="0" err="1"/>
              <a:t>Tempat</a:t>
            </a:r>
            <a:endParaRPr lang="en-US" sz="20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4E405-5CAF-4315-925F-AC2A4772E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Populasi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90661-4B7B-4530-BC77-133241A07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Populasi</a:t>
            </a:r>
            <a:r>
              <a:rPr lang="en-ID" dirty="0"/>
              <a:t>  target</a:t>
            </a:r>
          </a:p>
          <a:p>
            <a:r>
              <a:rPr lang="en-ID" dirty="0" err="1"/>
              <a:t>Populasi</a:t>
            </a:r>
            <a:r>
              <a:rPr lang="en-ID" dirty="0"/>
              <a:t> </a:t>
            </a:r>
            <a:r>
              <a:rPr lang="en-ID" dirty="0" err="1"/>
              <a:t>terjangkau</a:t>
            </a:r>
            <a:r>
              <a:rPr lang="en-ID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4642361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41338" y="476250"/>
            <a:ext cx="7789862" cy="5746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268413"/>
            <a:ext cx="7772400" cy="510381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/>
              <a:t>Tetapkan</a:t>
            </a:r>
            <a:r>
              <a:rPr lang="en-US" sz="2800" dirty="0"/>
              <a:t> </a:t>
            </a:r>
            <a:r>
              <a:rPr lang="en-US" sz="2800" dirty="0" err="1"/>
              <a:t>populasi</a:t>
            </a:r>
            <a:r>
              <a:rPr lang="en-US" sz="2800" dirty="0"/>
              <a:t> target (</a:t>
            </a:r>
            <a:r>
              <a:rPr lang="en-US" sz="2800" i="1" dirty="0"/>
              <a:t>target population</a:t>
            </a:r>
            <a:r>
              <a:rPr lang="en-US" sz="2800" dirty="0"/>
              <a:t>):</a:t>
            </a:r>
            <a:r>
              <a:rPr lang="en-US" sz="2800" i="1" dirty="0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	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populasi</a:t>
            </a:r>
            <a:r>
              <a:rPr lang="en-US" sz="2800" dirty="0"/>
              <a:t> yang </a:t>
            </a:r>
            <a:r>
              <a:rPr lang="en-US" sz="2800" dirty="0" err="1"/>
              <a:t>bersifat</a:t>
            </a:r>
            <a:r>
              <a:rPr lang="en-US" sz="2800" dirty="0"/>
              <a:t> </a:t>
            </a:r>
            <a:r>
              <a:rPr lang="en-US" sz="2800" dirty="0" err="1"/>
              <a:t>umum</a:t>
            </a:r>
            <a:r>
              <a:rPr lang="en-US" sz="2800" dirty="0"/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	</a:t>
            </a:r>
            <a:r>
              <a:rPr lang="en-US" sz="2800" dirty="0" err="1"/>
              <a:t>Mis</a:t>
            </a:r>
            <a:r>
              <a:rPr lang="en-US" sz="2800" dirty="0"/>
              <a:t>: </a:t>
            </a:r>
            <a:r>
              <a:rPr lang="en-US" sz="2800" dirty="0" err="1"/>
              <a:t>penderita</a:t>
            </a:r>
            <a:r>
              <a:rPr lang="en-US" sz="2800" dirty="0"/>
              <a:t> psoriasis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/>
              <a:t>Tetapkan</a:t>
            </a:r>
            <a:r>
              <a:rPr lang="en-US" sz="2800" dirty="0"/>
              <a:t> </a:t>
            </a:r>
            <a:r>
              <a:rPr lang="en-US" sz="2800" dirty="0" err="1"/>
              <a:t>populasi</a:t>
            </a:r>
            <a:r>
              <a:rPr lang="en-US" sz="2800" dirty="0"/>
              <a:t>  </a:t>
            </a:r>
            <a:r>
              <a:rPr lang="en-US" sz="2800" dirty="0" err="1"/>
              <a:t>terjangkau</a:t>
            </a:r>
            <a:r>
              <a:rPr lang="en-US" sz="2800" dirty="0"/>
              <a:t> (</a:t>
            </a:r>
            <a:r>
              <a:rPr lang="en-US" sz="2800" i="1" dirty="0"/>
              <a:t>accessible population</a:t>
            </a:r>
            <a:r>
              <a:rPr lang="en-US" sz="2800" dirty="0"/>
              <a:t>):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	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bagian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i="1" dirty="0"/>
              <a:t>target population</a:t>
            </a:r>
            <a:r>
              <a:rPr lang="en-US" sz="2800" dirty="0"/>
              <a:t> yang </a:t>
            </a:r>
            <a:r>
              <a:rPr lang="en-US" sz="2800" dirty="0" err="1"/>
              <a:t>terjangkau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batasan</a:t>
            </a:r>
            <a:r>
              <a:rPr lang="en-US" sz="2800" dirty="0"/>
              <a:t> </a:t>
            </a:r>
            <a:r>
              <a:rPr lang="en-US" sz="2800" u="sng" dirty="0" err="1"/>
              <a:t>waktu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u="sng" dirty="0"/>
              <a:t> </a:t>
            </a:r>
            <a:r>
              <a:rPr lang="en-US" sz="2800" u="sng" dirty="0" err="1"/>
              <a:t>tempat</a:t>
            </a:r>
            <a:r>
              <a:rPr lang="en-US" sz="2800" dirty="0"/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	</a:t>
            </a:r>
            <a:r>
              <a:rPr lang="en-US" sz="2800" dirty="0" err="1"/>
              <a:t>Mis</a:t>
            </a:r>
            <a:r>
              <a:rPr lang="en-US" sz="2800" dirty="0"/>
              <a:t>: </a:t>
            </a:r>
            <a:r>
              <a:rPr lang="en-US" sz="2800" dirty="0" err="1"/>
              <a:t>penderita</a:t>
            </a:r>
            <a:r>
              <a:rPr lang="en-US" sz="2800" dirty="0"/>
              <a:t> psoriasis yang </a:t>
            </a:r>
            <a:r>
              <a:rPr lang="en-US" sz="2800" dirty="0" err="1"/>
              <a:t>berobat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poli-klinik</a:t>
            </a:r>
            <a:r>
              <a:rPr lang="en-US" sz="2800" dirty="0"/>
              <a:t> </a:t>
            </a:r>
            <a:r>
              <a:rPr lang="en-US" sz="2800" dirty="0" err="1"/>
              <a:t>Peny</a:t>
            </a:r>
            <a:r>
              <a:rPr lang="en-US" sz="2800" dirty="0"/>
              <a:t>. </a:t>
            </a:r>
            <a:r>
              <a:rPr lang="en-US" sz="2800" dirty="0" err="1"/>
              <a:t>Kulit</a:t>
            </a:r>
            <a:r>
              <a:rPr lang="en-US" sz="2800" dirty="0"/>
              <a:t> RSCM </a:t>
            </a:r>
            <a:r>
              <a:rPr lang="en-US" sz="2800" dirty="0" err="1"/>
              <a:t>mulai</a:t>
            </a:r>
            <a:r>
              <a:rPr lang="en-US" sz="2800" dirty="0"/>
              <a:t> </a:t>
            </a:r>
            <a:r>
              <a:rPr lang="en-US" sz="2800" dirty="0" err="1"/>
              <a:t>bln</a:t>
            </a:r>
            <a:r>
              <a:rPr lang="en-US" sz="2800" dirty="0"/>
              <a:t>. September 20</a:t>
            </a:r>
            <a:r>
              <a:rPr lang="id-ID" sz="2800" dirty="0"/>
              <a:t>11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D569E-F77F-47A1-9B78-0EA124B9B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Kriteria</a:t>
            </a:r>
            <a:r>
              <a:rPr lang="en-ID" dirty="0"/>
              <a:t> </a:t>
            </a:r>
            <a:r>
              <a:rPr lang="en-ID" dirty="0" err="1"/>
              <a:t>inklusi</a:t>
            </a:r>
            <a:r>
              <a:rPr lang="en-ID" dirty="0"/>
              <a:t> dan </a:t>
            </a:r>
            <a:r>
              <a:rPr lang="en-ID" dirty="0" err="1"/>
              <a:t>eksklusi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E5C39-D2CB-4007-ADC7-BA068506F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D" dirty="0" err="1"/>
              <a:t>Inklusi</a:t>
            </a:r>
            <a:r>
              <a:rPr lang="en-ID" dirty="0"/>
              <a:t> : </a:t>
            </a:r>
            <a:r>
              <a:rPr lang="en-ID" dirty="0" err="1"/>
              <a:t>Syarat</a:t>
            </a:r>
            <a:r>
              <a:rPr lang="en-ID" dirty="0"/>
              <a:t> </a:t>
            </a:r>
            <a:r>
              <a:rPr lang="en-ID" dirty="0" err="1"/>
              <a:t>subyek</a:t>
            </a:r>
            <a:r>
              <a:rPr lang="en-ID" dirty="0"/>
              <a:t> yang </a:t>
            </a:r>
            <a:r>
              <a:rPr lang="en-ID" dirty="0" err="1"/>
              <a:t>diikutsertakan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penelitian</a:t>
            </a:r>
            <a:endParaRPr lang="en-ID" dirty="0"/>
          </a:p>
          <a:p>
            <a:pPr lvl="1"/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US" dirty="0" err="1"/>
              <a:t>Subjek</a:t>
            </a:r>
            <a:r>
              <a:rPr lang="en-US" dirty="0"/>
              <a:t> pada data </a:t>
            </a:r>
            <a:r>
              <a:rPr lang="en-US" dirty="0" err="1"/>
              <a:t>sekunder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 minimal 3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pertambangan</a:t>
            </a:r>
            <a:endParaRPr lang="en-US" dirty="0"/>
          </a:p>
          <a:p>
            <a:pPr lvl="1"/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control dan </a:t>
            </a:r>
            <a:r>
              <a:rPr lang="en-US" dirty="0" err="1"/>
              <a:t>kohort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inklusi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/control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terpajan</a:t>
            </a:r>
            <a:r>
              <a:rPr lang="en-US" dirty="0"/>
              <a:t>/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terpajan</a:t>
            </a:r>
            <a:r>
              <a:rPr lang="en-US" dirty="0"/>
              <a:t> </a:t>
            </a:r>
            <a:endParaRPr lang="en-ID" dirty="0"/>
          </a:p>
          <a:p>
            <a:r>
              <a:rPr lang="en-ID" dirty="0" err="1"/>
              <a:t>Eksklusi</a:t>
            </a:r>
            <a:r>
              <a:rPr lang="en-ID" dirty="0"/>
              <a:t>: </a:t>
            </a:r>
            <a:r>
              <a:rPr lang="en-ID" dirty="0" err="1"/>
              <a:t>Syarat</a:t>
            </a:r>
            <a:r>
              <a:rPr lang="en-ID" dirty="0"/>
              <a:t> </a:t>
            </a:r>
            <a:r>
              <a:rPr lang="en-ID" dirty="0" err="1"/>
              <a:t>subyek</a:t>
            </a:r>
            <a:r>
              <a:rPr lang="en-ID" dirty="0"/>
              <a:t> </a:t>
            </a:r>
            <a:r>
              <a:rPr lang="en-ID" dirty="0" err="1"/>
              <a:t>kriteria</a:t>
            </a:r>
            <a:r>
              <a:rPr lang="en-ID" dirty="0"/>
              <a:t> </a:t>
            </a:r>
            <a:r>
              <a:rPr lang="en-ID" dirty="0" err="1"/>
              <a:t>inklusi</a:t>
            </a:r>
            <a:r>
              <a:rPr lang="en-ID" dirty="0"/>
              <a:t> yang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dikeluarkan</a:t>
            </a:r>
            <a:r>
              <a:rPr lang="en-ID" dirty="0"/>
              <a:t> </a:t>
            </a:r>
            <a:r>
              <a:rPr lang="en-ID" dirty="0" err="1"/>
              <a:t>lagi</a:t>
            </a:r>
            <a:endParaRPr lang="en-ID" dirty="0"/>
          </a:p>
          <a:p>
            <a:pPr lvl="1"/>
            <a:r>
              <a:rPr lang="en-US" dirty="0" err="1"/>
              <a:t>Subjek</a:t>
            </a:r>
            <a:r>
              <a:rPr lang="en-US" dirty="0"/>
              <a:t> di data </a:t>
            </a:r>
            <a:r>
              <a:rPr lang="en-US" dirty="0" err="1"/>
              <a:t>sekunder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penambangan</a:t>
            </a:r>
            <a:r>
              <a:rPr lang="en-US" dirty="0"/>
              <a:t> </a:t>
            </a:r>
            <a:r>
              <a:rPr lang="en-US" dirty="0" err="1"/>
              <a:t>emas</a:t>
            </a:r>
            <a:r>
              <a:rPr lang="en-US" dirty="0"/>
              <a:t> (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subjek</a:t>
            </a:r>
            <a:r>
              <a:rPr lang="en-US" dirty="0"/>
              <a:t> yang </a:t>
            </a:r>
            <a:r>
              <a:rPr lang="en-US" dirty="0" err="1"/>
              <a:t>tinggal</a:t>
            </a:r>
            <a:r>
              <a:rPr lang="en-US" dirty="0"/>
              <a:t> </a:t>
            </a:r>
            <a:r>
              <a:rPr lang="en-US" dirty="0" err="1"/>
              <a:t>serumah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, dan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pertambangan</a:t>
            </a:r>
            <a:r>
              <a:rPr lang="en-US" dirty="0"/>
              <a:t>)</a:t>
            </a:r>
            <a:endParaRPr lang="en-ID" dirty="0"/>
          </a:p>
          <a:p>
            <a:pPr lvl="1"/>
            <a:r>
              <a:rPr lang="en-ID" dirty="0"/>
              <a:t>Common False : </a:t>
            </a:r>
          </a:p>
          <a:p>
            <a:pPr lvl="2"/>
            <a:r>
              <a:rPr lang="en-ID" dirty="0" err="1"/>
              <a:t>Kebalikan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kriteria</a:t>
            </a:r>
            <a:r>
              <a:rPr lang="en-ID" dirty="0"/>
              <a:t> </a:t>
            </a:r>
            <a:r>
              <a:rPr lang="en-ID" dirty="0" err="1"/>
              <a:t>inklusi</a:t>
            </a:r>
            <a:r>
              <a:rPr lang="en-ID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18370096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C2E3B-26AE-4621-AF99-3069355E0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Kriteria</a:t>
            </a:r>
            <a:r>
              <a:rPr lang="en-ID" dirty="0"/>
              <a:t> Drop 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1EBD4-A8B3-47F9-B29E-4881ECDD1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Spesifik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prospektif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eksperimental</a:t>
            </a:r>
            <a:endParaRPr lang="en-ID" dirty="0"/>
          </a:p>
          <a:p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kepatuhan</a:t>
            </a:r>
            <a:r>
              <a:rPr lang="en-ID" dirty="0"/>
              <a:t> </a:t>
            </a:r>
            <a:r>
              <a:rPr lang="en-ID" dirty="0" err="1"/>
              <a:t>intervensi</a:t>
            </a:r>
            <a:r>
              <a:rPr lang="en-ID" dirty="0"/>
              <a:t> </a:t>
            </a:r>
          </a:p>
          <a:p>
            <a:r>
              <a:rPr lang="en-ID" dirty="0"/>
              <a:t>Common false:</a:t>
            </a:r>
          </a:p>
          <a:p>
            <a:pPr lvl="1"/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potong</a:t>
            </a:r>
            <a:r>
              <a:rPr lang="en-ID" dirty="0"/>
              <a:t> </a:t>
            </a:r>
            <a:r>
              <a:rPr lang="en-ID" dirty="0" err="1"/>
              <a:t>lintang</a:t>
            </a:r>
            <a:r>
              <a:rPr lang="en-ID" dirty="0"/>
              <a:t> pada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pemeriksaan</a:t>
            </a:r>
            <a:r>
              <a:rPr lang="en-ID" dirty="0"/>
              <a:t> lab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sediaan</a:t>
            </a:r>
            <a:r>
              <a:rPr lang="en-ID" dirty="0"/>
              <a:t> </a:t>
            </a:r>
            <a:r>
              <a:rPr lang="en-ID" dirty="0" err="1"/>
              <a:t>lisis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lab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terbaca</a:t>
            </a:r>
            <a:r>
              <a:rPr lang="en-ID" dirty="0"/>
              <a:t> </a:t>
            </a:r>
            <a:r>
              <a:rPr lang="en-ID" dirty="0">
                <a:sym typeface="Wingdings" panose="05000000000000000000" pitchFamily="2" charset="2"/>
              </a:rPr>
              <a:t> </a:t>
            </a:r>
            <a:r>
              <a:rPr lang="en-ID" dirty="0" err="1">
                <a:sym typeface="Wingdings" panose="05000000000000000000" pitchFamily="2" charset="2"/>
              </a:rPr>
              <a:t>kriteria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eksklusi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5388224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4EC95-1E2A-48AB-85E9-3C27E4820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sampel</a:t>
            </a:r>
            <a:r>
              <a:rPr lang="en-ID" dirty="0"/>
              <a:t> dan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sampel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05C3F-7D58-4219-8425-19674A9F4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sampel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rumus</a:t>
            </a:r>
            <a:r>
              <a:rPr lang="en-ID" dirty="0"/>
              <a:t> </a:t>
            </a:r>
          </a:p>
          <a:p>
            <a:pPr lvl="1"/>
            <a:r>
              <a:rPr lang="en-ID" dirty="0" err="1"/>
              <a:t>Deskriptif</a:t>
            </a:r>
            <a:r>
              <a:rPr lang="en-ID" dirty="0"/>
              <a:t> </a:t>
            </a:r>
          </a:p>
          <a:p>
            <a:pPr lvl="1"/>
            <a:r>
              <a:rPr lang="en-ID" dirty="0" err="1"/>
              <a:t>Analitik</a:t>
            </a:r>
            <a:r>
              <a:rPr lang="en-ID" dirty="0"/>
              <a:t> </a:t>
            </a:r>
          </a:p>
          <a:p>
            <a:pPr lvl="2"/>
            <a:r>
              <a:rPr lang="en-ID" dirty="0" err="1"/>
              <a:t>Korelasi</a:t>
            </a:r>
            <a:r>
              <a:rPr lang="en-ID" dirty="0"/>
              <a:t> </a:t>
            </a:r>
          </a:p>
          <a:p>
            <a:pPr lvl="2"/>
            <a:r>
              <a:rPr lang="en-ID" dirty="0" err="1"/>
              <a:t>Perbandingan</a:t>
            </a:r>
            <a:r>
              <a:rPr lang="en-ID" dirty="0"/>
              <a:t> </a:t>
            </a:r>
            <a:r>
              <a:rPr lang="en-ID" dirty="0" err="1"/>
              <a:t>proporsi</a:t>
            </a:r>
            <a:endParaRPr lang="en-ID" dirty="0"/>
          </a:p>
          <a:p>
            <a:pPr lvl="2"/>
            <a:r>
              <a:rPr lang="en-ID" dirty="0" err="1"/>
              <a:t>Perbandingan</a:t>
            </a:r>
            <a:r>
              <a:rPr lang="en-ID" dirty="0"/>
              <a:t> </a:t>
            </a:r>
            <a:r>
              <a:rPr lang="en-ID" dirty="0" err="1"/>
              <a:t>rerata</a:t>
            </a:r>
            <a:r>
              <a:rPr lang="en-ID" dirty="0"/>
              <a:t> </a:t>
            </a:r>
          </a:p>
          <a:p>
            <a:pPr lvl="2"/>
            <a:r>
              <a:rPr lang="en-ID" dirty="0" err="1"/>
              <a:t>Multivariat</a:t>
            </a:r>
            <a:endParaRPr lang="en-ID" dirty="0"/>
          </a:p>
          <a:p>
            <a:r>
              <a:rPr lang="en-ID" dirty="0"/>
              <a:t>Cara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sampel</a:t>
            </a:r>
            <a:r>
              <a:rPr lang="en-ID" dirty="0"/>
              <a:t> </a:t>
            </a:r>
          </a:p>
          <a:p>
            <a:pPr lvl="1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3018032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825500" y="476250"/>
            <a:ext cx="7793038" cy="766763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Menyeleksi subyek</a:t>
            </a:r>
            <a:r>
              <a:rPr lang="en-US"/>
              <a:t> 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792163" y="1800225"/>
            <a:ext cx="7272337" cy="43211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Jenis sampling:</a:t>
            </a:r>
          </a:p>
          <a:p>
            <a:pPr eaLnBrk="1" hangingPunct="1">
              <a:defRPr/>
            </a:pPr>
            <a:r>
              <a:rPr lang="en-US" i="1"/>
              <a:t> Probability sampling:</a:t>
            </a:r>
          </a:p>
          <a:p>
            <a:pPr lvl="1" eaLnBrk="1" hangingPunct="1">
              <a:defRPr/>
            </a:pPr>
            <a:r>
              <a:rPr lang="en-US" sz="3200" i="1"/>
              <a:t>Simple random sampling</a:t>
            </a:r>
          </a:p>
          <a:p>
            <a:pPr lvl="1" eaLnBrk="1" hangingPunct="1">
              <a:defRPr/>
            </a:pPr>
            <a:r>
              <a:rPr lang="en-US" sz="3200" i="1"/>
              <a:t>Systematic sampling</a:t>
            </a:r>
          </a:p>
          <a:p>
            <a:pPr lvl="1" eaLnBrk="1" hangingPunct="1">
              <a:defRPr/>
            </a:pPr>
            <a:r>
              <a:rPr lang="en-US" sz="3200" i="1"/>
              <a:t>Stratified random sampling</a:t>
            </a:r>
          </a:p>
          <a:p>
            <a:pPr lvl="1" eaLnBrk="1" hangingPunct="1">
              <a:defRPr/>
            </a:pPr>
            <a:r>
              <a:rPr lang="en-US" sz="3200" i="1"/>
              <a:t>Cluster sampling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55650" y="476250"/>
            <a:ext cx="7793038" cy="6953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Menyeleksi subyek</a:t>
            </a:r>
            <a:r>
              <a:rPr lang="en-US" sz="4000"/>
              <a:t> </a:t>
            </a:r>
          </a:p>
        </p:txBody>
      </p:sp>
      <p:sp>
        <p:nvSpPr>
          <p:cNvPr id="82947" name="Rectangle 1027"/>
          <p:cNvSpPr>
            <a:spLocks noGrp="1" noChangeArrowheads="1"/>
          </p:cNvSpPr>
          <p:nvPr>
            <p:ph idx="1"/>
          </p:nvPr>
        </p:nvSpPr>
        <p:spPr>
          <a:xfrm>
            <a:off x="827088" y="1700213"/>
            <a:ext cx="7183437" cy="4386262"/>
          </a:xfrm>
        </p:spPr>
        <p:txBody>
          <a:bodyPr/>
          <a:lstStyle/>
          <a:p>
            <a:pPr eaLnBrk="1" hangingPunct="1">
              <a:defRPr/>
            </a:pPr>
            <a:r>
              <a:rPr lang="en-US" i="1"/>
              <a:t> Non-probability sampling:</a:t>
            </a:r>
          </a:p>
          <a:p>
            <a:pPr lvl="1" eaLnBrk="1" hangingPunct="1">
              <a:defRPr/>
            </a:pPr>
            <a:r>
              <a:rPr lang="en-US" sz="3200" i="1"/>
              <a:t>Consecutive sampling</a:t>
            </a:r>
          </a:p>
          <a:p>
            <a:pPr lvl="1" eaLnBrk="1" hangingPunct="1">
              <a:defRPr/>
            </a:pPr>
            <a:r>
              <a:rPr lang="en-US" sz="3200" i="1"/>
              <a:t>Convenience sampling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55650" y="404813"/>
            <a:ext cx="7793038" cy="7667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Menyeleksi subyek</a:t>
            </a:r>
            <a:r>
              <a:rPr lang="en-US"/>
              <a:t> </a:t>
            </a:r>
          </a:p>
        </p:txBody>
      </p:sp>
      <p:sp>
        <p:nvSpPr>
          <p:cNvPr id="80899" name="Rectangle 1027"/>
          <p:cNvSpPr>
            <a:spLocks noGrp="1" noChangeArrowheads="1"/>
          </p:cNvSpPr>
          <p:nvPr>
            <p:ph idx="1"/>
          </p:nvPr>
        </p:nvSpPr>
        <p:spPr>
          <a:xfrm>
            <a:off x="755650" y="1698625"/>
            <a:ext cx="7773988" cy="4386263"/>
          </a:xfrm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en-US"/>
              <a:t>Tetapkan kriteria seleksi:</a:t>
            </a:r>
          </a:p>
          <a:p>
            <a:pPr lvl="1" eaLnBrk="1" hangingPunct="1">
              <a:defRPr/>
            </a:pPr>
            <a:r>
              <a:rPr lang="en-US" sz="3200"/>
              <a:t>kriteria inklusi :</a:t>
            </a:r>
          </a:p>
          <a:p>
            <a:pPr lvl="2" eaLnBrk="1" hangingPunct="1">
              <a:defRPr/>
            </a:pPr>
            <a:r>
              <a:rPr lang="en-US" sz="2800"/>
              <a:t> Jangan terlalu longgar maupun ketat</a:t>
            </a:r>
          </a:p>
          <a:p>
            <a:pPr lvl="1" eaLnBrk="1" hangingPunct="1">
              <a:defRPr/>
            </a:pPr>
            <a:r>
              <a:rPr lang="en-US" sz="3200"/>
              <a:t>kriteria eksklusi:</a:t>
            </a:r>
          </a:p>
          <a:p>
            <a:pPr lvl="2" eaLnBrk="1" hangingPunct="1">
              <a:defRPr/>
            </a:pPr>
            <a:r>
              <a:rPr lang="en-US" sz="2800"/>
              <a:t> Pasien yang telah memenuhi kriteria inklusi tapi harus dikeluarkan lagi karena sesuatu sebab (misalnya karena ada kehamilan atau penyulit lain)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793037" cy="7667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Menyeleksi subyek</a:t>
            </a:r>
            <a:r>
              <a:rPr lang="en-US"/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541338" y="1914525"/>
            <a:ext cx="7773987" cy="4106863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Lakukan pengukuran variabel data dasar yang mencakup:</a:t>
            </a:r>
          </a:p>
          <a:p>
            <a:pPr lvl="1" eaLnBrk="1" hangingPunct="1">
              <a:defRPr/>
            </a:pPr>
            <a:r>
              <a:rPr lang="en-US"/>
              <a:t>Data demografis: umur, berat badan, jenis kelamin, dll.</a:t>
            </a:r>
          </a:p>
          <a:p>
            <a:pPr lvl="1" eaLnBrk="1" hangingPunct="1">
              <a:defRPr/>
            </a:pPr>
            <a:r>
              <a:rPr lang="en-US"/>
              <a:t>Data klinis</a:t>
            </a:r>
          </a:p>
          <a:p>
            <a:pPr lvl="1" eaLnBrk="1" hangingPunct="1">
              <a:defRPr/>
            </a:pPr>
            <a:r>
              <a:rPr lang="en-US"/>
              <a:t>Data laboratorium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4213" y="476250"/>
            <a:ext cx="7794625" cy="6953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Menentukan besar sampel</a:t>
            </a:r>
          </a:p>
        </p:txBody>
      </p:sp>
      <p:sp>
        <p:nvSpPr>
          <p:cNvPr id="145411" name="Rectangle 1027"/>
          <p:cNvSpPr>
            <a:spLocks noGrp="1" noChangeArrowheads="1"/>
          </p:cNvSpPr>
          <p:nvPr>
            <p:ph idx="1"/>
          </p:nvPr>
        </p:nvSpPr>
        <p:spPr>
          <a:xfrm>
            <a:off x="755650" y="1557338"/>
            <a:ext cx="7561263" cy="48434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Penentuan besar sampel yang tepat sangat penting untuk mendapatkan hasil UK yang sahih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Ditentukan oleh nilai </a:t>
            </a:r>
            <a:r>
              <a:rPr lang="en-US" sz="2800">
                <a:sym typeface="Symbol" pitchFamily="18" charset="2"/>
              </a:rPr>
              <a:t>, , SD gabungan, , proporsi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>
                <a:sym typeface="Symbol" pitchFamily="18" charset="2"/>
              </a:rPr>
              <a:t>Sampel terlalu kecil  hasil negatif semu atau positif semu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>
                <a:sym typeface="Symbol" pitchFamily="18" charset="2"/>
              </a:rPr>
              <a:t>Sampel terlalu besar  terlalu sensitif, memboroskan waktu, dana,  pengorbanan subyek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Menetapkan judul (2)</a:t>
            </a:r>
            <a:endParaRPr lang="id-ID">
              <a:solidFill>
                <a:srgbClr val="FFFF00"/>
              </a:solidFill>
            </a:endParaRPr>
          </a:p>
        </p:txBody>
      </p:sp>
      <p:sp>
        <p:nvSpPr>
          <p:cNvPr id="58371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judul</a:t>
            </a:r>
            <a:r>
              <a:rPr lang="en-US" dirty="0"/>
              <a:t> yang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	</a:t>
            </a:r>
            <a:r>
              <a:rPr lang="en-US" i="1" dirty="0"/>
              <a:t>“</a:t>
            </a:r>
            <a:r>
              <a:rPr lang="en-US" sz="2800" i="1" dirty="0" err="1"/>
              <a:t>Depomedroxyprogesterone</a:t>
            </a:r>
            <a:r>
              <a:rPr lang="en-US" sz="2800" i="1" dirty="0"/>
              <a:t> acetate versus leuprolide acetate subcutaneous injection for reduction of endometriosis related pain in European and Asian women: A phase III </a:t>
            </a:r>
            <a:r>
              <a:rPr lang="en-US" sz="2800" i="1" dirty="0" err="1"/>
              <a:t>randomised</a:t>
            </a:r>
            <a:r>
              <a:rPr lang="en-US" sz="2800" i="1" dirty="0"/>
              <a:t> parallel group, multinational, multicenter study including </a:t>
            </a:r>
            <a:r>
              <a:rPr lang="en-US" sz="2800" i="1" dirty="0" err="1"/>
              <a:t>substudy</a:t>
            </a:r>
            <a:r>
              <a:rPr lang="en-US" sz="2800" i="1" dirty="0"/>
              <a:t> assessment of bone mineral density and coagulation and lipid profile”</a:t>
            </a:r>
            <a:endParaRPr lang="id-ID" sz="2800" i="1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93037" cy="1462088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Melakukan pengacakan (</a:t>
            </a:r>
            <a:r>
              <a:rPr lang="en-US" i="1">
                <a:solidFill>
                  <a:srgbClr val="FFFF00"/>
                </a:solidFill>
              </a:rPr>
              <a:t>randomization</a:t>
            </a:r>
            <a:r>
              <a:rPr lang="en-US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2205038"/>
            <a:ext cx="7773988" cy="3922712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Arti alokasi acak</a:t>
            </a:r>
          </a:p>
          <a:p>
            <a:pPr eaLnBrk="1" hangingPunct="1">
              <a:defRPr/>
            </a:pPr>
            <a:r>
              <a:rPr lang="en-US"/>
              <a:t>Jenis randomisasi:</a:t>
            </a:r>
          </a:p>
          <a:p>
            <a:pPr lvl="1" eaLnBrk="1" hangingPunct="1">
              <a:defRPr/>
            </a:pPr>
            <a:r>
              <a:rPr lang="en-US" sz="3200"/>
              <a:t>Randomisasi sederhana</a:t>
            </a:r>
          </a:p>
          <a:p>
            <a:pPr lvl="1" eaLnBrk="1" hangingPunct="1">
              <a:defRPr/>
            </a:pPr>
            <a:r>
              <a:rPr lang="en-US" sz="3200"/>
              <a:t>Randomisasi blok</a:t>
            </a:r>
          </a:p>
          <a:p>
            <a:pPr lvl="1" eaLnBrk="1" hangingPunct="1">
              <a:defRPr/>
            </a:pPr>
            <a:r>
              <a:rPr lang="en-US" sz="3200"/>
              <a:t>Randomisasi dalam strata</a:t>
            </a:r>
          </a:p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41338" y="476250"/>
            <a:ext cx="7789862" cy="766763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Melakukan penyamaran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825500" y="1990725"/>
            <a:ext cx="7777163" cy="41132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/>
              <a:t>Ketersamaran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Jenis ketersamaran dalam UK: terbuka (</a:t>
            </a:r>
            <a:r>
              <a:rPr lang="en-US" i="1"/>
              <a:t>open trial</a:t>
            </a:r>
            <a:r>
              <a:rPr lang="en-US"/>
              <a:t>), ketersamaran tunggal,  ketersamaran ganda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Tehnik </a:t>
            </a:r>
            <a:r>
              <a:rPr lang="en-US" i="1"/>
              <a:t>double dummy</a:t>
            </a:r>
            <a:r>
              <a:rPr lang="en-US"/>
              <a:t>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diperlukan bila  obat uji dan obat kelola berbeda cara pemberiannya. Mis: obat uji diberi per oral dan obat kontrol dengan infus.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76250"/>
            <a:ext cx="7794625" cy="766763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Melakukan penyamaran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41338" y="1771650"/>
            <a:ext cx="7773987" cy="38481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Setiap subyek setiap saat akan mendapat: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800"/>
              <a:t>     obat uji	 +    </a:t>
            </a:r>
            <a:r>
              <a:rPr lang="en-US" sz="2800" i="1"/>
              <a:t>dummy</a:t>
            </a:r>
            <a:r>
              <a:rPr lang="en-US" sz="2800"/>
              <a:t> obat kontrol 		        atau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800" i="1"/>
              <a:t> dummy</a:t>
            </a:r>
            <a:r>
              <a:rPr lang="en-US" sz="2800"/>
              <a:t> obat uji +  obat kontrol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Penggunaan kontrol plasebo: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bilamana dapat digunakan?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mengapa perlu kontrol plasebo?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bilamana tidak boleh digunakan?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793037" cy="766763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Melakukan intervensi</a:t>
            </a:r>
          </a:p>
        </p:txBody>
      </p:sp>
      <p:sp>
        <p:nvSpPr>
          <p:cNvPr id="149507" name="Rectangle 1027"/>
          <p:cNvSpPr>
            <a:spLocks noGrp="1" noChangeArrowheads="1"/>
          </p:cNvSpPr>
          <p:nvPr>
            <p:ph idx="1"/>
          </p:nvPr>
        </p:nvSpPr>
        <p:spPr>
          <a:xfrm>
            <a:off x="609600" y="1771650"/>
            <a:ext cx="7773988" cy="38481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i="1"/>
              <a:t>Pilot study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Analisis interim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Kendali mutu: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Prosedur klinis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Prosedur laboratorium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Manajeman data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Penanganan </a:t>
            </a:r>
            <a:r>
              <a:rPr lang="en-US" i="1"/>
              <a:t>dropout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i="1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793037" cy="6969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Mengukur efek (</a:t>
            </a:r>
            <a:r>
              <a:rPr lang="en-US" sz="4000" i="1">
                <a:solidFill>
                  <a:srgbClr val="FFFF00"/>
                </a:solidFill>
              </a:rPr>
              <a:t>outcome</a:t>
            </a:r>
            <a:r>
              <a:rPr lang="en-US" sz="4000">
                <a:solidFill>
                  <a:srgbClr val="FFFF00"/>
                </a:solidFill>
              </a:rPr>
              <a:t>) (1)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844675"/>
            <a:ext cx="7773988" cy="411638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Tentukan variabel-variabel yang akan diukur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Dari berbagai variabel itu, tentukan satu  yang paling utama dan gunakan ini untuk menentukan besar sampel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Sedapat mungkin pilihlah </a:t>
            </a:r>
            <a:r>
              <a:rPr lang="en-US" sz="2800" i="1"/>
              <a:t>true outcome</a:t>
            </a:r>
            <a:r>
              <a:rPr lang="en-US" sz="2800"/>
              <a:t> (akan diuraikan kemudian), bila terlalu sulit baru dipilih </a:t>
            </a:r>
            <a:r>
              <a:rPr lang="en-US" sz="2800" i="1"/>
              <a:t>surrogate outcome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Tentukan skala pengukuran variabel: nominal, ordinal, atau numerik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793037" cy="76676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Mengukur efek (</a:t>
            </a:r>
            <a:r>
              <a:rPr lang="en-US" sz="4000" i="1">
                <a:solidFill>
                  <a:srgbClr val="FFFF00"/>
                </a:solidFill>
              </a:rPr>
              <a:t>outcome</a:t>
            </a:r>
            <a:r>
              <a:rPr lang="en-US" sz="4000">
                <a:solidFill>
                  <a:srgbClr val="FFFF00"/>
                </a:solidFill>
              </a:rPr>
              <a:t>)  (2)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914525"/>
            <a:ext cx="7773988" cy="41179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i="1"/>
              <a:t>Surrogate</a:t>
            </a:r>
            <a:r>
              <a:rPr lang="en-US"/>
              <a:t> versus </a:t>
            </a:r>
            <a:r>
              <a:rPr lang="en-US" i="1"/>
              <a:t>clinical outcome</a:t>
            </a:r>
            <a:r>
              <a:rPr lang="en-US"/>
              <a:t>:</a:t>
            </a:r>
          </a:p>
          <a:p>
            <a:pPr eaLnBrk="1" hangingPunct="1">
              <a:defRPr/>
            </a:pPr>
            <a:r>
              <a:rPr lang="en-US"/>
              <a:t>Apa itu </a:t>
            </a:r>
            <a:r>
              <a:rPr lang="en-US" i="1"/>
              <a:t>surrogate outcome</a:t>
            </a:r>
            <a:r>
              <a:rPr lang="en-US"/>
              <a:t> dan </a:t>
            </a:r>
            <a:r>
              <a:rPr lang="en-US" i="1"/>
              <a:t>true outcome</a:t>
            </a:r>
            <a:r>
              <a:rPr lang="en-US"/>
              <a:t>? Mana yang lebih baik?</a:t>
            </a:r>
          </a:p>
          <a:p>
            <a:pPr eaLnBrk="1" hangingPunct="1">
              <a:defRPr/>
            </a:pPr>
            <a:r>
              <a:rPr lang="en-US"/>
              <a:t>Mengapa </a:t>
            </a:r>
            <a:r>
              <a:rPr lang="en-US" i="1"/>
              <a:t>surrogate outcome</a:t>
            </a:r>
            <a:r>
              <a:rPr lang="en-US"/>
              <a:t> digunakan?</a:t>
            </a:r>
          </a:p>
          <a:p>
            <a:pPr eaLnBrk="1" hangingPunct="1">
              <a:defRPr/>
            </a:pPr>
            <a:r>
              <a:rPr lang="en-US"/>
              <a:t>Bagaimana ciri </a:t>
            </a:r>
            <a:r>
              <a:rPr lang="en-US" i="1"/>
              <a:t>surrogate outcome</a:t>
            </a:r>
            <a:r>
              <a:rPr lang="en-US"/>
              <a:t> yang baik?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94625" cy="8382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Mengukur efek (</a:t>
            </a:r>
            <a:r>
              <a:rPr lang="en-US" sz="4000" i="1">
                <a:solidFill>
                  <a:srgbClr val="FFFF00"/>
                </a:solidFill>
              </a:rPr>
              <a:t>outcome</a:t>
            </a:r>
            <a:r>
              <a:rPr lang="en-US" sz="4000">
                <a:solidFill>
                  <a:srgbClr val="FFFF00"/>
                </a:solidFill>
              </a:rPr>
              <a:t>)  (3)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16113"/>
            <a:ext cx="8345487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/>
              <a:t>Contoh </a:t>
            </a:r>
            <a:r>
              <a:rPr lang="en-US" sz="2800" i="1"/>
              <a:t>surrogate outcome (marker)</a:t>
            </a:r>
            <a:r>
              <a:rPr lang="en-US" sz="2800"/>
              <a:t> yang baik:</a:t>
            </a:r>
          </a:p>
          <a:p>
            <a:pPr lvl="1" eaLnBrk="1" hangingPunct="1">
              <a:defRPr/>
            </a:pPr>
            <a:r>
              <a:rPr lang="en-US"/>
              <a:t>Perbaikan gambaran foto thorax untuk penyembuhan KP</a:t>
            </a:r>
          </a:p>
          <a:p>
            <a:pPr lvl="1" eaLnBrk="1" hangingPunct="1">
              <a:defRPr/>
            </a:pPr>
            <a:r>
              <a:rPr lang="en-US"/>
              <a:t>Penurunan </a:t>
            </a:r>
            <a:r>
              <a:rPr lang="en-US" i="1"/>
              <a:t>viral load</a:t>
            </a:r>
            <a:r>
              <a:rPr lang="en-US"/>
              <a:t> untuk survival pada HIV</a:t>
            </a:r>
          </a:p>
          <a:p>
            <a:pPr lvl="1" eaLnBrk="1" hangingPunct="1">
              <a:defRPr/>
            </a:pPr>
            <a:r>
              <a:rPr lang="en-US"/>
              <a:t>Peningkatan </a:t>
            </a:r>
            <a:r>
              <a:rPr lang="en-US" i="1"/>
              <a:t>bone density</a:t>
            </a:r>
            <a:r>
              <a:rPr lang="en-US"/>
              <a:t> untuk menurunnya resiko fraktur</a:t>
            </a:r>
          </a:p>
          <a:p>
            <a:pPr lvl="1" eaLnBrk="1" hangingPunct="1">
              <a:defRPr/>
            </a:pPr>
            <a:r>
              <a:rPr lang="en-US"/>
              <a:t>Penurunan tekanan darah untuk penurunan mortalitas akibat hipertensi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55650" y="476250"/>
            <a:ext cx="7793038" cy="8382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Mengukur efek (</a:t>
            </a:r>
            <a:r>
              <a:rPr lang="en-US" sz="4000" i="1">
                <a:solidFill>
                  <a:srgbClr val="FFFF00"/>
                </a:solidFill>
              </a:rPr>
              <a:t>outcome</a:t>
            </a:r>
            <a:r>
              <a:rPr lang="en-US" sz="4000">
                <a:solidFill>
                  <a:srgbClr val="FFFF00"/>
                </a:solidFill>
              </a:rPr>
              <a:t>)  (4)</a:t>
            </a:r>
          </a:p>
        </p:txBody>
      </p:sp>
      <p:sp>
        <p:nvSpPr>
          <p:cNvPr id="151555" name="Rectangle 1027"/>
          <p:cNvSpPr>
            <a:spLocks noGrp="1" noChangeArrowheads="1"/>
          </p:cNvSpPr>
          <p:nvPr>
            <p:ph idx="1"/>
          </p:nvPr>
        </p:nvSpPr>
        <p:spPr>
          <a:xfrm>
            <a:off x="762000" y="2017713"/>
            <a:ext cx="7848600" cy="4383087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/>
              <a:t>Contoh </a:t>
            </a:r>
            <a:r>
              <a:rPr lang="en-US" sz="2800" i="1"/>
              <a:t>surrogate outcome</a:t>
            </a:r>
            <a:r>
              <a:rPr lang="en-US" sz="2800"/>
              <a:t> yang kurang baik:</a:t>
            </a:r>
          </a:p>
          <a:p>
            <a:pPr lvl="1" eaLnBrk="1" hangingPunct="1">
              <a:defRPr/>
            </a:pPr>
            <a:r>
              <a:rPr lang="en-US"/>
              <a:t>Peningkatan motilitas sperma untuk peningkatan fertilitas</a:t>
            </a:r>
            <a:endParaRPr lang="en-US">
              <a:sym typeface="Symbol" pitchFamily="18" charset="2"/>
            </a:endParaRPr>
          </a:p>
          <a:p>
            <a:pPr lvl="1" eaLnBrk="1" hangingPunct="1">
              <a:defRPr/>
            </a:pPr>
            <a:r>
              <a:rPr lang="en-US"/>
              <a:t>Penurunan prevalensi aritmia untuk mortalitas</a:t>
            </a:r>
            <a:r>
              <a:rPr lang="en-US">
                <a:sym typeface="Symbol" pitchFamily="18" charset="2"/>
              </a:rPr>
              <a:t> pasca infark jantung (CAST </a:t>
            </a:r>
            <a:r>
              <a:rPr lang="en-US" i="1">
                <a:sym typeface="Symbol" pitchFamily="18" charset="2"/>
              </a:rPr>
              <a:t>study</a:t>
            </a:r>
            <a:r>
              <a:rPr lang="en-US">
                <a:sym typeface="Symbol" pitchFamily="18" charset="2"/>
              </a:rPr>
              <a:t>)</a:t>
            </a:r>
          </a:p>
          <a:p>
            <a:pPr lvl="1" eaLnBrk="1" hangingPunct="1">
              <a:defRPr/>
            </a:pPr>
            <a:r>
              <a:rPr lang="en-US">
                <a:sym typeface="Symbol" pitchFamily="18" charset="2"/>
              </a:rPr>
              <a:t>Penurunan SGOT untuk survival hepatitis B</a:t>
            </a:r>
          </a:p>
          <a:p>
            <a:pPr lvl="1" eaLnBrk="1" hangingPunct="1">
              <a:defRPr/>
            </a:pPr>
            <a:r>
              <a:rPr lang="en-US">
                <a:sym typeface="Symbol" pitchFamily="18" charset="2"/>
              </a:rPr>
              <a:t>Perbaikan aliran darah otak pada dementia senilis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4F283-6F7C-4B96-AE10-6EEA7B7FA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Identifikasi</a:t>
            </a:r>
            <a:r>
              <a:rPr lang="en-ID" dirty="0"/>
              <a:t> </a:t>
            </a:r>
            <a:r>
              <a:rPr lang="en-ID" dirty="0" err="1"/>
              <a:t>variabel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6A8CE-CC40-4F3C-B17B-CDA5C32F2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Variabel</a:t>
            </a:r>
            <a:r>
              <a:rPr lang="en-ID" dirty="0"/>
              <a:t> </a:t>
            </a:r>
            <a:r>
              <a:rPr lang="en-ID" dirty="0" err="1"/>
              <a:t>bebas</a:t>
            </a:r>
            <a:endParaRPr lang="en-ID" dirty="0"/>
          </a:p>
          <a:p>
            <a:pPr lvl="1"/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faktor</a:t>
            </a:r>
            <a:r>
              <a:rPr lang="en-ID" dirty="0"/>
              <a:t> </a:t>
            </a:r>
            <a:r>
              <a:rPr lang="en-ID" dirty="0" err="1"/>
              <a:t>risiko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</a:t>
            </a:r>
          </a:p>
          <a:p>
            <a:pPr lvl="1"/>
            <a:r>
              <a:rPr lang="en-ID" dirty="0" err="1"/>
              <a:t>Intervensi</a:t>
            </a:r>
            <a:r>
              <a:rPr lang="en-ID" dirty="0"/>
              <a:t> pada uji </a:t>
            </a:r>
            <a:r>
              <a:rPr lang="en-ID" dirty="0" err="1"/>
              <a:t>eksperimental</a:t>
            </a:r>
            <a:endParaRPr lang="en-ID" dirty="0"/>
          </a:p>
          <a:p>
            <a:r>
              <a:rPr lang="en-ID" dirty="0" err="1"/>
              <a:t>Variabel</a:t>
            </a:r>
            <a:r>
              <a:rPr lang="en-ID" dirty="0"/>
              <a:t> </a:t>
            </a:r>
            <a:r>
              <a:rPr lang="en-ID" dirty="0" err="1"/>
              <a:t>tergantung</a:t>
            </a:r>
            <a:endParaRPr lang="en-ID" dirty="0"/>
          </a:p>
          <a:p>
            <a:pPr lvl="1"/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keluaran</a:t>
            </a:r>
            <a:r>
              <a:rPr lang="en-ID" dirty="0"/>
              <a:t> </a:t>
            </a:r>
            <a:r>
              <a:rPr lang="en-ID" dirty="0" err="1"/>
              <a:t>utama</a:t>
            </a:r>
            <a:endParaRPr lang="en-ID" dirty="0"/>
          </a:p>
          <a:p>
            <a:pPr lvl="1"/>
            <a:r>
              <a:rPr lang="en-ID" dirty="0"/>
              <a:t>Outcome </a:t>
            </a:r>
            <a:r>
              <a:rPr lang="en-ID" dirty="0" err="1"/>
              <a:t>tambahan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dijelaskan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tambahan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 dan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dibuat</a:t>
            </a:r>
            <a:r>
              <a:rPr lang="en-ID" dirty="0"/>
              <a:t> </a:t>
            </a:r>
            <a:r>
              <a:rPr lang="en-ID" dirty="0" err="1"/>
              <a:t>hipotesis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perhitungan</a:t>
            </a:r>
            <a:r>
              <a:rPr lang="en-ID" dirty="0"/>
              <a:t> </a:t>
            </a:r>
            <a:r>
              <a:rPr lang="en-ID" dirty="0" err="1"/>
              <a:t>sampel</a:t>
            </a:r>
            <a:endParaRPr lang="en-ID" dirty="0"/>
          </a:p>
          <a:p>
            <a:r>
              <a:rPr lang="en-ID" dirty="0" err="1"/>
              <a:t>Variabel</a:t>
            </a:r>
            <a:r>
              <a:rPr lang="en-ID" dirty="0"/>
              <a:t> </a:t>
            </a:r>
            <a:r>
              <a:rPr lang="en-ID" dirty="0" err="1"/>
              <a:t>perancu</a:t>
            </a:r>
            <a:endParaRPr lang="en-ID" dirty="0"/>
          </a:p>
          <a:p>
            <a:pPr lvl="1"/>
            <a:r>
              <a:rPr lang="en-ID" dirty="0" err="1"/>
              <a:t>Variabel</a:t>
            </a:r>
            <a:r>
              <a:rPr lang="en-ID" dirty="0"/>
              <a:t> yang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menganggu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sebab</a:t>
            </a:r>
            <a:r>
              <a:rPr lang="en-ID" dirty="0"/>
              <a:t> </a:t>
            </a:r>
            <a:r>
              <a:rPr lang="en-ID" dirty="0" err="1"/>
              <a:t>akibat</a:t>
            </a:r>
            <a:r>
              <a:rPr lang="en-ID" dirty="0"/>
              <a:t> variable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variable </a:t>
            </a:r>
            <a:r>
              <a:rPr lang="en-ID" dirty="0" err="1"/>
              <a:t>tergantung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7283486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83B8D-409D-418C-B46D-9D784B7B0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Cara </a:t>
            </a:r>
            <a:r>
              <a:rPr lang="en-ID" dirty="0" err="1"/>
              <a:t>kerja</a:t>
            </a:r>
            <a:r>
              <a:rPr lang="en-ID" dirty="0"/>
              <a:t> / Alur </a:t>
            </a:r>
            <a:r>
              <a:rPr lang="en-ID" dirty="0" err="1"/>
              <a:t>Penelitian</a:t>
            </a:r>
            <a:r>
              <a:rPr lang="en-ID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1AC82-C84E-4757-A54C-73DF54A55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tahapan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skematis</a:t>
            </a:r>
            <a:r>
              <a:rPr lang="en-ID" dirty="0"/>
              <a:t>,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pendataan</a:t>
            </a:r>
            <a:r>
              <a:rPr lang="en-ID" dirty="0"/>
              <a:t> </a:t>
            </a:r>
            <a:r>
              <a:rPr lang="en-ID" dirty="0" err="1"/>
              <a:t>populasi</a:t>
            </a:r>
            <a:r>
              <a:rPr lang="en-ID" dirty="0"/>
              <a:t> </a:t>
            </a:r>
            <a:r>
              <a:rPr lang="en-ID" dirty="0" err="1"/>
              <a:t>terjangkau</a:t>
            </a:r>
            <a:r>
              <a:rPr lang="en-ID" dirty="0"/>
              <a:t>, </a:t>
            </a:r>
            <a:r>
              <a:rPr lang="en-ID" dirty="0" err="1"/>
              <a:t>pemilihan</a:t>
            </a:r>
            <a:r>
              <a:rPr lang="en-ID" dirty="0"/>
              <a:t> </a:t>
            </a:r>
            <a:r>
              <a:rPr lang="en-ID" dirty="0" err="1"/>
              <a:t>sampel</a:t>
            </a:r>
            <a:r>
              <a:rPr lang="en-ID" dirty="0"/>
              <a:t> (</a:t>
            </a:r>
            <a:r>
              <a:rPr lang="en-ID" dirty="0" err="1"/>
              <a:t>randomisasi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alokasi</a:t>
            </a:r>
            <a:r>
              <a:rPr lang="en-ID" dirty="0"/>
              <a:t>), </a:t>
            </a:r>
            <a:r>
              <a:rPr lang="en-ID" dirty="0" err="1"/>
              <a:t>intervensi</a:t>
            </a:r>
            <a:r>
              <a:rPr lang="en-ID" dirty="0"/>
              <a:t>, </a:t>
            </a:r>
            <a:r>
              <a:rPr lang="en-ID" dirty="0" err="1"/>
              <a:t>pemeriksaan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outcome, </a:t>
            </a:r>
            <a:r>
              <a:rPr lang="en-ID" dirty="0" err="1"/>
              <a:t>analisis</a:t>
            </a:r>
            <a:r>
              <a:rPr lang="en-ID" dirty="0"/>
              <a:t> data dan </a:t>
            </a:r>
            <a:r>
              <a:rPr lang="en-ID" dirty="0" err="1"/>
              <a:t>interpretasi</a:t>
            </a:r>
            <a:r>
              <a:rPr lang="en-ID" dirty="0"/>
              <a:t> </a:t>
            </a:r>
          </a:p>
          <a:p>
            <a:r>
              <a:rPr lang="en-ID" dirty="0" err="1"/>
              <a:t>Bedakan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konsep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24335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765175"/>
            <a:ext cx="7793038" cy="839788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</a:rPr>
              <a:t>Menetapkan judul (3)</a:t>
            </a:r>
            <a:endParaRPr lang="id-ID">
              <a:solidFill>
                <a:srgbClr val="FFFF00"/>
              </a:solidFill>
            </a:endParaRPr>
          </a:p>
        </p:txBody>
      </p:sp>
      <p:sp>
        <p:nvSpPr>
          <p:cNvPr id="1863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39973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Seharusnya: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3600"/>
              <a:t>	</a:t>
            </a:r>
            <a:r>
              <a:rPr lang="en-US" sz="3600" i="1"/>
              <a:t>“</a:t>
            </a:r>
            <a:r>
              <a:rPr lang="en-US" i="1"/>
              <a:t>The efficacy of depomedroxy-progesterone acetate versus leuprolide acetate for reduction of endometriosis-related pain in European and Asian women” 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9CE6C-3654-40EB-8FCB-310A7406D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Alur </a:t>
            </a:r>
            <a:r>
              <a:rPr lang="en-ID" dirty="0" err="1"/>
              <a:t>penelitian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1FD47-4E1A-42AA-9132-5CAD753304F6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/>
          <a:lstStyle/>
          <a:p>
            <a:endParaRPr lang="en-ID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17098D8-E430-4953-BBDB-022B6D93E6DD}"/>
              </a:ext>
            </a:extLst>
          </p:cNvPr>
          <p:cNvGrpSpPr/>
          <p:nvPr/>
        </p:nvGrpSpPr>
        <p:grpSpPr>
          <a:xfrm>
            <a:off x="1899918" y="2708920"/>
            <a:ext cx="5344160" cy="2849246"/>
            <a:chOff x="590542" y="0"/>
            <a:chExt cx="5344225" cy="284940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BAE6D67-6530-49DB-92DF-20944570D96A}"/>
                </a:ext>
              </a:extLst>
            </p:cNvPr>
            <p:cNvGrpSpPr/>
            <p:nvPr/>
          </p:nvGrpSpPr>
          <p:grpSpPr>
            <a:xfrm>
              <a:off x="590542" y="0"/>
              <a:ext cx="5344225" cy="2849406"/>
              <a:chOff x="309434" y="0"/>
              <a:chExt cx="5347218" cy="2850290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86C5DE9F-ECDC-4FAA-9534-306C49EB679C}"/>
                  </a:ext>
                </a:extLst>
              </p:cNvPr>
              <p:cNvGrpSpPr/>
              <p:nvPr/>
            </p:nvGrpSpPr>
            <p:grpSpPr>
              <a:xfrm>
                <a:off x="309434" y="0"/>
                <a:ext cx="5347218" cy="2850290"/>
                <a:chOff x="309434" y="0"/>
                <a:chExt cx="5347218" cy="2850290"/>
              </a:xfrm>
            </p:grpSpPr>
            <p:grpSp>
              <p:nvGrpSpPr>
                <p:cNvPr id="9" name="Group 8">
                  <a:extLst>
                    <a:ext uri="{FF2B5EF4-FFF2-40B4-BE49-F238E27FC236}">
                      <a16:creationId xmlns:a16="http://schemas.microsoft.com/office/drawing/2014/main" id="{F5ED107C-1CB8-4F9E-8F1C-8379F35E40AD}"/>
                    </a:ext>
                  </a:extLst>
                </p:cNvPr>
                <p:cNvGrpSpPr/>
                <p:nvPr/>
              </p:nvGrpSpPr>
              <p:grpSpPr>
                <a:xfrm>
                  <a:off x="309434" y="0"/>
                  <a:ext cx="5347210" cy="2224490"/>
                  <a:chOff x="309434" y="0"/>
                  <a:chExt cx="5347210" cy="2224490"/>
                </a:xfrm>
              </p:grpSpPr>
              <p:grpSp>
                <p:nvGrpSpPr>
                  <p:cNvPr id="15" name="Group 14">
                    <a:extLst>
                      <a:ext uri="{FF2B5EF4-FFF2-40B4-BE49-F238E27FC236}">
                        <a16:creationId xmlns:a16="http://schemas.microsoft.com/office/drawing/2014/main" id="{2CEA5D2F-FC4E-4980-98C4-1AAB2C945238}"/>
                      </a:ext>
                    </a:extLst>
                  </p:cNvPr>
                  <p:cNvGrpSpPr/>
                  <p:nvPr/>
                </p:nvGrpSpPr>
                <p:grpSpPr>
                  <a:xfrm>
                    <a:off x="309434" y="0"/>
                    <a:ext cx="5347210" cy="1224651"/>
                    <a:chOff x="309434" y="0"/>
                    <a:chExt cx="5347210" cy="1224651"/>
                  </a:xfrm>
                </p:grpSpPr>
                <p:sp>
                  <p:nvSpPr>
                    <p:cNvPr id="21" name="Text Box 68">
                      <a:extLst>
                        <a:ext uri="{FF2B5EF4-FFF2-40B4-BE49-F238E27FC236}">
                          <a16:creationId xmlns:a16="http://schemas.microsoft.com/office/drawing/2014/main" id="{58D0D0AC-52BE-4439-986F-36A1D1F1908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216988" y="0"/>
                      <a:ext cx="1578634" cy="310551"/>
                    </a:xfrm>
                    <a:prstGeom prst="rect">
                      <a:avLst/>
                    </a:prstGeom>
                    <a:solidFill>
                      <a:sysClr val="window" lastClr="FFFFFF"/>
                    </a:solidFill>
                    <a:ln w="6350">
                      <a:solidFill>
                        <a:prstClr val="black"/>
                      </a:solidFill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Ijin Penelitian</a:t>
                      </a:r>
                      <a:endParaRPr lang="en-ID" sz="110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" name="Text Box 70">
                      <a:extLst>
                        <a:ext uri="{FF2B5EF4-FFF2-40B4-BE49-F238E27FC236}">
                          <a16:creationId xmlns:a16="http://schemas.microsoft.com/office/drawing/2014/main" id="{9303A036-7337-4451-90D9-7A3BBC19DE4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216988" y="612475"/>
                      <a:ext cx="1578610" cy="310515"/>
                    </a:xfrm>
                    <a:prstGeom prst="rect">
                      <a:avLst/>
                    </a:prstGeom>
                    <a:solidFill>
                      <a:sysClr val="window" lastClr="FFFFFF"/>
                    </a:solidFill>
                    <a:ln w="6350">
                      <a:solidFill>
                        <a:prstClr val="black"/>
                      </a:solidFill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D" sz="120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Data sekunder</a:t>
                      </a:r>
                      <a:endParaRPr lang="en-ID" sz="110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cxnSp>
                  <p:nvCxnSpPr>
                    <p:cNvPr id="23" name="Straight Arrow Connector 22">
                      <a:extLst>
                        <a:ext uri="{FF2B5EF4-FFF2-40B4-BE49-F238E27FC236}">
                          <a16:creationId xmlns:a16="http://schemas.microsoft.com/office/drawing/2014/main" id="{9E71B997-3D96-4118-8CC8-5444B7D3D3F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019245" y="923026"/>
                      <a:ext cx="0" cy="301625"/>
                    </a:xfrm>
                    <a:prstGeom prst="straightConnector1">
                      <a:avLst/>
                    </a:prstGeom>
                    <a:noFill/>
                    <a:ln w="9525" cap="flat" cmpd="sng" algn="ctr">
                      <a:solidFill>
                        <a:sysClr val="windowText" lastClr="000000"/>
                      </a:solidFill>
                      <a:prstDash val="solid"/>
                      <a:tailEnd type="arrow"/>
                    </a:ln>
                    <a:effectLst/>
                  </p:spPr>
                </p:cxnSp>
                <p:cxnSp>
                  <p:nvCxnSpPr>
                    <p:cNvPr id="24" name="Straight Arrow Connector 23">
                      <a:extLst>
                        <a:ext uri="{FF2B5EF4-FFF2-40B4-BE49-F238E27FC236}">
                          <a16:creationId xmlns:a16="http://schemas.microsoft.com/office/drawing/2014/main" id="{D960376B-9AA7-4EC7-87E1-3B5FE028E6A4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947227" y="807790"/>
                      <a:ext cx="269558" cy="0"/>
                    </a:xfrm>
                    <a:prstGeom prst="straightConnector1">
                      <a:avLst/>
                    </a:prstGeom>
                    <a:noFill/>
                    <a:ln w="9525" cap="flat" cmpd="sng" algn="ctr">
                      <a:solidFill>
                        <a:sysClr val="windowText" lastClr="000000"/>
                      </a:solidFill>
                      <a:prstDash val="solid"/>
                      <a:tailEnd type="arrow"/>
                    </a:ln>
                    <a:effectLst/>
                  </p:spPr>
                </p:cxnSp>
                <p:cxnSp>
                  <p:nvCxnSpPr>
                    <p:cNvPr id="25" name="Straight Arrow Connector 24">
                      <a:extLst>
                        <a:ext uri="{FF2B5EF4-FFF2-40B4-BE49-F238E27FC236}">
                          <a16:creationId xmlns:a16="http://schemas.microsoft.com/office/drawing/2014/main" id="{BCFEBB53-969A-45CC-95AD-0315461C5DDD}"/>
                        </a:ext>
                      </a:extLst>
                    </p:cNvPr>
                    <p:cNvCxnSpPr>
                      <a:stCxn id="26" idx="1"/>
                    </p:cNvCxnSpPr>
                    <p:nvPr/>
                  </p:nvCxnSpPr>
                  <p:spPr>
                    <a:xfrm flipH="1">
                      <a:off x="3795621" y="767768"/>
                      <a:ext cx="388185" cy="4393"/>
                    </a:xfrm>
                    <a:prstGeom prst="straightConnector1">
                      <a:avLst/>
                    </a:prstGeom>
                    <a:noFill/>
                    <a:ln w="9525" cap="flat" cmpd="sng" algn="ctr">
                      <a:solidFill>
                        <a:sysClr val="windowText" lastClr="000000"/>
                      </a:solidFill>
                      <a:prstDash val="solid"/>
                      <a:tailEnd type="arrow"/>
                    </a:ln>
                    <a:effectLst/>
                  </p:spPr>
                </p:cxnSp>
                <p:sp>
                  <p:nvSpPr>
                    <p:cNvPr id="26" name="Text Box 75">
                      <a:extLst>
                        <a:ext uri="{FF2B5EF4-FFF2-40B4-BE49-F238E27FC236}">
                          <a16:creationId xmlns:a16="http://schemas.microsoft.com/office/drawing/2014/main" id="{02BE2C34-DFB9-49FB-B519-5A332CBC00B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183806" y="612510"/>
                      <a:ext cx="1472838" cy="310515"/>
                    </a:xfrm>
                    <a:prstGeom prst="rect">
                      <a:avLst/>
                    </a:prstGeom>
                    <a:solidFill>
                      <a:sysClr val="window" lastClr="FFFFFF"/>
                    </a:solidFill>
                    <a:ln w="6350">
                      <a:solidFill>
                        <a:prstClr val="black"/>
                      </a:solidFill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Kriteria eksklusi</a:t>
                      </a:r>
                      <a:endParaRPr lang="en-ID" sz="110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7" name="Text Box 76">
                      <a:extLst>
                        <a:ext uri="{FF2B5EF4-FFF2-40B4-BE49-F238E27FC236}">
                          <a16:creationId xmlns:a16="http://schemas.microsoft.com/office/drawing/2014/main" id="{4D8A4EE3-0D6F-4D05-BC6E-CBB1C80D8F6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09434" y="612511"/>
                      <a:ext cx="1637734" cy="310515"/>
                    </a:xfrm>
                    <a:prstGeom prst="rect">
                      <a:avLst/>
                    </a:prstGeom>
                    <a:solidFill>
                      <a:sysClr val="window" lastClr="FFFFFF"/>
                    </a:solidFill>
                    <a:ln w="6350">
                      <a:solidFill>
                        <a:prstClr val="black"/>
                      </a:solidFill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Kriteria inklusi </a:t>
                      </a:r>
                      <a:endParaRPr lang="en-ID" sz="110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cxnSp>
                <p:nvCxnSpPr>
                  <p:cNvPr id="16" name="Straight Arrow Connector 15">
                    <a:extLst>
                      <a:ext uri="{FF2B5EF4-FFF2-40B4-BE49-F238E27FC236}">
                        <a16:creationId xmlns:a16="http://schemas.microsoft.com/office/drawing/2014/main" id="{48BB0326-7FBB-47F0-881E-43A68C98D2E1}"/>
                      </a:ext>
                    </a:extLst>
                  </p:cNvPr>
                  <p:cNvCxnSpPr/>
                  <p:nvPr/>
                </p:nvCxnSpPr>
                <p:spPr>
                  <a:xfrm>
                    <a:off x="1906435" y="2066594"/>
                    <a:ext cx="310550" cy="0"/>
                  </a:xfrm>
                  <a:prstGeom prst="straightConnector1">
                    <a:avLst/>
                  </a:prstGeom>
                  <a:noFill/>
                  <a:ln w="9525" cap="flat" cmpd="sng" algn="ctr">
                    <a:solidFill>
                      <a:sysClr val="windowText" lastClr="000000"/>
                    </a:solidFill>
                    <a:prstDash val="solid"/>
                    <a:tailEnd type="arrow"/>
                  </a:ln>
                  <a:effectLst/>
                </p:spPr>
              </p:cxnSp>
              <p:sp>
                <p:nvSpPr>
                  <p:cNvPr id="17" name="Text Box 94">
                    <a:extLst>
                      <a:ext uri="{FF2B5EF4-FFF2-40B4-BE49-F238E27FC236}">
                        <a16:creationId xmlns:a16="http://schemas.microsoft.com/office/drawing/2014/main" id="{6B7AFCC4-0665-439D-BF9F-23849475F84A}"/>
                      </a:ext>
                    </a:extLst>
                  </p:cNvPr>
                  <p:cNvSpPr txBox="1"/>
                  <p:nvPr/>
                </p:nvSpPr>
                <p:spPr>
                  <a:xfrm>
                    <a:off x="2216782" y="1276994"/>
                    <a:ext cx="1578831" cy="310515"/>
                  </a:xfrm>
                  <a:prstGeom prst="rect">
                    <a:avLst/>
                  </a:prstGeom>
                  <a:solidFill>
                    <a:sysClr val="window" lastClr="FFFFFF"/>
                  </a:solidFill>
                  <a:ln w="6350">
                    <a:solidFill>
                      <a:prstClr val="black"/>
                    </a:solidFill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>
                      <a:lnSpc>
                        <a:spcPct val="115000"/>
                      </a:lnSpc>
                      <a:spcAft>
                        <a:spcPts val="1000"/>
                      </a:spcAft>
                    </a:pPr>
                    <a:r>
                      <a:rPr lang="en-US" sz="120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Verifikasi data</a:t>
                    </a:r>
                    <a:endParaRPr lang="en-ID" sz="1100">
                      <a:solidFill>
                        <a:schemeClr val="bg2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18" name="Straight Arrow Connector 17">
                    <a:extLst>
                      <a:ext uri="{FF2B5EF4-FFF2-40B4-BE49-F238E27FC236}">
                        <a16:creationId xmlns:a16="http://schemas.microsoft.com/office/drawing/2014/main" id="{E28FDA96-A5ED-46DB-AC07-7A38B21EEDB0}"/>
                      </a:ext>
                    </a:extLst>
                  </p:cNvPr>
                  <p:cNvCxnSpPr>
                    <a:stCxn id="17" idx="1"/>
                  </p:cNvCxnSpPr>
                  <p:nvPr/>
                </p:nvCxnSpPr>
                <p:spPr>
                  <a:xfrm flipH="1" flipV="1">
                    <a:off x="1947225" y="1428883"/>
                    <a:ext cx="269558" cy="3369"/>
                  </a:xfrm>
                  <a:prstGeom prst="straightConnector1">
                    <a:avLst/>
                  </a:prstGeom>
                  <a:noFill/>
                  <a:ln w="9525" cap="flat" cmpd="sng" algn="ctr">
                    <a:solidFill>
                      <a:sysClr val="windowText" lastClr="000000"/>
                    </a:solidFill>
                    <a:prstDash val="solid"/>
                    <a:tailEnd type="arrow"/>
                  </a:ln>
                  <a:effectLst/>
                </p:spPr>
              </p:cxnSp>
              <p:sp>
                <p:nvSpPr>
                  <p:cNvPr id="19" name="Text Box 96">
                    <a:extLst>
                      <a:ext uri="{FF2B5EF4-FFF2-40B4-BE49-F238E27FC236}">
                        <a16:creationId xmlns:a16="http://schemas.microsoft.com/office/drawing/2014/main" id="{9C9C649F-5CA9-43CE-9B22-ADC92A1EE609}"/>
                      </a:ext>
                    </a:extLst>
                  </p:cNvPr>
                  <p:cNvSpPr txBox="1"/>
                  <p:nvPr/>
                </p:nvSpPr>
                <p:spPr>
                  <a:xfrm>
                    <a:off x="309441" y="1288238"/>
                    <a:ext cx="1637786" cy="310515"/>
                  </a:xfrm>
                  <a:prstGeom prst="rect">
                    <a:avLst/>
                  </a:prstGeom>
                  <a:solidFill>
                    <a:sysClr val="window" lastClr="FFFFFF"/>
                  </a:solidFill>
                  <a:ln w="6350">
                    <a:solidFill>
                      <a:prstClr val="black"/>
                    </a:solidFill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>
                      <a:lnSpc>
                        <a:spcPct val="115000"/>
                      </a:lnSpc>
                      <a:spcAft>
                        <a:spcPts val="1000"/>
                      </a:spcAft>
                    </a:pPr>
                    <a:r>
                      <a:rPr lang="en-US" sz="120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Edit data</a:t>
                    </a:r>
                    <a:endParaRPr lang="en-ID" sz="1100">
                      <a:solidFill>
                        <a:schemeClr val="bg2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0" name="Text Box 98">
                    <a:extLst>
                      <a:ext uri="{FF2B5EF4-FFF2-40B4-BE49-F238E27FC236}">
                        <a16:creationId xmlns:a16="http://schemas.microsoft.com/office/drawing/2014/main" id="{996ADBA2-686A-420A-ACA8-F21476099B80}"/>
                      </a:ext>
                    </a:extLst>
                  </p:cNvPr>
                  <p:cNvSpPr txBox="1"/>
                  <p:nvPr/>
                </p:nvSpPr>
                <p:spPr>
                  <a:xfrm>
                    <a:off x="309442" y="1913975"/>
                    <a:ext cx="1596994" cy="310515"/>
                  </a:xfrm>
                  <a:prstGeom prst="rect">
                    <a:avLst/>
                  </a:prstGeom>
                  <a:solidFill>
                    <a:sysClr val="window" lastClr="FFFFFF"/>
                  </a:solidFill>
                  <a:ln w="6350">
                    <a:solidFill>
                      <a:prstClr val="black"/>
                    </a:solidFill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>
                      <a:lnSpc>
                        <a:spcPct val="115000"/>
                      </a:lnSpc>
                      <a:spcAft>
                        <a:spcPts val="1000"/>
                      </a:spcAft>
                    </a:pPr>
                    <a:r>
                      <a:rPr lang="en-US" sz="120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Data Entry</a:t>
                    </a:r>
                    <a:endParaRPr lang="en-ID" sz="1100">
                      <a:solidFill>
                        <a:schemeClr val="bg2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cxnSp>
              <p:nvCxnSpPr>
                <p:cNvPr id="10" name="Straight Arrow Connector 9">
                  <a:extLst>
                    <a:ext uri="{FF2B5EF4-FFF2-40B4-BE49-F238E27FC236}">
                      <a16:creationId xmlns:a16="http://schemas.microsoft.com/office/drawing/2014/main" id="{94DFC151-0864-40B6-AFBE-9B16E9D574E9}"/>
                    </a:ext>
                  </a:extLst>
                </p:cNvPr>
                <p:cNvCxnSpPr/>
                <p:nvPr/>
              </p:nvCxnSpPr>
              <p:spPr>
                <a:xfrm>
                  <a:off x="1145222" y="1598754"/>
                  <a:ext cx="0" cy="301625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ysClr val="windowText" lastClr="000000"/>
                  </a:solidFill>
                  <a:prstDash val="solid"/>
                  <a:tailEnd type="arrow"/>
                </a:ln>
                <a:effectLst/>
              </p:spPr>
            </p:cxnSp>
            <p:sp>
              <p:nvSpPr>
                <p:cNvPr id="11" name="Text Box 100">
                  <a:extLst>
                    <a:ext uri="{FF2B5EF4-FFF2-40B4-BE49-F238E27FC236}">
                      <a16:creationId xmlns:a16="http://schemas.microsoft.com/office/drawing/2014/main" id="{BAD0A9FA-3ED1-4841-BB96-FE299DC2CF22}"/>
                    </a:ext>
                  </a:extLst>
                </p:cNvPr>
                <p:cNvSpPr txBox="1"/>
                <p:nvPr/>
              </p:nvSpPr>
              <p:spPr>
                <a:xfrm>
                  <a:off x="2220176" y="1927569"/>
                  <a:ext cx="1575416" cy="310515"/>
                </a:xfrm>
                <a:prstGeom prst="rect">
                  <a:avLst/>
                </a:prstGeom>
                <a:solidFill>
                  <a:sysClr val="window" lastClr="FFFFFF"/>
                </a:solidFill>
                <a:ln w="6350">
                  <a:solidFill>
                    <a:prstClr val="black"/>
                  </a:solidFill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en-US" sz="1200">
                      <a:solidFill>
                        <a:schemeClr val="bg2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Analisis Data</a:t>
                  </a:r>
                  <a:endParaRPr lang="en-ID" sz="1100">
                    <a:solidFill>
                      <a:schemeClr val="bg2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2" name="Straight Arrow Connector 11">
                  <a:extLst>
                    <a:ext uri="{FF2B5EF4-FFF2-40B4-BE49-F238E27FC236}">
                      <a16:creationId xmlns:a16="http://schemas.microsoft.com/office/drawing/2014/main" id="{8B849EDC-72C3-4E11-857E-31A33CFFD16B}"/>
                    </a:ext>
                  </a:extLst>
                </p:cNvPr>
                <p:cNvCxnSpPr/>
                <p:nvPr/>
              </p:nvCxnSpPr>
              <p:spPr>
                <a:xfrm>
                  <a:off x="3839283" y="2056574"/>
                  <a:ext cx="421005" cy="0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ysClr val="windowText" lastClr="000000"/>
                  </a:solidFill>
                  <a:prstDash val="solid"/>
                  <a:tailEnd type="arrow"/>
                </a:ln>
                <a:effectLst/>
              </p:spPr>
            </p:cxnSp>
            <p:sp>
              <p:nvSpPr>
                <p:cNvPr id="13" name="Text Box 102">
                  <a:extLst>
                    <a:ext uri="{FF2B5EF4-FFF2-40B4-BE49-F238E27FC236}">
                      <a16:creationId xmlns:a16="http://schemas.microsoft.com/office/drawing/2014/main" id="{4EE5189F-2E6B-4A74-A89D-C0B956E82506}"/>
                    </a:ext>
                  </a:extLst>
                </p:cNvPr>
                <p:cNvSpPr txBox="1"/>
                <p:nvPr/>
              </p:nvSpPr>
              <p:spPr>
                <a:xfrm>
                  <a:off x="4260287" y="1927569"/>
                  <a:ext cx="1396365" cy="310515"/>
                </a:xfrm>
                <a:prstGeom prst="rect">
                  <a:avLst/>
                </a:prstGeom>
                <a:solidFill>
                  <a:sysClr val="window" lastClr="FFFFFF"/>
                </a:solidFill>
                <a:ln w="6350">
                  <a:solidFill>
                    <a:prstClr val="black"/>
                  </a:solidFill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en-US" sz="1200">
                      <a:solidFill>
                        <a:schemeClr val="bg2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Membuat laporan</a:t>
                  </a:r>
                  <a:endParaRPr lang="en-ID" sz="1100">
                    <a:solidFill>
                      <a:schemeClr val="bg2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" name="Text Box 104">
                  <a:extLst>
                    <a:ext uri="{FF2B5EF4-FFF2-40B4-BE49-F238E27FC236}">
                      <a16:creationId xmlns:a16="http://schemas.microsoft.com/office/drawing/2014/main" id="{B5F0BDED-0176-4F11-94A6-39E81F0C2A92}"/>
                    </a:ext>
                  </a:extLst>
                </p:cNvPr>
                <p:cNvSpPr txBox="1"/>
                <p:nvPr/>
              </p:nvSpPr>
              <p:spPr>
                <a:xfrm>
                  <a:off x="4260287" y="2539775"/>
                  <a:ext cx="1396365" cy="310515"/>
                </a:xfrm>
                <a:prstGeom prst="rect">
                  <a:avLst/>
                </a:prstGeom>
                <a:solidFill>
                  <a:sysClr val="window" lastClr="FFFFFF"/>
                </a:solidFill>
                <a:ln w="6350">
                  <a:solidFill>
                    <a:prstClr val="black"/>
                  </a:solidFill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en-US" sz="1200">
                      <a:solidFill>
                        <a:schemeClr val="bg2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Penulisan akhir</a:t>
                  </a:r>
                  <a:endParaRPr lang="en-ID" sz="1100">
                    <a:solidFill>
                      <a:schemeClr val="bg2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D693F69D-EC53-4D50-A3C8-961AA5AB4785}"/>
                  </a:ext>
                </a:extLst>
              </p:cNvPr>
              <p:cNvCxnSpPr/>
              <p:nvPr/>
            </p:nvCxnSpPr>
            <p:spPr>
              <a:xfrm>
                <a:off x="3010549" y="310551"/>
                <a:ext cx="0" cy="250166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/>
            </p:spPr>
          </p:cxnSp>
        </p:grp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6BE012CE-51BB-43FE-9936-3EA476DC00FA}"/>
                </a:ext>
              </a:extLst>
            </p:cNvPr>
            <p:cNvCxnSpPr/>
            <p:nvPr/>
          </p:nvCxnSpPr>
          <p:spPr>
            <a:xfrm>
              <a:off x="5253841" y="2237391"/>
              <a:ext cx="0" cy="301597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45028448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F16BB-31CB-41B1-939F-004DCF0D9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Consort Diagram (</a:t>
            </a:r>
            <a:r>
              <a:rPr lang="en-ID" dirty="0" err="1"/>
              <a:t>Eksperimental</a:t>
            </a:r>
            <a:r>
              <a:rPr lang="en-ID" dirty="0"/>
              <a:t>)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B31B027-A0FE-494D-B9EC-634C847BE2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7217" y="2218931"/>
            <a:ext cx="4092671" cy="4191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01540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BC6B4-DB56-4DB7-B7B0-071A940FF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Analisis</a:t>
            </a:r>
            <a:r>
              <a:rPr lang="en-ID" dirty="0"/>
              <a:t>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260AC-7206-46DD-9528-4028F242F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Verifikasi</a:t>
            </a:r>
            <a:r>
              <a:rPr lang="en-ID" dirty="0"/>
              <a:t> data </a:t>
            </a:r>
          </a:p>
          <a:p>
            <a:r>
              <a:rPr lang="en-ID" dirty="0" err="1"/>
              <a:t>Deskriptif</a:t>
            </a:r>
            <a:r>
              <a:rPr lang="en-ID" dirty="0"/>
              <a:t> </a:t>
            </a:r>
          </a:p>
          <a:p>
            <a:r>
              <a:rPr lang="en-ID" dirty="0" err="1"/>
              <a:t>Analitik</a:t>
            </a:r>
            <a:r>
              <a:rPr lang="en-ID" dirty="0"/>
              <a:t> </a:t>
            </a:r>
          </a:p>
          <a:p>
            <a:r>
              <a:rPr lang="en-ID" dirty="0" err="1"/>
              <a:t>Multivariat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1909039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549275"/>
            <a:ext cx="7793038" cy="8382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Merancang analisis data (1)</a:t>
            </a:r>
            <a:r>
              <a:rPr lang="en-US"/>
              <a:t>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773238"/>
            <a:ext cx="7772400" cy="4402137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Pilihan uji statistik tergantung dari: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/>
              <a:t>Skala pengukuran: nominal, ordinal, numerik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/>
              <a:t>Distribusi sampel: normal atau tidak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/>
              <a:t>Besar sampel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/>
              <a:t>Jumlah kelompok 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400" u="sng"/>
              <a:t>Catatan</a:t>
            </a:r>
            <a:r>
              <a:rPr lang="en-US" sz="2400"/>
              <a:t>: detil pemilihan uji statistik akan dibahas pembicara lain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7793038" cy="146208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i="1">
                <a:solidFill>
                  <a:srgbClr val="FFFF00"/>
                </a:solidFill>
              </a:rPr>
              <a:t>Per protocol </a:t>
            </a:r>
            <a:r>
              <a:rPr lang="en-US" sz="4000">
                <a:solidFill>
                  <a:srgbClr val="FFFF00"/>
                </a:solidFill>
              </a:rPr>
              <a:t>atau </a:t>
            </a:r>
            <a:r>
              <a:rPr lang="en-US" sz="4000" i="1">
                <a:solidFill>
                  <a:srgbClr val="FFFF00"/>
                </a:solidFill>
              </a:rPr>
              <a:t>intention-to-treat analysis </a:t>
            </a:r>
            <a:r>
              <a:rPr lang="en-US" sz="4000">
                <a:solidFill>
                  <a:srgbClr val="FFFF00"/>
                </a:solidFill>
              </a:rPr>
              <a:t>? (1)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017713"/>
            <a:ext cx="8345488" cy="4114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 err="1"/>
              <a:t>Analisis</a:t>
            </a:r>
            <a:r>
              <a:rPr lang="en-US" sz="2800" i="1" dirty="0"/>
              <a:t> per protocol</a:t>
            </a:r>
            <a:r>
              <a:rPr lang="en-US" sz="2800" dirty="0"/>
              <a:t> 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/>
              <a:t>Hanya</a:t>
            </a:r>
            <a:r>
              <a:rPr lang="en-US" sz="2800" dirty="0"/>
              <a:t> </a:t>
            </a:r>
            <a:r>
              <a:rPr lang="en-US" sz="2800" dirty="0" err="1"/>
              <a:t>mengikutsertakan</a:t>
            </a:r>
            <a:r>
              <a:rPr lang="en-US" sz="2800" dirty="0"/>
              <a:t> </a:t>
            </a:r>
            <a:r>
              <a:rPr lang="en-US" sz="2800" dirty="0" err="1"/>
              <a:t>subyek</a:t>
            </a:r>
            <a:r>
              <a:rPr lang="en-US" sz="2800" dirty="0"/>
              <a:t> yang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dievaluasi</a:t>
            </a:r>
            <a:r>
              <a:rPr lang="en-US" sz="2800" dirty="0"/>
              <a:t> (</a:t>
            </a:r>
            <a:r>
              <a:rPr lang="en-US" sz="2800" dirty="0" err="1"/>
              <a:t>mis</a:t>
            </a:r>
            <a:r>
              <a:rPr lang="en-US" sz="2800" dirty="0"/>
              <a:t>. </a:t>
            </a:r>
            <a:r>
              <a:rPr lang="en-US" sz="2800" dirty="0" err="1"/>
              <a:t>yg</a:t>
            </a:r>
            <a:r>
              <a:rPr lang="en-US" sz="2800" dirty="0"/>
              <a:t>. </a:t>
            </a:r>
            <a:r>
              <a:rPr lang="en-US" sz="2800" dirty="0" err="1"/>
              <a:t>sudah</a:t>
            </a:r>
            <a:r>
              <a:rPr lang="en-US" sz="2800" dirty="0"/>
              <a:t> </a:t>
            </a:r>
            <a:r>
              <a:rPr lang="en-US" sz="2800" dirty="0" err="1"/>
              <a:t>makan</a:t>
            </a:r>
            <a:r>
              <a:rPr lang="en-US" sz="2800" dirty="0"/>
              <a:t> </a:t>
            </a:r>
            <a:r>
              <a:rPr lang="en-US" sz="2800" dirty="0" err="1"/>
              <a:t>obat</a:t>
            </a:r>
            <a:r>
              <a:rPr lang="en-US" sz="2800" dirty="0"/>
              <a:t> &gt; 80% </a:t>
            </a:r>
            <a:r>
              <a:rPr lang="en-US" sz="2800" dirty="0" err="1"/>
              <a:t>dari</a:t>
            </a:r>
            <a:r>
              <a:rPr lang="en-US" sz="2800" dirty="0"/>
              <a:t> yang </a:t>
            </a:r>
            <a:r>
              <a:rPr lang="en-US" sz="2800" dirty="0" err="1"/>
              <a:t>direncanakan</a:t>
            </a:r>
            <a:r>
              <a:rPr lang="en-US" sz="2800" dirty="0"/>
              <a:t>)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memenuhi</a:t>
            </a:r>
            <a:r>
              <a:rPr lang="en-US" sz="2800" dirty="0"/>
              <a:t>  </a:t>
            </a:r>
            <a:r>
              <a:rPr lang="en-US" sz="2800" dirty="0" err="1"/>
              <a:t>ketentuan</a:t>
            </a:r>
            <a:r>
              <a:rPr lang="en-US" sz="2800" dirty="0"/>
              <a:t> </a:t>
            </a:r>
            <a:r>
              <a:rPr lang="en-US" sz="2800" dirty="0" err="1"/>
              <a:t>protokol</a:t>
            </a:r>
            <a:r>
              <a:rPr lang="en-US" sz="2800" dirty="0"/>
              <a:t> </a:t>
            </a:r>
            <a:r>
              <a:rPr lang="en-US" sz="2800" dirty="0" err="1"/>
              <a:t>lainnya</a:t>
            </a:r>
            <a:endParaRPr lang="en-US" sz="28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/>
              <a:t>Kelebihan</a:t>
            </a:r>
            <a:r>
              <a:rPr lang="en-US" sz="2800" dirty="0"/>
              <a:t>: </a:t>
            </a:r>
            <a:r>
              <a:rPr lang="en-US" sz="2800" dirty="0" err="1"/>
              <a:t>didapat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yang “</a:t>
            </a:r>
            <a:r>
              <a:rPr lang="en-US" sz="2800" dirty="0" err="1"/>
              <a:t>bersih</a:t>
            </a:r>
            <a:r>
              <a:rPr lang="en-US" sz="2800" dirty="0"/>
              <a:t>”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penyimpangan</a:t>
            </a:r>
            <a:r>
              <a:rPr lang="en-US" sz="2800" dirty="0"/>
              <a:t> </a:t>
            </a:r>
            <a:r>
              <a:rPr lang="en-US" sz="2800" dirty="0" err="1"/>
              <a:t>protokol</a:t>
            </a:r>
            <a:endParaRPr lang="en-US" sz="28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/>
              <a:t>Kelemahan</a:t>
            </a:r>
            <a:r>
              <a:rPr lang="en-US" sz="2800" dirty="0"/>
              <a:t>: </a:t>
            </a:r>
            <a:r>
              <a:rPr lang="en-US" sz="2800" dirty="0" err="1"/>
              <a:t>subyek</a:t>
            </a:r>
            <a:r>
              <a:rPr lang="en-US" sz="2800" dirty="0"/>
              <a:t> yang </a:t>
            </a:r>
            <a:r>
              <a:rPr lang="en-US" sz="2800" i="1" dirty="0"/>
              <a:t>drop out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efek</a:t>
            </a:r>
            <a:r>
              <a:rPr lang="en-US" sz="2800" dirty="0"/>
              <a:t> </a:t>
            </a:r>
            <a:r>
              <a:rPr lang="en-US" sz="2800" dirty="0" err="1"/>
              <a:t>samping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ketidakmanjuran</a:t>
            </a:r>
            <a:r>
              <a:rPr lang="en-US" sz="2800" dirty="0"/>
              <a:t> </a:t>
            </a:r>
            <a:r>
              <a:rPr lang="en-US" sz="2800" dirty="0" err="1"/>
              <a:t>obat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ikut</a:t>
            </a:r>
            <a:r>
              <a:rPr lang="en-US" sz="2800" dirty="0"/>
              <a:t> </a:t>
            </a:r>
            <a:r>
              <a:rPr lang="en-US" sz="2800" dirty="0" err="1"/>
              <a:t>dianalisis</a:t>
            </a:r>
            <a:endParaRPr lang="en-US" sz="2800" dirty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7793038" cy="146208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i="1">
                <a:solidFill>
                  <a:srgbClr val="FFFF00"/>
                </a:solidFill>
              </a:rPr>
              <a:t>Per protocol </a:t>
            </a:r>
            <a:r>
              <a:rPr lang="en-US" sz="4000">
                <a:solidFill>
                  <a:srgbClr val="FFFF00"/>
                </a:solidFill>
              </a:rPr>
              <a:t>atau </a:t>
            </a:r>
            <a:r>
              <a:rPr lang="en-US" sz="4000" i="1">
                <a:solidFill>
                  <a:srgbClr val="FFFF00"/>
                </a:solidFill>
              </a:rPr>
              <a:t>intention-to-treat analysis </a:t>
            </a:r>
            <a:r>
              <a:rPr lang="en-US" sz="4000">
                <a:solidFill>
                  <a:srgbClr val="FFFF00"/>
                </a:solidFill>
              </a:rPr>
              <a:t>? (2)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916113"/>
            <a:ext cx="8345487" cy="425926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Analisis</a:t>
            </a:r>
            <a:r>
              <a:rPr lang="en-US" i="1"/>
              <a:t> intention-to-treat</a:t>
            </a:r>
            <a:r>
              <a:rPr lang="en-US"/>
              <a:t> 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/>
              <a:t>Mengikutsertakan dalam analisis semua subyek yang sudah dirandomisasi, minimal mendapat obat  satu kali, dan kembali 1 kali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/>
              <a:t>Kelebihan: Mencegah hasil bias karena </a:t>
            </a:r>
            <a:r>
              <a:rPr lang="en-US" sz="2800" i="1"/>
              <a:t>drop out</a:t>
            </a:r>
            <a:r>
              <a:rPr lang="en-US" sz="2800"/>
              <a:t> akibat efek samping atau ketidakmanjuran obat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/>
              <a:t>Kelemahan: subyek yang belum mendapat obat yang cukup ikut dianalisis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/>
              <a:t>ITT dan PP sering dianalisis bersama, tapi ITT lebih penting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B00B6-6F96-4E4B-8943-D2F166B25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Etika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16341-BDAB-4CD0-8298-669A1569B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Kerahasiaan</a:t>
            </a:r>
            <a:r>
              <a:rPr lang="en-ID" dirty="0"/>
              <a:t> </a:t>
            </a:r>
            <a:r>
              <a:rPr lang="en-ID" dirty="0" err="1"/>
              <a:t>subyek</a:t>
            </a:r>
            <a:r>
              <a:rPr lang="en-ID" dirty="0"/>
              <a:t> </a:t>
            </a:r>
          </a:p>
          <a:p>
            <a:r>
              <a:rPr lang="en-ID" dirty="0" err="1"/>
              <a:t>Pengaruh</a:t>
            </a:r>
            <a:r>
              <a:rPr lang="en-ID" dirty="0"/>
              <a:t> </a:t>
            </a:r>
            <a:r>
              <a:rPr lang="en-ID" dirty="0" err="1"/>
              <a:t>intervensi</a:t>
            </a:r>
            <a:r>
              <a:rPr lang="en-ID" dirty="0"/>
              <a:t> (</a:t>
            </a:r>
            <a:r>
              <a:rPr lang="en-ID" dirty="0" err="1"/>
              <a:t>efektivitas</a:t>
            </a:r>
            <a:r>
              <a:rPr lang="en-ID" dirty="0"/>
              <a:t> </a:t>
            </a:r>
            <a:r>
              <a:rPr lang="en-ID" dirty="0" err="1"/>
              <a:t>intervensi</a:t>
            </a:r>
            <a:r>
              <a:rPr lang="en-ID" dirty="0"/>
              <a:t>, lama </a:t>
            </a:r>
            <a:r>
              <a:rPr lang="en-ID" dirty="0" err="1"/>
              <a:t>intervensi</a:t>
            </a:r>
            <a:r>
              <a:rPr lang="en-ID" dirty="0"/>
              <a:t>, </a:t>
            </a:r>
            <a:r>
              <a:rPr lang="en-ID" dirty="0" err="1"/>
              <a:t>efek</a:t>
            </a:r>
            <a:r>
              <a:rPr lang="en-ID" dirty="0"/>
              <a:t> </a:t>
            </a:r>
            <a:r>
              <a:rPr lang="en-ID" dirty="0" err="1"/>
              <a:t>samping</a:t>
            </a:r>
            <a:r>
              <a:rPr lang="en-ID" dirty="0"/>
              <a:t>, </a:t>
            </a:r>
            <a:r>
              <a:rPr lang="en-ID" dirty="0" err="1"/>
              <a:t>komplikasi</a:t>
            </a:r>
            <a:r>
              <a:rPr lang="en-ID"/>
              <a:t>)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3998591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Lampiran</a:t>
            </a:r>
            <a:endParaRPr lang="en-ID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6228342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Lampiran</a:t>
            </a:r>
            <a:endParaRPr lang="en-ID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Dummy table </a:t>
            </a:r>
          </a:p>
          <a:p>
            <a:r>
              <a:rPr lang="en-ID" dirty="0" err="1"/>
              <a:t>Lembar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Calon</a:t>
            </a:r>
            <a:r>
              <a:rPr lang="en-ID" dirty="0"/>
              <a:t> </a:t>
            </a:r>
            <a:r>
              <a:rPr lang="en-ID" dirty="0" err="1"/>
              <a:t>Subyek</a:t>
            </a:r>
            <a:r>
              <a:rPr lang="en-ID" dirty="0"/>
              <a:t> </a:t>
            </a:r>
          </a:p>
          <a:p>
            <a:r>
              <a:rPr lang="en-ID" dirty="0" err="1"/>
              <a:t>Lembar</a:t>
            </a:r>
            <a:r>
              <a:rPr lang="en-ID" dirty="0"/>
              <a:t> </a:t>
            </a:r>
            <a:r>
              <a:rPr lang="en-ID" dirty="0" err="1"/>
              <a:t>Persetujuan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Subyek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(informed Consent)</a:t>
            </a:r>
          </a:p>
          <a:p>
            <a:r>
              <a:rPr lang="en-ID" dirty="0" err="1"/>
              <a:t>Kuesioner</a:t>
            </a:r>
            <a:endParaRPr lang="en-ID" dirty="0"/>
          </a:p>
          <a:p>
            <a:r>
              <a:rPr lang="en-ID" dirty="0" err="1"/>
              <a:t>Anggaran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3503602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420938"/>
            <a:ext cx="7793037" cy="1462087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 b="1">
                <a:solidFill>
                  <a:srgbClr val="00CC00"/>
                </a:solidFill>
              </a:rPr>
              <a:t>Terima Kasih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765175"/>
            <a:ext cx="7793038" cy="8397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>
                <a:solidFill>
                  <a:srgbClr val="FFFF00"/>
                </a:solidFill>
              </a:rPr>
              <a:t>Menetapkan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judul</a:t>
            </a:r>
            <a:r>
              <a:rPr lang="en-US" dirty="0">
                <a:solidFill>
                  <a:srgbClr val="FFFF00"/>
                </a:solidFill>
              </a:rPr>
              <a:t> (4)</a:t>
            </a:r>
            <a:endParaRPr lang="id-ID" dirty="0">
              <a:solidFill>
                <a:srgbClr val="FFFF00"/>
              </a:solidFill>
            </a:endParaRPr>
          </a:p>
        </p:txBody>
      </p:sp>
      <p:sp>
        <p:nvSpPr>
          <p:cNvPr id="186371" name="Rectangle 3"/>
          <p:cNvSpPr>
            <a:spLocks noGrp="1" noChangeArrowheads="1"/>
          </p:cNvSpPr>
          <p:nvPr>
            <p:ph idx="1"/>
          </p:nvPr>
        </p:nvSpPr>
        <p:spPr>
          <a:xfrm>
            <a:off x="321469" y="2636912"/>
            <a:ext cx="8229600" cy="3997325"/>
          </a:xfrm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en-US" sz="2800" dirty="0" err="1"/>
              <a:t>Judul</a:t>
            </a:r>
            <a:r>
              <a:rPr lang="en-US" sz="2800" dirty="0"/>
              <a:t> Proposal </a:t>
            </a:r>
            <a:r>
              <a:rPr lang="en-US" sz="2800" dirty="0" err="1"/>
              <a:t>Penelitian</a:t>
            </a:r>
            <a:r>
              <a:rPr lang="en-US" sz="2800" dirty="0"/>
              <a:t>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/>
              <a:t>	</a:t>
            </a:r>
            <a:r>
              <a:rPr lang="en-US" sz="2800" i="1" dirty="0"/>
              <a:t>“</a:t>
            </a:r>
            <a:r>
              <a:rPr lang="en-US" sz="2400" i="1" dirty="0"/>
              <a:t>The efficacy of </a:t>
            </a:r>
            <a:r>
              <a:rPr lang="en-US" sz="2400" i="1" dirty="0" err="1"/>
              <a:t>depomedroxy</a:t>
            </a:r>
            <a:r>
              <a:rPr lang="en-US" sz="2400" i="1" dirty="0"/>
              <a:t>-progesterone acetate versus leuprolide acetate for reduction of endometriosis-related pain in European and Asian women” </a:t>
            </a:r>
          </a:p>
          <a:p>
            <a:pPr eaLnBrk="1" hangingPunct="1">
              <a:defRPr/>
            </a:pPr>
            <a:r>
              <a:rPr lang="en-US" sz="2800" dirty="0" err="1"/>
              <a:t>Judul</a:t>
            </a:r>
            <a:r>
              <a:rPr lang="en-US" sz="2800" dirty="0"/>
              <a:t> </a:t>
            </a:r>
            <a:r>
              <a:rPr lang="en-US" sz="2800" dirty="0" err="1"/>
              <a:t>Manuskrip</a:t>
            </a:r>
            <a:r>
              <a:rPr lang="en-US" sz="2800" dirty="0"/>
              <a:t>, </a:t>
            </a:r>
            <a:r>
              <a:rPr lang="en-US" sz="2800" dirty="0" err="1"/>
              <a:t>bisa</a:t>
            </a:r>
            <a:r>
              <a:rPr lang="en-US" sz="2800" dirty="0"/>
              <a:t> </a:t>
            </a:r>
            <a:r>
              <a:rPr lang="en-US" sz="2800" dirty="0" err="1"/>
              <a:t>langsung</a:t>
            </a:r>
            <a:r>
              <a:rPr lang="en-US" sz="2800" dirty="0"/>
              <a:t> </a:t>
            </a:r>
            <a:r>
              <a:rPr lang="en-US" sz="2800" dirty="0" err="1"/>
              <a:t>menyampaikan</a:t>
            </a:r>
            <a:r>
              <a:rPr lang="en-US" sz="2800" dirty="0"/>
              <a:t> </a:t>
            </a:r>
            <a:r>
              <a:rPr lang="en-US" sz="2800" dirty="0" err="1"/>
              <a:t>arah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 </a:t>
            </a:r>
          </a:p>
          <a:p>
            <a:pPr eaLnBrk="1" hangingPunct="1">
              <a:buNone/>
              <a:defRPr/>
            </a:pPr>
            <a:r>
              <a:rPr lang="en-US" sz="2800" dirty="0"/>
              <a:t>	</a:t>
            </a:r>
            <a:r>
              <a:rPr lang="en-US" sz="2800" i="1" dirty="0"/>
              <a:t>“</a:t>
            </a:r>
            <a:r>
              <a:rPr lang="en-US" sz="2800" i="1" dirty="0" err="1"/>
              <a:t>D</a:t>
            </a:r>
            <a:r>
              <a:rPr lang="en-US" sz="2400" i="1" dirty="0" err="1"/>
              <a:t>epomedroxy</a:t>
            </a:r>
            <a:r>
              <a:rPr lang="en-US" sz="2400" i="1" dirty="0"/>
              <a:t>-progesterone acetate reduce endometriosis-related pain more effective than leuprolide acetate in European and Asian women”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i="1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34082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Bab 1. </a:t>
            </a:r>
            <a:r>
              <a:rPr lang="en-ID" dirty="0" err="1"/>
              <a:t>pendahuluan</a:t>
            </a:r>
            <a:r>
              <a:rPr lang="en-ID" dirty="0"/>
              <a:t>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Bagian</a:t>
            </a:r>
            <a:r>
              <a:rPr lang="en-ID" dirty="0"/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31432380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4253</TotalTime>
  <Words>3052</Words>
  <Application>Microsoft Office PowerPoint</Application>
  <PresentationFormat>On-screen Show (4:3)</PresentationFormat>
  <Paragraphs>549</Paragraphs>
  <Slides>79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79</vt:i4>
      </vt:variant>
    </vt:vector>
  </HeadingPairs>
  <TitlesOfParts>
    <vt:vector size="88" baseType="lpstr">
      <vt:lpstr>Arial</vt:lpstr>
      <vt:lpstr>Arial Narrow</vt:lpstr>
      <vt:lpstr>Calibri</vt:lpstr>
      <vt:lpstr>Century Gothic</vt:lpstr>
      <vt:lpstr>Tahoma</vt:lpstr>
      <vt:lpstr>Times New Roman</vt:lpstr>
      <vt:lpstr>Wingdings</vt:lpstr>
      <vt:lpstr>Wingdings 2</vt:lpstr>
      <vt:lpstr>Quotable</vt:lpstr>
      <vt:lpstr>Modul Seminar</vt:lpstr>
      <vt:lpstr>Acknowledgement </vt:lpstr>
      <vt:lpstr>Menyusun kerangka protokol penelitian</vt:lpstr>
      <vt:lpstr>JUDUL PENELITIAN</vt:lpstr>
      <vt:lpstr>Menetapkan judul (1)</vt:lpstr>
      <vt:lpstr>Menetapkan judul (2)</vt:lpstr>
      <vt:lpstr>Menetapkan judul (3)</vt:lpstr>
      <vt:lpstr>Menetapkan judul (4)</vt:lpstr>
      <vt:lpstr>Bab 1. pendahuluan </vt:lpstr>
      <vt:lpstr>Bab 1. Pendahuluan </vt:lpstr>
      <vt:lpstr>Menjelaskan latar belakang permasalahan </vt:lpstr>
      <vt:lpstr>Spektrum masalah penelitian</vt:lpstr>
      <vt:lpstr>Common False dalam latar belakang penelitian</vt:lpstr>
      <vt:lpstr>Spektrum pendahuluan (SPQR)</vt:lpstr>
      <vt:lpstr>Rumusan Masalah</vt:lpstr>
      <vt:lpstr>Pertanyaan Penelitian </vt:lpstr>
      <vt:lpstr>Menyusun hipotesis</vt:lpstr>
      <vt:lpstr>Contoh hipotesis</vt:lpstr>
      <vt:lpstr>Menetapkan tujuan penelitian (1)</vt:lpstr>
      <vt:lpstr>Menetapkan tujuan penelitian  (2)</vt:lpstr>
      <vt:lpstr>Menetapkan tujuan penelitian  (3)</vt:lpstr>
      <vt:lpstr>Menetapkan tujuan penelitian  (4)</vt:lpstr>
      <vt:lpstr>Menetapkan tujuan penelitian (5)</vt:lpstr>
      <vt:lpstr>Menetapkan tujuan penelitian  (6)</vt:lpstr>
      <vt:lpstr>Menetapkan tujuan penelitian (7)</vt:lpstr>
      <vt:lpstr>Menetapkan tujuan penelitian (7)</vt:lpstr>
      <vt:lpstr>Manfaat Penelitian</vt:lpstr>
      <vt:lpstr>Pencarian Literatur</vt:lpstr>
      <vt:lpstr>Pencarian Literatur</vt:lpstr>
      <vt:lpstr>Pekerja Kebersihan </vt:lpstr>
      <vt:lpstr>Pelajari dari Referensi atau Jurnal</vt:lpstr>
      <vt:lpstr>Bab 2. Tinjauan Pustaka</vt:lpstr>
      <vt:lpstr>Kerangka teori dan kerangka konsep</vt:lpstr>
      <vt:lpstr>Common False Tinjauan Pustaka</vt:lpstr>
      <vt:lpstr>Kerangka teori</vt:lpstr>
      <vt:lpstr>Common False  Kerangka Teori</vt:lpstr>
      <vt:lpstr>Kerangka Konsep</vt:lpstr>
      <vt:lpstr>Common False  Kerangka Konsep</vt:lpstr>
      <vt:lpstr>Definisi Operasional</vt:lpstr>
      <vt:lpstr>Common False Definisi Operasional </vt:lpstr>
      <vt:lpstr>Gambaran tempat penelitian</vt:lpstr>
      <vt:lpstr>Bab 3. Metode</vt:lpstr>
      <vt:lpstr>Metode (Bab 3)</vt:lpstr>
      <vt:lpstr>Desain penelitian berdasarkan Spektrum masalah</vt:lpstr>
      <vt:lpstr>Desain penelitian berdasarkan Spektrum masalah</vt:lpstr>
      <vt:lpstr> Desain penelitian klinik (1)</vt:lpstr>
      <vt:lpstr>Desain penelitian klinik (2)</vt:lpstr>
      <vt:lpstr>Desain penelitian klinik (3)</vt:lpstr>
      <vt:lpstr>Tempat dan Waktu</vt:lpstr>
      <vt:lpstr>Populasi</vt:lpstr>
      <vt:lpstr>PowerPoint Presentation</vt:lpstr>
      <vt:lpstr>Kriteria inklusi dan eksklusi</vt:lpstr>
      <vt:lpstr>Kriteria Drop Out</vt:lpstr>
      <vt:lpstr>Besar sampel dan cara pengambilan sampel</vt:lpstr>
      <vt:lpstr>Menyeleksi subyek </vt:lpstr>
      <vt:lpstr>Menyeleksi subyek </vt:lpstr>
      <vt:lpstr>Menyeleksi subyek </vt:lpstr>
      <vt:lpstr>Menyeleksi subyek </vt:lpstr>
      <vt:lpstr>Menentukan besar sampel</vt:lpstr>
      <vt:lpstr>Melakukan pengacakan (randomization)</vt:lpstr>
      <vt:lpstr>Melakukan penyamaran</vt:lpstr>
      <vt:lpstr>Melakukan penyamaran</vt:lpstr>
      <vt:lpstr>Melakukan intervensi</vt:lpstr>
      <vt:lpstr>Mengukur efek (outcome) (1)</vt:lpstr>
      <vt:lpstr>Mengukur efek (outcome)  (2)</vt:lpstr>
      <vt:lpstr>Mengukur efek (outcome)  (3)</vt:lpstr>
      <vt:lpstr>Mengukur efek (outcome)  (4)</vt:lpstr>
      <vt:lpstr>Identifikasi variabel</vt:lpstr>
      <vt:lpstr>Cara kerja / Alur Penelitian </vt:lpstr>
      <vt:lpstr>Alur penelitian</vt:lpstr>
      <vt:lpstr>Consort Diagram (Eksperimental)</vt:lpstr>
      <vt:lpstr>Analisis Data</vt:lpstr>
      <vt:lpstr>Merancang analisis data (1) </vt:lpstr>
      <vt:lpstr>Per protocol atau intention-to-treat analysis ? (1)</vt:lpstr>
      <vt:lpstr>Per protocol atau intention-to-treat analysis ? (2)</vt:lpstr>
      <vt:lpstr>Etika Penelitian </vt:lpstr>
      <vt:lpstr>Lampiran</vt:lpstr>
      <vt:lpstr>Lampiran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Memulai Proposal Penelitian </dc:title>
  <dc:creator>AK</dc:creator>
  <cp:lastModifiedBy>AK</cp:lastModifiedBy>
  <cp:revision>4</cp:revision>
  <dcterms:created xsi:type="dcterms:W3CDTF">2019-08-30T02:08:55Z</dcterms:created>
  <dcterms:modified xsi:type="dcterms:W3CDTF">2019-11-08T00:01:03Z</dcterms:modified>
</cp:coreProperties>
</file>