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71" r:id="rId3"/>
    <p:sldId id="409" r:id="rId4"/>
    <p:sldId id="407" r:id="rId5"/>
    <p:sldId id="410" r:id="rId6"/>
    <p:sldId id="411" r:id="rId7"/>
    <p:sldId id="412" r:id="rId8"/>
    <p:sldId id="408" r:id="rId9"/>
    <p:sldId id="373" r:id="rId10"/>
    <p:sldId id="374" r:id="rId11"/>
    <p:sldId id="413" r:id="rId12"/>
    <p:sldId id="397" r:id="rId13"/>
    <p:sldId id="414" r:id="rId14"/>
    <p:sldId id="415" r:id="rId15"/>
    <p:sldId id="416" r:id="rId16"/>
    <p:sldId id="40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3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6194C3-12C7-4ACB-951C-06B5DD6F0AC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E99E904-8539-4929-ACBF-9DFF8B92C7F3}">
      <dgm:prSet phldrT="[Text]" custT="1"/>
      <dgm:spPr>
        <a:solidFill>
          <a:srgbClr val="0070C0"/>
        </a:solidFill>
      </dgm:spPr>
      <dgm:t>
        <a:bodyPr/>
        <a:lstStyle/>
        <a:p>
          <a:r>
            <a:rPr lang="en-ID" sz="900" dirty="0" err="1"/>
            <a:t>Prosedur</a:t>
          </a:r>
          <a:r>
            <a:rPr lang="en-ID" sz="900" dirty="0"/>
            <a:t> </a:t>
          </a:r>
          <a:r>
            <a:rPr lang="en-ID" sz="900" dirty="0" err="1"/>
            <a:t>otorisasi</a:t>
          </a:r>
          <a:r>
            <a:rPr lang="en-ID" sz="900" dirty="0"/>
            <a:t> AT</a:t>
          </a:r>
          <a:endParaRPr lang="en-ID" sz="900" b="1" dirty="0"/>
        </a:p>
      </dgm:t>
    </dgm:pt>
    <dgm:pt modelId="{632948DD-D505-421B-BCB6-41CC25F638BF}" type="parTrans" cxnId="{6ACDCADA-5E4A-4F76-BCE9-40C0233384C7}">
      <dgm:prSet/>
      <dgm:spPr/>
      <dgm:t>
        <a:bodyPr/>
        <a:lstStyle/>
        <a:p>
          <a:endParaRPr lang="en-ID" sz="1200"/>
        </a:p>
      </dgm:t>
    </dgm:pt>
    <dgm:pt modelId="{FEA1913C-C610-4E43-9DF9-5D55877D38B6}" type="sibTrans" cxnId="{6ACDCADA-5E4A-4F76-BCE9-40C0233384C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ID" sz="1050"/>
        </a:p>
      </dgm:t>
    </dgm:pt>
    <dgm:pt modelId="{CA46FEAC-A703-49B9-AE7F-561B32E04BBF}">
      <dgm:prSet phldrT="[Text]" custT="1"/>
      <dgm:spPr>
        <a:solidFill>
          <a:srgbClr val="0070C0"/>
        </a:solidFill>
      </dgm:spPr>
      <dgm:t>
        <a:bodyPr/>
        <a:lstStyle/>
        <a:p>
          <a:r>
            <a:rPr lang="en-ID" sz="900"/>
            <a:t>Pembelian AT</a:t>
          </a:r>
          <a:endParaRPr lang="en-ID" sz="900" b="1" dirty="0"/>
        </a:p>
      </dgm:t>
    </dgm:pt>
    <dgm:pt modelId="{CEB77B26-C951-426A-9452-9F664235BEA1}" type="parTrans" cxnId="{A7D36B80-804A-471F-B306-8F67C4E52D53}">
      <dgm:prSet/>
      <dgm:spPr/>
      <dgm:t>
        <a:bodyPr/>
        <a:lstStyle/>
        <a:p>
          <a:endParaRPr lang="en-ID" sz="1200"/>
        </a:p>
      </dgm:t>
    </dgm:pt>
    <dgm:pt modelId="{BE10BC65-0118-433F-96BD-973C8FF05C64}" type="sibTrans" cxnId="{A7D36B80-804A-471F-B306-8F67C4E52D53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ID" sz="1050"/>
        </a:p>
      </dgm:t>
    </dgm:pt>
    <dgm:pt modelId="{2CCC4BA7-746B-4F1D-8AA8-CCEA0973F42F}">
      <dgm:prSet phldrT="[Text]" custT="1"/>
      <dgm:spPr>
        <a:solidFill>
          <a:srgbClr val="0070C0"/>
        </a:solidFill>
      </dgm:spPr>
      <dgm:t>
        <a:bodyPr/>
        <a:lstStyle/>
        <a:p>
          <a:r>
            <a:rPr lang="en-ID" sz="900"/>
            <a:t>Penerimaan AT</a:t>
          </a:r>
          <a:endParaRPr lang="en-ID" sz="900" b="1" dirty="0"/>
        </a:p>
      </dgm:t>
    </dgm:pt>
    <dgm:pt modelId="{C3ED2455-EC17-488F-A41F-25774996A7B8}" type="parTrans" cxnId="{5E339EA3-4400-414B-B3B1-EE239652A3BC}">
      <dgm:prSet/>
      <dgm:spPr/>
      <dgm:t>
        <a:bodyPr/>
        <a:lstStyle/>
        <a:p>
          <a:endParaRPr lang="en-ID" sz="1200"/>
        </a:p>
      </dgm:t>
    </dgm:pt>
    <dgm:pt modelId="{4DCE2350-18D2-4D1B-A6EF-DC6C6CE1013C}" type="sibTrans" cxnId="{5E339EA3-4400-414B-B3B1-EE239652A3BC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ID" sz="1050"/>
        </a:p>
      </dgm:t>
    </dgm:pt>
    <dgm:pt modelId="{9BE32576-E1AA-488B-9C31-3967C847CF72}">
      <dgm:prSet phldrT="[Text]" custT="1"/>
      <dgm:spPr>
        <a:solidFill>
          <a:srgbClr val="0070C0"/>
        </a:solidFill>
      </dgm:spPr>
      <dgm:t>
        <a:bodyPr/>
        <a:lstStyle/>
        <a:p>
          <a:r>
            <a:rPr lang="en-ID" sz="900"/>
            <a:t>Update AP</a:t>
          </a:r>
          <a:endParaRPr lang="en-ID" sz="900" b="1" dirty="0"/>
        </a:p>
      </dgm:t>
    </dgm:pt>
    <dgm:pt modelId="{29C65237-AC49-42E7-AFE9-84CD35F14F25}" type="parTrans" cxnId="{A09BF060-64A6-44CC-A225-0F4EABD5E389}">
      <dgm:prSet/>
      <dgm:spPr/>
      <dgm:t>
        <a:bodyPr/>
        <a:lstStyle/>
        <a:p>
          <a:endParaRPr lang="en-ID" sz="1200"/>
        </a:p>
      </dgm:t>
    </dgm:pt>
    <dgm:pt modelId="{F2D7607A-04F9-43D8-8997-878F6206BFF2}" type="sibTrans" cxnId="{A09BF060-64A6-44CC-A225-0F4EABD5E389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ID" sz="1050"/>
        </a:p>
      </dgm:t>
    </dgm:pt>
    <dgm:pt modelId="{AC562633-ADDA-481D-80B5-DDF993FFE180}">
      <dgm:prSet phldrT="[Text]" custT="1"/>
      <dgm:spPr>
        <a:solidFill>
          <a:srgbClr val="0070C0"/>
        </a:solidFill>
      </dgm:spPr>
      <dgm:t>
        <a:bodyPr/>
        <a:lstStyle/>
        <a:p>
          <a:r>
            <a:rPr lang="en-ID" sz="900" dirty="0" err="1"/>
            <a:t>Akuntansi</a:t>
          </a:r>
          <a:r>
            <a:rPr lang="en-ID" sz="900" dirty="0"/>
            <a:t> AT</a:t>
          </a:r>
          <a:endParaRPr lang="en-ID" sz="900" b="1" dirty="0"/>
        </a:p>
      </dgm:t>
    </dgm:pt>
    <dgm:pt modelId="{49EE8D37-6D05-480E-BBBB-4AC96F335DF7}" type="parTrans" cxnId="{8F4537BE-A20F-4BEB-89AE-E9236DE51E74}">
      <dgm:prSet/>
      <dgm:spPr/>
      <dgm:t>
        <a:bodyPr/>
        <a:lstStyle/>
        <a:p>
          <a:endParaRPr lang="en-ID" sz="1200"/>
        </a:p>
      </dgm:t>
    </dgm:pt>
    <dgm:pt modelId="{4C298ABF-DF7D-477D-A229-3D722FAA0CA1}" type="sibTrans" cxnId="{8F4537BE-A20F-4BEB-89AE-E9236DE51E74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ID" sz="1050"/>
        </a:p>
      </dgm:t>
    </dgm:pt>
    <dgm:pt modelId="{D5C38B9A-7627-43C8-8338-62DBDCD9D362}">
      <dgm:prSet phldrT="[Text]"/>
      <dgm:spPr>
        <a:solidFill>
          <a:srgbClr val="0070C0"/>
        </a:solidFill>
      </dgm:spPr>
      <dgm:t>
        <a:bodyPr/>
        <a:lstStyle/>
        <a:p>
          <a:r>
            <a:rPr lang="en-ID"/>
            <a:t>Pengeluaran kas</a:t>
          </a:r>
          <a:endParaRPr lang="en-ID" b="1" dirty="0"/>
        </a:p>
      </dgm:t>
    </dgm:pt>
    <dgm:pt modelId="{F1728578-EAC6-4B57-BB20-A9676E666571}" type="parTrans" cxnId="{23882188-CFFA-4AB1-BD1B-AD73D1DF38C2}">
      <dgm:prSet/>
      <dgm:spPr/>
      <dgm:t>
        <a:bodyPr/>
        <a:lstStyle/>
        <a:p>
          <a:endParaRPr lang="en-ID"/>
        </a:p>
      </dgm:t>
    </dgm:pt>
    <dgm:pt modelId="{315DD4F2-B63E-4842-B450-3B5C0BB2A72D}" type="sibTrans" cxnId="{23882188-CFFA-4AB1-BD1B-AD73D1DF38C2}">
      <dgm:prSet/>
      <dgm:spPr/>
      <dgm:t>
        <a:bodyPr/>
        <a:lstStyle/>
        <a:p>
          <a:endParaRPr lang="en-ID"/>
        </a:p>
      </dgm:t>
    </dgm:pt>
    <dgm:pt modelId="{45E96871-989D-4ED6-9D16-E467D6A81660}">
      <dgm:prSet phldrT="[Text]"/>
      <dgm:spPr>
        <a:solidFill>
          <a:srgbClr val="0070C0"/>
        </a:solidFill>
      </dgm:spPr>
      <dgm:t>
        <a:bodyPr/>
        <a:lstStyle/>
        <a:p>
          <a:r>
            <a:rPr lang="en-ID"/>
            <a:t>Proses GL</a:t>
          </a:r>
          <a:endParaRPr lang="en-ID" b="1" dirty="0"/>
        </a:p>
      </dgm:t>
    </dgm:pt>
    <dgm:pt modelId="{E6F0E22E-84CC-4D75-A1DA-ADB2B6134364}" type="parTrans" cxnId="{6A7F99E1-B470-4558-9E1C-CCD8AAE9E49E}">
      <dgm:prSet/>
      <dgm:spPr/>
      <dgm:t>
        <a:bodyPr/>
        <a:lstStyle/>
        <a:p>
          <a:endParaRPr lang="en-ID"/>
        </a:p>
      </dgm:t>
    </dgm:pt>
    <dgm:pt modelId="{30E18C19-923E-43D3-AB85-D3B98FEF04A3}" type="sibTrans" cxnId="{6A7F99E1-B470-4558-9E1C-CCD8AAE9E49E}">
      <dgm:prSet/>
      <dgm:spPr/>
      <dgm:t>
        <a:bodyPr/>
        <a:lstStyle/>
        <a:p>
          <a:endParaRPr lang="en-ID"/>
        </a:p>
      </dgm:t>
    </dgm:pt>
    <dgm:pt modelId="{D6862E65-3034-46C4-BA48-D106AE743DFC}">
      <dgm:prSet phldrT="[Text]"/>
      <dgm:spPr>
        <a:solidFill>
          <a:srgbClr val="0070C0"/>
        </a:solidFill>
      </dgm:spPr>
      <dgm:t>
        <a:bodyPr/>
        <a:lstStyle/>
        <a:p>
          <a:r>
            <a:rPr lang="en-ID" dirty="0" err="1"/>
            <a:t>Otorisasi</a:t>
          </a:r>
          <a:r>
            <a:rPr lang="en-ID" dirty="0"/>
            <a:t> </a:t>
          </a:r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pelepasan</a:t>
          </a:r>
          <a:r>
            <a:rPr lang="en-ID" dirty="0"/>
            <a:t> AT</a:t>
          </a:r>
          <a:endParaRPr lang="en-ID" b="1" dirty="0"/>
        </a:p>
      </dgm:t>
    </dgm:pt>
    <dgm:pt modelId="{B975C700-2A61-4802-AB39-779C1E550835}" type="parTrans" cxnId="{9830500C-578F-4362-8213-7F9596AC49D1}">
      <dgm:prSet/>
      <dgm:spPr/>
      <dgm:t>
        <a:bodyPr/>
        <a:lstStyle/>
        <a:p>
          <a:endParaRPr lang="en-ID"/>
        </a:p>
      </dgm:t>
    </dgm:pt>
    <dgm:pt modelId="{A07F3686-316E-4B22-9717-658E11EC0A34}" type="sibTrans" cxnId="{9830500C-578F-4362-8213-7F9596AC49D1}">
      <dgm:prSet/>
      <dgm:spPr/>
      <dgm:t>
        <a:bodyPr/>
        <a:lstStyle/>
        <a:p>
          <a:endParaRPr lang="en-ID"/>
        </a:p>
      </dgm:t>
    </dgm:pt>
    <dgm:pt modelId="{E2964147-23E3-4844-B509-A84A203FE79D}" type="pres">
      <dgm:prSet presAssocID="{806194C3-12C7-4ACB-951C-06B5DD6F0ACC}" presName="cycle" presStyleCnt="0">
        <dgm:presLayoutVars>
          <dgm:dir/>
          <dgm:resizeHandles val="exact"/>
        </dgm:presLayoutVars>
      </dgm:prSet>
      <dgm:spPr/>
    </dgm:pt>
    <dgm:pt modelId="{58F70B96-B73F-4A98-B5EE-BA92A4B42728}" type="pres">
      <dgm:prSet presAssocID="{5E99E904-8539-4929-ACBF-9DFF8B92C7F3}" presName="node" presStyleLbl="node1" presStyleIdx="0" presStyleCnt="8" custScaleX="110235" custRadScaleRad="100082">
        <dgm:presLayoutVars>
          <dgm:bulletEnabled val="1"/>
        </dgm:presLayoutVars>
      </dgm:prSet>
      <dgm:spPr/>
    </dgm:pt>
    <dgm:pt modelId="{5D083D7E-377B-44BE-8CFA-DC2B63683707}" type="pres">
      <dgm:prSet presAssocID="{FEA1913C-C610-4E43-9DF9-5D55877D38B6}" presName="sibTrans" presStyleLbl="sibTrans2D1" presStyleIdx="0" presStyleCnt="8"/>
      <dgm:spPr/>
    </dgm:pt>
    <dgm:pt modelId="{5CA098CD-B68D-40DE-A740-550211077290}" type="pres">
      <dgm:prSet presAssocID="{FEA1913C-C610-4E43-9DF9-5D55877D38B6}" presName="connectorText" presStyleLbl="sibTrans2D1" presStyleIdx="0" presStyleCnt="8"/>
      <dgm:spPr/>
    </dgm:pt>
    <dgm:pt modelId="{821664DA-26A0-4AB7-8A20-1EA8E8912A57}" type="pres">
      <dgm:prSet presAssocID="{CA46FEAC-A703-49B9-AE7F-561B32E04BBF}" presName="node" presStyleLbl="node1" presStyleIdx="1" presStyleCnt="8" custScaleX="110235" custRadScaleRad="100058" custRadScaleInc="-148">
        <dgm:presLayoutVars>
          <dgm:bulletEnabled val="1"/>
        </dgm:presLayoutVars>
      </dgm:prSet>
      <dgm:spPr/>
    </dgm:pt>
    <dgm:pt modelId="{872D2575-BB05-4486-B166-3DB4282A0AA5}" type="pres">
      <dgm:prSet presAssocID="{BE10BC65-0118-433F-96BD-973C8FF05C64}" presName="sibTrans" presStyleLbl="sibTrans2D1" presStyleIdx="1" presStyleCnt="8"/>
      <dgm:spPr/>
    </dgm:pt>
    <dgm:pt modelId="{18B4779B-7E16-46B1-B64C-646649A07CB6}" type="pres">
      <dgm:prSet presAssocID="{BE10BC65-0118-433F-96BD-973C8FF05C64}" presName="connectorText" presStyleLbl="sibTrans2D1" presStyleIdx="1" presStyleCnt="8"/>
      <dgm:spPr/>
    </dgm:pt>
    <dgm:pt modelId="{4D2083A5-30BC-48DC-8EED-056AC6090261}" type="pres">
      <dgm:prSet presAssocID="{2CCC4BA7-746B-4F1D-8AA8-CCEA0973F42F}" presName="node" presStyleLbl="node1" presStyleIdx="2" presStyleCnt="8" custScaleX="110235" custRadScaleRad="100664" custRadScaleInc="-1448">
        <dgm:presLayoutVars>
          <dgm:bulletEnabled val="1"/>
        </dgm:presLayoutVars>
      </dgm:prSet>
      <dgm:spPr/>
    </dgm:pt>
    <dgm:pt modelId="{E65E111F-BAA1-46E9-9570-CD2CD3187BCD}" type="pres">
      <dgm:prSet presAssocID="{4DCE2350-18D2-4D1B-A6EF-DC6C6CE1013C}" presName="sibTrans" presStyleLbl="sibTrans2D1" presStyleIdx="2" presStyleCnt="8"/>
      <dgm:spPr/>
    </dgm:pt>
    <dgm:pt modelId="{FA7296E8-24FE-40EE-B0A3-638052795B7D}" type="pres">
      <dgm:prSet presAssocID="{4DCE2350-18D2-4D1B-A6EF-DC6C6CE1013C}" presName="connectorText" presStyleLbl="sibTrans2D1" presStyleIdx="2" presStyleCnt="8"/>
      <dgm:spPr/>
    </dgm:pt>
    <dgm:pt modelId="{90AD602E-4ED6-47F1-82F6-4842F89DD472}" type="pres">
      <dgm:prSet presAssocID="{9BE32576-E1AA-488B-9C31-3967C847CF72}" presName="node" presStyleLbl="node1" presStyleIdx="3" presStyleCnt="8" custScaleX="110235" custRadScaleRad="99942" custRadScaleInc="-148">
        <dgm:presLayoutVars>
          <dgm:bulletEnabled val="1"/>
        </dgm:presLayoutVars>
      </dgm:prSet>
      <dgm:spPr/>
    </dgm:pt>
    <dgm:pt modelId="{638C924C-9398-467E-BAA0-FC46F8817CA1}" type="pres">
      <dgm:prSet presAssocID="{F2D7607A-04F9-43D8-8997-878F6206BFF2}" presName="sibTrans" presStyleLbl="sibTrans2D1" presStyleIdx="3" presStyleCnt="8"/>
      <dgm:spPr/>
    </dgm:pt>
    <dgm:pt modelId="{4DB5B275-4307-43E7-9131-EABE7D75D27B}" type="pres">
      <dgm:prSet presAssocID="{F2D7607A-04F9-43D8-8997-878F6206BFF2}" presName="connectorText" presStyleLbl="sibTrans2D1" presStyleIdx="3" presStyleCnt="8"/>
      <dgm:spPr/>
    </dgm:pt>
    <dgm:pt modelId="{9C7E2497-153F-42F8-8A83-FB78E0483FD1}" type="pres">
      <dgm:prSet presAssocID="{AC562633-ADDA-481D-80B5-DDF993FFE180}" presName="node" presStyleLbl="node1" presStyleIdx="4" presStyleCnt="8" custScaleX="110235" custRadScaleRad="99918">
        <dgm:presLayoutVars>
          <dgm:bulletEnabled val="1"/>
        </dgm:presLayoutVars>
      </dgm:prSet>
      <dgm:spPr/>
    </dgm:pt>
    <dgm:pt modelId="{E56B156C-DC40-4656-8B6F-6EFF58FE06DB}" type="pres">
      <dgm:prSet presAssocID="{4C298ABF-DF7D-477D-A229-3D722FAA0CA1}" presName="sibTrans" presStyleLbl="sibTrans2D1" presStyleIdx="4" presStyleCnt="8"/>
      <dgm:spPr/>
    </dgm:pt>
    <dgm:pt modelId="{0BFAFC7D-63C5-47B7-A3A6-79B0681A786C}" type="pres">
      <dgm:prSet presAssocID="{4C298ABF-DF7D-477D-A229-3D722FAA0CA1}" presName="connectorText" presStyleLbl="sibTrans2D1" presStyleIdx="4" presStyleCnt="8"/>
      <dgm:spPr/>
    </dgm:pt>
    <dgm:pt modelId="{0CEB26E7-F216-4380-B2C0-198FADA1F69F}" type="pres">
      <dgm:prSet presAssocID="{D5C38B9A-7627-43C8-8338-62DBDCD9D362}" presName="node" presStyleLbl="node1" presStyleIdx="5" presStyleCnt="8" custScaleX="110235">
        <dgm:presLayoutVars>
          <dgm:bulletEnabled val="1"/>
        </dgm:presLayoutVars>
      </dgm:prSet>
      <dgm:spPr/>
    </dgm:pt>
    <dgm:pt modelId="{3FBFF229-8FB9-4866-828D-2F972923EA08}" type="pres">
      <dgm:prSet presAssocID="{315DD4F2-B63E-4842-B450-3B5C0BB2A72D}" presName="sibTrans" presStyleLbl="sibTrans2D1" presStyleIdx="5" presStyleCnt="8"/>
      <dgm:spPr/>
    </dgm:pt>
    <dgm:pt modelId="{6CEF9000-51A6-4751-A407-48BC92EAF244}" type="pres">
      <dgm:prSet presAssocID="{315DD4F2-B63E-4842-B450-3B5C0BB2A72D}" presName="connectorText" presStyleLbl="sibTrans2D1" presStyleIdx="5" presStyleCnt="8"/>
      <dgm:spPr/>
    </dgm:pt>
    <dgm:pt modelId="{68616CBA-4342-4271-8730-55EC41950437}" type="pres">
      <dgm:prSet presAssocID="{45E96871-989D-4ED6-9D16-E467D6A81660}" presName="node" presStyleLbl="node1" presStyleIdx="6" presStyleCnt="8" custScaleX="110235">
        <dgm:presLayoutVars>
          <dgm:bulletEnabled val="1"/>
        </dgm:presLayoutVars>
      </dgm:prSet>
      <dgm:spPr/>
    </dgm:pt>
    <dgm:pt modelId="{1AE03BC3-EDD2-4F61-BA58-4F103A40602E}" type="pres">
      <dgm:prSet presAssocID="{30E18C19-923E-43D3-AB85-D3B98FEF04A3}" presName="sibTrans" presStyleLbl="sibTrans2D1" presStyleIdx="6" presStyleCnt="8"/>
      <dgm:spPr/>
    </dgm:pt>
    <dgm:pt modelId="{43116120-9EBD-4F16-A22A-BFA7F3D674B8}" type="pres">
      <dgm:prSet presAssocID="{30E18C19-923E-43D3-AB85-D3B98FEF04A3}" presName="connectorText" presStyleLbl="sibTrans2D1" presStyleIdx="6" presStyleCnt="8"/>
      <dgm:spPr/>
    </dgm:pt>
    <dgm:pt modelId="{199463E0-1ED1-4EA8-ABD5-DAA8C49DDF26}" type="pres">
      <dgm:prSet presAssocID="{D6862E65-3034-46C4-BA48-D106AE743DFC}" presName="node" presStyleLbl="node1" presStyleIdx="7" presStyleCnt="8" custScaleX="110235" custRadScaleRad="100058" custRadScaleInc="148">
        <dgm:presLayoutVars>
          <dgm:bulletEnabled val="1"/>
        </dgm:presLayoutVars>
      </dgm:prSet>
      <dgm:spPr/>
    </dgm:pt>
    <dgm:pt modelId="{77F6B6BD-443B-46A9-8493-C83C734B7395}" type="pres">
      <dgm:prSet presAssocID="{A07F3686-316E-4B22-9717-658E11EC0A34}" presName="sibTrans" presStyleLbl="sibTrans2D1" presStyleIdx="7" presStyleCnt="8"/>
      <dgm:spPr/>
    </dgm:pt>
    <dgm:pt modelId="{020D90B9-D4F2-4987-A507-FD7B314B3136}" type="pres">
      <dgm:prSet presAssocID="{A07F3686-316E-4B22-9717-658E11EC0A34}" presName="connectorText" presStyleLbl="sibTrans2D1" presStyleIdx="7" presStyleCnt="8"/>
      <dgm:spPr/>
    </dgm:pt>
  </dgm:ptLst>
  <dgm:cxnLst>
    <dgm:cxn modelId="{3DE4F204-3B5F-4286-AE07-1EA88DE1130A}" type="presOf" srcId="{45E96871-989D-4ED6-9D16-E467D6A81660}" destId="{68616CBA-4342-4271-8730-55EC41950437}" srcOrd="0" destOrd="0" presId="urn:microsoft.com/office/officeart/2005/8/layout/cycle2"/>
    <dgm:cxn modelId="{9830500C-578F-4362-8213-7F9596AC49D1}" srcId="{806194C3-12C7-4ACB-951C-06B5DD6F0ACC}" destId="{D6862E65-3034-46C4-BA48-D106AE743DFC}" srcOrd="7" destOrd="0" parTransId="{B975C700-2A61-4802-AB39-779C1E550835}" sibTransId="{A07F3686-316E-4B22-9717-658E11EC0A34}"/>
    <dgm:cxn modelId="{97D31515-DB2D-4087-B175-B506DB3E0B51}" type="presOf" srcId="{A07F3686-316E-4B22-9717-658E11EC0A34}" destId="{020D90B9-D4F2-4987-A507-FD7B314B3136}" srcOrd="1" destOrd="0" presId="urn:microsoft.com/office/officeart/2005/8/layout/cycle2"/>
    <dgm:cxn modelId="{F41B9517-BB37-4E90-B3EB-8F67FE52CFD7}" type="presOf" srcId="{4C298ABF-DF7D-477D-A229-3D722FAA0CA1}" destId="{0BFAFC7D-63C5-47B7-A3A6-79B0681A786C}" srcOrd="1" destOrd="0" presId="urn:microsoft.com/office/officeart/2005/8/layout/cycle2"/>
    <dgm:cxn modelId="{379CCD1F-A3CF-4C9E-A649-2721EDCF5885}" type="presOf" srcId="{315DD4F2-B63E-4842-B450-3B5C0BB2A72D}" destId="{3FBFF229-8FB9-4866-828D-2F972923EA08}" srcOrd="0" destOrd="0" presId="urn:microsoft.com/office/officeart/2005/8/layout/cycle2"/>
    <dgm:cxn modelId="{9CDEA322-DBD8-4629-9527-9121FD2F235D}" type="presOf" srcId="{2CCC4BA7-746B-4F1D-8AA8-CCEA0973F42F}" destId="{4D2083A5-30BC-48DC-8EED-056AC6090261}" srcOrd="0" destOrd="0" presId="urn:microsoft.com/office/officeart/2005/8/layout/cycle2"/>
    <dgm:cxn modelId="{62CDD928-B838-43B9-BA6E-8FDEC99216FD}" type="presOf" srcId="{F2D7607A-04F9-43D8-8997-878F6206BFF2}" destId="{4DB5B275-4307-43E7-9131-EABE7D75D27B}" srcOrd="1" destOrd="0" presId="urn:microsoft.com/office/officeart/2005/8/layout/cycle2"/>
    <dgm:cxn modelId="{D525672C-ECA1-4B0F-B1AF-D81032C479E5}" type="presOf" srcId="{A07F3686-316E-4B22-9717-658E11EC0A34}" destId="{77F6B6BD-443B-46A9-8493-C83C734B7395}" srcOrd="0" destOrd="0" presId="urn:microsoft.com/office/officeart/2005/8/layout/cycle2"/>
    <dgm:cxn modelId="{DE4EF92F-786C-4FE9-A7D2-8FCC770F7742}" type="presOf" srcId="{BE10BC65-0118-433F-96BD-973C8FF05C64}" destId="{872D2575-BB05-4486-B166-3DB4282A0AA5}" srcOrd="0" destOrd="0" presId="urn:microsoft.com/office/officeart/2005/8/layout/cycle2"/>
    <dgm:cxn modelId="{742B6D37-3E9C-4D35-AD70-2111843E236D}" type="presOf" srcId="{9BE32576-E1AA-488B-9C31-3967C847CF72}" destId="{90AD602E-4ED6-47F1-82F6-4842F89DD472}" srcOrd="0" destOrd="0" presId="urn:microsoft.com/office/officeart/2005/8/layout/cycle2"/>
    <dgm:cxn modelId="{A09BF060-64A6-44CC-A225-0F4EABD5E389}" srcId="{806194C3-12C7-4ACB-951C-06B5DD6F0ACC}" destId="{9BE32576-E1AA-488B-9C31-3967C847CF72}" srcOrd="3" destOrd="0" parTransId="{29C65237-AC49-42E7-AFE9-84CD35F14F25}" sibTransId="{F2D7607A-04F9-43D8-8997-878F6206BFF2}"/>
    <dgm:cxn modelId="{11985064-967B-4A4E-BFC2-63C02FB31205}" type="presOf" srcId="{BE10BC65-0118-433F-96BD-973C8FF05C64}" destId="{18B4779B-7E16-46B1-B64C-646649A07CB6}" srcOrd="1" destOrd="0" presId="urn:microsoft.com/office/officeart/2005/8/layout/cycle2"/>
    <dgm:cxn modelId="{08A50548-5242-49F5-84F6-CFDA77FA723B}" type="presOf" srcId="{D6862E65-3034-46C4-BA48-D106AE743DFC}" destId="{199463E0-1ED1-4EA8-ABD5-DAA8C49DDF26}" srcOrd="0" destOrd="0" presId="urn:microsoft.com/office/officeart/2005/8/layout/cycle2"/>
    <dgm:cxn modelId="{3F573B68-4289-4B7A-958A-64B960EDA09C}" type="presOf" srcId="{D5C38B9A-7627-43C8-8338-62DBDCD9D362}" destId="{0CEB26E7-F216-4380-B2C0-198FADA1F69F}" srcOrd="0" destOrd="0" presId="urn:microsoft.com/office/officeart/2005/8/layout/cycle2"/>
    <dgm:cxn modelId="{A5800869-F560-4582-808B-962E5C71C79E}" type="presOf" srcId="{806194C3-12C7-4ACB-951C-06B5DD6F0ACC}" destId="{E2964147-23E3-4844-B509-A84A203FE79D}" srcOrd="0" destOrd="0" presId="urn:microsoft.com/office/officeart/2005/8/layout/cycle2"/>
    <dgm:cxn modelId="{3A95886C-6952-43FC-BE33-BFA6949F793A}" type="presOf" srcId="{4C298ABF-DF7D-477D-A229-3D722FAA0CA1}" destId="{E56B156C-DC40-4656-8B6F-6EFF58FE06DB}" srcOrd="0" destOrd="0" presId="urn:microsoft.com/office/officeart/2005/8/layout/cycle2"/>
    <dgm:cxn modelId="{C5940D76-98E5-47E3-BE19-C382AB6FEF2E}" type="presOf" srcId="{5E99E904-8539-4929-ACBF-9DFF8B92C7F3}" destId="{58F70B96-B73F-4A98-B5EE-BA92A4B42728}" srcOrd="0" destOrd="0" presId="urn:microsoft.com/office/officeart/2005/8/layout/cycle2"/>
    <dgm:cxn modelId="{26994578-1FF4-486F-8105-764585F7348C}" type="presOf" srcId="{FEA1913C-C610-4E43-9DF9-5D55877D38B6}" destId="{5CA098CD-B68D-40DE-A740-550211077290}" srcOrd="1" destOrd="0" presId="urn:microsoft.com/office/officeart/2005/8/layout/cycle2"/>
    <dgm:cxn modelId="{A7D36B80-804A-471F-B306-8F67C4E52D53}" srcId="{806194C3-12C7-4ACB-951C-06B5DD6F0ACC}" destId="{CA46FEAC-A703-49B9-AE7F-561B32E04BBF}" srcOrd="1" destOrd="0" parTransId="{CEB77B26-C951-426A-9452-9F664235BEA1}" sibTransId="{BE10BC65-0118-433F-96BD-973C8FF05C64}"/>
    <dgm:cxn modelId="{D25D8580-C70E-4A70-8449-E109BD7D2F0D}" type="presOf" srcId="{F2D7607A-04F9-43D8-8997-878F6206BFF2}" destId="{638C924C-9398-467E-BAA0-FC46F8817CA1}" srcOrd="0" destOrd="0" presId="urn:microsoft.com/office/officeart/2005/8/layout/cycle2"/>
    <dgm:cxn modelId="{23882188-CFFA-4AB1-BD1B-AD73D1DF38C2}" srcId="{806194C3-12C7-4ACB-951C-06B5DD6F0ACC}" destId="{D5C38B9A-7627-43C8-8338-62DBDCD9D362}" srcOrd="5" destOrd="0" parTransId="{F1728578-EAC6-4B57-BB20-A9676E666571}" sibTransId="{315DD4F2-B63E-4842-B450-3B5C0BB2A72D}"/>
    <dgm:cxn modelId="{9A247D88-F656-4B52-8A4D-496B39398090}" type="presOf" srcId="{30E18C19-923E-43D3-AB85-D3B98FEF04A3}" destId="{43116120-9EBD-4F16-A22A-BFA7F3D674B8}" srcOrd="1" destOrd="0" presId="urn:microsoft.com/office/officeart/2005/8/layout/cycle2"/>
    <dgm:cxn modelId="{B89BA99A-B44E-4885-8BF9-ED2DD7F12A7B}" type="presOf" srcId="{315DD4F2-B63E-4842-B450-3B5C0BB2A72D}" destId="{6CEF9000-51A6-4751-A407-48BC92EAF244}" srcOrd="1" destOrd="0" presId="urn:microsoft.com/office/officeart/2005/8/layout/cycle2"/>
    <dgm:cxn modelId="{5E339EA3-4400-414B-B3B1-EE239652A3BC}" srcId="{806194C3-12C7-4ACB-951C-06B5DD6F0ACC}" destId="{2CCC4BA7-746B-4F1D-8AA8-CCEA0973F42F}" srcOrd="2" destOrd="0" parTransId="{C3ED2455-EC17-488F-A41F-25774996A7B8}" sibTransId="{4DCE2350-18D2-4D1B-A6EF-DC6C6CE1013C}"/>
    <dgm:cxn modelId="{B665B0A9-DE8E-49DD-A5EC-B242C4245C9C}" type="presOf" srcId="{4DCE2350-18D2-4D1B-A6EF-DC6C6CE1013C}" destId="{E65E111F-BAA1-46E9-9570-CD2CD3187BCD}" srcOrd="0" destOrd="0" presId="urn:microsoft.com/office/officeart/2005/8/layout/cycle2"/>
    <dgm:cxn modelId="{070C95AF-3007-4801-A62D-0F9E49055DED}" type="presOf" srcId="{AC562633-ADDA-481D-80B5-DDF993FFE180}" destId="{9C7E2497-153F-42F8-8A83-FB78E0483FD1}" srcOrd="0" destOrd="0" presId="urn:microsoft.com/office/officeart/2005/8/layout/cycle2"/>
    <dgm:cxn modelId="{8F4537BE-A20F-4BEB-89AE-E9236DE51E74}" srcId="{806194C3-12C7-4ACB-951C-06B5DD6F0ACC}" destId="{AC562633-ADDA-481D-80B5-DDF993FFE180}" srcOrd="4" destOrd="0" parTransId="{49EE8D37-6D05-480E-BBBB-4AC96F335DF7}" sibTransId="{4C298ABF-DF7D-477D-A229-3D722FAA0CA1}"/>
    <dgm:cxn modelId="{58EEE8C7-E69C-4C82-89A2-E266D60CDDDE}" type="presOf" srcId="{4DCE2350-18D2-4D1B-A6EF-DC6C6CE1013C}" destId="{FA7296E8-24FE-40EE-B0A3-638052795B7D}" srcOrd="1" destOrd="0" presId="urn:microsoft.com/office/officeart/2005/8/layout/cycle2"/>
    <dgm:cxn modelId="{5E1DA0D5-8094-44A7-9C14-B3314F831E35}" type="presOf" srcId="{30E18C19-923E-43D3-AB85-D3B98FEF04A3}" destId="{1AE03BC3-EDD2-4F61-BA58-4F103A40602E}" srcOrd="0" destOrd="0" presId="urn:microsoft.com/office/officeart/2005/8/layout/cycle2"/>
    <dgm:cxn modelId="{6ACDCADA-5E4A-4F76-BCE9-40C0233384C7}" srcId="{806194C3-12C7-4ACB-951C-06B5DD6F0ACC}" destId="{5E99E904-8539-4929-ACBF-9DFF8B92C7F3}" srcOrd="0" destOrd="0" parTransId="{632948DD-D505-421B-BCB6-41CC25F638BF}" sibTransId="{FEA1913C-C610-4E43-9DF9-5D55877D38B6}"/>
    <dgm:cxn modelId="{6A7F99E1-B470-4558-9E1C-CCD8AAE9E49E}" srcId="{806194C3-12C7-4ACB-951C-06B5DD6F0ACC}" destId="{45E96871-989D-4ED6-9D16-E467D6A81660}" srcOrd="6" destOrd="0" parTransId="{E6F0E22E-84CC-4D75-A1DA-ADB2B6134364}" sibTransId="{30E18C19-923E-43D3-AB85-D3B98FEF04A3}"/>
    <dgm:cxn modelId="{D54577E9-E64E-452B-A0AA-EFD6C494097A}" type="presOf" srcId="{CA46FEAC-A703-49B9-AE7F-561B32E04BBF}" destId="{821664DA-26A0-4AB7-8A20-1EA8E8912A57}" srcOrd="0" destOrd="0" presId="urn:microsoft.com/office/officeart/2005/8/layout/cycle2"/>
    <dgm:cxn modelId="{60D6EAED-0AFB-469B-AE2C-966D58CC6C74}" type="presOf" srcId="{FEA1913C-C610-4E43-9DF9-5D55877D38B6}" destId="{5D083D7E-377B-44BE-8CFA-DC2B63683707}" srcOrd="0" destOrd="0" presId="urn:microsoft.com/office/officeart/2005/8/layout/cycle2"/>
    <dgm:cxn modelId="{DFBCC1F1-90A4-4512-BB99-56066E607BAC}" type="presParOf" srcId="{E2964147-23E3-4844-B509-A84A203FE79D}" destId="{58F70B96-B73F-4A98-B5EE-BA92A4B42728}" srcOrd="0" destOrd="0" presId="urn:microsoft.com/office/officeart/2005/8/layout/cycle2"/>
    <dgm:cxn modelId="{4E5BAFF6-D236-4607-B9AC-F687857A9412}" type="presParOf" srcId="{E2964147-23E3-4844-B509-A84A203FE79D}" destId="{5D083D7E-377B-44BE-8CFA-DC2B63683707}" srcOrd="1" destOrd="0" presId="urn:microsoft.com/office/officeart/2005/8/layout/cycle2"/>
    <dgm:cxn modelId="{B3E7C75F-C438-4E1F-8829-A2631F0A5747}" type="presParOf" srcId="{5D083D7E-377B-44BE-8CFA-DC2B63683707}" destId="{5CA098CD-B68D-40DE-A740-550211077290}" srcOrd="0" destOrd="0" presId="urn:microsoft.com/office/officeart/2005/8/layout/cycle2"/>
    <dgm:cxn modelId="{93D224ED-B1AC-443C-B0DC-55AB35C40CC0}" type="presParOf" srcId="{E2964147-23E3-4844-B509-A84A203FE79D}" destId="{821664DA-26A0-4AB7-8A20-1EA8E8912A57}" srcOrd="2" destOrd="0" presId="urn:microsoft.com/office/officeart/2005/8/layout/cycle2"/>
    <dgm:cxn modelId="{5FC75A08-A82F-4452-953D-7D55C1FBE2F8}" type="presParOf" srcId="{E2964147-23E3-4844-B509-A84A203FE79D}" destId="{872D2575-BB05-4486-B166-3DB4282A0AA5}" srcOrd="3" destOrd="0" presId="urn:microsoft.com/office/officeart/2005/8/layout/cycle2"/>
    <dgm:cxn modelId="{3E6A2285-5429-4796-B305-40E517A80B97}" type="presParOf" srcId="{872D2575-BB05-4486-B166-3DB4282A0AA5}" destId="{18B4779B-7E16-46B1-B64C-646649A07CB6}" srcOrd="0" destOrd="0" presId="urn:microsoft.com/office/officeart/2005/8/layout/cycle2"/>
    <dgm:cxn modelId="{7028A0D6-F3FF-401C-8360-D1B9AE6F7C86}" type="presParOf" srcId="{E2964147-23E3-4844-B509-A84A203FE79D}" destId="{4D2083A5-30BC-48DC-8EED-056AC6090261}" srcOrd="4" destOrd="0" presId="urn:microsoft.com/office/officeart/2005/8/layout/cycle2"/>
    <dgm:cxn modelId="{AD8B00F8-3949-482F-9FBF-27BB91251D54}" type="presParOf" srcId="{E2964147-23E3-4844-B509-A84A203FE79D}" destId="{E65E111F-BAA1-46E9-9570-CD2CD3187BCD}" srcOrd="5" destOrd="0" presId="urn:microsoft.com/office/officeart/2005/8/layout/cycle2"/>
    <dgm:cxn modelId="{BFD6623D-4CBB-46FD-BD7E-9DE76B80712E}" type="presParOf" srcId="{E65E111F-BAA1-46E9-9570-CD2CD3187BCD}" destId="{FA7296E8-24FE-40EE-B0A3-638052795B7D}" srcOrd="0" destOrd="0" presId="urn:microsoft.com/office/officeart/2005/8/layout/cycle2"/>
    <dgm:cxn modelId="{BF06A22A-F96D-4AC4-A720-83FB11CE1678}" type="presParOf" srcId="{E2964147-23E3-4844-B509-A84A203FE79D}" destId="{90AD602E-4ED6-47F1-82F6-4842F89DD472}" srcOrd="6" destOrd="0" presId="urn:microsoft.com/office/officeart/2005/8/layout/cycle2"/>
    <dgm:cxn modelId="{D6269908-6698-438C-BC23-7DE502C1DE03}" type="presParOf" srcId="{E2964147-23E3-4844-B509-A84A203FE79D}" destId="{638C924C-9398-467E-BAA0-FC46F8817CA1}" srcOrd="7" destOrd="0" presId="urn:microsoft.com/office/officeart/2005/8/layout/cycle2"/>
    <dgm:cxn modelId="{A453466E-4F27-492F-A98C-8F7A0024A610}" type="presParOf" srcId="{638C924C-9398-467E-BAA0-FC46F8817CA1}" destId="{4DB5B275-4307-43E7-9131-EABE7D75D27B}" srcOrd="0" destOrd="0" presId="urn:microsoft.com/office/officeart/2005/8/layout/cycle2"/>
    <dgm:cxn modelId="{CEA6FC2B-05CB-4ABC-9369-9DAA920B44FC}" type="presParOf" srcId="{E2964147-23E3-4844-B509-A84A203FE79D}" destId="{9C7E2497-153F-42F8-8A83-FB78E0483FD1}" srcOrd="8" destOrd="0" presId="urn:microsoft.com/office/officeart/2005/8/layout/cycle2"/>
    <dgm:cxn modelId="{4EAEE373-60EF-4BC3-95D3-9093D64EB249}" type="presParOf" srcId="{E2964147-23E3-4844-B509-A84A203FE79D}" destId="{E56B156C-DC40-4656-8B6F-6EFF58FE06DB}" srcOrd="9" destOrd="0" presId="urn:microsoft.com/office/officeart/2005/8/layout/cycle2"/>
    <dgm:cxn modelId="{71D5C7DE-74DC-47CB-8628-1CB5285134BD}" type="presParOf" srcId="{E56B156C-DC40-4656-8B6F-6EFF58FE06DB}" destId="{0BFAFC7D-63C5-47B7-A3A6-79B0681A786C}" srcOrd="0" destOrd="0" presId="urn:microsoft.com/office/officeart/2005/8/layout/cycle2"/>
    <dgm:cxn modelId="{51B0B233-5ADE-4572-A3CF-BC660C681460}" type="presParOf" srcId="{E2964147-23E3-4844-B509-A84A203FE79D}" destId="{0CEB26E7-F216-4380-B2C0-198FADA1F69F}" srcOrd="10" destOrd="0" presId="urn:microsoft.com/office/officeart/2005/8/layout/cycle2"/>
    <dgm:cxn modelId="{E5150951-0D32-48EC-9566-2A56ADF483A0}" type="presParOf" srcId="{E2964147-23E3-4844-B509-A84A203FE79D}" destId="{3FBFF229-8FB9-4866-828D-2F972923EA08}" srcOrd="11" destOrd="0" presId="urn:microsoft.com/office/officeart/2005/8/layout/cycle2"/>
    <dgm:cxn modelId="{4ECBE172-2FC8-4CF1-80A8-2BD39848740E}" type="presParOf" srcId="{3FBFF229-8FB9-4866-828D-2F972923EA08}" destId="{6CEF9000-51A6-4751-A407-48BC92EAF244}" srcOrd="0" destOrd="0" presId="urn:microsoft.com/office/officeart/2005/8/layout/cycle2"/>
    <dgm:cxn modelId="{1A8E587C-CDAD-4BEF-9D42-43CEEB7645C1}" type="presParOf" srcId="{E2964147-23E3-4844-B509-A84A203FE79D}" destId="{68616CBA-4342-4271-8730-55EC41950437}" srcOrd="12" destOrd="0" presId="urn:microsoft.com/office/officeart/2005/8/layout/cycle2"/>
    <dgm:cxn modelId="{A257E260-C773-4BBC-8DAA-3FE8F20CF0EF}" type="presParOf" srcId="{E2964147-23E3-4844-B509-A84A203FE79D}" destId="{1AE03BC3-EDD2-4F61-BA58-4F103A40602E}" srcOrd="13" destOrd="0" presId="urn:microsoft.com/office/officeart/2005/8/layout/cycle2"/>
    <dgm:cxn modelId="{9092A0A1-AF97-41D2-86E1-4D3611BE3EC4}" type="presParOf" srcId="{1AE03BC3-EDD2-4F61-BA58-4F103A40602E}" destId="{43116120-9EBD-4F16-A22A-BFA7F3D674B8}" srcOrd="0" destOrd="0" presId="urn:microsoft.com/office/officeart/2005/8/layout/cycle2"/>
    <dgm:cxn modelId="{E15D0FAE-2539-49FA-82BD-1EA878764EEC}" type="presParOf" srcId="{E2964147-23E3-4844-B509-A84A203FE79D}" destId="{199463E0-1ED1-4EA8-ABD5-DAA8C49DDF26}" srcOrd="14" destOrd="0" presId="urn:microsoft.com/office/officeart/2005/8/layout/cycle2"/>
    <dgm:cxn modelId="{630694D9-FA3C-4622-AA59-6429B1F3F321}" type="presParOf" srcId="{E2964147-23E3-4844-B509-A84A203FE79D}" destId="{77F6B6BD-443B-46A9-8493-C83C734B7395}" srcOrd="15" destOrd="0" presId="urn:microsoft.com/office/officeart/2005/8/layout/cycle2"/>
    <dgm:cxn modelId="{4D38E4D1-323E-4713-9EAA-B3052B4401C5}" type="presParOf" srcId="{77F6B6BD-443B-46A9-8493-C83C734B7395}" destId="{020D90B9-D4F2-4987-A507-FD7B314B313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70B96-B73F-4A98-B5EE-BA92A4B42728}">
      <dsp:nvSpPr>
        <dsp:cNvPr id="0" name=""/>
        <dsp:cNvSpPr/>
      </dsp:nvSpPr>
      <dsp:spPr>
        <a:xfrm>
          <a:off x="1599411" y="87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900" kern="1200" dirty="0" err="1"/>
            <a:t>Prosedur</a:t>
          </a:r>
          <a:r>
            <a:rPr lang="en-ID" sz="900" kern="1200" dirty="0"/>
            <a:t> </a:t>
          </a:r>
          <a:r>
            <a:rPr lang="en-ID" sz="900" kern="1200" dirty="0" err="1"/>
            <a:t>otorisasi</a:t>
          </a:r>
          <a:r>
            <a:rPr lang="en-ID" sz="900" kern="1200" dirty="0"/>
            <a:t> AT</a:t>
          </a:r>
          <a:endParaRPr lang="en-ID" sz="900" b="1" kern="1200" dirty="0"/>
        </a:p>
      </dsp:txBody>
      <dsp:txXfrm>
        <a:off x="1697810" y="89350"/>
        <a:ext cx="475114" cy="431001"/>
      </dsp:txXfrm>
    </dsp:sp>
    <dsp:sp modelId="{5D083D7E-377B-44BE-8CFA-DC2B63683707}">
      <dsp:nvSpPr>
        <dsp:cNvPr id="0" name=""/>
        <dsp:cNvSpPr/>
      </dsp:nvSpPr>
      <dsp:spPr>
        <a:xfrm rot="1349997">
          <a:off x="2287429" y="375673"/>
          <a:ext cx="134483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50" kern="1200"/>
        </a:p>
      </dsp:txBody>
      <dsp:txXfrm>
        <a:off x="2288965" y="409096"/>
        <a:ext cx="94138" cy="123429"/>
      </dsp:txXfrm>
    </dsp:sp>
    <dsp:sp modelId="{821664DA-26A0-4AB7-8A20-1EA8E8912A57}">
      <dsp:nvSpPr>
        <dsp:cNvPr id="0" name=""/>
        <dsp:cNvSpPr/>
      </dsp:nvSpPr>
      <dsp:spPr>
        <a:xfrm>
          <a:off x="2445049" y="350361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900" kern="1200"/>
            <a:t>Pembelian AT</a:t>
          </a:r>
          <a:endParaRPr lang="en-ID" sz="900" b="1" kern="1200" dirty="0"/>
        </a:p>
      </dsp:txBody>
      <dsp:txXfrm>
        <a:off x="2543448" y="439624"/>
        <a:ext cx="475114" cy="431001"/>
      </dsp:txXfrm>
    </dsp:sp>
    <dsp:sp modelId="{872D2575-BB05-4486-B166-3DB4282A0AA5}">
      <dsp:nvSpPr>
        <dsp:cNvPr id="0" name=""/>
        <dsp:cNvSpPr/>
      </dsp:nvSpPr>
      <dsp:spPr>
        <a:xfrm rot="4013989">
          <a:off x="2880201" y="968085"/>
          <a:ext cx="156334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50" kern="1200"/>
        </a:p>
      </dsp:txBody>
      <dsp:txXfrm>
        <a:off x="2894451" y="987658"/>
        <a:ext cx="109434" cy="123429"/>
      </dsp:txXfrm>
    </dsp:sp>
    <dsp:sp modelId="{4D2083A5-30BC-48DC-8EED-056AC6090261}">
      <dsp:nvSpPr>
        <dsp:cNvPr id="0" name=""/>
        <dsp:cNvSpPr/>
      </dsp:nvSpPr>
      <dsp:spPr>
        <a:xfrm>
          <a:off x="2803247" y="1190137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900" kern="1200"/>
            <a:t>Penerimaan AT</a:t>
          </a:r>
          <a:endParaRPr lang="en-ID" sz="900" b="1" kern="1200" dirty="0"/>
        </a:p>
      </dsp:txBody>
      <dsp:txXfrm>
        <a:off x="2901646" y="1279400"/>
        <a:ext cx="475114" cy="431001"/>
      </dsp:txXfrm>
    </dsp:sp>
    <dsp:sp modelId="{E65E111F-BAA1-46E9-9570-CD2CD3187BCD}">
      <dsp:nvSpPr>
        <dsp:cNvPr id="0" name=""/>
        <dsp:cNvSpPr/>
      </dsp:nvSpPr>
      <dsp:spPr>
        <a:xfrm rot="6768882">
          <a:off x="2880803" y="1813564"/>
          <a:ext cx="162163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50" kern="1200"/>
        </a:p>
      </dsp:txBody>
      <dsp:txXfrm rot="10800000">
        <a:off x="2914559" y="1832286"/>
        <a:ext cx="113514" cy="123429"/>
      </dsp:txXfrm>
    </dsp:sp>
    <dsp:sp modelId="{90AD602E-4ED6-47F1-82F6-4842F89DD472}">
      <dsp:nvSpPr>
        <dsp:cNvPr id="0" name=""/>
        <dsp:cNvSpPr/>
      </dsp:nvSpPr>
      <dsp:spPr>
        <a:xfrm>
          <a:off x="2445051" y="2041640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900" kern="1200"/>
            <a:t>Update AP</a:t>
          </a:r>
          <a:endParaRPr lang="en-ID" sz="900" b="1" kern="1200" dirty="0"/>
        </a:p>
      </dsp:txBody>
      <dsp:txXfrm>
        <a:off x="2543450" y="2130903"/>
        <a:ext cx="475114" cy="431001"/>
      </dsp:txXfrm>
    </dsp:sp>
    <dsp:sp modelId="{638C924C-9398-467E-BAA0-FC46F8817CA1}">
      <dsp:nvSpPr>
        <dsp:cNvPr id="0" name=""/>
        <dsp:cNvSpPr/>
      </dsp:nvSpPr>
      <dsp:spPr>
        <a:xfrm rot="9449997">
          <a:off x="2294462" y="2417227"/>
          <a:ext cx="134484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50" kern="1200"/>
        </a:p>
      </dsp:txBody>
      <dsp:txXfrm rot="10800000">
        <a:off x="2333271" y="2450650"/>
        <a:ext cx="94139" cy="123429"/>
      </dsp:txXfrm>
    </dsp:sp>
    <dsp:sp modelId="{9C7E2497-153F-42F8-8A83-FB78E0483FD1}">
      <dsp:nvSpPr>
        <dsp:cNvPr id="0" name=""/>
        <dsp:cNvSpPr/>
      </dsp:nvSpPr>
      <dsp:spPr>
        <a:xfrm>
          <a:off x="1599411" y="2391916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900" kern="1200" dirty="0" err="1"/>
            <a:t>Akuntansi</a:t>
          </a:r>
          <a:r>
            <a:rPr lang="en-ID" sz="900" kern="1200" dirty="0"/>
            <a:t> AT</a:t>
          </a:r>
          <a:endParaRPr lang="en-ID" sz="900" b="1" kern="1200" dirty="0"/>
        </a:p>
      </dsp:txBody>
      <dsp:txXfrm>
        <a:off x="1697810" y="2481179"/>
        <a:ext cx="475114" cy="431001"/>
      </dsp:txXfrm>
    </dsp:sp>
    <dsp:sp modelId="{E56B156C-DC40-4656-8B6F-6EFF58FE06DB}">
      <dsp:nvSpPr>
        <dsp:cNvPr id="0" name=""/>
        <dsp:cNvSpPr/>
      </dsp:nvSpPr>
      <dsp:spPr>
        <a:xfrm rot="12146596">
          <a:off x="1448930" y="2420626"/>
          <a:ext cx="134259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50" kern="1200"/>
        </a:p>
      </dsp:txBody>
      <dsp:txXfrm rot="10800000">
        <a:off x="1487683" y="2469457"/>
        <a:ext cx="93981" cy="123429"/>
      </dsp:txXfrm>
    </dsp:sp>
    <dsp:sp modelId="{0CEB26E7-F216-4380-B2C0-198FADA1F69F}">
      <dsp:nvSpPr>
        <dsp:cNvPr id="0" name=""/>
        <dsp:cNvSpPr/>
      </dsp:nvSpPr>
      <dsp:spPr>
        <a:xfrm>
          <a:off x="753772" y="2042622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700" kern="1200"/>
            <a:t>Pengeluaran kas</a:t>
          </a:r>
          <a:endParaRPr lang="en-ID" sz="700" b="1" kern="1200" dirty="0"/>
        </a:p>
      </dsp:txBody>
      <dsp:txXfrm>
        <a:off x="852171" y="2131885"/>
        <a:ext cx="475114" cy="431001"/>
      </dsp:txXfrm>
    </dsp:sp>
    <dsp:sp modelId="{3FBFF229-8FB9-4866-828D-2F972923EA08}">
      <dsp:nvSpPr>
        <dsp:cNvPr id="0" name=""/>
        <dsp:cNvSpPr/>
      </dsp:nvSpPr>
      <dsp:spPr>
        <a:xfrm rot="14850000">
          <a:off x="837402" y="1825834"/>
          <a:ext cx="157794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/>
        </a:p>
      </dsp:txBody>
      <dsp:txXfrm rot="10800000">
        <a:off x="870129" y="1888844"/>
        <a:ext cx="110456" cy="123429"/>
      </dsp:txXfrm>
    </dsp:sp>
    <dsp:sp modelId="{68616CBA-4342-4271-8730-55EC41950437}">
      <dsp:nvSpPr>
        <dsp:cNvPr id="0" name=""/>
        <dsp:cNvSpPr/>
      </dsp:nvSpPr>
      <dsp:spPr>
        <a:xfrm>
          <a:off x="403497" y="1196982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700" kern="1200"/>
            <a:t>Proses GL</a:t>
          </a:r>
          <a:endParaRPr lang="en-ID" sz="700" b="1" kern="1200" dirty="0"/>
        </a:p>
      </dsp:txBody>
      <dsp:txXfrm>
        <a:off x="501896" y="1286245"/>
        <a:ext cx="475114" cy="431001"/>
      </dsp:txXfrm>
    </dsp:sp>
    <dsp:sp modelId="{1AE03BC3-EDD2-4F61-BA58-4F103A40602E}">
      <dsp:nvSpPr>
        <dsp:cNvPr id="0" name=""/>
        <dsp:cNvSpPr/>
      </dsp:nvSpPr>
      <dsp:spPr>
        <a:xfrm rot="17548595">
          <a:off x="833736" y="979717"/>
          <a:ext cx="158284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/>
        </a:p>
      </dsp:txBody>
      <dsp:txXfrm>
        <a:off x="848402" y="1042799"/>
        <a:ext cx="110799" cy="123429"/>
      </dsp:txXfrm>
    </dsp:sp>
    <dsp:sp modelId="{199463E0-1ED1-4EA8-ABD5-DAA8C49DDF26}">
      <dsp:nvSpPr>
        <dsp:cNvPr id="0" name=""/>
        <dsp:cNvSpPr/>
      </dsp:nvSpPr>
      <dsp:spPr>
        <a:xfrm>
          <a:off x="753773" y="350361"/>
          <a:ext cx="671912" cy="609527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700" kern="1200" dirty="0" err="1"/>
            <a:t>Otorisasi</a:t>
          </a:r>
          <a:r>
            <a:rPr lang="en-ID" sz="700" kern="1200" dirty="0"/>
            <a:t> </a:t>
          </a:r>
          <a:r>
            <a:rPr lang="en-ID" sz="700" kern="1200" dirty="0" err="1"/>
            <a:t>untuk</a:t>
          </a:r>
          <a:r>
            <a:rPr lang="en-ID" sz="700" kern="1200" dirty="0"/>
            <a:t> </a:t>
          </a:r>
          <a:r>
            <a:rPr lang="en-ID" sz="700" kern="1200" dirty="0" err="1"/>
            <a:t>pelepasan</a:t>
          </a:r>
          <a:r>
            <a:rPr lang="en-ID" sz="700" kern="1200" dirty="0"/>
            <a:t> AT</a:t>
          </a:r>
          <a:endParaRPr lang="en-ID" sz="700" b="1" kern="1200" dirty="0"/>
        </a:p>
      </dsp:txBody>
      <dsp:txXfrm>
        <a:off x="852172" y="439624"/>
        <a:ext cx="475114" cy="431001"/>
      </dsp:txXfrm>
    </dsp:sp>
    <dsp:sp modelId="{77F6B6BD-443B-46A9-8493-C83C734B7395}">
      <dsp:nvSpPr>
        <dsp:cNvPr id="0" name=""/>
        <dsp:cNvSpPr/>
      </dsp:nvSpPr>
      <dsp:spPr>
        <a:xfrm rot="20250003">
          <a:off x="1441791" y="378586"/>
          <a:ext cx="134483" cy="2057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00" kern="1200"/>
        </a:p>
      </dsp:txBody>
      <dsp:txXfrm>
        <a:off x="1443327" y="427449"/>
        <a:ext cx="94138" cy="123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176" units="cm"/>
          <inkml:channel name="Y" type="integer" max="1024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618.23126" units="1/cm"/>
          <inkml:channelProperty channel="Y" name="resolution" value="616.86749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14T06:43:27.6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29449 6517 112 0,'0'0'0'15,"-24"-6"0"-15,-2 1 0 0,-4 1-1 0,0 4 1 0,0-6-2 16,-2 3 2-16,32 3-83 0</inkml:trace>
  <inkml:trace contextRef="#ctx0" brushRef="#br0" timeOffset="106.49">28592 6383 37 0,'0'0'0'0,"-30"0"0"16,-4 0 0-16,-3-4 0 0,-2 0 0 0,-4 3 0 16,0 2 0-16,2-2 0 0,0-3 0 0,-3 2 0 15,-5 8 0-15,49-6-29 0</inkml:trace>
  <inkml:trace contextRef="#ctx0" brushRef="#br0" timeOffset="315.58">27729 6355 338 0,'0'0'0'0,"-30"0"0"0,-3 4 0 15,-5-4 0-15,-1 0 0 0,-2 0 0 0,2 9 0 16,0-3 0-16,4-6 0 0,-3 0 0 0,-3 5 0 15,4 1-1-15,4-1 1 0,-3-1 0 0,-1 0 0 0,5 1-1 16,2 5 1-16,-3-5-1 0,-6-5 1 0,2 10 0 16,3 1 0-16,-5 2 0 0,-4-2 0 0,4 7 0 15,3-3 0-15,-1 0 0 0,0 0 1 0,3 4-1 16,1-3 0-16,-6-1 0 0,0 15 1 0,1-2-1 16,7-8 0-16,-3 5 0 0,4 3 0 0,1-2 0 15,2-8 0-15,3 3 0 0,0 7 0 0,0-2-1 16,3-8 1-16,1 5-1 0,1 4 1 0,4 3-6 0,2-4 2 15,2-2-1-15,-6 4 1 0,17-28-234 0</inkml:trace>
  <inkml:trace contextRef="#ctx0" brushRef="#br0" timeOffset="390.63">26181 7389 138 0,'0'0'0'16,"0"25"0"-16,3-3 0 0,1 6-2 0,2 1 2 0,1 5 0 16,3 5 0-16,-10-39-103 0</inkml:trace>
  <inkml:trace contextRef="#ctx0" brushRef="#br0" timeOffset="419.17">26311 7719 24 0,'4'1'0'0,"5"12"0"16,10 6 0-16,-19-19-19 0</inkml:trace>
  <inkml:trace contextRef="#ctx0" brushRef="#br0" timeOffset="526.58">27202 7886 49 0,'0'0'0'0,"26"-4"0"0,6 2 0 15,-32 2-37-15</inkml:trace>
  <inkml:trace contextRef="#ctx0" brushRef="#br0" timeOffset="727.87">27498 7867 263 0,'0'0'0'0,"30"0"0"0,3-1 0 15,-1 2-1-15,-2 5 1 0,0-4-1 0,1-6 1 0,1 4 0 16,-4 0 1-16,-2 0 0 0,4-5 0 0,0 5 2 16,-4 0 0-16,0 0 0 0,2-6 1 0,2 6 5 15,-2 0 1-15,1-4-1 0,3-1 1 0,-4 5 1 16,-4 2 0-16,2 1 1 0,2-8-1 0,0 5 0 16,-4 2 0-16,-1 1 0 0,3-12 1 0,-2 5-6 15,0 2 2-15,2 2 0 0,-1-3 0 0,1 3-4 0,4 3 2 16,-3-3 0-16,3-5-1 0,2 5-3 0,-2 0 1 15,-2 0-1-15,0-4 0 0,-4 4-2 0,-5-4 0 16,-3 2 0-16,3 2 1 0,-2 0-4 0,-6-3 0 16,-2-1-1-16,1 2 1 0,-3 2-21 0,-3 0 2 15,-2-5-2-15</inkml:trace>
  <inkml:trace contextRef="#ctx0" brushRef="#br0" timeOffset="1652.32">27684 6338 326 0,'0'0'0'0,"-39"0"0"16,-2 6 0-16,-2-1-3 0,2 1 0 0,0 3 1 15,-3 1 0-15,44-10-236 0</inkml:trace>
  <inkml:trace contextRef="#ctx0" brushRef="#br0" timeOffset="1682.33">27150 6428 87 0,'0'0'0'0,"-41"16"0"0,0-3 0 15,41-13-66-15</inkml:trace>
  <inkml:trace contextRef="#ctx0" brushRef="#br0" timeOffset="2246.12">26814 6595 313 0,'0'0'0'0,"-28"19"0"0,-2 1 0 16,3-3 0-16,0 0 0 0,1 3 0 0,-3 4 0 0,4-3 6 15,5-8 1-15,-3 3 0 0,3 9 0 0,5-5 10 16,2-1 3-16,2-4-2 0,0 5 1 0,3 4-6 16,6 4 2-16,2-4-2 0,4 2 2 0,2-2 5 15,3 3 1-15,4 0-1 0,2 7 2 0,4 7-3 16,1-4 1-16,4-2 0 0,2-1 0 0,2-6-1 15,-2-2 1-15,6 0-1 0,5 0 0 0,-3-4-1 0,-2-1 1 16,7-3 0-16,5-3 0 0,1 0-16 0,-2 0 2 16,0 0-1-16,5-6 1 0,-3 6-4 0,-4-6 1 15,4 2-1-15,-1 1 1 0,-1 1-2 0,-2-4 0 16,2 2 0-16,2 0 0 0,0 0-1 0,-4 1 0 16,3 3 0-16,7-4 0 0,-5-4-5 0,-1-1 2 15,0 3-2-15,3 6 2 0,2-6 3 0,-1-1 0 16,-1-1-1-16,8 10 1 0,-2-4 1 0,-5-4 0 0,3-1 0 15,0 5 0-15,-2-8 0 0,1-3 1 0,3 5 1 16,1 5-1-16,1-3 1 0,-5-3 0 0,-1-1 0 16,4 3 2-16,-6-3 5 0,-5-5 0 0,2 0 0 15,5 0 0-15,-1 2 2 0,-6-4 0 0,-2-2 0 16,-2 4 2-16,-4 0-2 0,-1-1 0 0,-1-7 0 16,5 6 2-16,-3-1-2 0,-2-5 0 0,1 1 0 15,1 10 1-15,3-3-1 0,-3-3 1 0,0 1-1 16,5 4 2-16,-3-4 2 0,-4-6 2 0,5-1-1 0,-1 3 1 15,-2-3 0-15,-5-4-1 0,-2-5 1 0,0-1 1 16,-4 0-4-16,-1-1-1 0,-3-1 1 0,1-3-1 16,-1 4-3-16,-3-1 1 0,-2-1 1 0,-2-4-1 15,0 5 0-15,-2 3 0 0,-2-3 1 0,1 3-1 0,-1-3 4 16,-2-1 1-16,-3 5 0 0,-2-1 0 0,2 3-1 16,0-6 2-16,-3 1 0 0,-2-6 0 0,-1 3-1 15,0-6 0-15,0-5 0 0,-6-1 1 0,-1 3-4 16,0 2 2-16,0-1-2 0,-6-8 2 0,-2 2 1 15,2 5 1-15,-2-2-2 0,-5 1 2 0,-1 1-8 16,-1 1 0-16,-9-8 0 0,-6 13 0 0,-2 1-6 0,-2 5 1 16,-8 1-1-16,-8 1 0 0,-6 1-3 0,-4 4 0 15,-10 2 0-15,-6 5 2 0,-5-1-2 0,-1 1 0 16,-13-1 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9DD83-0228-4BB2-ACC4-755E29FD3446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AA282-62E8-4051-8110-6F69F9D7B55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5053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73887086-EF44-4155-991D-E2808BE55E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FF4C931-72A2-4997-B011-E12EC07EACD8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F18085CE-4D07-4C5D-B33E-545BE4C4D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1DEB6D84-6AC2-4779-87C3-B2345B67F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000" i="1">
                <a:latin typeface="Times New Roman" panose="02020603050405020304" pitchFamily="18" charset="0"/>
              </a:rPr>
              <a:t>23</a:t>
            </a:r>
          </a:p>
        </p:txBody>
      </p:sp>
      <p:sp>
        <p:nvSpPr>
          <p:cNvPr id="60421" name="Rectangle 4">
            <a:extLst>
              <a:ext uri="{FF2B5EF4-FFF2-40B4-BE49-F238E27FC236}">
                <a16:creationId xmlns:a16="http://schemas.microsoft.com/office/drawing/2014/main" id="{4F4D9F67-D77C-4158-BF54-6F66486A8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422" name="Rectangle 5">
            <a:extLst>
              <a:ext uri="{FF2B5EF4-FFF2-40B4-BE49-F238E27FC236}">
                <a16:creationId xmlns:a16="http://schemas.microsoft.com/office/drawing/2014/main" id="{1FAAF196-C3F5-4039-ABA7-CED91B925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423" name="Rectangle 6">
            <a:extLst>
              <a:ext uri="{FF2B5EF4-FFF2-40B4-BE49-F238E27FC236}">
                <a16:creationId xmlns:a16="http://schemas.microsoft.com/office/drawing/2014/main" id="{DA69DDFE-5B62-4E27-8156-A12D58E15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60424" name="Rectangle 7">
            <a:extLst>
              <a:ext uri="{FF2B5EF4-FFF2-40B4-BE49-F238E27FC236}">
                <a16:creationId xmlns:a16="http://schemas.microsoft.com/office/drawing/2014/main" id="{8FF7AAA1-0F44-42FC-A90C-95C33AFE4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defTabSz="930275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993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37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556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117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293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230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024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109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5595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16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EF1B4C21-0EB6-4617-B64F-8574E1579141}" type="datetimeFigureOut">
              <a:rPr lang="en-ID" smtClean="0"/>
              <a:t>15/10/2020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41A14A6-815E-477F-85CB-D3EC06238B35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77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4B02-8418-4A6B-8F28-507477E614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Proses </a:t>
            </a:r>
            <a:r>
              <a:rPr lang="en-ID" sz="3200" dirty="0" err="1"/>
              <a:t>Bisnis</a:t>
            </a:r>
            <a:r>
              <a:rPr lang="en-ID" sz="3200" dirty="0"/>
              <a:t> dan </a:t>
            </a:r>
            <a:r>
              <a:rPr lang="en-ID" sz="3200" dirty="0" err="1"/>
              <a:t>Pengendalian</a:t>
            </a:r>
            <a:r>
              <a:rPr lang="en-ID" sz="3200" dirty="0"/>
              <a:t> Internal </a:t>
            </a:r>
            <a:r>
              <a:rPr lang="en-ID" sz="3200" dirty="0" err="1"/>
              <a:t>Siklus</a:t>
            </a:r>
            <a:r>
              <a:rPr lang="en-ID" sz="3200" dirty="0"/>
              <a:t> </a:t>
            </a:r>
            <a:r>
              <a:rPr lang="en-ID" sz="3200" dirty="0" err="1"/>
              <a:t>Pengeluaran</a:t>
            </a:r>
            <a:r>
              <a:rPr lang="en-ID" sz="3200" dirty="0"/>
              <a:t> 3 (</a:t>
            </a:r>
            <a:r>
              <a:rPr lang="en-ID" sz="3200" dirty="0" err="1"/>
              <a:t>Sistem</a:t>
            </a:r>
            <a:r>
              <a:rPr lang="en-ID" sz="3200" dirty="0"/>
              <a:t> </a:t>
            </a:r>
            <a:r>
              <a:rPr lang="en-ID" sz="3200" dirty="0" err="1"/>
              <a:t>Aset</a:t>
            </a:r>
            <a:r>
              <a:rPr lang="en-ID" sz="3200" dirty="0"/>
              <a:t> </a:t>
            </a:r>
            <a:r>
              <a:rPr lang="en-ID" sz="3200" dirty="0" err="1"/>
              <a:t>Tetap</a:t>
            </a:r>
            <a:r>
              <a:rPr lang="en-ID" sz="3200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8BAEF-63D6-4267-AFBE-F4AE19FE85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Titis </a:t>
            </a:r>
            <a:r>
              <a:rPr lang="en-US" dirty="0" err="1"/>
              <a:t>Wahyuni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34061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EEBFFB5-6466-4FC2-AD7A-27E8D86A6C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304800"/>
            <a:ext cx="8077200" cy="2971800"/>
          </a:xfrm>
        </p:spPr>
        <p:txBody>
          <a:bodyPr/>
          <a:lstStyle/>
          <a:p>
            <a:pPr eaLnBrk="1" hangingPunct="1"/>
            <a:r>
              <a:rPr lang="en-US" altLang="en-US" sz="3200"/>
              <a:t>Computer-Based FAS Flowchart</a:t>
            </a:r>
          </a:p>
        </p:txBody>
      </p:sp>
      <p:pic>
        <p:nvPicPr>
          <p:cNvPr id="30723" name="Picture 5">
            <a:extLst>
              <a:ext uri="{FF2B5EF4-FFF2-40B4-BE49-F238E27FC236}">
                <a16:creationId xmlns:a16="http://schemas.microsoft.com/office/drawing/2014/main" id="{EB2409BC-02F4-4E44-AAB3-D03C568B6F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4837" y="838201"/>
            <a:ext cx="9975272" cy="5495925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6D7097D-6B55-41D5-A24E-B6A49172F9AE}"/>
                  </a:ext>
                </a:extLst>
              </p14:cNvPr>
              <p14:cNvContentPartPr/>
              <p14:nvPr/>
            </p14:nvContentPartPr>
            <p14:xfrm>
              <a:off x="9425160" y="2281680"/>
              <a:ext cx="1341000" cy="557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6D7097D-6B55-41D5-A24E-B6A49172F9A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15800" y="2272320"/>
                <a:ext cx="1359720" cy="576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78336-89AC-47C0-BAC4-C0C5628A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528" y="568345"/>
            <a:ext cx="10706744" cy="1560716"/>
          </a:xfrm>
        </p:spPr>
        <p:txBody>
          <a:bodyPr/>
          <a:lstStyle/>
          <a:p>
            <a:r>
              <a:rPr lang="en-US" dirty="0" err="1"/>
              <a:t>Pengendalian</a:t>
            </a:r>
            <a:r>
              <a:rPr lang="en-US" dirty="0"/>
              <a:t> Internal pada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94A61-B8F1-49A8-BA36-DE28EAF86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892" y="2129061"/>
            <a:ext cx="10614380" cy="439181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ts val="27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Otorisasi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eksplisit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tingginya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</a:t>
            </a:r>
          </a:p>
          <a:p>
            <a:pPr marL="742950" lvl="1" indent="-285750" algn="just">
              <a:lnSpc>
                <a:spcPts val="27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7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lvl="1" indent="-285750" algn="just">
              <a:lnSpc>
                <a:spcPts val="27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ancaman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penyelewengan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membutuhkan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konstan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ts val="27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pencurian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mengamankan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ts val="27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pantau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700"/>
              </a:lnSpc>
              <a:spcBef>
                <a:spcPts val="0"/>
              </a:spcBef>
              <a:spcAft>
                <a:spcPts val="800"/>
              </a:spcAft>
            </a:pP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auditor internal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memverifikasi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berkala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ts val="27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kewajaran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(masa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diskon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model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penganggaran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800100" lvl="1" indent="-342900" algn="just">
              <a:lnSpc>
                <a:spcPts val="27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wajar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pencatatan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pembantu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ts val="27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logika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pemrograman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otomatis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2700"/>
              </a:lnSpc>
              <a:spcBef>
                <a:spcPts val="0"/>
              </a:spcBef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2518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42A49-3DF6-40FF-9B49-5110BABA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3 (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B0851-843D-47CC-8FA6-9B4514556B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483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4F84C3-F30A-41EB-82EE-78AEF1BA7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042" y="845211"/>
            <a:ext cx="4845915" cy="579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39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D4E09DE-2AEE-418C-9814-DA83F45F0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499" y="517236"/>
            <a:ext cx="5146875" cy="582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348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88886-CFC3-48A8-A348-77E5A8DF1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812" y="1262062"/>
            <a:ext cx="6810375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42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02E8A-6449-4361-ABCB-F36F3F3C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3030" y="1426762"/>
            <a:ext cx="8770571" cy="67262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Terima</a:t>
            </a:r>
            <a:r>
              <a:rPr lang="en-US" dirty="0"/>
              <a:t> 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25592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E8AA1E4-E0D7-4293-82ED-DDFC9DD62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9C43BD1-BCF7-4086-AAC8-4DF7EE785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9FB878BF-0113-4CD7-9771-25862B23F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685800"/>
            <a:ext cx="7467600" cy="914400"/>
          </a:xfrm>
        </p:spPr>
        <p:txBody>
          <a:bodyPr vert="horz" lIns="90488" tIns="44450" rIns="90488" bIns="44450" rtlCol="0" anchor="t">
            <a:normAutofit fontScale="90000"/>
          </a:bodyPr>
          <a:lstStyle/>
          <a:p>
            <a:pPr eaLnBrk="1" hangingPunct="1"/>
            <a:r>
              <a:rPr lang="en-US" altLang="en-US" dirty="0"/>
              <a:t>The Fixed Asset System (FAS)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10E1C97D-B6F8-4D55-AC66-D7F69B9FF2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2449945"/>
            <a:ext cx="9037783" cy="2573338"/>
          </a:xfrm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3200" b="1" dirty="0"/>
              <a:t>Fixed Assets </a:t>
            </a:r>
            <a:r>
              <a:rPr lang="en-US" altLang="en-US" sz="3200" dirty="0"/>
              <a:t>- property, plant, and equipment used in the operation of a business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4196-F24C-4819-AB9D-9255F8320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2100" y="974745"/>
            <a:ext cx="8770571" cy="863291"/>
          </a:xfrm>
        </p:spPr>
        <p:txBody>
          <a:bodyPr>
            <a:normAutofit fontScale="90000"/>
          </a:bodyPr>
          <a:lstStyle/>
          <a:p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b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6BE90-8B20-4FA1-B124-FFF08CC90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deskripsi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memadai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Menyimpan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penyusutan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didepresiasi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membantunya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merencanakan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masa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Mencatat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penghentian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dan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pelepasan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2597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9CC04-2895-47A2-9BB1-299C769B4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15FB9-60EA-47EF-B5E5-4F821A4FA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Perolehan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Pemeliharaan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Pelepasan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6869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517E-723C-4819-9674-DB8559A96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Perolehan</a:t>
            </a:r>
            <a:r>
              <a:rPr lang="en-ID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b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6F1A8-9B5C-4373-81CD-17EB73C98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Dimulai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dept.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manajer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lama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diganti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diisi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otorisasi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item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melebihi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batas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sebelumnya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 AT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pencatatan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100313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D6116-D19E-4177-8BC2-CCA41B343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983982"/>
            <a:ext cx="8770571" cy="872528"/>
          </a:xfrm>
        </p:spPr>
        <p:txBody>
          <a:bodyPr/>
          <a:lstStyle/>
          <a:p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Pemeliharaan</a:t>
            </a:r>
            <a: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6FBFC-9E53-4499-B89A-010E71864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penyesuaian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saldo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FAS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terdepresiasi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yang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didasarkan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FAS pada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jadwal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juga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dicatat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saldo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jadwal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penyusutan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95163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64E05-DAAF-44E6-B3EE-25730AC5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1085582"/>
            <a:ext cx="8770571" cy="927946"/>
          </a:xfrm>
        </p:spPr>
        <p:txBody>
          <a:bodyPr>
            <a:normAutofit fontScale="90000"/>
          </a:bodyPr>
          <a:lstStyle/>
          <a:p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Pelepasan</a:t>
            </a:r>
            <a: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br>
              <a:rPr lang="en-ID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B879F-AC46-402E-AEF0-5B3C95E46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sebelumnya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dikeluarkan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jadwal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penyusutan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Pelepasan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membutuhkan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formulir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permintaan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75274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>
            <a:extLst>
              <a:ext uri="{FF2B5EF4-FFF2-40B4-BE49-F238E27FC236}">
                <a16:creationId xmlns:a16="http://schemas.microsoft.com/office/drawing/2014/main" id="{6E1D5748-A50C-45DA-BE25-C30709697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538" y="543271"/>
            <a:ext cx="10591908" cy="936000"/>
          </a:xfrm>
          <a:ln w="952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Autofit/>
          </a:bodyPr>
          <a:lstStyle/>
          <a:p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endParaRPr lang="en-ID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E2B8-AD69-43EC-949C-90C8C3627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130" y="1832497"/>
            <a:ext cx="9952462" cy="3651504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600"/>
              </a:spcBef>
              <a:buNone/>
            </a:pP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Pengeluaran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system asset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Prosedur</a:t>
            </a:r>
            <a:r>
              <a:rPr lang="en-ID" sz="2400" dirty="0"/>
              <a:t> </a:t>
            </a:r>
            <a:r>
              <a:rPr lang="en-ID" sz="2400" dirty="0" err="1"/>
              <a:t>otorisasi</a:t>
            </a:r>
            <a:r>
              <a:rPr lang="en-ID" sz="2400" dirty="0"/>
              <a:t> AT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Pembelian</a:t>
            </a:r>
            <a:r>
              <a:rPr lang="en-ID" sz="2400" dirty="0"/>
              <a:t> AT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Penerimaan</a:t>
            </a:r>
            <a:r>
              <a:rPr lang="en-ID" sz="2400" dirty="0"/>
              <a:t> AT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/>
              <a:t>Update AP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Akuntansi</a:t>
            </a:r>
            <a:r>
              <a:rPr lang="en-ID" sz="2400" dirty="0"/>
              <a:t> AT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Pengeluaran</a:t>
            </a:r>
            <a:r>
              <a:rPr lang="en-ID" sz="2400" dirty="0"/>
              <a:t> kas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/>
              <a:t>Proses GL</a:t>
            </a:r>
          </a:p>
          <a:p>
            <a:pPr lvl="0">
              <a:lnSpc>
                <a:spcPts val="2600"/>
              </a:lnSpc>
              <a:buFont typeface="Wingdings" panose="05000000000000000000" pitchFamily="2" charset="2"/>
              <a:buChar char="§"/>
            </a:pPr>
            <a:r>
              <a:rPr lang="en-ID" sz="2400" dirty="0" err="1"/>
              <a:t>Otorisasi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pelepasan</a:t>
            </a:r>
            <a:r>
              <a:rPr lang="en-ID" sz="2400" dirty="0"/>
              <a:t> AT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144A796-24F5-4071-AAC8-93B7A4508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818" y="1981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41EFE41-1F33-40B3-9304-400D3714D6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3784951"/>
              </p:ext>
            </p:extLst>
          </p:nvPr>
        </p:nvGraphicFramePr>
        <p:xfrm>
          <a:off x="7262320" y="2629211"/>
          <a:ext cx="3870736" cy="3003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1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/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E39D98E-5A99-419B-B50B-219E96AD6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200"/>
              <a:t>DFD of Fixed Asset System</a:t>
            </a:r>
          </a:p>
        </p:txBody>
      </p:sp>
      <p:pic>
        <p:nvPicPr>
          <p:cNvPr id="29699" name="Picture 5">
            <a:extLst>
              <a:ext uri="{FF2B5EF4-FFF2-40B4-BE49-F238E27FC236}">
                <a16:creationId xmlns:a16="http://schemas.microsoft.com/office/drawing/2014/main" id="{72AF34B8-87EF-451F-918B-3E7167D7F4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914400"/>
            <a:ext cx="7588250" cy="5367338"/>
          </a:xfr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2242</TotalTime>
  <Words>422</Words>
  <Application>Microsoft Office PowerPoint</Application>
  <PresentationFormat>Widescreen</PresentationFormat>
  <Paragraphs>62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Schoolbook</vt:lpstr>
      <vt:lpstr>Corbel</vt:lpstr>
      <vt:lpstr>Symbol</vt:lpstr>
      <vt:lpstr>Times New Roman</vt:lpstr>
      <vt:lpstr>Wingdings</vt:lpstr>
      <vt:lpstr>Feathered</vt:lpstr>
      <vt:lpstr>Proses Bisnis dan Pengendalian Internal Siklus Pengeluaran 3 (Sistem Aset Tetap)</vt:lpstr>
      <vt:lpstr>The Fixed Asset System (FAS)</vt:lpstr>
      <vt:lpstr>Tujuan Sistem Aset Tetap </vt:lpstr>
      <vt:lpstr>Sistem Aset Tetap</vt:lpstr>
      <vt:lpstr>Perolehan Aset </vt:lpstr>
      <vt:lpstr>Pemeliharaan aset</vt:lpstr>
      <vt:lpstr>Pelepasan Aset </vt:lpstr>
      <vt:lpstr>Proses Bisnis Siklus Pengeluaran untuk Sistem Aset Tetap</vt:lpstr>
      <vt:lpstr>DFD of Fixed Asset System</vt:lpstr>
      <vt:lpstr>Computer-Based FAS Flowchart</vt:lpstr>
      <vt:lpstr>Pengendalian Internal pada Sistem Aset Tetap</vt:lpstr>
      <vt:lpstr>Dokumen Siklus Pengeluaran 3 (Sistem Aset Tetap)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Bisnis dan Pengendalian Internal Siklus Pendapatan 1</dc:title>
  <dc:creator>Syadza Aqliya</dc:creator>
  <cp:lastModifiedBy>titisw2001@gmail.com</cp:lastModifiedBy>
  <cp:revision>33</cp:revision>
  <dcterms:created xsi:type="dcterms:W3CDTF">2020-09-30T02:59:45Z</dcterms:created>
  <dcterms:modified xsi:type="dcterms:W3CDTF">2020-10-15T10:01:59Z</dcterms:modified>
</cp:coreProperties>
</file>