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15"/>
  </p:notesMasterIdLst>
  <p:sldIdLst>
    <p:sldId id="400" r:id="rId2"/>
    <p:sldId id="402" r:id="rId3"/>
    <p:sldId id="426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8" r:id="rId13"/>
    <p:sldId id="27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339847"/>
    <a:srgbClr val="FF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81142" autoAdjust="0"/>
  </p:normalViewPr>
  <p:slideViewPr>
    <p:cSldViewPr snapToGrid="0">
      <p:cViewPr varScale="1">
        <p:scale>
          <a:sx n="78" d="100"/>
          <a:sy n="78" d="100"/>
        </p:scale>
        <p:origin x="900" y="7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7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4375050/logo_python_icon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https://pixabay.com/photos/architecture-blue-sky-city-4375114/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5A695-C1CD-4F57-A8D6-E3EB546956D0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7907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2825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https://www.iconfinder.com/icons/4569261/chili_fruit_spicy_vegetables_icon</a:t>
            </a:r>
          </a:p>
          <a:p>
            <a:pPr marL="139700" indent="0">
              <a:buNone/>
            </a:pPr>
            <a:r>
              <a:rPr lang="en-ID"/>
              <a:t>https://www.iconfinder.com/icons/897226/balance_spendings_budget_money_save_money_icon</a:t>
            </a:r>
          </a:p>
        </p:txBody>
      </p:sp>
    </p:spTree>
    <p:extLst>
      <p:ext uri="{BB962C8B-B14F-4D97-AF65-F5344CB8AC3E}">
        <p14:creationId xmlns:p14="http://schemas.microsoft.com/office/powerpoint/2010/main" val="3236251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https://www.iconfinder.com/icons/4569261/chili_fruit_spicy_vegetables_icon</a:t>
            </a:r>
          </a:p>
          <a:p>
            <a:pPr marL="139700" indent="0">
              <a:buNone/>
            </a:pPr>
            <a:r>
              <a:rPr lang="en-ID"/>
              <a:t>https://www.iconfinder.com/icons/897226/balance_spendings_budget_money_save_money_icon</a:t>
            </a:r>
          </a:p>
        </p:txBody>
      </p:sp>
    </p:spTree>
    <p:extLst>
      <p:ext uri="{BB962C8B-B14F-4D97-AF65-F5344CB8AC3E}">
        <p14:creationId xmlns:p14="http://schemas.microsoft.com/office/powerpoint/2010/main" val="3287515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1c4147e5ba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1c4147e5ba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hlinkClick r:id="rId3"/>
              </a:rPr>
              <a:t>https://www.iconfinder.com/icons/4375050/logo_python_icon</a:t>
            </a: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https://www.iconfinder.com/icons/3099466/determined_face_icon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Contoh dalam memilih makanan di warteg atau resto</a:t>
            </a:r>
          </a:p>
          <a:p>
            <a:pPr marL="139700" indent="0">
              <a:buNone/>
            </a:pPr>
            <a:r>
              <a:rPr lang="en-ID"/>
              <a:t>Memilihnya berdasarkan suatu preferensi atau kondisi tertentu</a:t>
            </a:r>
          </a:p>
          <a:p>
            <a:pPr marL="139700" indent="0">
              <a:buNone/>
            </a:pPr>
            <a:r>
              <a:rPr lang="en-ID"/>
              <a:t>Misal, jika suka makanan Italia, maka yang dipilih spaghetti, jika suka makanan Prancis yang dipilih adalah croissant (kwroasong), atau jika suka makanan yang simple buatnya, dipilih telor ceplok</a:t>
            </a:r>
          </a:p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r>
              <a:rPr lang="en-ID"/>
              <a:t>https://pixabay.com/photos/cook-food-plate-tableware-courts-366875/</a:t>
            </a:r>
          </a:p>
        </p:txBody>
      </p:sp>
    </p:spTree>
    <p:extLst>
      <p:ext uri="{BB962C8B-B14F-4D97-AF65-F5344CB8AC3E}">
        <p14:creationId xmlns:p14="http://schemas.microsoft.com/office/powerpoint/2010/main" val="373828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133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27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Kondisi (ekspresi benar/salah)</a:t>
            </a:r>
          </a:p>
        </p:txBody>
      </p:sp>
    </p:spTree>
    <p:extLst>
      <p:ext uri="{BB962C8B-B14F-4D97-AF65-F5344CB8AC3E}">
        <p14:creationId xmlns:p14="http://schemas.microsoft.com/office/powerpoint/2010/main" val="2240573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1019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https://www.openbookproject.net/books/bpp4awd/ch04.html</a:t>
            </a:r>
          </a:p>
        </p:txBody>
      </p:sp>
    </p:spTree>
    <p:extLst>
      <p:ext uri="{BB962C8B-B14F-4D97-AF65-F5344CB8AC3E}">
        <p14:creationId xmlns:p14="http://schemas.microsoft.com/office/powerpoint/2010/main" val="164779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07839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108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3F3F3"/>
                </a:solidFill>
              </a:defRPr>
            </a:lvl1pPr>
            <a:lvl2pPr lvl="1" rtl="0">
              <a:buNone/>
              <a:defRPr sz="900">
                <a:solidFill>
                  <a:srgbClr val="F3F3F3"/>
                </a:solidFill>
              </a:defRPr>
            </a:lvl2pPr>
            <a:lvl3pPr lvl="2" rtl="0">
              <a:buNone/>
              <a:defRPr sz="900">
                <a:solidFill>
                  <a:srgbClr val="F3F3F3"/>
                </a:solidFill>
              </a:defRPr>
            </a:lvl3pPr>
            <a:lvl4pPr lvl="3" rtl="0">
              <a:buNone/>
              <a:defRPr sz="900">
                <a:solidFill>
                  <a:srgbClr val="F3F3F3"/>
                </a:solidFill>
              </a:defRPr>
            </a:lvl4pPr>
            <a:lvl5pPr lvl="4" rtl="0">
              <a:buNone/>
              <a:defRPr sz="900">
                <a:solidFill>
                  <a:srgbClr val="F3F3F3"/>
                </a:solidFill>
              </a:defRPr>
            </a:lvl5pPr>
            <a:lvl6pPr lvl="5" rtl="0">
              <a:buNone/>
              <a:defRPr sz="900">
                <a:solidFill>
                  <a:srgbClr val="F3F3F3"/>
                </a:solidFill>
              </a:defRPr>
            </a:lvl6pPr>
            <a:lvl7pPr lvl="6" rtl="0">
              <a:buNone/>
              <a:defRPr sz="900">
                <a:solidFill>
                  <a:srgbClr val="F3F3F3"/>
                </a:solidFill>
              </a:defRPr>
            </a:lvl7pPr>
            <a:lvl8pPr lvl="7" rtl="0">
              <a:buNone/>
              <a:defRPr sz="900">
                <a:solidFill>
                  <a:srgbClr val="F3F3F3"/>
                </a:solidFill>
              </a:defRPr>
            </a:lvl8pPr>
            <a:lvl9pPr lvl="8" rtl="0">
              <a:buNone/>
              <a:defRPr sz="900">
                <a:solidFill>
                  <a:srgbClr val="F3F3F3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" name="Google Shape;22;p4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3" name="Google Shape;23;p4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494142" y="4685183"/>
            <a:ext cx="4155716" cy="22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6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" name="Google Shape;41;p6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34300" y="4736375"/>
            <a:ext cx="3798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FFFFF"/>
                </a:solidFill>
              </a:defRPr>
            </a:lvl1pPr>
            <a:lvl2pPr lvl="1" rtl="0">
              <a:buNone/>
              <a:defRPr sz="900">
                <a:solidFill>
                  <a:srgbClr val="FFFFFF"/>
                </a:solidFill>
              </a:defRPr>
            </a:lvl2pPr>
            <a:lvl3pPr lvl="2" rtl="0">
              <a:buNone/>
              <a:defRPr sz="900">
                <a:solidFill>
                  <a:srgbClr val="FFFFFF"/>
                </a:solidFill>
              </a:defRPr>
            </a:lvl3pPr>
            <a:lvl4pPr lvl="3" rtl="0">
              <a:buNone/>
              <a:defRPr sz="900">
                <a:solidFill>
                  <a:srgbClr val="FFFFFF"/>
                </a:solidFill>
              </a:defRPr>
            </a:lvl4pPr>
            <a:lvl5pPr lvl="4" rtl="0">
              <a:buNone/>
              <a:defRPr sz="900">
                <a:solidFill>
                  <a:srgbClr val="FFFFFF"/>
                </a:solidFill>
              </a:defRPr>
            </a:lvl5pPr>
            <a:lvl6pPr lvl="5" rtl="0">
              <a:buNone/>
              <a:defRPr sz="900">
                <a:solidFill>
                  <a:srgbClr val="FFFFFF"/>
                </a:solidFill>
              </a:defRPr>
            </a:lvl6pPr>
            <a:lvl7pPr lvl="6" rtl="0">
              <a:buNone/>
              <a:defRPr sz="900">
                <a:solidFill>
                  <a:srgbClr val="FFFFFF"/>
                </a:solidFill>
              </a:defRPr>
            </a:lvl7pPr>
            <a:lvl8pPr lvl="7" rtl="0">
              <a:buNone/>
              <a:defRPr sz="900">
                <a:solidFill>
                  <a:srgbClr val="FFFFFF"/>
                </a:solidFill>
              </a:defRPr>
            </a:lvl8pPr>
            <a:lvl9pPr lvl="8" rtl="0">
              <a:buNone/>
              <a:defRPr sz="900"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2542781" y="4685183"/>
            <a:ext cx="4058439" cy="244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chemeClr val="dk2"/>
                </a:solidFill>
              </a:defRPr>
            </a:lvl1pPr>
            <a:lvl2pPr lvl="1" algn="ctr">
              <a:buNone/>
              <a:defRPr sz="1000">
                <a:solidFill>
                  <a:schemeClr val="dk2"/>
                </a:solidFill>
              </a:defRPr>
            </a:lvl2pPr>
            <a:lvl3pPr lvl="2" algn="ctr">
              <a:buNone/>
              <a:defRPr sz="1000">
                <a:solidFill>
                  <a:schemeClr val="dk2"/>
                </a:solidFill>
              </a:defRPr>
            </a:lvl3pPr>
            <a:lvl4pPr lvl="3" algn="ctr">
              <a:buNone/>
              <a:defRPr sz="1000">
                <a:solidFill>
                  <a:schemeClr val="dk2"/>
                </a:solidFill>
              </a:defRPr>
            </a:lvl4pPr>
            <a:lvl5pPr lvl="4" algn="ctr">
              <a:buNone/>
              <a:defRPr sz="1000">
                <a:solidFill>
                  <a:schemeClr val="dk2"/>
                </a:solidFill>
              </a:defRPr>
            </a:lvl5pPr>
            <a:lvl6pPr lvl="5" algn="ctr">
              <a:buNone/>
              <a:defRPr sz="1000">
                <a:solidFill>
                  <a:schemeClr val="dk2"/>
                </a:solidFill>
              </a:defRPr>
            </a:lvl6pPr>
            <a:lvl7pPr lvl="6" algn="ctr">
              <a:buNone/>
              <a:defRPr sz="1000">
                <a:solidFill>
                  <a:schemeClr val="dk2"/>
                </a:solidFill>
              </a:defRPr>
            </a:lvl7pPr>
            <a:lvl8pPr lvl="7" algn="ctr">
              <a:buNone/>
              <a:defRPr sz="1000">
                <a:solidFill>
                  <a:schemeClr val="dk2"/>
                </a:solidFill>
              </a:defRPr>
            </a:lvl8pPr>
            <a:lvl9pPr lvl="8" algn="ct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chitecture, Blue Sky, City, Cityscape, Crossroads">
            <a:extLst>
              <a:ext uri="{FF2B5EF4-FFF2-40B4-BE49-F238E27FC236}">
                <a16:creationId xmlns:a16="http://schemas.microsoft.com/office/drawing/2014/main" id="{E658BBF6-CFFC-4A1F-9833-11CD79D4F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3" y="-859930"/>
            <a:ext cx="9151146" cy="686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5108E08-A584-4DE4-B5BF-19E4728F4416}"/>
              </a:ext>
            </a:extLst>
          </p:cNvPr>
          <p:cNvSpPr/>
          <p:nvPr/>
        </p:nvSpPr>
        <p:spPr>
          <a:xfrm>
            <a:off x="-1191" y="2233101"/>
            <a:ext cx="9144000" cy="1092142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3940A12-EA75-4580-BA45-CD4E1CC661D8}"/>
              </a:ext>
            </a:extLst>
          </p:cNvPr>
          <p:cNvSpPr txBox="1">
            <a:spLocks/>
          </p:cNvSpPr>
          <p:nvPr/>
        </p:nvSpPr>
        <p:spPr>
          <a:xfrm>
            <a:off x="1143000" y="2464456"/>
            <a:ext cx="6858000" cy="52224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3200" b="0">
                <a:solidFill>
                  <a:schemeClr val="bg1"/>
                </a:solidFill>
                <a:latin typeface="Abadi" panose="020B0604020104020204" pitchFamily="34" charset="0"/>
              </a:rPr>
              <a:t>Conditionals/Percabangan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D015F-8965-4522-97F1-0B572C8D455D}"/>
              </a:ext>
            </a:extLst>
          </p:cNvPr>
          <p:cNvSpPr/>
          <p:nvPr/>
        </p:nvSpPr>
        <p:spPr>
          <a:xfrm>
            <a:off x="-3573" y="2970949"/>
            <a:ext cx="9144000" cy="35429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3CC01D8-7984-4599-81E6-DC9A0B22F6FD}"/>
              </a:ext>
            </a:extLst>
          </p:cNvPr>
          <p:cNvSpPr txBox="1">
            <a:spLocks/>
          </p:cNvSpPr>
          <p:nvPr/>
        </p:nvSpPr>
        <p:spPr>
          <a:xfrm>
            <a:off x="1143000" y="2237609"/>
            <a:ext cx="6858000" cy="3542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1800">
                <a:solidFill>
                  <a:schemeClr val="bg1"/>
                </a:solidFill>
                <a:latin typeface="Abadi" panose="020B0604020104020204" pitchFamily="34" charset="0"/>
              </a:rPr>
              <a:t>CSGE601020 | Dasar-Dasar Pemrograman 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767A0B7-C003-4640-86A0-B551D5AC9C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" y="898"/>
            <a:ext cx="1910095" cy="827888"/>
          </a:xfrm>
          <a:prstGeom prst="rect">
            <a:avLst/>
          </a:prstGeom>
          <a:ln>
            <a:noFill/>
          </a:ln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5B7EAD-0F6B-44D4-BD5E-9CBCC34659D8}"/>
              </a:ext>
            </a:extLst>
          </p:cNvPr>
          <p:cNvSpPr txBox="1">
            <a:spLocks/>
          </p:cNvSpPr>
          <p:nvPr/>
        </p:nvSpPr>
        <p:spPr>
          <a:xfrm>
            <a:off x="1143000" y="2977115"/>
            <a:ext cx="6858000" cy="73267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Fariz Darari</a:t>
            </a:r>
            <a:endParaRPr lang="en-ID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61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Grading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841829"/>
            <a:ext cx="8520599" cy="31864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nilai_angka = int(input("Masukkan nilai: "))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if nilai_angka &gt;= 90: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A")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elif nilai_angka &gt;= 75: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B")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elif nilai_angka &gt;= 55: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C")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D")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19D991-430D-4519-A6DF-ABD9EE28D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6789" y="3204088"/>
            <a:ext cx="3696216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76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Simple Recommender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841828"/>
            <a:ext cx="8520599" cy="3791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suka_pedas = input("Suka pedas (Y/T)? ")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tanggal_tua = input("Tanggal tua (Y/T)? ")</a:t>
            </a:r>
          </a:p>
          <a:p>
            <a:pPr marL="0" indent="0">
              <a:buNone/>
            </a:pPr>
            <a:endParaRPr lang="en-ID" sz="16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if suka_pedas == "Y":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if tanggal_tua == "Y":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  print("Rekomendasi menu: Nasi sambal")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else: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  print("Rekomendasi menu: Nasi rica-rica iga sapi")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if tanggal_tua == "Y":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  print("Rekomendasi menu: Nasi kecap")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else: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  print("Rekomendasi menu: Nasi ayam kecap")</a:t>
            </a:r>
          </a:p>
        </p:txBody>
      </p:sp>
      <p:pic>
        <p:nvPicPr>
          <p:cNvPr id="4098" name="Picture 2" descr="Chili, fruit, spicy, vegetables icon">
            <a:extLst>
              <a:ext uri="{FF2B5EF4-FFF2-40B4-BE49-F238E27FC236}">
                <a16:creationId xmlns:a16="http://schemas.microsoft.com/office/drawing/2014/main" id="{7B957BAF-6E18-4215-A8D0-C222C1C72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75" y="943774"/>
            <a:ext cx="948123" cy="94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Balance spendings, budget, money, save money icon">
            <a:extLst>
              <a:ext uri="{FF2B5EF4-FFF2-40B4-BE49-F238E27FC236}">
                <a16:creationId xmlns:a16="http://schemas.microsoft.com/office/drawing/2014/main" id="{A0B9C6EC-ADFC-44C4-ACE4-8F14C2E39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95" y="892801"/>
            <a:ext cx="948123" cy="94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13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Simple Recommender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12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841828"/>
            <a:ext cx="8520599" cy="3791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suka_pedas = input("Suka pedas (Y/T)? ")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tanggal_tua = input("Tanggal tua (Y/T)? ")</a:t>
            </a:r>
          </a:p>
          <a:p>
            <a:pPr marL="0" indent="0">
              <a:buNone/>
            </a:pPr>
            <a:endParaRPr lang="en-ID" sz="16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if suka_pedas == "Y":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if tanggal_tua == "Y":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  print("Rekomendasi menu: Nasi sambal")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else: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  print("Rekomendasi menu: Nasi rica-rica iga sapi")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if tanggal_tua == "Y":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  print("Rekomendasi menu: Nasi kecap")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else:</a:t>
            </a:r>
          </a:p>
          <a:p>
            <a:pPr marL="0" indent="0">
              <a:buNone/>
            </a:pPr>
            <a:r>
              <a:rPr lang="en-ID" sz="1600">
                <a:latin typeface="Consolas" panose="020B0609020204030204" pitchFamily="49" charset="0"/>
              </a:rPr>
              <a:t>    print("Rekomendasi menu: Nasi ayam kecap")</a:t>
            </a:r>
          </a:p>
        </p:txBody>
      </p:sp>
      <p:pic>
        <p:nvPicPr>
          <p:cNvPr id="4098" name="Picture 2" descr="Chili, fruit, spicy, vegetables icon">
            <a:extLst>
              <a:ext uri="{FF2B5EF4-FFF2-40B4-BE49-F238E27FC236}">
                <a16:creationId xmlns:a16="http://schemas.microsoft.com/office/drawing/2014/main" id="{7B957BAF-6E18-4215-A8D0-C222C1C72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75" y="943774"/>
            <a:ext cx="948123" cy="94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Balance spendings, budget, money, save money icon">
            <a:extLst>
              <a:ext uri="{FF2B5EF4-FFF2-40B4-BE49-F238E27FC236}">
                <a16:creationId xmlns:a16="http://schemas.microsoft.com/office/drawing/2014/main" id="{A0B9C6EC-ADFC-44C4-ACE4-8F14C2E39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95" y="892801"/>
            <a:ext cx="948123" cy="94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189DC1-7640-4A6F-B736-0EC645D1E6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4591" y="3019157"/>
            <a:ext cx="4078165" cy="7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5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52"/>
          <p:cNvSpPr/>
          <p:nvPr/>
        </p:nvSpPr>
        <p:spPr>
          <a:xfrm>
            <a:off x="3742050" y="1094500"/>
            <a:ext cx="1659900" cy="1659900"/>
          </a:xfrm>
          <a:prstGeom prst="ellipse">
            <a:avLst/>
          </a:prstGeom>
          <a:noFill/>
          <a:ln w="9525" cap="flat" cmpd="sng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52"/>
          <p:cNvSpPr txBox="1"/>
          <p:nvPr/>
        </p:nvSpPr>
        <p:spPr>
          <a:xfrm>
            <a:off x="1512711" y="3136800"/>
            <a:ext cx="6118578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50" b="1">
                <a:solidFill>
                  <a:srgbClr val="566579"/>
                </a:solidFill>
                <a:latin typeface="Abadi" panose="020B0604020104020204" pitchFamily="34" charset="0"/>
                <a:ea typeface="Trebuchet MS"/>
                <a:cs typeface="Trebuchet MS"/>
                <a:sym typeface="Trebuchet MS"/>
              </a:rPr>
              <a:t>Thanks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50" b="1">
                <a:solidFill>
                  <a:srgbClr val="566579"/>
                </a:solidFill>
                <a:latin typeface="Abadi" panose="020B0604020104020204" pitchFamily="34" charset="0"/>
                <a:ea typeface="Trebuchet MS"/>
                <a:cs typeface="Trebuchet MS"/>
                <a:sym typeface="Trebuchet MS"/>
              </a:rPr>
              <a:t>and keep practicing! </a:t>
            </a:r>
          </a:p>
        </p:txBody>
      </p:sp>
      <p:pic>
        <p:nvPicPr>
          <p:cNvPr id="7170" name="Picture 2" descr="logo, python icon">
            <a:extLst>
              <a:ext uri="{FF2B5EF4-FFF2-40B4-BE49-F238E27FC236}">
                <a16:creationId xmlns:a16="http://schemas.microsoft.com/office/drawing/2014/main" id="{213FB561-EB10-444D-8568-100790B9D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173" y="1294097"/>
            <a:ext cx="1277654" cy="127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etermined, face icon">
            <a:extLst>
              <a:ext uri="{FF2B5EF4-FFF2-40B4-BE49-F238E27FC236}">
                <a16:creationId xmlns:a16="http://schemas.microsoft.com/office/drawing/2014/main" id="{E88E7212-0346-4367-8D9C-CDC00F65E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3461850"/>
            <a:ext cx="10541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Life is full of decisions to make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pic>
        <p:nvPicPr>
          <p:cNvPr id="2050" name="Picture 2" descr="Cook, Food, Plate, Tableware, Courts, Restaurant, Eat">
            <a:extLst>
              <a:ext uri="{FF2B5EF4-FFF2-40B4-BE49-F238E27FC236}">
                <a16:creationId xmlns:a16="http://schemas.microsoft.com/office/drawing/2014/main" id="{F27A4743-5AE9-40B6-9D16-219662793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2"/>
          <a:stretch/>
        </p:blipFill>
        <p:spPr bwMode="auto">
          <a:xfrm>
            <a:off x="1087395" y="902041"/>
            <a:ext cx="6969210" cy="371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4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Simple password checker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143841AA-4F2F-4A70-A63A-CA838D2D0216}"/>
              </a:ext>
            </a:extLst>
          </p:cNvPr>
          <p:cNvSpPr txBox="1"/>
          <p:nvPr/>
        </p:nvSpPr>
        <p:spPr>
          <a:xfrm>
            <a:off x="400995" y="901701"/>
            <a:ext cx="852059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Buatlah suatu program sederhana dengan conditionals, yang meminta password dari user. 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Jika passwordnya benar akan mencetak </a:t>
            </a:r>
            <a:r>
              <a:rPr lang="en-ID" sz="2000" b="1">
                <a:solidFill>
                  <a:srgbClr val="00B050"/>
                </a:solidFill>
                <a:latin typeface="Abadi" panose="020B0604020104020204" pitchFamily="34" charset="0"/>
              </a:rPr>
              <a:t>"OK :)"</a:t>
            </a: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 dan 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jika salah akan mencetak </a:t>
            </a:r>
            <a:r>
              <a:rPr lang="en-ID" sz="2000" b="1">
                <a:solidFill>
                  <a:srgbClr val="FF0000"/>
                </a:solidFill>
                <a:latin typeface="Abadi" panose="020B0604020104020204" pitchFamily="34" charset="0"/>
              </a:rPr>
              <a:t>"That's not the right password :("</a:t>
            </a:r>
          </a:p>
        </p:txBody>
      </p:sp>
    </p:spTree>
    <p:extLst>
      <p:ext uri="{BB962C8B-B14F-4D97-AF65-F5344CB8AC3E}">
        <p14:creationId xmlns:p14="http://schemas.microsoft.com/office/powerpoint/2010/main" val="311491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Simple password checker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841829"/>
            <a:ext cx="8520599" cy="223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pwd = input("Masukkan password: 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real_pwd = "mar1ngod1ngpython!"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if pwd == real_pwd: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print("OK :)")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print("That's not the right password :(")</a:t>
            </a:r>
          </a:p>
        </p:txBody>
      </p:sp>
    </p:spTree>
    <p:extLst>
      <p:ext uri="{BB962C8B-B14F-4D97-AF65-F5344CB8AC3E}">
        <p14:creationId xmlns:p14="http://schemas.microsoft.com/office/powerpoint/2010/main" val="21834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Simple password checker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8EA776-0D69-46BE-AF4D-76F0DF87E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95" y="3573182"/>
            <a:ext cx="6335009" cy="666843"/>
          </a:xfrm>
          <a:prstGeom prst="rect">
            <a:avLst/>
          </a:prstGeom>
        </p:spPr>
      </p:pic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14F1EA68-BFBC-4D07-BF4C-3FDD128B7A07}"/>
              </a:ext>
            </a:extLst>
          </p:cNvPr>
          <p:cNvSpPr txBox="1"/>
          <p:nvPr/>
        </p:nvSpPr>
        <p:spPr>
          <a:xfrm>
            <a:off x="400995" y="841829"/>
            <a:ext cx="8520599" cy="223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pwd = input("Masukkan password: 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real_pwd = "mar1ngod1ngpython!"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if pwd == real_pwd: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print("OK :)")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print("That's not the right password :(")</a:t>
            </a:r>
          </a:p>
        </p:txBody>
      </p:sp>
    </p:spTree>
    <p:extLst>
      <p:ext uri="{BB962C8B-B14F-4D97-AF65-F5344CB8AC3E}">
        <p14:creationId xmlns:p14="http://schemas.microsoft.com/office/powerpoint/2010/main" val="287870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Simple password checker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14F1EA68-BFBC-4D07-BF4C-3FDD128B7A07}"/>
              </a:ext>
            </a:extLst>
          </p:cNvPr>
          <p:cNvSpPr txBox="1"/>
          <p:nvPr/>
        </p:nvSpPr>
        <p:spPr>
          <a:xfrm>
            <a:off x="400995" y="841829"/>
            <a:ext cx="8520599" cy="223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pwd = input("Masukkan password: 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real_pwd = "mar1ngod1ngpython!"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if pwd == real_pwd: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print("OK :)")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print("That's not the right password :(")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B14B3D-39C7-4673-A288-D03D4F60F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95" y="3573182"/>
            <a:ext cx="7125694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7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if-else flowchart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3AF0F19-5300-4D7D-8319-6474EE78C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692" y="931811"/>
            <a:ext cx="3138616" cy="365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2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Grading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841829"/>
            <a:ext cx="8520599" cy="31864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nilai_angka = int(input("Masukkan nilai: "))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if nilai_angka &gt;= 90: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A")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elif nilai_angka &gt;= 75: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B")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elif nilai_angka &gt;= 55: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C")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D")</a:t>
            </a:r>
          </a:p>
        </p:txBody>
      </p:sp>
    </p:spTree>
    <p:extLst>
      <p:ext uri="{BB962C8B-B14F-4D97-AF65-F5344CB8AC3E}">
        <p14:creationId xmlns:p14="http://schemas.microsoft.com/office/powerpoint/2010/main" val="28053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Grading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841829"/>
            <a:ext cx="8520599" cy="31864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nilai_angka = int(input("Masukkan nilai: "))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if nilai_angka &gt;= 90: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A")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elif nilai_angka &gt;= 75: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B")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elif nilai_angka &gt;= 55: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C")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  print("Nilai huruf: D")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00F74F-24FB-4151-82DF-1C948361B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421" y="3241159"/>
            <a:ext cx="3648584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5905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</TotalTime>
  <Words>825</Words>
  <Application>Microsoft Office PowerPoint</Application>
  <PresentationFormat>On-screen Show (16:9)</PresentationFormat>
  <Paragraphs>120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Abadi</vt:lpstr>
      <vt:lpstr>Arial</vt:lpstr>
      <vt:lpstr>Consolas</vt:lpstr>
      <vt:lpstr>Trebuchet MS</vt:lpstr>
      <vt:lpstr>Simple Light</vt:lpstr>
      <vt:lpstr>PowerPoint Presentation</vt:lpstr>
      <vt:lpstr>Life is full of decisions to make</vt:lpstr>
      <vt:lpstr>Simple password checker</vt:lpstr>
      <vt:lpstr>Simple password checker</vt:lpstr>
      <vt:lpstr>Simple password checker</vt:lpstr>
      <vt:lpstr>Simple password checker</vt:lpstr>
      <vt:lpstr>if-else flowchart</vt:lpstr>
      <vt:lpstr>Grading</vt:lpstr>
      <vt:lpstr>Grading</vt:lpstr>
      <vt:lpstr>Grading</vt:lpstr>
      <vt:lpstr>Simple Recommender</vt:lpstr>
      <vt:lpstr>Simple Recommender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</dc:creator>
  <cp:lastModifiedBy>Fariz Darari</cp:lastModifiedBy>
  <cp:revision>509</cp:revision>
  <dcterms:modified xsi:type="dcterms:W3CDTF">2020-09-25T13:17:04Z</dcterms:modified>
</cp:coreProperties>
</file>