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1"/>
  </p:notesMasterIdLst>
  <p:sldIdLst>
    <p:sldId id="353" r:id="rId4"/>
    <p:sldId id="269" r:id="rId5"/>
    <p:sldId id="322" r:id="rId6"/>
    <p:sldId id="371" r:id="rId7"/>
    <p:sldId id="372" r:id="rId8"/>
    <p:sldId id="273" r:id="rId9"/>
    <p:sldId id="274" r:id="rId10"/>
    <p:sldId id="275" r:id="rId11"/>
    <p:sldId id="276" r:id="rId12"/>
    <p:sldId id="277" r:id="rId13"/>
    <p:sldId id="278" r:id="rId14"/>
    <p:sldId id="279" r:id="rId15"/>
    <p:sldId id="280" r:id="rId16"/>
    <p:sldId id="373" r:id="rId17"/>
    <p:sldId id="375" r:id="rId18"/>
    <p:sldId id="282" r:id="rId19"/>
    <p:sldId id="3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6" autoAdjust="0"/>
    <p:restoredTop sz="94660"/>
  </p:normalViewPr>
  <p:slideViewPr>
    <p:cSldViewPr snapToGrid="0" showGuides="1">
      <p:cViewPr>
        <p:scale>
          <a:sx n="40" d="100"/>
          <a:sy n="40" d="100"/>
        </p:scale>
        <p:origin x="252" y="720"/>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93343476-002D-4A3B-A29E-9725A0398C1B}"/>
              </a:ext>
            </a:extLst>
          </p:cNvPr>
          <p:cNvSpPr>
            <a:spLocks noGrp="1"/>
          </p:cNvSpPr>
          <p:nvPr>
            <p:ph type="pic" sz="quarter" idx="14" hasCustomPrompt="1"/>
          </p:nvPr>
        </p:nvSpPr>
        <p:spPr>
          <a:xfrm>
            <a:off x="701992" y="1724296"/>
            <a:ext cx="3356202" cy="4432663"/>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5167C1FD-79E5-4DFB-B599-CE7FA453E76E}"/>
              </a:ext>
            </a:extLst>
          </p:cNvPr>
          <p:cNvSpPr/>
          <p:nvPr userDrawn="1"/>
        </p:nvSpPr>
        <p:spPr>
          <a:xfrm>
            <a:off x="2837024" y="4407060"/>
            <a:ext cx="6286880" cy="63683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 name="Group 1">
            <a:extLst>
              <a:ext uri="{FF2B5EF4-FFF2-40B4-BE49-F238E27FC236}">
                <a16:creationId xmlns:a16="http://schemas.microsoft.com/office/drawing/2014/main" id="{72F46287-4C51-43D8-92F0-FD873A824831}"/>
              </a:ext>
            </a:extLst>
          </p:cNvPr>
          <p:cNvGrpSpPr/>
          <p:nvPr userDrawn="1"/>
        </p:nvGrpSpPr>
        <p:grpSpPr>
          <a:xfrm>
            <a:off x="3377308" y="1775445"/>
            <a:ext cx="5437384" cy="2987474"/>
            <a:chOff x="-548507" y="477868"/>
            <a:chExt cx="11570449" cy="6357177"/>
          </a:xfrm>
        </p:grpSpPr>
        <p:sp>
          <p:nvSpPr>
            <p:cNvPr id="3" name="Freeform: Shape 2">
              <a:extLst>
                <a:ext uri="{FF2B5EF4-FFF2-40B4-BE49-F238E27FC236}">
                  <a16:creationId xmlns:a16="http://schemas.microsoft.com/office/drawing/2014/main" id="{2E2B3705-17EE-4714-A77A-5E049E88E49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BE08FF19-68CA-488B-ACBD-1EA51CE3CC4B}"/>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6228E0A-60DD-4B3E-84F1-7D527AE0826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CC996D0-AE6C-45D6-BEE0-6E6C0BA75083}"/>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3EA1C64C-A89D-4FB0-8460-F2B8C81639BB}"/>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D354E1D3-A683-4DE3-AC50-2F66D15F91B6}"/>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FB516F56-343A-4107-AE2C-4167DDE1A91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6851220-4A6E-4C3A-AA35-473C6446D95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84578CD-F61B-424F-A18B-939A1FBAEBCE}"/>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8817C4E7-34C1-42B2-9E11-EB92D06F373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F1CFDC2-CE81-48A1-87CA-DF52BF7F0119}"/>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98B1C035-B0EA-4544-A893-1E24A31C927F}"/>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Text Placeholder 9">
            <a:extLst>
              <a:ext uri="{FF2B5EF4-FFF2-40B4-BE49-F238E27FC236}">
                <a16:creationId xmlns:a16="http://schemas.microsoft.com/office/drawing/2014/main" id="{152447F5-9287-4BAC-9515-A4701803D4C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6" name="Picture Placeholder 2">
            <a:extLst>
              <a:ext uri="{FF2B5EF4-FFF2-40B4-BE49-F238E27FC236}">
                <a16:creationId xmlns:a16="http://schemas.microsoft.com/office/drawing/2014/main" id="{CC6AA931-5216-4116-8A38-3378D2B244AA}"/>
              </a:ext>
            </a:extLst>
          </p:cNvPr>
          <p:cNvSpPr>
            <a:spLocks noGrp="1"/>
          </p:cNvSpPr>
          <p:nvPr>
            <p:ph type="pic" idx="12" hasCustomPrompt="1"/>
          </p:nvPr>
        </p:nvSpPr>
        <p:spPr>
          <a:xfrm>
            <a:off x="4093743" y="1944995"/>
            <a:ext cx="4040802" cy="2400719"/>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3EF14F63-4540-4A54-8A43-17A5BDDD5802}"/>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id="{8956863A-5119-4A54-AE30-EB43EAE8637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E9866646-545E-4A7A-B164-CA0DDA14E20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B7A40FC1-9AB2-4230-8615-B92255E22ACC}"/>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2F6C7864-D4CD-4D84-891A-19B062E2DD9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A6ABB7B1-4E63-4736-AA22-EF0D5FCF82E4}"/>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7325142C-3073-4A7E-A28F-F7DE92744665}"/>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ADEC2D3C-461D-499D-99CF-7F4C175BDEB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1636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41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5705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72752-B323-4436-8B2D-2E9FDDEF051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C4EE132-3F9E-4984-849E-5656AFC4B8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641ED2-CFC8-4639-A93A-DCACA923CB55}"/>
              </a:ext>
            </a:extLst>
          </p:cNvPr>
          <p:cNvSpPr>
            <a:spLocks noGrp="1"/>
          </p:cNvSpPr>
          <p:nvPr>
            <p:ph type="sldNum" sz="quarter" idx="12"/>
          </p:nvPr>
        </p:nvSpPr>
        <p:spPr/>
        <p:txBody>
          <a:bodyPr/>
          <a:lstStyle>
            <a:lvl1pPr>
              <a:defRPr/>
            </a:lvl1pPr>
          </a:lstStyle>
          <a:p>
            <a:fld id="{E77B75BF-5DC6-4C1B-9361-39529C34C2E5}" type="slidenum">
              <a:rPr lang="en-US" altLang="en-US"/>
              <a:pPr/>
              <a:t>‹#›</a:t>
            </a:fld>
            <a:endParaRPr lang="en-US" altLang="en-US"/>
          </a:p>
        </p:txBody>
      </p:sp>
    </p:spTree>
    <p:extLst>
      <p:ext uri="{BB962C8B-B14F-4D97-AF65-F5344CB8AC3E}">
        <p14:creationId xmlns:p14="http://schemas.microsoft.com/office/powerpoint/2010/main" val="267328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Styl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CEFD9-B163-48A4-AE71-5462FF7934D4}"/>
              </a:ext>
            </a:extLst>
          </p:cNvPr>
          <p:cNvSpPr/>
          <p:nvPr userDrawn="1"/>
        </p:nvSpPr>
        <p:spPr>
          <a:xfrm>
            <a:off x="-1" y="828942"/>
            <a:ext cx="4862557" cy="1663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03221" y="-3827"/>
            <a:ext cx="2666667" cy="5369887"/>
          </a:xfrm>
          <a:prstGeom prst="rect">
            <a:avLst/>
          </a:prstGeom>
          <a:solidFill>
            <a:schemeClr val="bg1">
              <a:lumMod val="95000"/>
            </a:schemeClr>
          </a:solidFill>
        </p:spPr>
        <p:txBody>
          <a:bodyPr anchor="ctr"/>
          <a:lstStyle>
            <a:lvl1pPr marL="0" indent="0" algn="ctr">
              <a:buNone/>
              <a:defRPr sz="1200" baseline="0">
                <a:solidFill>
                  <a:schemeClr val="tx1">
                    <a:lumMod val="85000"/>
                    <a:lumOff val="1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31CC093B-6E45-4870-AFC9-7DA7E6943FEA}"/>
              </a:ext>
            </a:extLst>
          </p:cNvPr>
          <p:cNvSpPr>
            <a:spLocks noGrp="1"/>
          </p:cNvSpPr>
          <p:nvPr>
            <p:ph type="pic" idx="12" hasCustomPrompt="1"/>
          </p:nvPr>
        </p:nvSpPr>
        <p:spPr>
          <a:xfrm>
            <a:off x="3774835" y="1488113"/>
            <a:ext cx="2666667" cy="5369887"/>
          </a:xfrm>
          <a:prstGeom prst="rect">
            <a:avLst/>
          </a:prstGeom>
          <a:solidFill>
            <a:schemeClr val="bg1">
              <a:lumMod val="95000"/>
            </a:schemeClr>
          </a:solidFill>
        </p:spPr>
        <p:txBody>
          <a:bodyPr anchor="ctr"/>
          <a:lstStyle>
            <a:lvl1pPr marL="0" indent="0" algn="ctr">
              <a:buNone/>
              <a:defRPr sz="1200" baseline="0">
                <a:solidFill>
                  <a:schemeClr val="tx1">
                    <a:lumMod val="85000"/>
                    <a:lumOff val="1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9139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7" r:id="rId3"/>
    <p:sldLayoutId id="2147483698" r:id="rId4"/>
    <p:sldLayoutId id="2147483700" r:id="rId5"/>
    <p:sldLayoutId id="214748370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80" r:id="rId7"/>
    <p:sldLayoutId id="2147483682" r:id="rId8"/>
    <p:sldLayoutId id="2147483683" r:id="rId9"/>
    <p:sldLayoutId id="2147483684" r:id="rId10"/>
    <p:sldLayoutId id="2147483687" r:id="rId11"/>
    <p:sldLayoutId id="2147483686" r:id="rId12"/>
    <p:sldLayoutId id="2147483688"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727215-1EDA-464E-B4E4-37E7C2C8C611}"/>
              </a:ext>
            </a:extLst>
          </p:cNvPr>
          <p:cNvSpPr/>
          <p:nvPr/>
        </p:nvSpPr>
        <p:spPr>
          <a:xfrm>
            <a:off x="7104186" y="1178169"/>
            <a:ext cx="5087814" cy="254976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9B75212-14C2-45F5-8445-66E27F80DAAE}"/>
              </a:ext>
            </a:extLst>
          </p:cNvPr>
          <p:cNvSpPr txBox="1"/>
          <p:nvPr/>
        </p:nvSpPr>
        <p:spPr>
          <a:xfrm>
            <a:off x="7104186" y="1373097"/>
            <a:ext cx="5087814" cy="3231654"/>
          </a:xfrm>
          <a:prstGeom prst="rect">
            <a:avLst/>
          </a:prstGeom>
          <a:noFill/>
        </p:spPr>
        <p:txBody>
          <a:bodyPr wrap="square" rtlCol="0" anchor="ctr">
            <a:spAutoFit/>
          </a:bodyPr>
          <a:lstStyle/>
          <a:p>
            <a:pPr algn="r"/>
            <a:r>
              <a:rPr lang="en-US" sz="3600" dirty="0">
                <a:solidFill>
                  <a:schemeClr val="bg1"/>
                </a:solidFill>
              </a:rPr>
              <a:t>HEALTH &amp; SAFETY </a:t>
            </a:r>
            <a:br>
              <a:rPr lang="en-US" sz="3600" dirty="0">
                <a:solidFill>
                  <a:schemeClr val="bg1"/>
                </a:solidFill>
              </a:rPr>
            </a:br>
            <a:r>
              <a:rPr lang="en-US" sz="3600" dirty="0">
                <a:solidFill>
                  <a:schemeClr val="bg1"/>
                </a:solidFill>
              </a:rPr>
              <a:t>RISK MANAGEMENT</a:t>
            </a:r>
            <a:br>
              <a:rPr lang="en-US" sz="3600" dirty="0">
                <a:solidFill>
                  <a:schemeClr val="bg1"/>
                </a:solidFill>
              </a:rPr>
            </a:br>
            <a:r>
              <a:rPr lang="en-US" sz="2400" dirty="0">
                <a:solidFill>
                  <a:schemeClr val="bg1"/>
                </a:solidFill>
              </a:rPr>
              <a:t>(</a:t>
            </a:r>
            <a:r>
              <a:rPr lang="en-US" sz="2400" dirty="0" err="1">
                <a:solidFill>
                  <a:schemeClr val="bg1"/>
                </a:solidFill>
              </a:rPr>
              <a:t>Sesi</a:t>
            </a:r>
            <a:r>
              <a:rPr lang="en-US" sz="2400" dirty="0">
                <a:solidFill>
                  <a:schemeClr val="bg1"/>
                </a:solidFill>
              </a:rPr>
              <a:t> </a:t>
            </a:r>
            <a:r>
              <a:rPr lang="id-ID" sz="2400" dirty="0">
                <a:solidFill>
                  <a:schemeClr val="bg1"/>
                </a:solidFill>
              </a:rPr>
              <a:t>2</a:t>
            </a:r>
            <a:r>
              <a:rPr lang="en-US" sz="2400" dirty="0">
                <a:solidFill>
                  <a:schemeClr val="bg1"/>
                </a:solidFill>
              </a:rPr>
              <a:t>)</a:t>
            </a:r>
            <a:br>
              <a:rPr lang="en-US" sz="2400" dirty="0">
                <a:solidFill>
                  <a:schemeClr val="bg1"/>
                </a:solidFill>
              </a:rPr>
            </a:br>
            <a:br>
              <a:rPr lang="en-US" sz="3600" dirty="0">
                <a:solidFill>
                  <a:schemeClr val="bg1"/>
                </a:solidFill>
              </a:rPr>
            </a:br>
            <a:br>
              <a:rPr lang="en-US" sz="3600" dirty="0">
                <a:solidFill>
                  <a:schemeClr val="bg1"/>
                </a:solidFill>
              </a:rPr>
            </a:br>
            <a:endParaRPr lang="ko-KR" altLang="en-US" sz="3600" dirty="0">
              <a:solidFill>
                <a:schemeClr val="bg1"/>
              </a:solidFill>
              <a:latin typeface="+mj-lt"/>
              <a:cs typeface="Arial" pitchFamily="34" charset="0"/>
            </a:endParaRPr>
          </a:p>
        </p:txBody>
      </p:sp>
      <p:sp>
        <p:nvSpPr>
          <p:cNvPr id="18" name="TextBox 17">
            <a:extLst>
              <a:ext uri="{FF2B5EF4-FFF2-40B4-BE49-F238E27FC236}">
                <a16:creationId xmlns:a16="http://schemas.microsoft.com/office/drawing/2014/main" id="{FF433DA1-525F-4DC5-BB93-41F927AA0688}"/>
              </a:ext>
            </a:extLst>
          </p:cNvPr>
          <p:cNvSpPr txBox="1"/>
          <p:nvPr/>
        </p:nvSpPr>
        <p:spPr>
          <a:xfrm>
            <a:off x="8119669" y="3121412"/>
            <a:ext cx="4072331" cy="646331"/>
          </a:xfrm>
          <a:prstGeom prst="rect">
            <a:avLst/>
          </a:prstGeom>
          <a:noFill/>
        </p:spPr>
        <p:txBody>
          <a:bodyPr wrap="square" rtlCol="0" anchor="ctr">
            <a:spAutoFit/>
          </a:bodyPr>
          <a:lstStyle/>
          <a:p>
            <a:pPr algn="r"/>
            <a:r>
              <a:rPr lang="en-US" altLang="en-US" b="1" dirty="0" err="1">
                <a:solidFill>
                  <a:schemeClr val="bg1"/>
                </a:solidFill>
              </a:rPr>
              <a:t>DR.dr.Zulkifli</a:t>
            </a:r>
            <a:r>
              <a:rPr lang="en-US" altLang="en-US" b="1" dirty="0">
                <a:solidFill>
                  <a:schemeClr val="bg1"/>
                </a:solidFill>
              </a:rPr>
              <a:t> </a:t>
            </a:r>
            <a:r>
              <a:rPr lang="en-US" altLang="en-US" b="1" dirty="0" err="1">
                <a:solidFill>
                  <a:schemeClr val="bg1"/>
                </a:solidFill>
              </a:rPr>
              <a:t>Djunaidi</a:t>
            </a:r>
            <a:r>
              <a:rPr lang="en-US" altLang="en-US" b="1" dirty="0">
                <a:solidFill>
                  <a:schemeClr val="bg1"/>
                </a:solidFill>
              </a:rPr>
              <a:t>, </a:t>
            </a:r>
            <a:r>
              <a:rPr lang="en-US" altLang="en-US" b="1" dirty="0" err="1">
                <a:solidFill>
                  <a:schemeClr val="bg1"/>
                </a:solidFill>
              </a:rPr>
              <a:t>MAppSc</a:t>
            </a:r>
            <a:br>
              <a:rPr lang="en-US" altLang="en-US" b="1" dirty="0">
                <a:solidFill>
                  <a:schemeClr val="bg1"/>
                </a:solidFill>
              </a:rPr>
            </a:br>
            <a:r>
              <a:rPr lang="en-US" altLang="en-US" b="1" dirty="0">
                <a:solidFill>
                  <a:schemeClr val="bg1"/>
                </a:solidFill>
              </a:rPr>
              <a:t>0</a:t>
            </a:r>
            <a:r>
              <a:rPr lang="id-ID" altLang="en-US" b="1" dirty="0">
                <a:solidFill>
                  <a:schemeClr val="bg1"/>
                </a:solidFill>
              </a:rPr>
              <a:t>9</a:t>
            </a:r>
            <a:r>
              <a:rPr lang="en-US" altLang="en-US" b="1" dirty="0">
                <a:solidFill>
                  <a:schemeClr val="bg1"/>
                </a:solidFill>
              </a:rPr>
              <a:t>/10/2020</a:t>
            </a:r>
          </a:p>
        </p:txBody>
      </p:sp>
    </p:spTree>
    <p:extLst>
      <p:ext uri="{BB962C8B-B14F-4D97-AF65-F5344CB8AC3E}">
        <p14:creationId xmlns:p14="http://schemas.microsoft.com/office/powerpoint/2010/main" val="377877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554" name="Rectangle 2">
            <a:extLst>
              <a:ext uri="{FF2B5EF4-FFF2-40B4-BE49-F238E27FC236}">
                <a16:creationId xmlns:a16="http://schemas.microsoft.com/office/drawing/2014/main" id="{E1DFF456-6AAF-453E-A5B4-8731B5FD4265}"/>
              </a:ext>
            </a:extLst>
          </p:cNvPr>
          <p:cNvSpPr>
            <a:spLocks noGrp="1" noChangeArrowheads="1"/>
          </p:cNvSpPr>
          <p:nvPr>
            <p:ph type="title"/>
          </p:nvPr>
        </p:nvSpPr>
        <p:spPr>
          <a:xfrm>
            <a:off x="640079" y="2053641"/>
            <a:ext cx="3669161" cy="2760098"/>
          </a:xfrm>
        </p:spPr>
        <p:txBody>
          <a:bodyPr>
            <a:normAutofit/>
          </a:bodyPr>
          <a:lstStyle/>
          <a:p>
            <a:pPr eaLnBrk="1" fontAlgn="auto" hangingPunct="1">
              <a:spcAft>
                <a:spcPts val="0"/>
              </a:spcAft>
              <a:defRPr/>
            </a:pPr>
            <a:r>
              <a:rPr lang="en-US">
                <a:solidFill>
                  <a:srgbClr val="FFFFFF"/>
                </a:solidFill>
              </a:rPr>
              <a:t>Step 4 – Risks Control</a:t>
            </a:r>
          </a:p>
        </p:txBody>
      </p:sp>
      <p:sp>
        <p:nvSpPr>
          <p:cNvPr id="23555" name="Rectangle 3">
            <a:extLst>
              <a:ext uri="{FF2B5EF4-FFF2-40B4-BE49-F238E27FC236}">
                <a16:creationId xmlns:a16="http://schemas.microsoft.com/office/drawing/2014/main" id="{149750BE-8203-484F-8484-6D656A02346F}"/>
              </a:ext>
            </a:extLst>
          </p:cNvPr>
          <p:cNvSpPr>
            <a:spLocks noGrp="1" noChangeArrowheads="1"/>
          </p:cNvSpPr>
          <p:nvPr>
            <p:ph idx="1"/>
          </p:nvPr>
        </p:nvSpPr>
        <p:spPr>
          <a:xfrm>
            <a:off x="5302102" y="1014518"/>
            <a:ext cx="6889898" cy="5230634"/>
          </a:xfrm>
        </p:spPr>
        <p:txBody>
          <a:bodyPr anchor="ctr">
            <a:noAutofit/>
          </a:bodyPr>
          <a:lstStyle/>
          <a:p>
            <a:pPr eaLnBrk="1" hangingPunct="1"/>
            <a:r>
              <a:rPr lang="en-US" altLang="en-US" sz="2400" dirty="0">
                <a:solidFill>
                  <a:srgbClr val="000000"/>
                </a:solidFill>
              </a:rPr>
              <a:t>Risk control must be achieved using a predetermined hierarchy of controls. </a:t>
            </a:r>
            <a:endParaRPr lang="id-ID" altLang="en-US" sz="2400" dirty="0">
              <a:solidFill>
                <a:srgbClr val="000000"/>
              </a:solidFill>
            </a:endParaRPr>
          </a:p>
          <a:p>
            <a:pPr eaLnBrk="1" hangingPunct="1"/>
            <a:endParaRPr lang="en-US" altLang="en-US" sz="2400" dirty="0">
              <a:solidFill>
                <a:srgbClr val="000000"/>
              </a:solidFill>
            </a:endParaRPr>
          </a:p>
          <a:p>
            <a:pPr eaLnBrk="1" hangingPunct="1"/>
            <a:r>
              <a:rPr lang="en-US" altLang="en-US" sz="2400" dirty="0">
                <a:solidFill>
                  <a:srgbClr val="000000"/>
                </a:solidFill>
              </a:rPr>
              <a:t>The primary aim of risk control is to eliminate the risk, the best way of achieving this being to eliminate the hazard. If this is not possible the risk must be minimized using one or more of the other control options from the hierarchy. </a:t>
            </a:r>
            <a:endParaRPr lang="id-ID" altLang="en-US" sz="2400" dirty="0">
              <a:solidFill>
                <a:srgbClr val="000000"/>
              </a:solidFill>
            </a:endParaRPr>
          </a:p>
          <a:p>
            <a:pPr eaLnBrk="1" hangingPunct="1"/>
            <a:endParaRPr lang="en-US" altLang="en-US" sz="2400" dirty="0">
              <a:solidFill>
                <a:srgbClr val="000000"/>
              </a:solidFill>
            </a:endParaRPr>
          </a:p>
          <a:p>
            <a:pPr eaLnBrk="1" hangingPunct="1"/>
            <a:r>
              <a:rPr lang="en-US" altLang="en-US" sz="2400" dirty="0">
                <a:solidFill>
                  <a:srgbClr val="000000"/>
                </a:solidFill>
              </a:rPr>
              <a:t>The risk control measure selected must be the highest possible option in the hierarchy. </a:t>
            </a:r>
            <a:endParaRPr lang="id-ID" altLang="en-US" sz="2400" dirty="0">
              <a:solidFill>
                <a:srgbClr val="000000"/>
              </a:solidFill>
            </a:endParaRPr>
          </a:p>
          <a:p>
            <a:pPr eaLnBrk="1" hangingPunct="1"/>
            <a:endParaRPr lang="en-US" altLang="en-US" sz="2400" dirty="0">
              <a:solidFill>
                <a:srgbClr val="000000"/>
              </a:solidFill>
            </a:endParaRPr>
          </a:p>
          <a:p>
            <a:pPr eaLnBrk="1" hangingPunct="1"/>
            <a:r>
              <a:rPr lang="en-US" altLang="en-US" sz="2400" dirty="0">
                <a:solidFill>
                  <a:srgbClr val="000000"/>
                </a:solidFill>
              </a:rPr>
              <a:t>In many cases, it will be necessary to use more than one control method. Back-up controls, such as personal protective equipment, should only be used as a last resort or as a support to other control measures.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p:tgtEl>
                                          <p:spTgt spid="235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555">
                                            <p:txEl>
                                              <p:pRg st="0" end="0"/>
                                            </p:txEl>
                                          </p:spTgt>
                                        </p:tgtEl>
                                        <p:attrNameLst>
                                          <p:attrName>style.visibility</p:attrName>
                                        </p:attrNameLst>
                                      </p:cBhvr>
                                      <p:to>
                                        <p:strVal val="visible"/>
                                      </p:to>
                                    </p:set>
                                    <p:animEffect transition="in" filter="wipe(left)">
                                      <p:cBhvr>
                                        <p:cTn id="10" dur="500"/>
                                        <p:tgtEl>
                                          <p:spTgt spid="23555">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wipe(left)">
                                      <p:cBhvr>
                                        <p:cTn id="13" dur="500"/>
                                        <p:tgtEl>
                                          <p:spTgt spid="2355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555">
                                            <p:txEl>
                                              <p:pRg st="4" end="4"/>
                                            </p:txEl>
                                          </p:spTgt>
                                        </p:tgtEl>
                                        <p:attrNameLst>
                                          <p:attrName>style.visibility</p:attrName>
                                        </p:attrNameLst>
                                      </p:cBhvr>
                                      <p:to>
                                        <p:strVal val="visible"/>
                                      </p:to>
                                    </p:set>
                                    <p:animEffect transition="in" filter="wipe(left)">
                                      <p:cBhvr>
                                        <p:cTn id="16" dur="500"/>
                                        <p:tgtEl>
                                          <p:spTgt spid="23555">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555">
                                            <p:txEl>
                                              <p:pRg st="6" end="6"/>
                                            </p:txEl>
                                          </p:spTgt>
                                        </p:tgtEl>
                                        <p:attrNameLst>
                                          <p:attrName>style.visibility</p:attrName>
                                        </p:attrNameLst>
                                      </p:cBhvr>
                                      <p:to>
                                        <p:strVal val="visible"/>
                                      </p:to>
                                    </p:set>
                                    <p:animEffect transition="in" filter="wipe(left)">
                                      <p:cBhvr>
                                        <p:cTn id="19"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2D2F12C4-3ED8-4A61-8181-8A7B7B03D458}"/>
              </a:ext>
            </a:extLst>
          </p:cNvPr>
          <p:cNvSpPr>
            <a:spLocks noGrp="1"/>
          </p:cNvSpPr>
          <p:nvPr>
            <p:ph type="title"/>
          </p:nvPr>
        </p:nvSpPr>
        <p:spPr>
          <a:xfrm>
            <a:off x="578370" y="2225091"/>
            <a:ext cx="3669161" cy="2760098"/>
          </a:xfrm>
        </p:spPr>
        <p:txBody>
          <a:bodyPr>
            <a:normAutofit/>
          </a:bodyPr>
          <a:lstStyle/>
          <a:p>
            <a:pPr eaLnBrk="1" fontAlgn="auto" hangingPunct="1">
              <a:spcAft>
                <a:spcPts val="0"/>
              </a:spcAft>
              <a:defRPr/>
            </a:pPr>
            <a:r>
              <a:rPr lang="en-US" dirty="0">
                <a:solidFill>
                  <a:srgbClr val="FFFFFF"/>
                </a:solidFill>
              </a:rPr>
              <a:t>Step 4 – Risks Control  </a:t>
            </a:r>
            <a:r>
              <a:rPr lang="en-US" dirty="0" err="1">
                <a:solidFill>
                  <a:srgbClr val="FFFFFF"/>
                </a:solidFill>
              </a:rPr>
              <a:t>cont</a:t>
            </a:r>
            <a:r>
              <a:rPr lang="en-US" dirty="0">
                <a:solidFill>
                  <a:srgbClr val="FFFFFF"/>
                </a:solidFill>
              </a:rPr>
              <a:t>…</a:t>
            </a:r>
          </a:p>
        </p:txBody>
      </p:sp>
      <p:sp>
        <p:nvSpPr>
          <p:cNvPr id="7" name="Rectangle 3">
            <a:extLst>
              <a:ext uri="{FF2B5EF4-FFF2-40B4-BE49-F238E27FC236}">
                <a16:creationId xmlns:a16="http://schemas.microsoft.com/office/drawing/2014/main" id="{0307FA32-5B95-4DDF-A05E-CE50439BDF2F}"/>
              </a:ext>
            </a:extLst>
          </p:cNvPr>
          <p:cNvSpPr>
            <a:spLocks noGrp="1" noChangeArrowheads="1"/>
          </p:cNvSpPr>
          <p:nvPr>
            <p:ph idx="1"/>
          </p:nvPr>
        </p:nvSpPr>
        <p:spPr>
          <a:xfrm>
            <a:off x="2286000" y="685800"/>
            <a:ext cx="0" cy="0"/>
          </a:xfrm>
        </p:spPr>
        <p:txBody>
          <a:bodyPr/>
          <a:lstStyle/>
          <a:p>
            <a:pPr marL="0" indent="0" algn="just">
              <a:buNone/>
            </a:pPr>
            <a:endParaRPr lang="en-US" altLang="en-US" sz="2200" dirty="0"/>
          </a:p>
        </p:txBody>
      </p:sp>
      <p:sp>
        <p:nvSpPr>
          <p:cNvPr id="10" name="Rectangle 9">
            <a:extLst>
              <a:ext uri="{FF2B5EF4-FFF2-40B4-BE49-F238E27FC236}">
                <a16:creationId xmlns:a16="http://schemas.microsoft.com/office/drawing/2014/main" id="{148E2A42-4C16-42B1-AA6A-DA03C3DF4B8A}"/>
              </a:ext>
            </a:extLst>
          </p:cNvPr>
          <p:cNvSpPr/>
          <p:nvPr/>
        </p:nvSpPr>
        <p:spPr>
          <a:xfrm>
            <a:off x="5878961" y="419652"/>
            <a:ext cx="6096000" cy="6370975"/>
          </a:xfrm>
          <a:prstGeom prst="rect">
            <a:avLst/>
          </a:prstGeom>
        </p:spPr>
        <p:txBody>
          <a:bodyPr>
            <a:spAutoFit/>
          </a:bodyPr>
          <a:lstStyle/>
          <a:p>
            <a:pPr algn="just"/>
            <a:r>
              <a:rPr lang="en-US" altLang="en-US" sz="2400" dirty="0"/>
              <a:t>While the risk control process concentrates on controlling the highest ranked risks first, this does not mean that lower priority risks which can be controlled quickly and easily should not be controlled simultaneously. The best available control measures should be put in place as soon as possible. </a:t>
            </a:r>
          </a:p>
          <a:p>
            <a:pPr algn="just"/>
            <a:endParaRPr lang="en-US" altLang="en-US" sz="2400" dirty="0"/>
          </a:p>
          <a:p>
            <a:pPr algn="just"/>
            <a:r>
              <a:rPr lang="en-US" altLang="en-US" sz="2400" dirty="0"/>
              <a:t>In some cases it may be necessary to put temporary controls in place until such time as the proper controls can be instituted. Wherever there is a high risk and the control measures are not immediately available, temporary controls which reduce the risk(s) must be put in place or the activity must cease until adequate controls are implemented.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7" name="Picture 76">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602" name="Rectangle 2">
            <a:extLst>
              <a:ext uri="{FF2B5EF4-FFF2-40B4-BE49-F238E27FC236}">
                <a16:creationId xmlns:a16="http://schemas.microsoft.com/office/drawing/2014/main" id="{B3F1374F-CD08-4514-87BD-52A3D1E3D255}"/>
              </a:ext>
            </a:extLst>
          </p:cNvPr>
          <p:cNvSpPr>
            <a:spLocks noGrp="1" noChangeArrowheads="1"/>
          </p:cNvSpPr>
          <p:nvPr>
            <p:ph type="title"/>
          </p:nvPr>
        </p:nvSpPr>
        <p:spPr>
          <a:xfrm>
            <a:off x="1179576" y="822960"/>
            <a:ext cx="9829800" cy="1325880"/>
          </a:xfrm>
        </p:spPr>
        <p:txBody>
          <a:bodyPr>
            <a:normAutofit/>
          </a:bodyPr>
          <a:lstStyle/>
          <a:p>
            <a:pPr algn="ctr" eaLnBrk="1" fontAlgn="auto" hangingPunct="1">
              <a:spcAft>
                <a:spcPts val="0"/>
              </a:spcAft>
              <a:defRPr/>
            </a:pPr>
            <a:r>
              <a:rPr lang="en-US" sz="4000">
                <a:solidFill>
                  <a:srgbClr val="FFFFFF"/>
                </a:solidFill>
              </a:rPr>
              <a:t>HIERARCHY OF CONTROL</a:t>
            </a:r>
          </a:p>
        </p:txBody>
      </p:sp>
      <p:pic>
        <p:nvPicPr>
          <p:cNvPr id="25604" name="Picture 4">
            <a:extLst>
              <a:ext uri="{FF2B5EF4-FFF2-40B4-BE49-F238E27FC236}">
                <a16:creationId xmlns:a16="http://schemas.microsoft.com/office/drawing/2014/main" id="{3D140D74-432C-4F6A-89CA-8F2C44E1E1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54951" y="2899926"/>
            <a:ext cx="11437049" cy="35499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left)">
                                      <p:cBhvr>
                                        <p:cTn id="7" dur="500"/>
                                        <p:tgtEl>
                                          <p:spTgt spid="25602"/>
                                        </p:tgtEl>
                                      </p:cBhvr>
                                    </p:animEffect>
                                  </p:childTnLst>
                                </p:cTn>
                              </p:par>
                              <p:par>
                                <p:cTn id="8" presetID="22" presetClass="entr" presetSubtype="8" fill="hold"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wipe(left)">
                                      <p:cBhvr>
                                        <p:cTn id="10"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29"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0"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31"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Rectangle 2">
            <a:extLst>
              <a:ext uri="{FF2B5EF4-FFF2-40B4-BE49-F238E27FC236}">
                <a16:creationId xmlns:a16="http://schemas.microsoft.com/office/drawing/2014/main" id="{C3E5209A-60DC-4807-91CC-C8A360A68DBB}"/>
              </a:ext>
            </a:extLst>
          </p:cNvPr>
          <p:cNvSpPr>
            <a:spLocks noGrp="1" noChangeArrowheads="1"/>
          </p:cNvSpPr>
          <p:nvPr>
            <p:ph type="title"/>
          </p:nvPr>
        </p:nvSpPr>
        <p:spPr>
          <a:xfrm>
            <a:off x="255069" y="2919914"/>
            <a:ext cx="4413184" cy="2760098"/>
          </a:xfrm>
        </p:spPr>
        <p:txBody>
          <a:bodyPr>
            <a:normAutofit/>
          </a:bodyPr>
          <a:lstStyle/>
          <a:p>
            <a:pPr eaLnBrk="1" fontAlgn="auto" hangingPunct="1">
              <a:spcAft>
                <a:spcPts val="0"/>
              </a:spcAft>
              <a:defRPr/>
            </a:pPr>
            <a:r>
              <a:rPr lang="en-US" dirty="0">
                <a:solidFill>
                  <a:srgbClr val="FFFFFF"/>
                </a:solidFill>
              </a:rPr>
              <a:t>HIERARCHY OF CONTROL</a:t>
            </a:r>
            <a:r>
              <a:rPr lang="id-ID" dirty="0">
                <a:solidFill>
                  <a:srgbClr val="FFFFFF"/>
                </a:solidFill>
              </a:rPr>
              <a:t> (1)</a:t>
            </a:r>
            <a:endParaRPr lang="en-US" dirty="0">
              <a:solidFill>
                <a:srgbClr val="FFFFFF"/>
              </a:solidFill>
            </a:endParaRPr>
          </a:p>
        </p:txBody>
      </p:sp>
      <p:sp>
        <p:nvSpPr>
          <p:cNvPr id="26627" name="Rectangle 3">
            <a:extLst>
              <a:ext uri="{FF2B5EF4-FFF2-40B4-BE49-F238E27FC236}">
                <a16:creationId xmlns:a16="http://schemas.microsoft.com/office/drawing/2014/main" id="{F5735EE2-0CD6-49B7-8B14-D46BF5BC561C}"/>
              </a:ext>
            </a:extLst>
          </p:cNvPr>
          <p:cNvSpPr>
            <a:spLocks noGrp="1" noChangeArrowheads="1"/>
          </p:cNvSpPr>
          <p:nvPr>
            <p:ph idx="1"/>
          </p:nvPr>
        </p:nvSpPr>
        <p:spPr>
          <a:xfrm>
            <a:off x="5486401" y="801866"/>
            <a:ext cx="6686282" cy="5230634"/>
          </a:xfrm>
        </p:spPr>
        <p:txBody>
          <a:bodyPr anchor="ctr">
            <a:noAutofit/>
          </a:bodyPr>
          <a:lstStyle/>
          <a:p>
            <a:pPr eaLnBrk="1" hangingPunct="1"/>
            <a:r>
              <a:rPr lang="en-US" altLang="en-US" sz="2400" b="1" dirty="0">
                <a:solidFill>
                  <a:srgbClr val="000000"/>
                </a:solidFill>
              </a:rPr>
              <a:t>Eliminate </a:t>
            </a:r>
            <a:r>
              <a:rPr lang="en-US" altLang="en-US" sz="2400" dirty="0">
                <a:solidFill>
                  <a:srgbClr val="000000"/>
                </a:solidFill>
              </a:rPr>
              <a:t>the hazard is the first choice</a:t>
            </a:r>
          </a:p>
          <a:p>
            <a:pPr lvl="1" eaLnBrk="1" hangingPunct="1"/>
            <a:r>
              <a:rPr lang="en-US" altLang="en-US" dirty="0">
                <a:solidFill>
                  <a:srgbClr val="000000"/>
                </a:solidFill>
              </a:rPr>
              <a:t>The ideal solution is to get rid of the hazard completely. </a:t>
            </a:r>
          </a:p>
          <a:p>
            <a:pPr lvl="1" eaLnBrk="1" hangingPunct="1"/>
            <a:r>
              <a:rPr lang="en-US" altLang="en-US" dirty="0">
                <a:solidFill>
                  <a:srgbClr val="000000"/>
                </a:solidFill>
              </a:rPr>
              <a:t>This is the most effective control measure and should always be considered first.</a:t>
            </a:r>
          </a:p>
          <a:p>
            <a:pPr lvl="1" eaLnBrk="1" hangingPunct="1"/>
            <a:r>
              <a:rPr lang="en-US" altLang="en-US" dirty="0">
                <a:solidFill>
                  <a:srgbClr val="000000"/>
                </a:solidFill>
              </a:rPr>
              <a:t>If the hazard cannot be eliminated completely there are a number of control options that can be used to prevent or minimize exposure to the risk:</a:t>
            </a:r>
          </a:p>
          <a:p>
            <a:pPr lvl="1" eaLnBrk="1" hangingPunct="1">
              <a:buFontTx/>
              <a:buNone/>
            </a:pPr>
            <a:endParaRPr lang="en-US" altLang="en-US" dirty="0">
              <a:solidFill>
                <a:srgbClr val="000000"/>
              </a:solidFill>
            </a:endParaRPr>
          </a:p>
          <a:p>
            <a:pPr eaLnBrk="1" hangingPunct="1"/>
            <a:r>
              <a:rPr lang="en-US" altLang="en-US" sz="2400" b="1" dirty="0">
                <a:solidFill>
                  <a:srgbClr val="000000"/>
                </a:solidFill>
              </a:rPr>
              <a:t>Substituting </a:t>
            </a:r>
            <a:r>
              <a:rPr lang="en-US" altLang="en-US" sz="2400" dirty="0">
                <a:solidFill>
                  <a:srgbClr val="000000"/>
                </a:solidFill>
              </a:rPr>
              <a:t>a less hazardous material, process or equipment</a:t>
            </a:r>
          </a:p>
          <a:p>
            <a:pPr eaLnBrk="1" hangingPunct="1">
              <a:buFontTx/>
              <a:buNone/>
            </a:pPr>
            <a:endParaRPr lang="en-US" altLang="en-US" sz="2400" dirty="0">
              <a:solidFill>
                <a:srgbClr val="000000"/>
              </a:solidFill>
            </a:endParaRPr>
          </a:p>
          <a:p>
            <a:pPr eaLnBrk="1" hangingPunct="1"/>
            <a:r>
              <a:rPr lang="en-US" altLang="en-US" sz="2400" b="1" dirty="0">
                <a:solidFill>
                  <a:srgbClr val="000000"/>
                </a:solidFill>
              </a:rPr>
              <a:t>Redesigning </a:t>
            </a:r>
            <a:r>
              <a:rPr lang="en-US" altLang="en-US" sz="2400" dirty="0">
                <a:solidFill>
                  <a:srgbClr val="000000"/>
                </a:solidFill>
              </a:rPr>
              <a:t>the equipment or work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left)">
                                      <p:cBhvr>
                                        <p:cTn id="7" dur="500"/>
                                        <p:tgtEl>
                                          <p:spTgt spid="266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627">
                                            <p:txEl>
                                              <p:pRg st="0" end="0"/>
                                            </p:txEl>
                                          </p:spTgt>
                                        </p:tgtEl>
                                        <p:attrNameLst>
                                          <p:attrName>style.visibility</p:attrName>
                                        </p:attrNameLst>
                                      </p:cBhvr>
                                      <p:to>
                                        <p:strVal val="visible"/>
                                      </p:to>
                                    </p:set>
                                    <p:animEffect transition="in" filter="wipe(left)">
                                      <p:cBhvr>
                                        <p:cTn id="10" dur="500"/>
                                        <p:tgtEl>
                                          <p:spTgt spid="26627">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Effect transition="in" filter="wipe(left)">
                                      <p:cBhvr>
                                        <p:cTn id="13" dur="500"/>
                                        <p:tgtEl>
                                          <p:spTgt spid="26627">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627">
                                            <p:txEl>
                                              <p:pRg st="2" end="2"/>
                                            </p:txEl>
                                          </p:spTgt>
                                        </p:tgtEl>
                                        <p:attrNameLst>
                                          <p:attrName>style.visibility</p:attrName>
                                        </p:attrNameLst>
                                      </p:cBhvr>
                                      <p:to>
                                        <p:strVal val="visible"/>
                                      </p:to>
                                    </p:set>
                                    <p:animEffect transition="in" filter="wipe(left)">
                                      <p:cBhvr>
                                        <p:cTn id="16" dur="500"/>
                                        <p:tgtEl>
                                          <p:spTgt spid="26627">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Effect transition="in" filter="wipe(left)">
                                      <p:cBhvr>
                                        <p:cTn id="19" dur="500"/>
                                        <p:tgtEl>
                                          <p:spTgt spid="26627">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wipe(left)">
                                      <p:cBhvr>
                                        <p:cTn id="22" dur="500"/>
                                        <p:tgtEl>
                                          <p:spTgt spid="26627">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627">
                                            <p:txEl>
                                              <p:pRg st="7" end="7"/>
                                            </p:txEl>
                                          </p:spTgt>
                                        </p:tgtEl>
                                        <p:attrNameLst>
                                          <p:attrName>style.visibility</p:attrName>
                                        </p:attrNameLst>
                                      </p:cBhvr>
                                      <p:to>
                                        <p:strVal val="visible"/>
                                      </p:to>
                                    </p:set>
                                    <p:animEffect transition="in" filter="wipe(left)">
                                      <p:cBhvr>
                                        <p:cTn id="25"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Rectangle 2">
            <a:extLst>
              <a:ext uri="{FF2B5EF4-FFF2-40B4-BE49-F238E27FC236}">
                <a16:creationId xmlns:a16="http://schemas.microsoft.com/office/drawing/2014/main" id="{C3E5209A-60DC-4807-91CC-C8A360A68DBB}"/>
              </a:ext>
            </a:extLst>
          </p:cNvPr>
          <p:cNvSpPr>
            <a:spLocks noGrp="1" noChangeArrowheads="1"/>
          </p:cNvSpPr>
          <p:nvPr>
            <p:ph type="title"/>
          </p:nvPr>
        </p:nvSpPr>
        <p:spPr>
          <a:xfrm>
            <a:off x="328596" y="2847725"/>
            <a:ext cx="4966637" cy="2760098"/>
          </a:xfrm>
        </p:spPr>
        <p:txBody>
          <a:bodyPr>
            <a:normAutofit/>
          </a:bodyPr>
          <a:lstStyle/>
          <a:p>
            <a:pPr eaLnBrk="1" fontAlgn="auto" hangingPunct="1">
              <a:spcAft>
                <a:spcPts val="0"/>
              </a:spcAft>
              <a:defRPr/>
            </a:pPr>
            <a:r>
              <a:rPr lang="en-US" dirty="0">
                <a:solidFill>
                  <a:srgbClr val="FFFFFF"/>
                </a:solidFill>
              </a:rPr>
              <a:t>HIERARCHY OF CONTROL</a:t>
            </a:r>
            <a:r>
              <a:rPr lang="id-ID" dirty="0">
                <a:solidFill>
                  <a:srgbClr val="FFFFFF"/>
                </a:solidFill>
              </a:rPr>
              <a:t> (2)</a:t>
            </a:r>
            <a:endParaRPr lang="en-US" dirty="0">
              <a:solidFill>
                <a:srgbClr val="FFFFFF"/>
              </a:solidFill>
            </a:endParaRPr>
          </a:p>
        </p:txBody>
      </p:sp>
      <p:sp>
        <p:nvSpPr>
          <p:cNvPr id="26627" name="Rectangle 3">
            <a:extLst>
              <a:ext uri="{FF2B5EF4-FFF2-40B4-BE49-F238E27FC236}">
                <a16:creationId xmlns:a16="http://schemas.microsoft.com/office/drawing/2014/main" id="{F5735EE2-0CD6-49B7-8B14-D46BF5BC561C}"/>
              </a:ext>
            </a:extLst>
          </p:cNvPr>
          <p:cNvSpPr>
            <a:spLocks noGrp="1" noChangeArrowheads="1"/>
          </p:cNvSpPr>
          <p:nvPr>
            <p:ph idx="1"/>
          </p:nvPr>
        </p:nvSpPr>
        <p:spPr>
          <a:xfrm>
            <a:off x="6090574" y="801866"/>
            <a:ext cx="5306084" cy="5230634"/>
          </a:xfrm>
        </p:spPr>
        <p:txBody>
          <a:bodyPr anchor="ctr">
            <a:noAutofit/>
          </a:bodyPr>
          <a:lstStyle/>
          <a:p>
            <a:pPr eaLnBrk="1" hangingPunct="1"/>
            <a:r>
              <a:rPr lang="en-US" altLang="en-US" sz="2400" b="1" dirty="0">
                <a:solidFill>
                  <a:srgbClr val="000000"/>
                </a:solidFill>
              </a:rPr>
              <a:t>Isolating </a:t>
            </a:r>
            <a:r>
              <a:rPr lang="en-US" altLang="en-US" sz="2400" dirty="0">
                <a:solidFill>
                  <a:srgbClr val="000000"/>
                </a:solidFill>
              </a:rPr>
              <a:t>the hazard through engineering – separating the worker from the hazard.</a:t>
            </a:r>
          </a:p>
          <a:p>
            <a:pPr eaLnBrk="1" hangingPunct="1">
              <a:buFontTx/>
              <a:buNone/>
            </a:pPr>
            <a:endParaRPr lang="en-US" altLang="en-US" sz="2400" dirty="0">
              <a:solidFill>
                <a:srgbClr val="000000"/>
              </a:solidFill>
            </a:endParaRPr>
          </a:p>
          <a:p>
            <a:pPr eaLnBrk="1" hangingPunct="1"/>
            <a:r>
              <a:rPr lang="en-US" altLang="en-US" sz="2400" b="1" dirty="0">
                <a:solidFill>
                  <a:srgbClr val="000000"/>
                </a:solidFill>
              </a:rPr>
              <a:t>Administrative </a:t>
            </a:r>
            <a:r>
              <a:rPr lang="en-US" altLang="en-US" sz="2400" dirty="0">
                <a:solidFill>
                  <a:srgbClr val="000000"/>
                </a:solidFill>
              </a:rPr>
              <a:t>controls involve minimizing exposure to a risk through the use of procedures or instruction. This could involve limiting the exposure time to a particular hazard such as noise or radiation.</a:t>
            </a:r>
          </a:p>
          <a:p>
            <a:pPr eaLnBrk="1" hangingPunct="1">
              <a:buFontTx/>
              <a:buNone/>
            </a:pPr>
            <a:endParaRPr lang="en-US" altLang="en-US" sz="2400" dirty="0">
              <a:solidFill>
                <a:srgbClr val="000000"/>
              </a:solidFill>
            </a:endParaRPr>
          </a:p>
          <a:p>
            <a:pPr eaLnBrk="1" hangingPunct="1"/>
            <a:r>
              <a:rPr lang="en-US" altLang="en-US" sz="2400" b="1" dirty="0">
                <a:solidFill>
                  <a:srgbClr val="000000"/>
                </a:solidFill>
              </a:rPr>
              <a:t>Personal Protective Equipment (PPE) </a:t>
            </a:r>
            <a:r>
              <a:rPr lang="en-US" altLang="en-US" sz="2400" dirty="0">
                <a:solidFill>
                  <a:srgbClr val="000000"/>
                </a:solidFill>
              </a:rPr>
              <a:t>is used as a last resort when exposure to risk is not or cannot be minimized by other means.</a:t>
            </a:r>
          </a:p>
          <a:p>
            <a:pPr eaLnBrk="1" hangingPunct="1"/>
            <a:endParaRPr lang="en-US" alt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left)">
                                      <p:cBhvr>
                                        <p:cTn id="7" dur="500"/>
                                        <p:tgtEl>
                                          <p:spTgt spid="266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627">
                                            <p:txEl>
                                              <p:pRg st="0" end="0"/>
                                            </p:txEl>
                                          </p:spTgt>
                                        </p:tgtEl>
                                        <p:attrNameLst>
                                          <p:attrName>style.visibility</p:attrName>
                                        </p:attrNameLst>
                                      </p:cBhvr>
                                      <p:to>
                                        <p:strVal val="visible"/>
                                      </p:to>
                                    </p:set>
                                    <p:animEffect transition="in" filter="wipe(left)">
                                      <p:cBhvr>
                                        <p:cTn id="10" dur="500"/>
                                        <p:tgtEl>
                                          <p:spTgt spid="26627">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Effect transition="in" filter="wipe(left)">
                                      <p:cBhvr>
                                        <p:cTn id="13" dur="500"/>
                                        <p:tgtEl>
                                          <p:spTgt spid="2662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627">
                                            <p:txEl>
                                              <p:pRg st="4" end="4"/>
                                            </p:txEl>
                                          </p:spTgt>
                                        </p:tgtEl>
                                        <p:attrNameLst>
                                          <p:attrName>style.visibility</p:attrName>
                                        </p:attrNameLst>
                                      </p:cBhvr>
                                      <p:to>
                                        <p:strVal val="visible"/>
                                      </p:to>
                                    </p:set>
                                    <p:animEffect transition="in" filter="wipe(left)">
                                      <p:cBhvr>
                                        <p:cTn id="16"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B28B9B-691C-4AF5-A286-BDE3101ABF98}"/>
              </a:ext>
            </a:extLst>
          </p:cNvPr>
          <p:cNvGrpSpPr/>
          <p:nvPr/>
        </p:nvGrpSpPr>
        <p:grpSpPr>
          <a:xfrm>
            <a:off x="1267990" y="932229"/>
            <a:ext cx="3032704" cy="5485397"/>
            <a:chOff x="906250" y="1658449"/>
            <a:chExt cx="1915635" cy="3464901"/>
          </a:xfrm>
        </p:grpSpPr>
        <p:grpSp>
          <p:nvGrpSpPr>
            <p:cNvPr id="3" name="Group 2">
              <a:extLst>
                <a:ext uri="{FF2B5EF4-FFF2-40B4-BE49-F238E27FC236}">
                  <a16:creationId xmlns:a16="http://schemas.microsoft.com/office/drawing/2014/main" id="{434F0B35-0B91-4506-86BD-941A82DB19FD}"/>
                </a:ext>
              </a:extLst>
            </p:cNvPr>
            <p:cNvGrpSpPr/>
            <p:nvPr/>
          </p:nvGrpSpPr>
          <p:grpSpPr>
            <a:xfrm>
              <a:off x="906250" y="1658449"/>
              <a:ext cx="1915635" cy="3464901"/>
              <a:chOff x="8631016" y="1596421"/>
              <a:chExt cx="1013176" cy="1832580"/>
            </a:xfrm>
          </p:grpSpPr>
          <p:sp>
            <p:nvSpPr>
              <p:cNvPr id="4" name="Arrow: Pentagon 3">
                <a:extLst>
                  <a:ext uri="{FF2B5EF4-FFF2-40B4-BE49-F238E27FC236}">
                    <a16:creationId xmlns:a16="http://schemas.microsoft.com/office/drawing/2014/main" id="{94283DD7-0D29-4F55-A888-4766844EF2B0}"/>
                  </a:ext>
                </a:extLst>
              </p:cNvPr>
              <p:cNvSpPr/>
              <p:nvPr/>
            </p:nvSpPr>
            <p:spPr>
              <a:xfrm rot="5400000">
                <a:off x="8224282" y="2087196"/>
                <a:ext cx="1832580" cy="851029"/>
              </a:xfrm>
              <a:prstGeom prst="homePlate">
                <a:avLst>
                  <a:gd name="adj" fmla="val 394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83BB50C-6948-4AA8-AD2E-F875FE860068}"/>
                  </a:ext>
                </a:extLst>
              </p:cNvPr>
              <p:cNvSpPr/>
              <p:nvPr/>
            </p:nvSpPr>
            <p:spPr>
              <a:xfrm>
                <a:off x="8631016" y="1665951"/>
                <a:ext cx="1013176" cy="818487"/>
              </a:xfrm>
              <a:custGeom>
                <a:avLst/>
                <a:gdLst>
                  <a:gd name="connsiteX0" fmla="*/ 2376700 w 2584495"/>
                  <a:gd name="connsiteY0" fmla="*/ 10147 h 2087865"/>
                  <a:gd name="connsiteX1" fmla="*/ 2550872 w 2584495"/>
                  <a:gd name="connsiteY1" fmla="*/ 10819 h 2087865"/>
                  <a:gd name="connsiteX2" fmla="*/ 2583823 w 2584495"/>
                  <a:gd name="connsiteY2" fmla="*/ 44443 h 2087865"/>
                  <a:gd name="connsiteX3" fmla="*/ 2583151 w 2584495"/>
                  <a:gd name="connsiteY3" fmla="*/ 1498337 h 2087865"/>
                  <a:gd name="connsiteX4" fmla="*/ 2583151 w 2584495"/>
                  <a:gd name="connsiteY4" fmla="*/ 2042371 h 2087865"/>
                  <a:gd name="connsiteX5" fmla="*/ 2577771 w 2584495"/>
                  <a:gd name="connsiteY5" fmla="*/ 2077340 h 2087865"/>
                  <a:gd name="connsiteX6" fmla="*/ 2499091 w 2584495"/>
                  <a:gd name="connsiteY6" fmla="*/ 2087427 h 2087865"/>
                  <a:gd name="connsiteX7" fmla="*/ 2375356 w 2584495"/>
                  <a:gd name="connsiteY7" fmla="*/ 2086754 h 2087865"/>
                  <a:gd name="connsiteX8" fmla="*/ 2314833 w 2584495"/>
                  <a:gd name="connsiteY8" fmla="*/ 2087427 h 2087865"/>
                  <a:gd name="connsiteX9" fmla="*/ 256382 w 2584495"/>
                  <a:gd name="connsiteY9" fmla="*/ 2087427 h 2087865"/>
                  <a:gd name="connsiteX10" fmla="*/ 212671 w 2584495"/>
                  <a:gd name="connsiteY10" fmla="*/ 2086754 h 2087865"/>
                  <a:gd name="connsiteX11" fmla="*/ 52621 w 2584495"/>
                  <a:gd name="connsiteY11" fmla="*/ 2087427 h 2087865"/>
                  <a:gd name="connsiteX12" fmla="*/ 4203 w 2584495"/>
                  <a:gd name="connsiteY12" fmla="*/ 2076667 h 2087865"/>
                  <a:gd name="connsiteX13" fmla="*/ 841 w 2584495"/>
                  <a:gd name="connsiteY13" fmla="*/ 2040353 h 2087865"/>
                  <a:gd name="connsiteX14" fmla="*/ 168 w 2584495"/>
                  <a:gd name="connsiteY14" fmla="*/ 47805 h 2087865"/>
                  <a:gd name="connsiteX15" fmla="*/ 38499 w 2584495"/>
                  <a:gd name="connsiteY15" fmla="*/ 9474 h 2087865"/>
                  <a:gd name="connsiteX16" fmla="*/ 206618 w 2584495"/>
                  <a:gd name="connsiteY16" fmla="*/ 8802 h 2087865"/>
                  <a:gd name="connsiteX17" fmla="*/ 251674 w 2584495"/>
                  <a:gd name="connsiteY17" fmla="*/ 60 h 2087865"/>
                  <a:gd name="connsiteX18" fmla="*/ 2330972 w 2584495"/>
                  <a:gd name="connsiteY18" fmla="*/ 60 h 2087865"/>
                  <a:gd name="connsiteX19" fmla="*/ 2376700 w 2584495"/>
                  <a:gd name="connsiteY19" fmla="*/ 10147 h 208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4495" h="2087865">
                    <a:moveTo>
                      <a:pt x="2376700" y="10147"/>
                    </a:moveTo>
                    <a:cubicBezTo>
                      <a:pt x="2435206" y="10819"/>
                      <a:pt x="2493039" y="12837"/>
                      <a:pt x="2550872" y="10819"/>
                    </a:cubicBezTo>
                    <a:cubicBezTo>
                      <a:pt x="2577771" y="10147"/>
                      <a:pt x="2583823" y="18889"/>
                      <a:pt x="2583823" y="44443"/>
                    </a:cubicBezTo>
                    <a:cubicBezTo>
                      <a:pt x="2583151" y="529299"/>
                      <a:pt x="2583151" y="1014154"/>
                      <a:pt x="2583151" y="1498337"/>
                    </a:cubicBezTo>
                    <a:cubicBezTo>
                      <a:pt x="2583151" y="1679906"/>
                      <a:pt x="2583151" y="1860802"/>
                      <a:pt x="2583151" y="2042371"/>
                    </a:cubicBezTo>
                    <a:cubicBezTo>
                      <a:pt x="2583151" y="2053803"/>
                      <a:pt x="2588530" y="2067253"/>
                      <a:pt x="2577771" y="2077340"/>
                    </a:cubicBezTo>
                    <a:cubicBezTo>
                      <a:pt x="2552889" y="2090117"/>
                      <a:pt x="2525318" y="2087427"/>
                      <a:pt x="2499091" y="2087427"/>
                    </a:cubicBezTo>
                    <a:cubicBezTo>
                      <a:pt x="2458070" y="2087427"/>
                      <a:pt x="2416376" y="2088772"/>
                      <a:pt x="2375356" y="2086754"/>
                    </a:cubicBezTo>
                    <a:cubicBezTo>
                      <a:pt x="2355181" y="2088772"/>
                      <a:pt x="2335007" y="2087427"/>
                      <a:pt x="2314833" y="2087427"/>
                    </a:cubicBezTo>
                    <a:cubicBezTo>
                      <a:pt x="1628906" y="2087427"/>
                      <a:pt x="942308" y="2087427"/>
                      <a:pt x="256382" y="2087427"/>
                    </a:cubicBezTo>
                    <a:cubicBezTo>
                      <a:pt x="241587" y="2087427"/>
                      <a:pt x="227465" y="2088099"/>
                      <a:pt x="212671" y="2086754"/>
                    </a:cubicBezTo>
                    <a:cubicBezTo>
                      <a:pt x="159545" y="2088099"/>
                      <a:pt x="106419" y="2086754"/>
                      <a:pt x="52621" y="2087427"/>
                    </a:cubicBezTo>
                    <a:cubicBezTo>
                      <a:pt x="35809" y="2087427"/>
                      <a:pt x="19670" y="2084064"/>
                      <a:pt x="4203" y="2076667"/>
                    </a:cubicBezTo>
                    <a:cubicBezTo>
                      <a:pt x="-2522" y="2065235"/>
                      <a:pt x="841" y="2052458"/>
                      <a:pt x="841" y="2040353"/>
                    </a:cubicBezTo>
                    <a:cubicBezTo>
                      <a:pt x="841" y="1375947"/>
                      <a:pt x="841" y="712212"/>
                      <a:pt x="168" y="47805"/>
                    </a:cubicBezTo>
                    <a:cubicBezTo>
                      <a:pt x="168" y="16872"/>
                      <a:pt x="8238" y="8802"/>
                      <a:pt x="38499" y="9474"/>
                    </a:cubicBezTo>
                    <a:cubicBezTo>
                      <a:pt x="94315" y="11492"/>
                      <a:pt x="150130" y="9474"/>
                      <a:pt x="206618" y="8802"/>
                    </a:cubicBezTo>
                    <a:cubicBezTo>
                      <a:pt x="220068" y="-1285"/>
                      <a:pt x="236207" y="60"/>
                      <a:pt x="251674" y="60"/>
                    </a:cubicBezTo>
                    <a:cubicBezTo>
                      <a:pt x="944998" y="60"/>
                      <a:pt x="1637649" y="60"/>
                      <a:pt x="2330972" y="60"/>
                    </a:cubicBezTo>
                    <a:cubicBezTo>
                      <a:pt x="2346439" y="1405"/>
                      <a:pt x="2362578" y="732"/>
                      <a:pt x="2376700" y="10147"/>
                    </a:cubicBezTo>
                    <a:close/>
                  </a:path>
                </a:pathLst>
              </a:custGeom>
              <a:solidFill>
                <a:schemeClr val="accent1"/>
              </a:solidFill>
              <a:ln w="67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D750B9C-905F-4374-9BFB-B946DEFE26ED}"/>
                  </a:ext>
                </a:extLst>
              </p:cNvPr>
              <p:cNvSpPr/>
              <p:nvPr/>
            </p:nvSpPr>
            <p:spPr>
              <a:xfrm>
                <a:off x="8632663" y="2480312"/>
                <a:ext cx="80933" cy="60370"/>
              </a:xfrm>
              <a:custGeom>
                <a:avLst/>
                <a:gdLst>
                  <a:gd name="connsiteX0" fmla="*/ 206450 w 206450"/>
                  <a:gd name="connsiteY0" fmla="*/ 0 h 153997"/>
                  <a:gd name="connsiteX1" fmla="*/ 201743 w 206450"/>
                  <a:gd name="connsiteY1" fmla="*/ 153997 h 153997"/>
                  <a:gd name="connsiteX2" fmla="*/ 0 w 206450"/>
                  <a:gd name="connsiteY2" fmla="*/ 673 h 153997"/>
                  <a:gd name="connsiteX3" fmla="*/ 206450 w 206450"/>
                  <a:gd name="connsiteY3" fmla="*/ 0 h 153997"/>
                </a:gdLst>
                <a:ahLst/>
                <a:cxnLst>
                  <a:cxn ang="0">
                    <a:pos x="connsiteX0" y="connsiteY0"/>
                  </a:cxn>
                  <a:cxn ang="0">
                    <a:pos x="connsiteX1" y="connsiteY1"/>
                  </a:cxn>
                  <a:cxn ang="0">
                    <a:pos x="connsiteX2" y="connsiteY2"/>
                  </a:cxn>
                  <a:cxn ang="0">
                    <a:pos x="connsiteX3" y="connsiteY3"/>
                  </a:cxn>
                </a:cxnLst>
                <a:rect l="l" t="t" r="r" b="b"/>
                <a:pathLst>
                  <a:path w="206450" h="153997">
                    <a:moveTo>
                      <a:pt x="206450" y="0"/>
                    </a:moveTo>
                    <a:cubicBezTo>
                      <a:pt x="201070" y="51108"/>
                      <a:pt x="209813" y="102889"/>
                      <a:pt x="201743" y="153997"/>
                    </a:cubicBezTo>
                    <a:cubicBezTo>
                      <a:pt x="134495" y="102889"/>
                      <a:pt x="67248" y="51781"/>
                      <a:pt x="0" y="673"/>
                    </a:cubicBezTo>
                    <a:cubicBezTo>
                      <a:pt x="69265" y="0"/>
                      <a:pt x="137858" y="0"/>
                      <a:pt x="206450" y="0"/>
                    </a:cubicBezTo>
                    <a:close/>
                  </a:path>
                </a:pathLst>
              </a:custGeom>
              <a:solidFill>
                <a:schemeClr val="accent1">
                  <a:lumMod val="50000"/>
                </a:schemeClr>
              </a:solidFill>
              <a:ln w="67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A4F5C2C-B048-4B72-88A2-6FE63C5404ED}"/>
                  </a:ext>
                </a:extLst>
              </p:cNvPr>
              <p:cNvSpPr/>
              <p:nvPr/>
            </p:nvSpPr>
            <p:spPr>
              <a:xfrm>
                <a:off x="9562205" y="2480312"/>
                <a:ext cx="79351" cy="60106"/>
              </a:xfrm>
              <a:custGeom>
                <a:avLst/>
                <a:gdLst>
                  <a:gd name="connsiteX0" fmla="*/ 1345 w 202415"/>
                  <a:gd name="connsiteY0" fmla="*/ 153325 h 153324"/>
                  <a:gd name="connsiteX1" fmla="*/ 0 w 202415"/>
                  <a:gd name="connsiteY1" fmla="*/ 0 h 153324"/>
                  <a:gd name="connsiteX2" fmla="*/ 202415 w 202415"/>
                  <a:gd name="connsiteY2" fmla="*/ 0 h 153324"/>
                  <a:gd name="connsiteX3" fmla="*/ 1345 w 202415"/>
                  <a:gd name="connsiteY3" fmla="*/ 153325 h 153324"/>
                </a:gdLst>
                <a:ahLst/>
                <a:cxnLst>
                  <a:cxn ang="0">
                    <a:pos x="connsiteX0" y="connsiteY0"/>
                  </a:cxn>
                  <a:cxn ang="0">
                    <a:pos x="connsiteX1" y="connsiteY1"/>
                  </a:cxn>
                  <a:cxn ang="0">
                    <a:pos x="connsiteX2" y="connsiteY2"/>
                  </a:cxn>
                  <a:cxn ang="0">
                    <a:pos x="connsiteX3" y="connsiteY3"/>
                  </a:cxn>
                </a:cxnLst>
                <a:rect l="l" t="t" r="r" b="b"/>
                <a:pathLst>
                  <a:path w="202415" h="153324">
                    <a:moveTo>
                      <a:pt x="1345" y="153325"/>
                    </a:moveTo>
                    <a:cubicBezTo>
                      <a:pt x="672" y="102216"/>
                      <a:pt x="0" y="51108"/>
                      <a:pt x="0" y="0"/>
                    </a:cubicBezTo>
                    <a:cubicBezTo>
                      <a:pt x="67248" y="0"/>
                      <a:pt x="135168" y="0"/>
                      <a:pt x="202415" y="0"/>
                    </a:cubicBezTo>
                    <a:cubicBezTo>
                      <a:pt x="138530" y="55143"/>
                      <a:pt x="68592" y="102889"/>
                      <a:pt x="1345" y="153325"/>
                    </a:cubicBezTo>
                    <a:close/>
                  </a:path>
                </a:pathLst>
              </a:custGeom>
              <a:solidFill>
                <a:schemeClr val="accent1">
                  <a:lumMod val="50000"/>
                </a:schemeClr>
              </a:solidFill>
              <a:ln w="6725"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ACEE857C-73F0-42C2-8878-33C815D33A69}"/>
                </a:ext>
              </a:extLst>
            </p:cNvPr>
            <p:cNvSpPr/>
            <p:nvPr/>
          </p:nvSpPr>
          <p:spPr>
            <a:xfrm>
              <a:off x="1062386" y="2048950"/>
              <a:ext cx="1487508" cy="1147018"/>
            </a:xfrm>
            <a:prstGeom prst="rect">
              <a:avLst/>
            </a:prstGeom>
          </p:spPr>
          <p:txBody>
            <a:bodyPr wrap="square">
              <a:spAutoFit/>
            </a:bodyPr>
            <a:lstStyle/>
            <a:p>
              <a:pPr algn="ctr"/>
              <a:r>
                <a:rPr lang="en-US" sz="2800" dirty="0">
                  <a:solidFill>
                    <a:schemeClr val="bg1"/>
                  </a:solidFill>
                </a:rPr>
                <a:t>HIERARCHY OF CONTROL </a:t>
              </a:r>
              <a:r>
                <a:rPr lang="en-US" sz="2800" dirty="0" err="1">
                  <a:solidFill>
                    <a:schemeClr val="bg1"/>
                  </a:solidFill>
                </a:rPr>
                <a:t>cont</a:t>
              </a:r>
              <a:r>
                <a:rPr lang="en-US" sz="2800" dirty="0">
                  <a:solidFill>
                    <a:schemeClr val="bg1"/>
                  </a:solidFill>
                </a:rPr>
                <a:t>…</a:t>
              </a:r>
            </a:p>
          </p:txBody>
        </p:sp>
        <p:sp>
          <p:nvSpPr>
            <p:cNvPr id="11" name="Graphic 23">
              <a:extLst>
                <a:ext uri="{FF2B5EF4-FFF2-40B4-BE49-F238E27FC236}">
                  <a16:creationId xmlns:a16="http://schemas.microsoft.com/office/drawing/2014/main" id="{CDEF32A1-C8C0-4F54-AC9B-1A1798959C35}"/>
                </a:ext>
              </a:extLst>
            </p:cNvPr>
            <p:cNvSpPr/>
            <p:nvPr/>
          </p:nvSpPr>
          <p:spPr>
            <a:xfrm>
              <a:off x="1459336" y="3575809"/>
              <a:ext cx="857480" cy="846355"/>
            </a:xfrm>
            <a:custGeom>
              <a:avLst/>
              <a:gdLst>
                <a:gd name="connsiteX0" fmla="*/ 355378 w 2143828"/>
                <a:gd name="connsiteY0" fmla="*/ 0 h 2116015"/>
                <a:gd name="connsiteX1" fmla="*/ 486236 w 2143828"/>
                <a:gd name="connsiteY1" fmla="*/ 97515 h 2116015"/>
                <a:gd name="connsiteX2" fmla="*/ 493273 w 2143828"/>
                <a:gd name="connsiteY2" fmla="*/ 103045 h 2116015"/>
                <a:gd name="connsiteX3" fmla="*/ 450548 w 2143828"/>
                <a:gd name="connsiteY3" fmla="*/ 160180 h 2116015"/>
                <a:gd name="connsiteX4" fmla="*/ 424409 w 2143828"/>
                <a:gd name="connsiteY4" fmla="*/ 194863 h 2116015"/>
                <a:gd name="connsiteX5" fmla="*/ 358897 w 2143828"/>
                <a:gd name="connsiteY5" fmla="*/ 311982 h 2116015"/>
                <a:gd name="connsiteX6" fmla="*/ 331921 w 2143828"/>
                <a:gd name="connsiteY6" fmla="*/ 368950 h 2116015"/>
                <a:gd name="connsiteX7" fmla="*/ 1626260 w 2143828"/>
                <a:gd name="connsiteY7" fmla="*/ 739240 h 2116015"/>
                <a:gd name="connsiteX8" fmla="*/ 1643016 w 2143828"/>
                <a:gd name="connsiteY8" fmla="*/ 678586 h 2116015"/>
                <a:gd name="connsiteX9" fmla="*/ 2143829 w 2143828"/>
                <a:gd name="connsiteY9" fmla="*/ 767221 h 2116015"/>
                <a:gd name="connsiteX10" fmla="*/ 2043298 w 2143828"/>
                <a:gd name="connsiteY10" fmla="*/ 1142203 h 2116015"/>
                <a:gd name="connsiteX11" fmla="*/ 1567952 w 2143828"/>
                <a:gd name="connsiteY11" fmla="*/ 954879 h 2116015"/>
                <a:gd name="connsiteX12" fmla="*/ 1592415 w 2143828"/>
                <a:gd name="connsiteY12" fmla="*/ 864569 h 2116015"/>
                <a:gd name="connsiteX13" fmla="*/ 1196992 w 2143828"/>
                <a:gd name="connsiteY13" fmla="*/ 751471 h 2116015"/>
                <a:gd name="connsiteX14" fmla="*/ 1744385 w 2143828"/>
                <a:gd name="connsiteY14" fmla="*/ 2065750 h 2116015"/>
                <a:gd name="connsiteX15" fmla="*/ 1684904 w 2143828"/>
                <a:gd name="connsiteY15" fmla="*/ 2090715 h 2116015"/>
                <a:gd name="connsiteX16" fmla="*/ 1633298 w 2143828"/>
                <a:gd name="connsiteY16" fmla="*/ 2112329 h 2116015"/>
                <a:gd name="connsiteX17" fmla="*/ 1626931 w 2143828"/>
                <a:gd name="connsiteY17" fmla="*/ 2115848 h 2116015"/>
                <a:gd name="connsiteX18" fmla="*/ 1623580 w 2143828"/>
                <a:gd name="connsiteY18" fmla="*/ 2115848 h 2116015"/>
                <a:gd name="connsiteX19" fmla="*/ 1622239 w 2143828"/>
                <a:gd name="connsiteY19" fmla="*/ 2111157 h 2116015"/>
                <a:gd name="connsiteX20" fmla="*/ 1541814 w 2143828"/>
                <a:gd name="connsiteY20" fmla="*/ 1917634 h 2116015"/>
                <a:gd name="connsiteX21" fmla="*/ 1530756 w 2143828"/>
                <a:gd name="connsiteY21" fmla="*/ 1906408 h 2116015"/>
                <a:gd name="connsiteX22" fmla="*/ 821340 w 2143828"/>
                <a:gd name="connsiteY22" fmla="*/ 1603306 h 2116015"/>
                <a:gd name="connsiteX23" fmla="*/ 767891 w 2143828"/>
                <a:gd name="connsiteY23" fmla="*/ 1580519 h 2116015"/>
                <a:gd name="connsiteX24" fmla="*/ 763367 w 2143828"/>
                <a:gd name="connsiteY24" fmla="*/ 1590907 h 2116015"/>
                <a:gd name="connsiteX25" fmla="*/ 645578 w 2143828"/>
                <a:gd name="connsiteY25" fmla="*/ 1873065 h 2116015"/>
                <a:gd name="connsiteX26" fmla="*/ 544544 w 2143828"/>
                <a:gd name="connsiteY26" fmla="*/ 2116016 h 2116015"/>
                <a:gd name="connsiteX27" fmla="*/ 542869 w 2143828"/>
                <a:gd name="connsiteY27" fmla="*/ 2116016 h 2116015"/>
                <a:gd name="connsiteX28" fmla="*/ 535329 w 2143828"/>
                <a:gd name="connsiteY28" fmla="*/ 2112497 h 2116015"/>
                <a:gd name="connsiteX29" fmla="*/ 435133 w 2143828"/>
                <a:gd name="connsiteY29" fmla="*/ 2070609 h 2116015"/>
                <a:gd name="connsiteX30" fmla="*/ 424409 w 2143828"/>
                <a:gd name="connsiteY30" fmla="*/ 2065750 h 2116015"/>
                <a:gd name="connsiteX31" fmla="*/ 996432 w 2143828"/>
                <a:gd name="connsiteY31" fmla="*/ 694168 h 2116015"/>
                <a:gd name="connsiteX32" fmla="*/ 299080 w 2143828"/>
                <a:gd name="connsiteY32" fmla="*/ 494781 h 2116015"/>
                <a:gd name="connsiteX33" fmla="*/ 298410 w 2143828"/>
                <a:gd name="connsiteY33" fmla="*/ 501819 h 2116015"/>
                <a:gd name="connsiteX34" fmla="*/ 291038 w 2143828"/>
                <a:gd name="connsiteY34" fmla="*/ 582579 h 2116015"/>
                <a:gd name="connsiteX35" fmla="*/ 286849 w 2143828"/>
                <a:gd name="connsiteY35" fmla="*/ 716118 h 2116015"/>
                <a:gd name="connsiteX36" fmla="*/ 300086 w 2143828"/>
                <a:gd name="connsiteY36" fmla="*/ 807099 h 2116015"/>
                <a:gd name="connsiteX37" fmla="*/ 306955 w 2143828"/>
                <a:gd name="connsiteY37" fmla="*/ 839436 h 2116015"/>
                <a:gd name="connsiteX38" fmla="*/ 304107 w 2143828"/>
                <a:gd name="connsiteY38" fmla="*/ 840776 h 2116015"/>
                <a:gd name="connsiteX39" fmla="*/ 202738 w 2143828"/>
                <a:gd name="connsiteY39" fmla="*/ 862391 h 2116015"/>
                <a:gd name="connsiteX40" fmla="*/ 194025 w 2143828"/>
                <a:gd name="connsiteY40" fmla="*/ 873282 h 2116015"/>
                <a:gd name="connsiteX41" fmla="*/ 194193 w 2143828"/>
                <a:gd name="connsiteY41" fmla="*/ 1722603 h 2116015"/>
                <a:gd name="connsiteX42" fmla="*/ 194528 w 2143828"/>
                <a:gd name="connsiteY42" fmla="*/ 1732321 h 2116015"/>
                <a:gd name="connsiteX43" fmla="*/ 344655 w 2143828"/>
                <a:gd name="connsiteY43" fmla="*/ 1732321 h 2116015"/>
                <a:gd name="connsiteX44" fmla="*/ 344655 w 2143828"/>
                <a:gd name="connsiteY44" fmla="*/ 2091218 h 2116015"/>
                <a:gd name="connsiteX45" fmla="*/ 335104 w 2143828"/>
                <a:gd name="connsiteY45" fmla="*/ 2091218 h 2116015"/>
                <a:gd name="connsiteX46" fmla="*/ 192685 w 2143828"/>
                <a:gd name="connsiteY46" fmla="*/ 2091218 h 2116015"/>
                <a:gd name="connsiteX47" fmla="*/ 0 w 2143828"/>
                <a:gd name="connsiteY47" fmla="*/ 2090883 h 2116015"/>
                <a:gd name="connsiteX48" fmla="*/ 0 w 2143828"/>
                <a:gd name="connsiteY48" fmla="*/ 1732321 h 2116015"/>
                <a:gd name="connsiteX49" fmla="*/ 150294 w 2143828"/>
                <a:gd name="connsiteY49" fmla="*/ 1732321 h 2116015"/>
                <a:gd name="connsiteX50" fmla="*/ 150294 w 2143828"/>
                <a:gd name="connsiteY50" fmla="*/ 874119 h 2116015"/>
                <a:gd name="connsiteX51" fmla="*/ 138230 w 2143828"/>
                <a:gd name="connsiteY51" fmla="*/ 876130 h 2116015"/>
                <a:gd name="connsiteX52" fmla="*/ 136220 w 2143828"/>
                <a:gd name="connsiteY52" fmla="*/ 869595 h 2116015"/>
                <a:gd name="connsiteX53" fmla="*/ 116616 w 2143828"/>
                <a:gd name="connsiteY53" fmla="*/ 750969 h 2116015"/>
                <a:gd name="connsiteX54" fmla="*/ 112763 w 2143828"/>
                <a:gd name="connsiteY54" fmla="*/ 630666 h 2116015"/>
                <a:gd name="connsiteX55" fmla="*/ 122816 w 2143828"/>
                <a:gd name="connsiteY55" fmla="*/ 513212 h 2116015"/>
                <a:gd name="connsiteX56" fmla="*/ 128512 w 2143828"/>
                <a:gd name="connsiteY56" fmla="*/ 465962 h 2116015"/>
                <a:gd name="connsiteX57" fmla="*/ 158337 w 2143828"/>
                <a:gd name="connsiteY57" fmla="*/ 357221 h 2116015"/>
                <a:gd name="connsiteX58" fmla="*/ 184475 w 2143828"/>
                <a:gd name="connsiteY58" fmla="*/ 278136 h 2116015"/>
                <a:gd name="connsiteX59" fmla="*/ 249653 w 2143828"/>
                <a:gd name="connsiteY59" fmla="*/ 145435 h 2116015"/>
                <a:gd name="connsiteX60" fmla="*/ 266240 w 2143828"/>
                <a:gd name="connsiteY60" fmla="*/ 118459 h 2116015"/>
                <a:gd name="connsiteX61" fmla="*/ 337115 w 2143828"/>
                <a:gd name="connsiteY61" fmla="*/ 23792 h 2116015"/>
                <a:gd name="connsiteX62" fmla="*/ 353702 w 2143828"/>
                <a:gd name="connsiteY62" fmla="*/ 0 h 2116015"/>
                <a:gd name="connsiteX63" fmla="*/ 355378 w 2143828"/>
                <a:gd name="connsiteY63" fmla="*/ 0 h 2116015"/>
                <a:gd name="connsiteX64" fmla="*/ 893555 w 2143828"/>
                <a:gd name="connsiteY64" fmla="*/ 1494732 h 2116015"/>
                <a:gd name="connsiteX65" fmla="*/ 1467924 w 2143828"/>
                <a:gd name="connsiteY65" fmla="*/ 1740196 h 2116015"/>
                <a:gd name="connsiteX66" fmla="*/ 1298194 w 2143828"/>
                <a:gd name="connsiteY66" fmla="*/ 1332542 h 2116015"/>
                <a:gd name="connsiteX67" fmla="*/ 893555 w 2143828"/>
                <a:gd name="connsiteY67" fmla="*/ 1494732 h 2116015"/>
                <a:gd name="connsiteX68" fmla="*/ 1084900 w 2143828"/>
                <a:gd name="connsiteY68" fmla="*/ 820670 h 2116015"/>
                <a:gd name="connsiteX69" fmla="*/ 855521 w 2143828"/>
                <a:gd name="connsiteY69" fmla="*/ 1370744 h 2116015"/>
                <a:gd name="connsiteX70" fmla="*/ 1248431 w 2143828"/>
                <a:gd name="connsiteY70" fmla="*/ 1213245 h 2116015"/>
                <a:gd name="connsiteX71" fmla="*/ 1084900 w 2143828"/>
                <a:gd name="connsiteY71" fmla="*/ 820670 h 21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143828" h="2116015">
                  <a:moveTo>
                    <a:pt x="355378" y="0"/>
                  </a:moveTo>
                  <a:cubicBezTo>
                    <a:pt x="398941" y="32505"/>
                    <a:pt x="442673" y="65010"/>
                    <a:pt x="486236" y="97515"/>
                  </a:cubicBezTo>
                  <a:cubicBezTo>
                    <a:pt x="488414" y="99191"/>
                    <a:pt x="490593" y="100866"/>
                    <a:pt x="493273" y="103045"/>
                  </a:cubicBezTo>
                  <a:cubicBezTo>
                    <a:pt x="478864" y="122313"/>
                    <a:pt x="464789" y="141246"/>
                    <a:pt x="450548" y="160180"/>
                  </a:cubicBezTo>
                  <a:cubicBezTo>
                    <a:pt x="441835" y="171741"/>
                    <a:pt x="433625" y="183805"/>
                    <a:pt x="424409" y="194863"/>
                  </a:cubicBezTo>
                  <a:cubicBezTo>
                    <a:pt x="394920" y="229714"/>
                    <a:pt x="379505" y="272272"/>
                    <a:pt x="358897" y="311982"/>
                  </a:cubicBezTo>
                  <a:cubicBezTo>
                    <a:pt x="349514" y="330245"/>
                    <a:pt x="341304" y="349011"/>
                    <a:pt x="331921" y="368950"/>
                  </a:cubicBezTo>
                  <a:cubicBezTo>
                    <a:pt x="764708" y="492771"/>
                    <a:pt x="1194981" y="615922"/>
                    <a:pt x="1626260" y="739240"/>
                  </a:cubicBezTo>
                  <a:cubicBezTo>
                    <a:pt x="1631957" y="718799"/>
                    <a:pt x="1637486" y="698692"/>
                    <a:pt x="1643016" y="678586"/>
                  </a:cubicBezTo>
                  <a:cubicBezTo>
                    <a:pt x="1810233" y="708075"/>
                    <a:pt x="1976779" y="737564"/>
                    <a:pt x="2143829" y="767221"/>
                  </a:cubicBezTo>
                  <a:cubicBezTo>
                    <a:pt x="2110151" y="892718"/>
                    <a:pt x="2076808" y="1017041"/>
                    <a:pt x="2043298" y="1142203"/>
                  </a:cubicBezTo>
                  <a:cubicBezTo>
                    <a:pt x="1884626" y="1079706"/>
                    <a:pt x="1726792" y="1017376"/>
                    <a:pt x="1567952" y="954879"/>
                  </a:cubicBezTo>
                  <a:cubicBezTo>
                    <a:pt x="1575995" y="924888"/>
                    <a:pt x="1584037" y="895231"/>
                    <a:pt x="1592415" y="864569"/>
                  </a:cubicBezTo>
                  <a:cubicBezTo>
                    <a:pt x="1460887" y="826870"/>
                    <a:pt x="1330028" y="789506"/>
                    <a:pt x="1196992" y="751471"/>
                  </a:cubicBezTo>
                  <a:cubicBezTo>
                    <a:pt x="1379791" y="1190458"/>
                    <a:pt x="1561920" y="1627769"/>
                    <a:pt x="1744385" y="2065750"/>
                  </a:cubicBezTo>
                  <a:cubicBezTo>
                    <a:pt x="1724278" y="2074128"/>
                    <a:pt x="1704675" y="2082505"/>
                    <a:pt x="1684904" y="2090715"/>
                  </a:cubicBezTo>
                  <a:cubicBezTo>
                    <a:pt x="1667646" y="2097920"/>
                    <a:pt x="1650556" y="2105125"/>
                    <a:pt x="1633298" y="2112329"/>
                  </a:cubicBezTo>
                  <a:cubicBezTo>
                    <a:pt x="1631120" y="2113335"/>
                    <a:pt x="1629109" y="2114675"/>
                    <a:pt x="1626931" y="2115848"/>
                  </a:cubicBezTo>
                  <a:cubicBezTo>
                    <a:pt x="1625758" y="2115848"/>
                    <a:pt x="1624752" y="2115848"/>
                    <a:pt x="1623580" y="2115848"/>
                  </a:cubicBezTo>
                  <a:cubicBezTo>
                    <a:pt x="1623245" y="2114340"/>
                    <a:pt x="1622909" y="2112665"/>
                    <a:pt x="1622239" y="2111157"/>
                  </a:cubicBezTo>
                  <a:cubicBezTo>
                    <a:pt x="1595431" y="2046649"/>
                    <a:pt x="1568455" y="1982141"/>
                    <a:pt x="1541814" y="1917634"/>
                  </a:cubicBezTo>
                  <a:cubicBezTo>
                    <a:pt x="1539469" y="1911937"/>
                    <a:pt x="1536285" y="1908753"/>
                    <a:pt x="1530756" y="1906408"/>
                  </a:cubicBezTo>
                  <a:cubicBezTo>
                    <a:pt x="1294172" y="1805374"/>
                    <a:pt x="1057756" y="1704340"/>
                    <a:pt x="821340" y="1603306"/>
                  </a:cubicBezTo>
                  <a:cubicBezTo>
                    <a:pt x="803747" y="1595766"/>
                    <a:pt x="786154" y="1588394"/>
                    <a:pt x="767891" y="1580519"/>
                  </a:cubicBezTo>
                  <a:cubicBezTo>
                    <a:pt x="766216" y="1584373"/>
                    <a:pt x="764708" y="1587724"/>
                    <a:pt x="763367" y="1590907"/>
                  </a:cubicBezTo>
                  <a:cubicBezTo>
                    <a:pt x="724160" y="1684904"/>
                    <a:pt x="684785" y="1778901"/>
                    <a:pt x="645578" y="1873065"/>
                  </a:cubicBezTo>
                  <a:cubicBezTo>
                    <a:pt x="611900" y="1953993"/>
                    <a:pt x="578222" y="2034920"/>
                    <a:pt x="544544" y="2116016"/>
                  </a:cubicBezTo>
                  <a:cubicBezTo>
                    <a:pt x="544042" y="2116016"/>
                    <a:pt x="543371" y="2116016"/>
                    <a:pt x="542869" y="2116016"/>
                  </a:cubicBezTo>
                  <a:cubicBezTo>
                    <a:pt x="540355" y="2114843"/>
                    <a:pt x="538010" y="2113502"/>
                    <a:pt x="535329" y="2112497"/>
                  </a:cubicBezTo>
                  <a:cubicBezTo>
                    <a:pt x="501986" y="2098423"/>
                    <a:pt x="468643" y="2084516"/>
                    <a:pt x="435133" y="2070609"/>
                  </a:cubicBezTo>
                  <a:cubicBezTo>
                    <a:pt x="431614" y="2069101"/>
                    <a:pt x="428263" y="2067593"/>
                    <a:pt x="424409" y="2065750"/>
                  </a:cubicBezTo>
                  <a:cubicBezTo>
                    <a:pt x="615251" y="1608165"/>
                    <a:pt x="805758" y="1151418"/>
                    <a:pt x="996432" y="694168"/>
                  </a:cubicBezTo>
                  <a:cubicBezTo>
                    <a:pt x="763535" y="627650"/>
                    <a:pt x="531643" y="561300"/>
                    <a:pt x="299080" y="494781"/>
                  </a:cubicBezTo>
                  <a:cubicBezTo>
                    <a:pt x="298745" y="497965"/>
                    <a:pt x="298578" y="499808"/>
                    <a:pt x="298410" y="501819"/>
                  </a:cubicBezTo>
                  <a:cubicBezTo>
                    <a:pt x="295897" y="528794"/>
                    <a:pt x="293551" y="555770"/>
                    <a:pt x="291038" y="582579"/>
                  </a:cubicBezTo>
                  <a:cubicBezTo>
                    <a:pt x="286849" y="626980"/>
                    <a:pt x="280985" y="671381"/>
                    <a:pt x="286849" y="716118"/>
                  </a:cubicBezTo>
                  <a:cubicBezTo>
                    <a:pt x="290703" y="746445"/>
                    <a:pt x="295394" y="776772"/>
                    <a:pt x="300086" y="807099"/>
                  </a:cubicBezTo>
                  <a:cubicBezTo>
                    <a:pt x="301761" y="817989"/>
                    <a:pt x="304610" y="828713"/>
                    <a:pt x="306955" y="839436"/>
                  </a:cubicBezTo>
                  <a:cubicBezTo>
                    <a:pt x="305615" y="840106"/>
                    <a:pt x="304945" y="840609"/>
                    <a:pt x="304107" y="840776"/>
                  </a:cubicBezTo>
                  <a:cubicBezTo>
                    <a:pt x="270429" y="848149"/>
                    <a:pt x="236584" y="855521"/>
                    <a:pt x="202738" y="862391"/>
                  </a:cubicBezTo>
                  <a:cubicBezTo>
                    <a:pt x="195701" y="863731"/>
                    <a:pt x="194025" y="866412"/>
                    <a:pt x="194025" y="873282"/>
                  </a:cubicBezTo>
                  <a:cubicBezTo>
                    <a:pt x="194193" y="1156445"/>
                    <a:pt x="194193" y="1439608"/>
                    <a:pt x="194193" y="1722603"/>
                  </a:cubicBezTo>
                  <a:cubicBezTo>
                    <a:pt x="194193" y="1725619"/>
                    <a:pt x="194360" y="1728467"/>
                    <a:pt x="194528" y="1732321"/>
                  </a:cubicBezTo>
                  <a:cubicBezTo>
                    <a:pt x="245129" y="1732321"/>
                    <a:pt x="294892" y="1732321"/>
                    <a:pt x="344655" y="1732321"/>
                  </a:cubicBezTo>
                  <a:cubicBezTo>
                    <a:pt x="344655" y="1852289"/>
                    <a:pt x="344655" y="1971418"/>
                    <a:pt x="344655" y="2091218"/>
                  </a:cubicBezTo>
                  <a:cubicBezTo>
                    <a:pt x="341136" y="2091218"/>
                    <a:pt x="338120" y="2091218"/>
                    <a:pt x="335104" y="2091218"/>
                  </a:cubicBezTo>
                  <a:cubicBezTo>
                    <a:pt x="287687" y="2091218"/>
                    <a:pt x="240102" y="2091385"/>
                    <a:pt x="192685" y="2091218"/>
                  </a:cubicBezTo>
                  <a:cubicBezTo>
                    <a:pt x="128512" y="2091218"/>
                    <a:pt x="64172" y="2091050"/>
                    <a:pt x="0" y="2090883"/>
                  </a:cubicBezTo>
                  <a:cubicBezTo>
                    <a:pt x="0" y="1971418"/>
                    <a:pt x="0" y="1851786"/>
                    <a:pt x="0" y="1732321"/>
                  </a:cubicBezTo>
                  <a:cubicBezTo>
                    <a:pt x="50098" y="1732321"/>
                    <a:pt x="100196" y="1732321"/>
                    <a:pt x="150294" y="1732321"/>
                  </a:cubicBezTo>
                  <a:cubicBezTo>
                    <a:pt x="150294" y="1445304"/>
                    <a:pt x="150294" y="1159963"/>
                    <a:pt x="150294" y="874119"/>
                  </a:cubicBezTo>
                  <a:cubicBezTo>
                    <a:pt x="146105" y="874789"/>
                    <a:pt x="142252" y="875460"/>
                    <a:pt x="138230" y="876130"/>
                  </a:cubicBezTo>
                  <a:cubicBezTo>
                    <a:pt x="137560" y="873784"/>
                    <a:pt x="136555" y="871774"/>
                    <a:pt x="136220" y="869595"/>
                  </a:cubicBezTo>
                  <a:cubicBezTo>
                    <a:pt x="129518" y="830053"/>
                    <a:pt x="120637" y="790678"/>
                    <a:pt x="116616" y="750969"/>
                  </a:cubicBezTo>
                  <a:cubicBezTo>
                    <a:pt x="112595" y="711091"/>
                    <a:pt x="111590" y="670711"/>
                    <a:pt x="112763" y="630666"/>
                  </a:cubicBezTo>
                  <a:cubicBezTo>
                    <a:pt x="113935" y="591459"/>
                    <a:pt x="119130" y="552252"/>
                    <a:pt x="122816" y="513212"/>
                  </a:cubicBezTo>
                  <a:cubicBezTo>
                    <a:pt x="124324" y="497462"/>
                    <a:pt x="124826" y="481210"/>
                    <a:pt x="128512" y="465962"/>
                  </a:cubicBezTo>
                  <a:cubicBezTo>
                    <a:pt x="137560" y="429436"/>
                    <a:pt x="147781" y="393245"/>
                    <a:pt x="158337" y="357221"/>
                  </a:cubicBezTo>
                  <a:cubicBezTo>
                    <a:pt x="166212" y="330580"/>
                    <a:pt x="173081" y="303269"/>
                    <a:pt x="184475" y="278136"/>
                  </a:cubicBezTo>
                  <a:cubicBezTo>
                    <a:pt x="204581" y="233233"/>
                    <a:pt x="227536" y="189501"/>
                    <a:pt x="249653" y="145435"/>
                  </a:cubicBezTo>
                  <a:cubicBezTo>
                    <a:pt x="254344" y="136052"/>
                    <a:pt x="260041" y="127004"/>
                    <a:pt x="266240" y="118459"/>
                  </a:cubicBezTo>
                  <a:cubicBezTo>
                    <a:pt x="289865" y="86792"/>
                    <a:pt x="313490" y="55292"/>
                    <a:pt x="337115" y="23792"/>
                  </a:cubicBezTo>
                  <a:cubicBezTo>
                    <a:pt x="342812" y="16085"/>
                    <a:pt x="348173" y="7875"/>
                    <a:pt x="353702" y="0"/>
                  </a:cubicBezTo>
                  <a:cubicBezTo>
                    <a:pt x="354205" y="0"/>
                    <a:pt x="354875" y="0"/>
                    <a:pt x="355378" y="0"/>
                  </a:cubicBezTo>
                  <a:close/>
                  <a:moveTo>
                    <a:pt x="893555" y="1494732"/>
                  </a:moveTo>
                  <a:cubicBezTo>
                    <a:pt x="1085738" y="1576833"/>
                    <a:pt x="1275909" y="1658096"/>
                    <a:pt x="1467924" y="1740196"/>
                  </a:cubicBezTo>
                  <a:cubicBezTo>
                    <a:pt x="1410789" y="1603139"/>
                    <a:pt x="1354659" y="1468092"/>
                    <a:pt x="1298194" y="1332542"/>
                  </a:cubicBezTo>
                  <a:cubicBezTo>
                    <a:pt x="1163314" y="1386661"/>
                    <a:pt x="1029440" y="1440278"/>
                    <a:pt x="893555" y="1494732"/>
                  </a:cubicBezTo>
                  <a:close/>
                  <a:moveTo>
                    <a:pt x="1084900" y="820670"/>
                  </a:moveTo>
                  <a:cubicBezTo>
                    <a:pt x="1008161" y="1004475"/>
                    <a:pt x="932092" y="1186939"/>
                    <a:pt x="855521" y="1370744"/>
                  </a:cubicBezTo>
                  <a:cubicBezTo>
                    <a:pt x="987552" y="1317797"/>
                    <a:pt x="1117740" y="1265689"/>
                    <a:pt x="1248431" y="1213245"/>
                  </a:cubicBezTo>
                  <a:cubicBezTo>
                    <a:pt x="1193976" y="1082554"/>
                    <a:pt x="1139689" y="952366"/>
                    <a:pt x="1084900" y="820670"/>
                  </a:cubicBezTo>
                  <a:close/>
                </a:path>
              </a:pathLst>
            </a:custGeom>
            <a:solidFill>
              <a:schemeClr val="bg1"/>
            </a:solidFill>
            <a:ln w="1668" cap="flat">
              <a:noFill/>
              <a:prstDash val="solid"/>
              <a:miter/>
            </a:ln>
          </p:spPr>
          <p:txBody>
            <a:bodyPr rtlCol="0" anchor="ctr"/>
            <a:lstStyle/>
            <a:p>
              <a:endParaRPr lang="en-US"/>
            </a:p>
          </p:txBody>
        </p:sp>
      </p:grpSp>
      <p:sp>
        <p:nvSpPr>
          <p:cNvPr id="13" name="Rectangle 4">
            <a:extLst>
              <a:ext uri="{FF2B5EF4-FFF2-40B4-BE49-F238E27FC236}">
                <a16:creationId xmlns:a16="http://schemas.microsoft.com/office/drawing/2014/main" id="{862AB2DD-ACE5-4E93-8D24-D2A4CA4A14F0}"/>
              </a:ext>
            </a:extLst>
          </p:cNvPr>
          <p:cNvSpPr txBox="1">
            <a:spLocks noChangeArrowheads="1"/>
          </p:cNvSpPr>
          <p:nvPr/>
        </p:nvSpPr>
        <p:spPr>
          <a:xfrm>
            <a:off x="4292804" y="932227"/>
            <a:ext cx="7712304" cy="4625975"/>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8912" indent="-320040" algn="just">
              <a:lnSpc>
                <a:spcPct val="80000"/>
              </a:lnSpc>
              <a:spcBef>
                <a:spcPts val="0"/>
              </a:spcBef>
              <a:buFont typeface="Wingdings 2"/>
              <a:buChar char=""/>
              <a:defRPr/>
            </a:pPr>
            <a:r>
              <a:rPr lang="en-US" sz="2400" dirty="0"/>
              <a:t>During the risk assessment process, the effectiveness of existing controls should have been evaluated. </a:t>
            </a:r>
          </a:p>
          <a:p>
            <a:pPr marL="438912" indent="-320040" algn="just">
              <a:lnSpc>
                <a:spcPct val="80000"/>
              </a:lnSpc>
              <a:spcBef>
                <a:spcPts val="0"/>
              </a:spcBef>
              <a:buFont typeface="Arial" panose="020B0604020202020204" pitchFamily="34" charset="0"/>
              <a:buNone/>
              <a:defRPr/>
            </a:pPr>
            <a:endParaRPr lang="en-US" sz="2400" dirty="0"/>
          </a:p>
          <a:p>
            <a:pPr marL="438912" indent="-320040" algn="just">
              <a:lnSpc>
                <a:spcPct val="80000"/>
              </a:lnSpc>
              <a:spcBef>
                <a:spcPts val="0"/>
              </a:spcBef>
              <a:buFont typeface="Wingdings 2"/>
              <a:buChar char=""/>
              <a:defRPr/>
            </a:pPr>
            <a:r>
              <a:rPr lang="en-US" sz="2400" dirty="0"/>
              <a:t>The risk control phase must take account of any necessary changes to existing control measures to ensure that the best available protection is afforded. In doing so, it is important to check current controls against the hierarchy of risk controls to determine whether the highest option on the list is used. Just because controls have been in place for some time does not mean that they cannot be improved on. </a:t>
            </a:r>
          </a:p>
          <a:p>
            <a:pPr marL="438912" indent="-320040" algn="just">
              <a:lnSpc>
                <a:spcPct val="80000"/>
              </a:lnSpc>
              <a:spcBef>
                <a:spcPts val="0"/>
              </a:spcBef>
              <a:buFont typeface="Wingdings 2"/>
              <a:buChar char=""/>
              <a:defRPr/>
            </a:pPr>
            <a:endParaRPr lang="en-US" sz="2400" dirty="0"/>
          </a:p>
          <a:p>
            <a:pPr marL="438912" indent="-320040" algn="just">
              <a:lnSpc>
                <a:spcPct val="80000"/>
              </a:lnSpc>
              <a:spcBef>
                <a:spcPts val="0"/>
              </a:spcBef>
              <a:buFont typeface="Wingdings 2"/>
              <a:buChar char=""/>
              <a:defRPr/>
            </a:pPr>
            <a:r>
              <a:rPr lang="en-US" sz="2400" dirty="0"/>
              <a:t>As with all stages of the risk management process, consultation is required to ensure that management and staff at all levels can make a contribution to the identification, assessment and control of the risks associated with hazards. </a:t>
            </a:r>
          </a:p>
          <a:p>
            <a:pPr marL="438912" indent="-320040" algn="just">
              <a:lnSpc>
                <a:spcPct val="80000"/>
              </a:lnSpc>
              <a:spcBef>
                <a:spcPts val="0"/>
              </a:spcBef>
              <a:buFont typeface="Wingdings 2"/>
              <a:buChar char=""/>
              <a:defRPr/>
            </a:pPr>
            <a:endParaRPr lang="en-US" sz="2400" dirty="0"/>
          </a:p>
        </p:txBody>
      </p:sp>
    </p:spTree>
    <p:extLst>
      <p:ext uri="{BB962C8B-B14F-4D97-AF65-F5344CB8AC3E}">
        <p14:creationId xmlns:p14="http://schemas.microsoft.com/office/powerpoint/2010/main" val="294152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left)">
                                      <p:cBhvr>
                                        <p:cTn id="7" dur="500"/>
                                        <p:tgtEl>
                                          <p:spTgt spid="1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wipe(left)">
                                      <p:cBhvr>
                                        <p:cTn id="13" dur="500"/>
                                        <p:tgtEl>
                                          <p:spTgt spid="1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wipe(left)">
                                      <p:cBhvr>
                                        <p:cTn id="16"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674" name="Rectangle 2">
            <a:extLst>
              <a:ext uri="{FF2B5EF4-FFF2-40B4-BE49-F238E27FC236}">
                <a16:creationId xmlns:a16="http://schemas.microsoft.com/office/drawing/2014/main" id="{D9F8D094-CC32-408C-84F1-B3C510BAB80E}"/>
              </a:ext>
            </a:extLst>
          </p:cNvPr>
          <p:cNvSpPr>
            <a:spLocks noGrp="1" noChangeArrowheads="1"/>
          </p:cNvSpPr>
          <p:nvPr>
            <p:ph type="title"/>
          </p:nvPr>
        </p:nvSpPr>
        <p:spPr>
          <a:xfrm>
            <a:off x="4844843" y="175038"/>
            <a:ext cx="7191560" cy="1454051"/>
          </a:xfrm>
        </p:spPr>
        <p:txBody>
          <a:bodyPr>
            <a:normAutofit/>
          </a:bodyPr>
          <a:lstStyle/>
          <a:p>
            <a:pPr eaLnBrk="1" fontAlgn="auto" hangingPunct="1">
              <a:spcAft>
                <a:spcPts val="0"/>
              </a:spcAft>
              <a:defRPr/>
            </a:pPr>
            <a:r>
              <a:rPr lang="en-US" sz="3700" dirty="0">
                <a:solidFill>
                  <a:srgbClr val="000000"/>
                </a:solidFill>
              </a:rPr>
              <a:t>Step 5 - Risk Monitoring and Review </a:t>
            </a:r>
          </a:p>
        </p:txBody>
      </p:sp>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 name="Graphic 70" descr="Laptop Secure">
            <a:extLst>
              <a:ext uri="{FF2B5EF4-FFF2-40B4-BE49-F238E27FC236}">
                <a16:creationId xmlns:a16="http://schemas.microsoft.com/office/drawing/2014/main" id="{3F164486-F487-4976-8F2B-B0F3C1CA66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28675" name="Rectangle 3">
            <a:extLst>
              <a:ext uri="{FF2B5EF4-FFF2-40B4-BE49-F238E27FC236}">
                <a16:creationId xmlns:a16="http://schemas.microsoft.com/office/drawing/2014/main" id="{6B0AADFB-1725-4449-86E4-0A4E020D91F4}"/>
              </a:ext>
            </a:extLst>
          </p:cNvPr>
          <p:cNvSpPr>
            <a:spLocks noGrp="1" noChangeArrowheads="1"/>
          </p:cNvSpPr>
          <p:nvPr>
            <p:ph idx="1"/>
          </p:nvPr>
        </p:nvSpPr>
        <p:spPr>
          <a:xfrm>
            <a:off x="5000441" y="2502155"/>
            <a:ext cx="7191560" cy="3639289"/>
          </a:xfrm>
        </p:spPr>
        <p:txBody>
          <a:bodyPr rtlCol="0" anchor="ctr">
            <a:noAutofit/>
          </a:bodyPr>
          <a:lstStyle/>
          <a:p>
            <a:pPr marL="438912" indent="-320040" eaLnBrk="1" fontAlgn="auto" hangingPunct="1">
              <a:spcBef>
                <a:spcPts val="0"/>
              </a:spcBef>
              <a:spcAft>
                <a:spcPts val="0"/>
              </a:spcAft>
              <a:buFont typeface="Wingdings 2"/>
              <a:buChar char=""/>
              <a:defRPr/>
            </a:pPr>
            <a:r>
              <a:rPr lang="en-US" sz="2000" b="1" dirty="0">
                <a:solidFill>
                  <a:srgbClr val="000000"/>
                </a:solidFill>
              </a:rPr>
              <a:t>The monitoring and review process involves: </a:t>
            </a:r>
          </a:p>
          <a:p>
            <a:pPr marL="731520" lvl="1" indent="-274320" eaLnBrk="1" fontAlgn="auto" hangingPunct="1">
              <a:spcAft>
                <a:spcPts val="0"/>
              </a:spcAft>
              <a:buFont typeface="Wingdings"/>
              <a:buChar char=""/>
              <a:defRPr/>
            </a:pPr>
            <a:r>
              <a:rPr lang="en-US" sz="2000" dirty="0">
                <a:solidFill>
                  <a:srgbClr val="000000"/>
                </a:solidFill>
              </a:rPr>
              <a:t>systematically checking existing risk control measures to assess their effectiveness </a:t>
            </a:r>
          </a:p>
          <a:p>
            <a:pPr marL="731520" lvl="1" indent="-274320" eaLnBrk="1" fontAlgn="auto" hangingPunct="1">
              <a:spcAft>
                <a:spcPts val="0"/>
              </a:spcAft>
              <a:buFont typeface="Wingdings"/>
              <a:buChar char=""/>
              <a:defRPr/>
            </a:pPr>
            <a:r>
              <a:rPr lang="en-US" sz="2000" dirty="0">
                <a:solidFill>
                  <a:srgbClr val="000000"/>
                </a:solidFill>
              </a:rPr>
              <a:t>collecting data on any new hazards which have arisen </a:t>
            </a:r>
          </a:p>
          <a:p>
            <a:pPr marL="731520" lvl="1" indent="-274320" eaLnBrk="1" fontAlgn="auto" hangingPunct="1">
              <a:spcAft>
                <a:spcPts val="0"/>
              </a:spcAft>
              <a:buFont typeface="Wingdings"/>
              <a:buChar char=""/>
              <a:defRPr/>
            </a:pPr>
            <a:r>
              <a:rPr lang="en-US" sz="2000" dirty="0">
                <a:solidFill>
                  <a:srgbClr val="000000"/>
                </a:solidFill>
              </a:rPr>
              <a:t>formulating new control measures. </a:t>
            </a:r>
          </a:p>
          <a:p>
            <a:pPr marL="438912" indent="-320040" eaLnBrk="1" fontAlgn="auto" hangingPunct="1">
              <a:spcBef>
                <a:spcPts val="0"/>
              </a:spcBef>
              <a:spcAft>
                <a:spcPts val="0"/>
              </a:spcAft>
              <a:buFont typeface="Wingdings 2"/>
              <a:buChar char=""/>
              <a:defRPr/>
            </a:pPr>
            <a:endParaRPr lang="en-US" sz="2000" dirty="0">
              <a:solidFill>
                <a:srgbClr val="000000"/>
              </a:solidFill>
            </a:endParaRPr>
          </a:p>
          <a:p>
            <a:pPr marL="438912" indent="-320040" eaLnBrk="1" fontAlgn="auto" hangingPunct="1">
              <a:spcBef>
                <a:spcPts val="0"/>
              </a:spcBef>
              <a:spcAft>
                <a:spcPts val="0"/>
              </a:spcAft>
              <a:buFont typeface="Wingdings 2"/>
              <a:buChar char=""/>
              <a:defRPr/>
            </a:pPr>
            <a:r>
              <a:rPr lang="en-US" sz="2000" b="1" dirty="0">
                <a:solidFill>
                  <a:srgbClr val="000000"/>
                </a:solidFill>
              </a:rPr>
              <a:t>In repeating the original elements of the risk management program, other related activities should be undertaken periodically as part of the monitoring and review system. These include: </a:t>
            </a:r>
          </a:p>
          <a:p>
            <a:pPr marL="731520" lvl="1" indent="-274320" eaLnBrk="1" fontAlgn="auto" hangingPunct="1">
              <a:spcAft>
                <a:spcPts val="0"/>
              </a:spcAft>
              <a:buFont typeface="Wingdings"/>
              <a:buChar char=""/>
              <a:defRPr/>
            </a:pPr>
            <a:r>
              <a:rPr lang="en-US" sz="2000" dirty="0">
                <a:solidFill>
                  <a:srgbClr val="000000"/>
                </a:solidFill>
              </a:rPr>
              <a:t>scheduled inspections; </a:t>
            </a:r>
          </a:p>
          <a:p>
            <a:pPr marL="731520" lvl="1" indent="-274320" eaLnBrk="1" fontAlgn="auto" hangingPunct="1">
              <a:spcAft>
                <a:spcPts val="0"/>
              </a:spcAft>
              <a:buFont typeface="Wingdings"/>
              <a:buChar char=""/>
              <a:defRPr/>
            </a:pPr>
            <a:r>
              <a:rPr lang="en-US" sz="2000" dirty="0">
                <a:solidFill>
                  <a:srgbClr val="000000"/>
                </a:solidFill>
              </a:rPr>
              <a:t>ongoing measurement and testing; </a:t>
            </a:r>
          </a:p>
          <a:p>
            <a:pPr marL="731520" lvl="1" indent="-274320" eaLnBrk="1" fontAlgn="auto" hangingPunct="1">
              <a:spcAft>
                <a:spcPts val="0"/>
              </a:spcAft>
              <a:buFont typeface="Wingdings"/>
              <a:buChar char=""/>
              <a:defRPr/>
            </a:pPr>
            <a:r>
              <a:rPr lang="en-US" sz="2000" dirty="0">
                <a:solidFill>
                  <a:srgbClr val="000000"/>
                </a:solidFill>
              </a:rPr>
              <a:t>workplace monitoring where necessary (for hazards such as noise or contaminants); </a:t>
            </a:r>
          </a:p>
          <a:p>
            <a:pPr marL="731520" lvl="1" indent="-274320" eaLnBrk="1" fontAlgn="auto" hangingPunct="1">
              <a:spcAft>
                <a:spcPts val="0"/>
              </a:spcAft>
              <a:buFont typeface="Wingdings"/>
              <a:buChar char=""/>
              <a:defRPr/>
            </a:pPr>
            <a:r>
              <a:rPr lang="en-US" sz="2000" dirty="0">
                <a:solidFill>
                  <a:srgbClr val="000000"/>
                </a:solidFill>
              </a:rPr>
              <a:t>periodic accident analysis; </a:t>
            </a:r>
          </a:p>
          <a:p>
            <a:pPr marL="731520" lvl="1" indent="-274320" eaLnBrk="1" fontAlgn="auto" hangingPunct="1">
              <a:spcAft>
                <a:spcPts val="0"/>
              </a:spcAft>
              <a:buNone/>
              <a:defRPr/>
            </a:pPr>
            <a:endParaRPr lang="en-US" sz="2000" dirty="0">
              <a:solidFill>
                <a:srgbClr val="000000"/>
              </a:solidFill>
            </a:endParaRPr>
          </a:p>
          <a:p>
            <a:pPr marL="438912" indent="-320040" eaLnBrk="1" fontAlgn="auto" hangingPunct="1">
              <a:spcBef>
                <a:spcPts val="0"/>
              </a:spcBef>
              <a:spcAft>
                <a:spcPts val="0"/>
              </a:spcAft>
              <a:buFont typeface="Wingdings 2"/>
              <a:buChar char=""/>
              <a:defRPr/>
            </a:pPr>
            <a:endParaRPr lang="en-US" sz="2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500"/>
                                        <p:tgtEl>
                                          <p:spTgt spid="2867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675">
                                            <p:txEl>
                                              <p:pRg st="0" end="0"/>
                                            </p:txEl>
                                          </p:spTgt>
                                        </p:tgtEl>
                                        <p:attrNameLst>
                                          <p:attrName>style.visibility</p:attrName>
                                        </p:attrNameLst>
                                      </p:cBhvr>
                                      <p:to>
                                        <p:strVal val="visible"/>
                                      </p:to>
                                    </p:set>
                                    <p:animEffect transition="in" filter="wipe(left)">
                                      <p:cBhvr>
                                        <p:cTn id="10" dur="500"/>
                                        <p:tgtEl>
                                          <p:spTgt spid="28675">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Effect transition="in" filter="wipe(left)">
                                      <p:cBhvr>
                                        <p:cTn id="13" dur="500"/>
                                        <p:tgtEl>
                                          <p:spTgt spid="28675">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675">
                                            <p:txEl>
                                              <p:pRg st="2" end="2"/>
                                            </p:txEl>
                                          </p:spTgt>
                                        </p:tgtEl>
                                        <p:attrNameLst>
                                          <p:attrName>style.visibility</p:attrName>
                                        </p:attrNameLst>
                                      </p:cBhvr>
                                      <p:to>
                                        <p:strVal val="visible"/>
                                      </p:to>
                                    </p:set>
                                    <p:animEffect transition="in" filter="wipe(left)">
                                      <p:cBhvr>
                                        <p:cTn id="16" dur="500"/>
                                        <p:tgtEl>
                                          <p:spTgt spid="28675">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Effect transition="in" filter="wipe(left)">
                                      <p:cBhvr>
                                        <p:cTn id="19" dur="500"/>
                                        <p:tgtEl>
                                          <p:spTgt spid="28675">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75">
                                            <p:txEl>
                                              <p:pRg st="5" end="5"/>
                                            </p:txEl>
                                          </p:spTgt>
                                        </p:tgtEl>
                                        <p:attrNameLst>
                                          <p:attrName>style.visibility</p:attrName>
                                        </p:attrNameLst>
                                      </p:cBhvr>
                                      <p:to>
                                        <p:strVal val="visible"/>
                                      </p:to>
                                    </p:set>
                                    <p:animEffect transition="in" filter="wipe(left)">
                                      <p:cBhvr>
                                        <p:cTn id="22" dur="500"/>
                                        <p:tgtEl>
                                          <p:spTgt spid="28675">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75">
                                            <p:txEl>
                                              <p:pRg st="6" end="6"/>
                                            </p:txEl>
                                          </p:spTgt>
                                        </p:tgtEl>
                                        <p:attrNameLst>
                                          <p:attrName>style.visibility</p:attrName>
                                        </p:attrNameLst>
                                      </p:cBhvr>
                                      <p:to>
                                        <p:strVal val="visible"/>
                                      </p:to>
                                    </p:set>
                                    <p:animEffect transition="in" filter="wipe(left)">
                                      <p:cBhvr>
                                        <p:cTn id="25" dur="500"/>
                                        <p:tgtEl>
                                          <p:spTgt spid="28675">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75">
                                            <p:txEl>
                                              <p:pRg st="7" end="7"/>
                                            </p:txEl>
                                          </p:spTgt>
                                        </p:tgtEl>
                                        <p:attrNameLst>
                                          <p:attrName>style.visibility</p:attrName>
                                        </p:attrNameLst>
                                      </p:cBhvr>
                                      <p:to>
                                        <p:strVal val="visible"/>
                                      </p:to>
                                    </p:set>
                                    <p:animEffect transition="in" filter="wipe(left)">
                                      <p:cBhvr>
                                        <p:cTn id="28" dur="500"/>
                                        <p:tgtEl>
                                          <p:spTgt spid="28675">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8675">
                                            <p:txEl>
                                              <p:pRg st="8" end="8"/>
                                            </p:txEl>
                                          </p:spTgt>
                                        </p:tgtEl>
                                        <p:attrNameLst>
                                          <p:attrName>style.visibility</p:attrName>
                                        </p:attrNameLst>
                                      </p:cBhvr>
                                      <p:to>
                                        <p:strVal val="visible"/>
                                      </p:to>
                                    </p:set>
                                    <p:animEffect transition="in" filter="wipe(left)">
                                      <p:cBhvr>
                                        <p:cTn id="31" dur="500"/>
                                        <p:tgtEl>
                                          <p:spTgt spid="28675">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8675">
                                            <p:txEl>
                                              <p:pRg st="9" end="9"/>
                                            </p:txEl>
                                          </p:spTgt>
                                        </p:tgtEl>
                                        <p:attrNameLst>
                                          <p:attrName>style.visibility</p:attrName>
                                        </p:attrNameLst>
                                      </p:cBhvr>
                                      <p:to>
                                        <p:strVal val="visible"/>
                                      </p:to>
                                    </p:set>
                                    <p:animEffect transition="in" filter="wipe(left)">
                                      <p:cBhvr>
                                        <p:cTn id="34" dur="500"/>
                                        <p:tgtEl>
                                          <p:spTgt spid="286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Thank You Images, Stock Photos &amp; Vectors | Shutterstock">
            <a:extLst>
              <a:ext uri="{FF2B5EF4-FFF2-40B4-BE49-F238E27FC236}">
                <a16:creationId xmlns:a16="http://schemas.microsoft.com/office/drawing/2014/main" id="{5C1F19D2-A380-4710-A982-2BF0076986F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9407" t="9582" r="7336" b="22297"/>
          <a:stretch/>
        </p:blipFill>
        <p:spPr bwMode="auto">
          <a:xfrm>
            <a:off x="2864947" y="2146836"/>
            <a:ext cx="6462105" cy="256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5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362" name="Rectangle 2">
            <a:extLst>
              <a:ext uri="{FF2B5EF4-FFF2-40B4-BE49-F238E27FC236}">
                <a16:creationId xmlns:a16="http://schemas.microsoft.com/office/drawing/2014/main" id="{1708FF32-5085-448A-A111-DE2C3366B34B}"/>
              </a:ext>
            </a:extLst>
          </p:cNvPr>
          <p:cNvSpPr>
            <a:spLocks noGrp="1" noChangeArrowheads="1"/>
          </p:cNvSpPr>
          <p:nvPr>
            <p:ph type="title"/>
          </p:nvPr>
        </p:nvSpPr>
        <p:spPr>
          <a:xfrm>
            <a:off x="5450690" y="175038"/>
            <a:ext cx="6950557" cy="1454051"/>
          </a:xfrm>
        </p:spPr>
        <p:txBody>
          <a:bodyPr vert="horz" lIns="91440" tIns="45720" rIns="91440" bIns="45720" rtlCol="0" anchor="ctr">
            <a:normAutofit/>
          </a:bodyPr>
          <a:lstStyle/>
          <a:p>
            <a:pPr fontAlgn="auto">
              <a:spcAft>
                <a:spcPts val="0"/>
              </a:spcAft>
              <a:defRPr/>
            </a:pPr>
            <a:r>
              <a:rPr lang="en-US" kern="1200" dirty="0">
                <a:solidFill>
                  <a:srgbClr val="000000"/>
                </a:solidFill>
                <a:latin typeface="+mj-lt"/>
                <a:ea typeface="+mj-ea"/>
                <a:cs typeface="+mj-cs"/>
              </a:rPr>
              <a:t>Step 3 - </a:t>
            </a:r>
            <a:r>
              <a:rPr lang="en-US" kern="1200" dirty="0" err="1">
                <a:solidFill>
                  <a:srgbClr val="000000"/>
                </a:solidFill>
                <a:latin typeface="+mj-lt"/>
                <a:ea typeface="+mj-ea"/>
                <a:cs typeface="+mj-cs"/>
              </a:rPr>
              <a:t>Analyse</a:t>
            </a:r>
            <a:r>
              <a:rPr lang="en-US" kern="1200" dirty="0">
                <a:solidFill>
                  <a:srgbClr val="000000"/>
                </a:solidFill>
                <a:latin typeface="+mj-lt"/>
                <a:ea typeface="+mj-ea"/>
                <a:cs typeface="+mj-cs"/>
              </a:rPr>
              <a:t> the Risk</a:t>
            </a:r>
          </a:p>
        </p:txBody>
      </p:sp>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 name="Graphic 70" descr="Magnifying glass">
            <a:extLst>
              <a:ext uri="{FF2B5EF4-FFF2-40B4-BE49-F238E27FC236}">
                <a16:creationId xmlns:a16="http://schemas.microsoft.com/office/drawing/2014/main" id="{9E371680-D9F7-49D9-B267-A44582DF56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2" name="Rectangle 1">
            <a:extLst>
              <a:ext uri="{FF2B5EF4-FFF2-40B4-BE49-F238E27FC236}">
                <a16:creationId xmlns:a16="http://schemas.microsoft.com/office/drawing/2014/main" id="{C24949B5-2D41-4A19-9AC8-0FD0593A6C6E}"/>
              </a:ext>
            </a:extLst>
          </p:cNvPr>
          <p:cNvSpPr/>
          <p:nvPr/>
        </p:nvSpPr>
        <p:spPr>
          <a:xfrm>
            <a:off x="5054727" y="2118484"/>
            <a:ext cx="6950557" cy="4250120"/>
          </a:xfrm>
          <a:prstGeom prst="rect">
            <a:avLst/>
          </a:prstGeom>
        </p:spPr>
        <p:txBody>
          <a:bodyPr vert="horz" lIns="91440" tIns="45720" rIns="91440" bIns="45720" rtlCol="0" anchor="ctr">
            <a:noAutofit/>
          </a:bodyPr>
          <a:lstStyle/>
          <a:p>
            <a:pPr marL="438912" indent="-228600">
              <a:lnSpc>
                <a:spcPct val="90000"/>
              </a:lnSpc>
              <a:spcAft>
                <a:spcPts val="600"/>
              </a:spcAft>
              <a:buFont typeface="Arial" panose="020B0604020202020204" pitchFamily="34" charset="0"/>
              <a:buChar char="•"/>
              <a:defRPr/>
            </a:pPr>
            <a:r>
              <a:rPr lang="en-US" sz="2400" dirty="0">
                <a:solidFill>
                  <a:srgbClr val="000000"/>
                </a:solidFill>
              </a:rPr>
              <a:t>Risk analysis is the process of identifying the likelihood and consequences of an event - that is, quantifying the risk - taking into account existing controls. </a:t>
            </a:r>
          </a:p>
          <a:p>
            <a:pPr marL="438912" indent="-228600">
              <a:lnSpc>
                <a:spcPct val="90000"/>
              </a:lnSpc>
              <a:spcAft>
                <a:spcPts val="600"/>
              </a:spcAft>
              <a:buFont typeface="Arial" panose="020B0604020202020204" pitchFamily="34" charset="0"/>
              <a:buChar char="•"/>
              <a:defRPr/>
            </a:pPr>
            <a:r>
              <a:rPr lang="en-US" sz="2400" dirty="0">
                <a:solidFill>
                  <a:srgbClr val="000000"/>
                </a:solidFill>
              </a:rPr>
              <a:t>This does not necessarily mean assigning a numerical value to the risk. Indeed, this may be inappropriate in some circumstances because it inevitably involves putting a value on human life or limb. </a:t>
            </a:r>
          </a:p>
          <a:p>
            <a:pPr marL="438912" indent="-228600">
              <a:lnSpc>
                <a:spcPct val="90000"/>
              </a:lnSpc>
              <a:spcAft>
                <a:spcPts val="600"/>
              </a:spcAft>
              <a:buFont typeface="Arial" panose="020B0604020202020204" pitchFamily="34" charset="0"/>
              <a:buChar char="•"/>
              <a:defRPr/>
            </a:pPr>
            <a:r>
              <a:rPr lang="en-US" sz="2400" dirty="0">
                <a:solidFill>
                  <a:srgbClr val="000000"/>
                </a:solidFill>
              </a:rPr>
              <a:t>Furthermore, there is no point in assigning values if those values do not translate into meaningful policy prescription. </a:t>
            </a:r>
          </a:p>
          <a:p>
            <a:pPr marL="438912" indent="-228600">
              <a:lnSpc>
                <a:spcPct val="90000"/>
              </a:lnSpc>
              <a:spcAft>
                <a:spcPts val="600"/>
              </a:spcAft>
              <a:buFont typeface="Arial" panose="020B0604020202020204" pitchFamily="34" charset="0"/>
              <a:buChar char="•"/>
              <a:defRPr/>
            </a:pPr>
            <a:r>
              <a:rPr lang="en-US" sz="2400" dirty="0">
                <a:solidFill>
                  <a:srgbClr val="000000"/>
                </a:solidFill>
              </a:rPr>
              <a:t>Ultimately, the aim of the exercise is to rank risks in order of priority. 	</a:t>
            </a:r>
          </a:p>
          <a:p>
            <a:pPr marL="438912" indent="-228600">
              <a:lnSpc>
                <a:spcPct val="90000"/>
              </a:lnSpc>
              <a:spcAft>
                <a:spcPts val="600"/>
              </a:spcAft>
              <a:buFont typeface="Arial" panose="020B0604020202020204" pitchFamily="34" charset="0"/>
              <a:buChar char="•"/>
              <a:defRPr/>
            </a:pPr>
            <a:endParaRPr lang="en-US" sz="2400" dirty="0">
              <a:solidFill>
                <a:srgbClr val="000000"/>
              </a:solidFill>
            </a:endParaRPr>
          </a:p>
        </p:txBody>
      </p:sp>
      <p:sp>
        <p:nvSpPr>
          <p:cNvPr id="15363" name="Rectangle 3">
            <a:extLst>
              <a:ext uri="{FF2B5EF4-FFF2-40B4-BE49-F238E27FC236}">
                <a16:creationId xmlns:a16="http://schemas.microsoft.com/office/drawing/2014/main" id="{2358DA78-702A-4714-8718-09BDE65E2EE3}"/>
              </a:ext>
            </a:extLst>
          </p:cNvPr>
          <p:cNvSpPr>
            <a:spLocks noGrp="1" noChangeArrowheads="1"/>
          </p:cNvSpPr>
          <p:nvPr>
            <p:ph idx="1"/>
          </p:nvPr>
        </p:nvSpPr>
        <p:spPr/>
        <p:txBody>
          <a:bodyPr rtlCol="0">
            <a:normAutofit fontScale="25000" lnSpcReduction="20000"/>
          </a:bodyPr>
          <a:lstStyle/>
          <a:p>
            <a:pPr marL="118872" indent="0" algn="just" eaLnBrk="1" fontAlgn="auto" hangingPunct="1">
              <a:lnSpc>
                <a:spcPct val="150000"/>
              </a:lnSpc>
              <a:spcBef>
                <a:spcPts val="0"/>
              </a:spcBef>
              <a:spcAft>
                <a:spcPts val="0"/>
              </a:spcAft>
              <a:buNone/>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15363">
                                            <p:txEl>
                                              <p:pRg st="0" end="0"/>
                                            </p:txEl>
                                          </p:spTgt>
                                        </p:tgtEl>
                                        <p:attrNameLst>
                                          <p:attrName>style.visibility</p:attrName>
                                        </p:attrNameLst>
                                      </p:cBhvr>
                                      <p:to>
                                        <p:strVal val="visible"/>
                                      </p:to>
                                    </p:set>
                                    <p:animEffect transition="in" filter="wipe(left)">
                                      <p:cBhvr>
                                        <p:cTn id="10"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arallelogram 258">
            <a:extLst>
              <a:ext uri="{FF2B5EF4-FFF2-40B4-BE49-F238E27FC236}">
                <a16:creationId xmlns:a16="http://schemas.microsoft.com/office/drawing/2014/main" id="{DE1007FA-3509-45A1-8406-68C30A7FBD46}"/>
              </a:ext>
            </a:extLst>
          </p:cNvPr>
          <p:cNvSpPr/>
          <p:nvPr/>
        </p:nvSpPr>
        <p:spPr>
          <a:xfrm rot="2774141">
            <a:off x="9573438" y="6111165"/>
            <a:ext cx="209399" cy="315350"/>
          </a:xfrm>
          <a:prstGeom prst="parallelogram">
            <a:avLst>
              <a:gd name="adj" fmla="val 278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solidFill>
                  <a:schemeClr val="accent1">
                    <a:satMod val="150000"/>
                  </a:schemeClr>
                </a:solidFill>
              </a:rPr>
              <a:t>RISK ASSESSMENT METHODS</a:t>
            </a:r>
            <a:endParaRPr lang="en-US" dirty="0"/>
          </a:p>
        </p:txBody>
      </p:sp>
      <p:sp>
        <p:nvSpPr>
          <p:cNvPr id="215" name="Freeform: Shape 214">
            <a:extLst>
              <a:ext uri="{FF2B5EF4-FFF2-40B4-BE49-F238E27FC236}">
                <a16:creationId xmlns:a16="http://schemas.microsoft.com/office/drawing/2014/main" id="{269FCF71-1D3B-4CA9-9E54-65443CCDC954}"/>
              </a:ext>
            </a:extLst>
          </p:cNvPr>
          <p:cNvSpPr/>
          <p:nvPr/>
        </p:nvSpPr>
        <p:spPr>
          <a:xfrm>
            <a:off x="2736552" y="4192090"/>
            <a:ext cx="1280480" cy="731244"/>
          </a:xfrm>
          <a:custGeom>
            <a:avLst/>
            <a:gdLst>
              <a:gd name="connsiteX0" fmla="*/ 0 w 1280480"/>
              <a:gd name="connsiteY0" fmla="*/ 0 h 731244"/>
              <a:gd name="connsiteX1" fmla="*/ 1280480 w 1280480"/>
              <a:gd name="connsiteY1" fmla="*/ 0 h 731244"/>
              <a:gd name="connsiteX2" fmla="*/ 1280480 w 1280480"/>
              <a:gd name="connsiteY2" fmla="*/ 731244 h 731244"/>
              <a:gd name="connsiteX3" fmla="*/ 87976 w 1280480"/>
              <a:gd name="connsiteY3" fmla="*/ 731244 h 731244"/>
              <a:gd name="connsiteX4" fmla="*/ 0 w 1280480"/>
              <a:gd name="connsiteY4" fmla="*/ 166194 h 7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80" h="731244">
                <a:moveTo>
                  <a:pt x="0" y="0"/>
                </a:moveTo>
                <a:lnTo>
                  <a:pt x="1280480" y="0"/>
                </a:lnTo>
                <a:lnTo>
                  <a:pt x="1280480" y="731244"/>
                </a:lnTo>
                <a:lnTo>
                  <a:pt x="87976" y="731244"/>
                </a:lnTo>
                <a:lnTo>
                  <a:pt x="0" y="1661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4" name="Rectangle 3">
            <a:extLst>
              <a:ext uri="{FF2B5EF4-FFF2-40B4-BE49-F238E27FC236}">
                <a16:creationId xmlns:a16="http://schemas.microsoft.com/office/drawing/2014/main" id="{EFB692D4-8D35-43BC-B209-F50FFE9B5875}"/>
              </a:ext>
            </a:extLst>
          </p:cNvPr>
          <p:cNvSpPr/>
          <p:nvPr/>
        </p:nvSpPr>
        <p:spPr>
          <a:xfrm>
            <a:off x="2683565" y="4025279"/>
            <a:ext cx="1492396" cy="21189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Rectangle 4">
            <a:extLst>
              <a:ext uri="{FF2B5EF4-FFF2-40B4-BE49-F238E27FC236}">
                <a16:creationId xmlns:a16="http://schemas.microsoft.com/office/drawing/2014/main" id="{2C501836-F997-48EF-A593-DB092D9C0969}"/>
              </a:ext>
            </a:extLst>
          </p:cNvPr>
          <p:cNvSpPr/>
          <p:nvPr/>
        </p:nvSpPr>
        <p:spPr>
          <a:xfrm>
            <a:off x="4017035" y="4031599"/>
            <a:ext cx="169101" cy="7440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ectangle 5">
            <a:extLst>
              <a:ext uri="{FF2B5EF4-FFF2-40B4-BE49-F238E27FC236}">
                <a16:creationId xmlns:a16="http://schemas.microsoft.com/office/drawing/2014/main" id="{CADB07E8-FC37-48C7-8D3B-DA22514DC0A0}"/>
              </a:ext>
            </a:extLst>
          </p:cNvPr>
          <p:cNvSpPr/>
          <p:nvPr/>
        </p:nvSpPr>
        <p:spPr>
          <a:xfrm>
            <a:off x="4017033" y="4606544"/>
            <a:ext cx="1188000" cy="1691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ectangle 6">
            <a:extLst>
              <a:ext uri="{FF2B5EF4-FFF2-40B4-BE49-F238E27FC236}">
                <a16:creationId xmlns:a16="http://schemas.microsoft.com/office/drawing/2014/main" id="{3E522A45-27DA-4906-B72A-A5283FDE8F8D}"/>
              </a:ext>
            </a:extLst>
          </p:cNvPr>
          <p:cNvSpPr/>
          <p:nvPr/>
        </p:nvSpPr>
        <p:spPr>
          <a:xfrm>
            <a:off x="5060012" y="4612865"/>
            <a:ext cx="169101" cy="7440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Rectangle 7">
            <a:extLst>
              <a:ext uri="{FF2B5EF4-FFF2-40B4-BE49-F238E27FC236}">
                <a16:creationId xmlns:a16="http://schemas.microsoft.com/office/drawing/2014/main" id="{95C894D4-DC04-4918-BBCB-D95C85B488D3}"/>
              </a:ext>
            </a:extLst>
          </p:cNvPr>
          <p:cNvSpPr/>
          <p:nvPr/>
        </p:nvSpPr>
        <p:spPr>
          <a:xfrm>
            <a:off x="5060009" y="5187808"/>
            <a:ext cx="1188000" cy="1691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Rectangle 8">
            <a:extLst>
              <a:ext uri="{FF2B5EF4-FFF2-40B4-BE49-F238E27FC236}">
                <a16:creationId xmlns:a16="http://schemas.microsoft.com/office/drawing/2014/main" id="{77B1B749-D16D-478D-A030-1AB871D80A75}"/>
              </a:ext>
            </a:extLst>
          </p:cNvPr>
          <p:cNvSpPr/>
          <p:nvPr/>
        </p:nvSpPr>
        <p:spPr>
          <a:xfrm>
            <a:off x="6093057" y="5187806"/>
            <a:ext cx="169101" cy="7503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Rectangle 9">
            <a:extLst>
              <a:ext uri="{FF2B5EF4-FFF2-40B4-BE49-F238E27FC236}">
                <a16:creationId xmlns:a16="http://schemas.microsoft.com/office/drawing/2014/main" id="{1DB504D7-3887-466A-B4BB-CE403D2E562F}"/>
              </a:ext>
            </a:extLst>
          </p:cNvPr>
          <p:cNvSpPr/>
          <p:nvPr/>
        </p:nvSpPr>
        <p:spPr>
          <a:xfrm>
            <a:off x="6093053" y="5769072"/>
            <a:ext cx="1188000" cy="1691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10">
            <a:extLst>
              <a:ext uri="{FF2B5EF4-FFF2-40B4-BE49-F238E27FC236}">
                <a16:creationId xmlns:a16="http://schemas.microsoft.com/office/drawing/2014/main" id="{9E29D1EB-8062-4A30-9AC2-87FC0AA74989}"/>
              </a:ext>
            </a:extLst>
          </p:cNvPr>
          <p:cNvSpPr/>
          <p:nvPr/>
        </p:nvSpPr>
        <p:spPr>
          <a:xfrm>
            <a:off x="7127509" y="5769074"/>
            <a:ext cx="169101" cy="67640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11">
            <a:extLst>
              <a:ext uri="{FF2B5EF4-FFF2-40B4-BE49-F238E27FC236}">
                <a16:creationId xmlns:a16="http://schemas.microsoft.com/office/drawing/2014/main" id="{1CC7DFDB-8331-4BEB-9B13-98E6F7C33DAF}"/>
              </a:ext>
            </a:extLst>
          </p:cNvPr>
          <p:cNvSpPr/>
          <p:nvPr/>
        </p:nvSpPr>
        <p:spPr>
          <a:xfrm>
            <a:off x="7127506" y="6350339"/>
            <a:ext cx="5120640" cy="1691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Freeform 57">
            <a:extLst>
              <a:ext uri="{FF2B5EF4-FFF2-40B4-BE49-F238E27FC236}">
                <a16:creationId xmlns:a16="http://schemas.microsoft.com/office/drawing/2014/main" id="{9DC32FA3-E3C3-4BDD-B683-26E050ACDC16}"/>
              </a:ext>
            </a:extLst>
          </p:cNvPr>
          <p:cNvSpPr/>
          <p:nvPr/>
        </p:nvSpPr>
        <p:spPr>
          <a:xfrm>
            <a:off x="3896911" y="2501467"/>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31" name="Freeform 59">
            <a:extLst>
              <a:ext uri="{FF2B5EF4-FFF2-40B4-BE49-F238E27FC236}">
                <a16:creationId xmlns:a16="http://schemas.microsoft.com/office/drawing/2014/main" id="{60BE98D3-388A-4E7E-A990-F904A1317955}"/>
              </a:ext>
            </a:extLst>
          </p:cNvPr>
          <p:cNvSpPr/>
          <p:nvPr/>
        </p:nvSpPr>
        <p:spPr>
          <a:xfrm>
            <a:off x="4935119" y="3111177"/>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accent1"/>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32" name="Freeform 60">
            <a:extLst>
              <a:ext uri="{FF2B5EF4-FFF2-40B4-BE49-F238E27FC236}">
                <a16:creationId xmlns:a16="http://schemas.microsoft.com/office/drawing/2014/main" id="{CC8082D2-E386-4B57-99D3-07CE5D8C2C40}"/>
              </a:ext>
            </a:extLst>
          </p:cNvPr>
          <p:cNvSpPr/>
          <p:nvPr/>
        </p:nvSpPr>
        <p:spPr>
          <a:xfrm>
            <a:off x="5973327" y="3720889"/>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accent4"/>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216" name="Freeform: Shape 215">
            <a:extLst>
              <a:ext uri="{FF2B5EF4-FFF2-40B4-BE49-F238E27FC236}">
                <a16:creationId xmlns:a16="http://schemas.microsoft.com/office/drawing/2014/main" id="{CD259B3F-5AD4-4BD9-ADB4-5D553D6D1479}"/>
              </a:ext>
            </a:extLst>
          </p:cNvPr>
          <p:cNvSpPr/>
          <p:nvPr/>
        </p:nvSpPr>
        <p:spPr>
          <a:xfrm>
            <a:off x="2801366" y="4774572"/>
            <a:ext cx="2258644" cy="582334"/>
          </a:xfrm>
          <a:custGeom>
            <a:avLst/>
            <a:gdLst>
              <a:gd name="connsiteX0" fmla="*/ 0 w 2258644"/>
              <a:gd name="connsiteY0" fmla="*/ 0 h 582334"/>
              <a:gd name="connsiteX1" fmla="*/ 2258644 w 2258644"/>
              <a:gd name="connsiteY1" fmla="*/ 0 h 582334"/>
              <a:gd name="connsiteX2" fmla="*/ 2258644 w 2258644"/>
              <a:gd name="connsiteY2" fmla="*/ 582334 h 582334"/>
              <a:gd name="connsiteX3" fmla="*/ 90667 w 2258644"/>
              <a:gd name="connsiteY3" fmla="*/ 582334 h 582334"/>
            </a:gdLst>
            <a:ahLst/>
            <a:cxnLst>
              <a:cxn ang="0">
                <a:pos x="connsiteX0" y="connsiteY0"/>
              </a:cxn>
              <a:cxn ang="0">
                <a:pos x="connsiteX1" y="connsiteY1"/>
              </a:cxn>
              <a:cxn ang="0">
                <a:pos x="connsiteX2" y="connsiteY2"/>
              </a:cxn>
              <a:cxn ang="0">
                <a:pos x="connsiteX3" y="connsiteY3"/>
              </a:cxn>
            </a:cxnLst>
            <a:rect l="l" t="t" r="r" b="b"/>
            <a:pathLst>
              <a:path w="2258644" h="582334">
                <a:moveTo>
                  <a:pt x="0" y="0"/>
                </a:moveTo>
                <a:lnTo>
                  <a:pt x="2258644" y="0"/>
                </a:lnTo>
                <a:lnTo>
                  <a:pt x="2258644" y="582334"/>
                </a:lnTo>
                <a:lnTo>
                  <a:pt x="90667" y="5823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217" name="Freeform: Shape 216">
            <a:extLst>
              <a:ext uri="{FF2B5EF4-FFF2-40B4-BE49-F238E27FC236}">
                <a16:creationId xmlns:a16="http://schemas.microsoft.com/office/drawing/2014/main" id="{58134283-2B6F-4A29-9C20-66395B8EE768}"/>
              </a:ext>
            </a:extLst>
          </p:cNvPr>
          <p:cNvSpPr/>
          <p:nvPr/>
        </p:nvSpPr>
        <p:spPr>
          <a:xfrm>
            <a:off x="2892033" y="5356907"/>
            <a:ext cx="3204422" cy="581264"/>
          </a:xfrm>
          <a:custGeom>
            <a:avLst/>
            <a:gdLst>
              <a:gd name="connsiteX0" fmla="*/ 0 w 3204422"/>
              <a:gd name="connsiteY0" fmla="*/ 0 h 581264"/>
              <a:gd name="connsiteX1" fmla="*/ 3204422 w 3204422"/>
              <a:gd name="connsiteY1" fmla="*/ 0 h 581264"/>
              <a:gd name="connsiteX2" fmla="*/ 3204422 w 3204422"/>
              <a:gd name="connsiteY2" fmla="*/ 581264 h 581264"/>
              <a:gd name="connsiteX3" fmla="*/ 90500 w 3204422"/>
              <a:gd name="connsiteY3" fmla="*/ 581264 h 581264"/>
            </a:gdLst>
            <a:ahLst/>
            <a:cxnLst>
              <a:cxn ang="0">
                <a:pos x="connsiteX0" y="connsiteY0"/>
              </a:cxn>
              <a:cxn ang="0">
                <a:pos x="connsiteX1" y="connsiteY1"/>
              </a:cxn>
              <a:cxn ang="0">
                <a:pos x="connsiteX2" y="connsiteY2"/>
              </a:cxn>
              <a:cxn ang="0">
                <a:pos x="connsiteX3" y="connsiteY3"/>
              </a:cxn>
            </a:cxnLst>
            <a:rect l="l" t="t" r="r" b="b"/>
            <a:pathLst>
              <a:path w="3204422" h="581264">
                <a:moveTo>
                  <a:pt x="0" y="0"/>
                </a:moveTo>
                <a:lnTo>
                  <a:pt x="3204422" y="0"/>
                </a:lnTo>
                <a:lnTo>
                  <a:pt x="3204422" y="581264"/>
                </a:lnTo>
                <a:lnTo>
                  <a:pt x="90500" y="58126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36" name="직사각형 54">
            <a:extLst>
              <a:ext uri="{FF2B5EF4-FFF2-40B4-BE49-F238E27FC236}">
                <a16:creationId xmlns:a16="http://schemas.microsoft.com/office/drawing/2014/main" id="{04EC66F6-2A54-439A-BE56-4BC5DEF4DC57}"/>
              </a:ext>
            </a:extLst>
          </p:cNvPr>
          <p:cNvSpPr/>
          <p:nvPr/>
        </p:nvSpPr>
        <p:spPr>
          <a:xfrm>
            <a:off x="2987961" y="5930901"/>
            <a:ext cx="4139546" cy="5875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TextBox 36">
            <a:extLst>
              <a:ext uri="{FF2B5EF4-FFF2-40B4-BE49-F238E27FC236}">
                <a16:creationId xmlns:a16="http://schemas.microsoft.com/office/drawing/2014/main" id="{55F73C13-F7CE-4E46-A907-A60B3B079D5D}"/>
              </a:ext>
            </a:extLst>
          </p:cNvPr>
          <p:cNvSpPr txBox="1"/>
          <p:nvPr/>
        </p:nvSpPr>
        <p:spPr>
          <a:xfrm>
            <a:off x="4278717" y="4768275"/>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02</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39" name="TextBox 38">
            <a:extLst>
              <a:ext uri="{FF2B5EF4-FFF2-40B4-BE49-F238E27FC236}">
                <a16:creationId xmlns:a16="http://schemas.microsoft.com/office/drawing/2014/main" id="{85100A81-5102-42A9-ADAE-AF0CBD61AAC4}"/>
              </a:ext>
            </a:extLst>
          </p:cNvPr>
          <p:cNvSpPr txBox="1"/>
          <p:nvPr/>
        </p:nvSpPr>
        <p:spPr>
          <a:xfrm>
            <a:off x="5313748" y="5342169"/>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03</a:t>
            </a:r>
            <a:endParaRPr lang="ko-KR" altLang="en-US" sz="3200" b="1" dirty="0">
              <a:ln w="12700">
                <a:solidFill>
                  <a:schemeClr val="bg1"/>
                </a:solidFill>
              </a:ln>
              <a:solidFill>
                <a:schemeClr val="tx1">
                  <a:lumMod val="75000"/>
                  <a:lumOff val="25000"/>
                </a:schemeClr>
              </a:solidFill>
              <a:cs typeface="Arial" pitchFamily="34" charset="0"/>
            </a:endParaRPr>
          </a:p>
        </p:txBody>
      </p:sp>
      <p:grpSp>
        <p:nvGrpSpPr>
          <p:cNvPr id="53" name="Group 52">
            <a:extLst>
              <a:ext uri="{FF2B5EF4-FFF2-40B4-BE49-F238E27FC236}">
                <a16:creationId xmlns:a16="http://schemas.microsoft.com/office/drawing/2014/main" id="{68EEC3C6-7D77-4198-9596-EC71FA77EC1B}"/>
              </a:ext>
            </a:extLst>
          </p:cNvPr>
          <p:cNvGrpSpPr/>
          <p:nvPr/>
        </p:nvGrpSpPr>
        <p:grpSpPr>
          <a:xfrm flipH="1">
            <a:off x="10943382" y="4761510"/>
            <a:ext cx="926451" cy="1707923"/>
            <a:chOff x="433001" y="1399349"/>
            <a:chExt cx="2505075" cy="4618131"/>
          </a:xfrm>
        </p:grpSpPr>
        <p:sp>
          <p:nvSpPr>
            <p:cNvPr id="54" name="Freeform: Shape 53">
              <a:extLst>
                <a:ext uri="{FF2B5EF4-FFF2-40B4-BE49-F238E27FC236}">
                  <a16:creationId xmlns:a16="http://schemas.microsoft.com/office/drawing/2014/main" id="{B19A6478-9359-4D9B-9126-CFC3807E4D52}"/>
                </a:ext>
              </a:extLst>
            </p:cNvPr>
            <p:cNvSpPr/>
            <p:nvPr/>
          </p:nvSpPr>
          <p:spPr>
            <a:xfrm flipH="1">
              <a:off x="433001" y="1407380"/>
              <a:ext cx="2505075" cy="4610100"/>
            </a:xfrm>
            <a:custGeom>
              <a:avLst/>
              <a:gdLst>
                <a:gd name="connsiteX0" fmla="*/ 2506574 w 2505075"/>
                <a:gd name="connsiteY0" fmla="*/ 1319831 h 4610100"/>
                <a:gd name="connsiteX1" fmla="*/ 2419896 w 2505075"/>
                <a:gd name="connsiteY1" fmla="*/ 1597008 h 4610100"/>
                <a:gd name="connsiteX2" fmla="*/ 2297024 w 2505075"/>
                <a:gd name="connsiteY2" fmla="*/ 1953243 h 4610100"/>
                <a:gd name="connsiteX3" fmla="*/ 2223681 w 2505075"/>
                <a:gd name="connsiteY3" fmla="*/ 1977056 h 4610100"/>
                <a:gd name="connsiteX4" fmla="*/ 2181771 w 2505075"/>
                <a:gd name="connsiteY4" fmla="*/ 1967531 h 4610100"/>
                <a:gd name="connsiteX5" fmla="*/ 2192249 w 2505075"/>
                <a:gd name="connsiteY5" fmla="*/ 2057066 h 4610100"/>
                <a:gd name="connsiteX6" fmla="*/ 2197964 w 2505075"/>
                <a:gd name="connsiteY6" fmla="*/ 2281856 h 4610100"/>
                <a:gd name="connsiteX7" fmla="*/ 2174151 w 2505075"/>
                <a:gd name="connsiteY7" fmla="*/ 2359961 h 4610100"/>
                <a:gd name="connsiteX8" fmla="*/ 2148434 w 2505075"/>
                <a:gd name="connsiteY8" fmla="*/ 2443781 h 4610100"/>
                <a:gd name="connsiteX9" fmla="*/ 2158911 w 2505075"/>
                <a:gd name="connsiteY9" fmla="*/ 2773346 h 4610100"/>
                <a:gd name="connsiteX10" fmla="*/ 2195106 w 2505075"/>
                <a:gd name="connsiteY10" fmla="*/ 3105768 h 4610100"/>
                <a:gd name="connsiteX11" fmla="*/ 2199869 w 2505075"/>
                <a:gd name="connsiteY11" fmla="*/ 3123866 h 4610100"/>
                <a:gd name="connsiteX12" fmla="*/ 2271306 w 2505075"/>
                <a:gd name="connsiteY12" fmla="*/ 3309603 h 4610100"/>
                <a:gd name="connsiteX13" fmla="*/ 2389416 w 2505075"/>
                <a:gd name="connsiteY13" fmla="*/ 3806808 h 4610100"/>
                <a:gd name="connsiteX14" fmla="*/ 2400846 w 2505075"/>
                <a:gd name="connsiteY14" fmla="*/ 4025883 h 4610100"/>
                <a:gd name="connsiteX15" fmla="*/ 2428469 w 2505075"/>
                <a:gd name="connsiteY15" fmla="*/ 4251626 h 4610100"/>
                <a:gd name="connsiteX16" fmla="*/ 2451329 w 2505075"/>
                <a:gd name="connsiteY16" fmla="*/ 4492608 h 4610100"/>
                <a:gd name="connsiteX17" fmla="*/ 2413229 w 2505075"/>
                <a:gd name="connsiteY17" fmla="*/ 4541186 h 4610100"/>
                <a:gd name="connsiteX18" fmla="*/ 2241779 w 2505075"/>
                <a:gd name="connsiteY18" fmla="*/ 4529756 h 4610100"/>
                <a:gd name="connsiteX19" fmla="*/ 2136051 w 2505075"/>
                <a:gd name="connsiteY19" fmla="*/ 4560236 h 4610100"/>
                <a:gd name="connsiteX20" fmla="*/ 1966506 w 2505075"/>
                <a:gd name="connsiteY20" fmla="*/ 4604051 h 4610100"/>
                <a:gd name="connsiteX21" fmla="*/ 1729334 w 2505075"/>
                <a:gd name="connsiteY21" fmla="*/ 4564998 h 4610100"/>
                <a:gd name="connsiteX22" fmla="*/ 1660753 w 2505075"/>
                <a:gd name="connsiteY22" fmla="*/ 4506896 h 4610100"/>
                <a:gd name="connsiteX23" fmla="*/ 1734096 w 2505075"/>
                <a:gd name="connsiteY23" fmla="*/ 4407836 h 4610100"/>
                <a:gd name="connsiteX24" fmla="*/ 1886496 w 2505075"/>
                <a:gd name="connsiteY24" fmla="*/ 4358306 h 4610100"/>
                <a:gd name="connsiteX25" fmla="*/ 1980794 w 2505075"/>
                <a:gd name="connsiteY25" fmla="*/ 4264961 h 4610100"/>
                <a:gd name="connsiteX26" fmla="*/ 1989366 w 2505075"/>
                <a:gd name="connsiteY26" fmla="*/ 4249721 h 4610100"/>
                <a:gd name="connsiteX27" fmla="*/ 2080806 w 2505075"/>
                <a:gd name="connsiteY27" fmla="*/ 4107798 h 4610100"/>
                <a:gd name="connsiteX28" fmla="*/ 2096998 w 2505075"/>
                <a:gd name="connsiteY28" fmla="*/ 4062078 h 4610100"/>
                <a:gd name="connsiteX29" fmla="*/ 1957934 w 2505075"/>
                <a:gd name="connsiteY29" fmla="*/ 3826811 h 4610100"/>
                <a:gd name="connsiteX30" fmla="*/ 1895069 w 2505075"/>
                <a:gd name="connsiteY30" fmla="*/ 3535346 h 4610100"/>
                <a:gd name="connsiteX31" fmla="*/ 1867446 w 2505075"/>
                <a:gd name="connsiteY31" fmla="*/ 3420093 h 4610100"/>
                <a:gd name="connsiteX32" fmla="*/ 1754098 w 2505075"/>
                <a:gd name="connsiteY32" fmla="*/ 3091481 h 4610100"/>
                <a:gd name="connsiteX33" fmla="*/ 1736001 w 2505075"/>
                <a:gd name="connsiteY33" fmla="*/ 3229593 h 4610100"/>
                <a:gd name="connsiteX34" fmla="*/ 1749336 w 2505075"/>
                <a:gd name="connsiteY34" fmla="*/ 3292458 h 4610100"/>
                <a:gd name="connsiteX35" fmla="*/ 1694091 w 2505075"/>
                <a:gd name="connsiteY35" fmla="*/ 3704891 h 4610100"/>
                <a:gd name="connsiteX36" fmla="*/ 1691234 w 2505075"/>
                <a:gd name="connsiteY36" fmla="*/ 3723941 h 4610100"/>
                <a:gd name="connsiteX37" fmla="*/ 1696948 w 2505075"/>
                <a:gd name="connsiteY37" fmla="*/ 4043981 h 4610100"/>
                <a:gd name="connsiteX38" fmla="*/ 1709331 w 2505075"/>
                <a:gd name="connsiteY38" fmla="*/ 4361163 h 4610100"/>
                <a:gd name="connsiteX39" fmla="*/ 1676946 w 2505075"/>
                <a:gd name="connsiteY39" fmla="*/ 4403073 h 4610100"/>
                <a:gd name="connsiteX40" fmla="*/ 1531214 w 2505075"/>
                <a:gd name="connsiteY40" fmla="*/ 4415456 h 4610100"/>
                <a:gd name="connsiteX41" fmla="*/ 1507401 w 2505075"/>
                <a:gd name="connsiteY41" fmla="*/ 4398311 h 4610100"/>
                <a:gd name="connsiteX42" fmla="*/ 1443584 w 2505075"/>
                <a:gd name="connsiteY42" fmla="*/ 4370688 h 4610100"/>
                <a:gd name="connsiteX43" fmla="*/ 1330236 w 2505075"/>
                <a:gd name="connsiteY43" fmla="*/ 4422123 h 4610100"/>
                <a:gd name="connsiteX44" fmla="*/ 1224509 w 2505075"/>
                <a:gd name="connsiteY44" fmla="*/ 4439268 h 4610100"/>
                <a:gd name="connsiteX45" fmla="*/ 1021626 w 2505075"/>
                <a:gd name="connsiteY45" fmla="*/ 4407836 h 4610100"/>
                <a:gd name="connsiteX46" fmla="*/ 957808 w 2505075"/>
                <a:gd name="connsiteY46" fmla="*/ 4350686 h 4610100"/>
                <a:gd name="connsiteX47" fmla="*/ 1040676 w 2505075"/>
                <a:gd name="connsiteY47" fmla="*/ 4261151 h 4610100"/>
                <a:gd name="connsiteX48" fmla="*/ 1143546 w 2505075"/>
                <a:gd name="connsiteY48" fmla="*/ 4244958 h 4610100"/>
                <a:gd name="connsiteX49" fmla="*/ 1253084 w 2505075"/>
                <a:gd name="connsiteY49" fmla="*/ 4174473 h 4610100"/>
                <a:gd name="connsiteX50" fmla="*/ 1324521 w 2505075"/>
                <a:gd name="connsiteY50" fmla="*/ 4105893 h 4610100"/>
                <a:gd name="connsiteX51" fmla="*/ 1391196 w 2505075"/>
                <a:gd name="connsiteY51" fmla="*/ 4005881 h 4610100"/>
                <a:gd name="connsiteX52" fmla="*/ 1395006 w 2505075"/>
                <a:gd name="connsiteY52" fmla="*/ 3998261 h 4610100"/>
                <a:gd name="connsiteX53" fmla="*/ 1400721 w 2505075"/>
                <a:gd name="connsiteY53" fmla="*/ 3828716 h 4610100"/>
                <a:gd name="connsiteX54" fmla="*/ 1386434 w 2505075"/>
                <a:gd name="connsiteY54" fmla="*/ 3644883 h 4610100"/>
                <a:gd name="connsiteX55" fmla="*/ 1354048 w 2505075"/>
                <a:gd name="connsiteY55" fmla="*/ 3254358 h 4610100"/>
                <a:gd name="connsiteX56" fmla="*/ 1377861 w 2505075"/>
                <a:gd name="connsiteY56" fmla="*/ 3072431 h 4610100"/>
                <a:gd name="connsiteX57" fmla="*/ 1424534 w 2505075"/>
                <a:gd name="connsiteY57" fmla="*/ 2639996 h 4610100"/>
                <a:gd name="connsiteX58" fmla="*/ 1406436 w 2505075"/>
                <a:gd name="connsiteY58" fmla="*/ 2529506 h 4610100"/>
                <a:gd name="connsiteX59" fmla="*/ 1377861 w 2505075"/>
                <a:gd name="connsiteY59" fmla="*/ 2347578 h 4610100"/>
                <a:gd name="connsiteX60" fmla="*/ 1215936 w 2505075"/>
                <a:gd name="connsiteY60" fmla="*/ 2223753 h 4610100"/>
                <a:gd name="connsiteX61" fmla="*/ 1086396 w 2505075"/>
                <a:gd name="connsiteY61" fmla="*/ 2184701 h 4610100"/>
                <a:gd name="connsiteX62" fmla="*/ 986383 w 2505075"/>
                <a:gd name="connsiteY62" fmla="*/ 2132313 h 4610100"/>
                <a:gd name="connsiteX63" fmla="*/ 962571 w 2505075"/>
                <a:gd name="connsiteY63" fmla="*/ 2106596 h 4610100"/>
                <a:gd name="connsiteX64" fmla="*/ 943521 w 2505075"/>
                <a:gd name="connsiteY64" fmla="*/ 2053256 h 4610100"/>
                <a:gd name="connsiteX65" fmla="*/ 900658 w 2505075"/>
                <a:gd name="connsiteY65" fmla="*/ 2005631 h 4610100"/>
                <a:gd name="connsiteX66" fmla="*/ 872083 w 2505075"/>
                <a:gd name="connsiteY66" fmla="*/ 1971341 h 4610100"/>
                <a:gd name="connsiteX67" fmla="*/ 328206 w 2505075"/>
                <a:gd name="connsiteY67" fmla="*/ 1569386 h 4610100"/>
                <a:gd name="connsiteX68" fmla="*/ 57696 w 2505075"/>
                <a:gd name="connsiteY68" fmla="*/ 1357931 h 4610100"/>
                <a:gd name="connsiteX69" fmla="*/ 13881 w 2505075"/>
                <a:gd name="connsiteY69" fmla="*/ 1227438 h 4610100"/>
                <a:gd name="connsiteX70" fmla="*/ 80556 w 2505075"/>
                <a:gd name="connsiteY70" fmla="*/ 1016936 h 4610100"/>
                <a:gd name="connsiteX71" fmla="*/ 122466 w 2505075"/>
                <a:gd name="connsiteY71" fmla="*/ 955023 h 4610100"/>
                <a:gd name="connsiteX72" fmla="*/ 173901 w 2505075"/>
                <a:gd name="connsiteY72" fmla="*/ 856916 h 4610100"/>
                <a:gd name="connsiteX73" fmla="*/ 238671 w 2505075"/>
                <a:gd name="connsiteY73" fmla="*/ 852153 h 4610100"/>
                <a:gd name="connsiteX74" fmla="*/ 484416 w 2505075"/>
                <a:gd name="connsiteY74" fmla="*/ 1050273 h 4610100"/>
                <a:gd name="connsiteX75" fmla="*/ 823506 w 2505075"/>
                <a:gd name="connsiteY75" fmla="*/ 1307448 h 4610100"/>
                <a:gd name="connsiteX76" fmla="*/ 878751 w 2505075"/>
                <a:gd name="connsiteY76" fmla="*/ 1341738 h 4610100"/>
                <a:gd name="connsiteX77" fmla="*/ 903516 w 2505075"/>
                <a:gd name="connsiteY77" fmla="*/ 1341738 h 4610100"/>
                <a:gd name="connsiteX78" fmla="*/ 958761 w 2505075"/>
                <a:gd name="connsiteY78" fmla="*/ 1327451 h 4610100"/>
                <a:gd name="connsiteX79" fmla="*/ 1323569 w 2505075"/>
                <a:gd name="connsiteY79" fmla="*/ 1350311 h 4610100"/>
                <a:gd name="connsiteX80" fmla="*/ 1364526 w 2505075"/>
                <a:gd name="connsiteY80" fmla="*/ 1333166 h 4610100"/>
                <a:gd name="connsiteX81" fmla="*/ 1507401 w 2505075"/>
                <a:gd name="connsiteY81" fmla="*/ 1305543 h 4610100"/>
                <a:gd name="connsiteX82" fmla="*/ 1575028 w 2505075"/>
                <a:gd name="connsiteY82" fmla="*/ 1295066 h 4610100"/>
                <a:gd name="connsiteX83" fmla="*/ 1603603 w 2505075"/>
                <a:gd name="connsiteY83" fmla="*/ 1249346 h 4610100"/>
                <a:gd name="connsiteX84" fmla="*/ 1627416 w 2505075"/>
                <a:gd name="connsiteY84" fmla="*/ 1203626 h 4610100"/>
                <a:gd name="connsiteX85" fmla="*/ 1640751 w 2505075"/>
                <a:gd name="connsiteY85" fmla="*/ 1134093 h 4610100"/>
                <a:gd name="connsiteX86" fmla="*/ 1663611 w 2505075"/>
                <a:gd name="connsiteY86" fmla="*/ 1080753 h 4610100"/>
                <a:gd name="connsiteX87" fmla="*/ 1724571 w 2505075"/>
                <a:gd name="connsiteY87" fmla="*/ 1004553 h 4610100"/>
                <a:gd name="connsiteX88" fmla="*/ 1882686 w 2505075"/>
                <a:gd name="connsiteY88" fmla="*/ 815006 h 4610100"/>
                <a:gd name="connsiteX89" fmla="*/ 1795056 w 2505075"/>
                <a:gd name="connsiteY89" fmla="*/ 694991 h 4610100"/>
                <a:gd name="connsiteX90" fmla="*/ 1750289 w 2505075"/>
                <a:gd name="connsiteY90" fmla="*/ 562593 h 4610100"/>
                <a:gd name="connsiteX91" fmla="*/ 1640751 w 2505075"/>
                <a:gd name="connsiteY91" fmla="*/ 574023 h 4610100"/>
                <a:gd name="connsiteX92" fmla="*/ 1596936 w 2505075"/>
                <a:gd name="connsiteY92" fmla="*/ 552116 h 4610100"/>
                <a:gd name="connsiteX93" fmla="*/ 1616939 w 2505075"/>
                <a:gd name="connsiteY93" fmla="*/ 517826 h 4610100"/>
                <a:gd name="connsiteX94" fmla="*/ 1655991 w 2505075"/>
                <a:gd name="connsiteY94" fmla="*/ 376856 h 4610100"/>
                <a:gd name="connsiteX95" fmla="*/ 1740764 w 2505075"/>
                <a:gd name="connsiteY95" fmla="*/ 93963 h 4610100"/>
                <a:gd name="connsiteX96" fmla="*/ 1922691 w 2505075"/>
                <a:gd name="connsiteY96" fmla="*/ 10143 h 4610100"/>
                <a:gd name="connsiteX97" fmla="*/ 2188439 w 2505075"/>
                <a:gd name="connsiteY97" fmla="*/ 176831 h 4610100"/>
                <a:gd name="connsiteX98" fmla="*/ 2235111 w 2505075"/>
                <a:gd name="connsiteY98" fmla="*/ 248268 h 4610100"/>
                <a:gd name="connsiteX99" fmla="*/ 2247494 w 2505075"/>
                <a:gd name="connsiteY99" fmla="*/ 243506 h 4610100"/>
                <a:gd name="connsiteX100" fmla="*/ 2219871 w 2505075"/>
                <a:gd name="connsiteY100" fmla="*/ 305418 h 4610100"/>
                <a:gd name="connsiteX101" fmla="*/ 2249399 w 2505075"/>
                <a:gd name="connsiteY101" fmla="*/ 325421 h 4610100"/>
                <a:gd name="connsiteX102" fmla="*/ 2239874 w 2505075"/>
                <a:gd name="connsiteY102" fmla="*/ 371141 h 4610100"/>
                <a:gd name="connsiteX103" fmla="*/ 2223681 w 2505075"/>
                <a:gd name="connsiteY103" fmla="*/ 434958 h 4610100"/>
                <a:gd name="connsiteX104" fmla="*/ 2216061 w 2505075"/>
                <a:gd name="connsiteY104" fmla="*/ 522588 h 4610100"/>
                <a:gd name="connsiteX105" fmla="*/ 2250351 w 2505075"/>
                <a:gd name="connsiteY105" fmla="*/ 594026 h 4610100"/>
                <a:gd name="connsiteX106" fmla="*/ 2282736 w 2505075"/>
                <a:gd name="connsiteY106" fmla="*/ 631173 h 4610100"/>
                <a:gd name="connsiteX107" fmla="*/ 2335124 w 2505075"/>
                <a:gd name="connsiteY107" fmla="*/ 739758 h 4610100"/>
                <a:gd name="connsiteX108" fmla="*/ 2486571 w 2505075"/>
                <a:gd name="connsiteY108" fmla="*/ 1071228 h 4610100"/>
                <a:gd name="connsiteX109" fmla="*/ 2503716 w 2505075"/>
                <a:gd name="connsiteY109" fmla="*/ 1097898 h 4610100"/>
                <a:gd name="connsiteX110" fmla="*/ 2506574 w 2505075"/>
                <a:gd name="connsiteY110" fmla="*/ 1319831 h 4610100"/>
                <a:gd name="connsiteX111" fmla="*/ 1273086 w 2505075"/>
                <a:gd name="connsiteY111" fmla="*/ 1638918 h 4610100"/>
                <a:gd name="connsiteX112" fmla="*/ 1242606 w 2505075"/>
                <a:gd name="connsiteY112" fmla="*/ 1746551 h 4610100"/>
                <a:gd name="connsiteX113" fmla="*/ 1279753 w 2505075"/>
                <a:gd name="connsiteY113" fmla="*/ 1919906 h 4610100"/>
                <a:gd name="connsiteX114" fmla="*/ 1308328 w 2505075"/>
                <a:gd name="connsiteY114" fmla="*/ 1942766 h 4610100"/>
                <a:gd name="connsiteX115" fmla="*/ 1478826 w 2505075"/>
                <a:gd name="connsiteY115" fmla="*/ 1882758 h 4610100"/>
                <a:gd name="connsiteX116" fmla="*/ 1497876 w 2505075"/>
                <a:gd name="connsiteY116" fmla="*/ 1593198 h 4610100"/>
                <a:gd name="connsiteX117" fmla="*/ 1435964 w 2505075"/>
                <a:gd name="connsiteY117" fmla="*/ 1557956 h 4610100"/>
                <a:gd name="connsiteX118" fmla="*/ 1208316 w 2505075"/>
                <a:gd name="connsiteY118" fmla="*/ 1484613 h 4610100"/>
                <a:gd name="connsiteX119" fmla="*/ 1161644 w 2505075"/>
                <a:gd name="connsiteY119" fmla="*/ 1471278 h 4610100"/>
                <a:gd name="connsiteX120" fmla="*/ 1078776 w 2505075"/>
                <a:gd name="connsiteY120" fmla="*/ 1483661 h 4610100"/>
                <a:gd name="connsiteX121" fmla="*/ 1273086 w 2505075"/>
                <a:gd name="connsiteY121" fmla="*/ 1638918 h 4610100"/>
                <a:gd name="connsiteX122" fmla="*/ 1464539 w 2505075"/>
                <a:gd name="connsiteY122" fmla="*/ 2075163 h 4610100"/>
                <a:gd name="connsiteX123" fmla="*/ 1359764 w 2505075"/>
                <a:gd name="connsiteY123" fmla="*/ 2097071 h 4610100"/>
                <a:gd name="connsiteX124" fmla="*/ 1322616 w 2505075"/>
                <a:gd name="connsiteY124" fmla="*/ 2169461 h 4610100"/>
                <a:gd name="connsiteX125" fmla="*/ 1340714 w 2505075"/>
                <a:gd name="connsiteY125" fmla="*/ 2215181 h 4610100"/>
                <a:gd name="connsiteX126" fmla="*/ 1420723 w 2505075"/>
                <a:gd name="connsiteY126" fmla="*/ 2246613 h 4610100"/>
                <a:gd name="connsiteX127" fmla="*/ 1455014 w 2505075"/>
                <a:gd name="connsiteY127" fmla="*/ 2304716 h 4610100"/>
                <a:gd name="connsiteX128" fmla="*/ 1459776 w 2505075"/>
                <a:gd name="connsiteY128" fmla="*/ 2237088 h 4610100"/>
                <a:gd name="connsiteX129" fmla="*/ 1464539 w 2505075"/>
                <a:gd name="connsiteY129" fmla="*/ 2075163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05075" h="4610100">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solidFill>
              <a:schemeClr val="accent6"/>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1093446-04F7-42C3-9E31-B5841571FCAE}"/>
                </a:ext>
              </a:extLst>
            </p:cNvPr>
            <p:cNvSpPr/>
            <p:nvPr/>
          </p:nvSpPr>
          <p:spPr>
            <a:xfrm flipH="1">
              <a:off x="700577" y="1399349"/>
              <a:ext cx="647458" cy="566880"/>
            </a:xfrm>
            <a:custGeom>
              <a:avLst/>
              <a:gdLst>
                <a:gd name="connsiteX0" fmla="*/ 325755 w 647458"/>
                <a:gd name="connsiteY0" fmla="*/ 3000 h 566880"/>
                <a:gd name="connsiteX1" fmla="*/ 143828 w 647458"/>
                <a:gd name="connsiteY1" fmla="*/ 86820 h 566880"/>
                <a:gd name="connsiteX2" fmla="*/ 59055 w 647458"/>
                <a:gd name="connsiteY2" fmla="*/ 369713 h 566880"/>
                <a:gd name="connsiteX3" fmla="*/ 20003 w 647458"/>
                <a:gd name="connsiteY3" fmla="*/ 510683 h 566880"/>
                <a:gd name="connsiteX4" fmla="*/ 0 w 647458"/>
                <a:gd name="connsiteY4" fmla="*/ 544973 h 566880"/>
                <a:gd name="connsiteX5" fmla="*/ 43815 w 647458"/>
                <a:gd name="connsiteY5" fmla="*/ 566880 h 566880"/>
                <a:gd name="connsiteX6" fmla="*/ 65495 w 647458"/>
                <a:gd name="connsiteY6" fmla="*/ 564618 h 566880"/>
                <a:gd name="connsiteX7" fmla="*/ 178721 w 647458"/>
                <a:gd name="connsiteY7" fmla="*/ 530129 h 566880"/>
                <a:gd name="connsiteX8" fmla="*/ 603774 w 647458"/>
                <a:gd name="connsiteY8" fmla="*/ 274215 h 566880"/>
                <a:gd name="connsiteX9" fmla="*/ 647458 w 647458"/>
                <a:gd name="connsiteY9" fmla="*/ 237555 h 566880"/>
                <a:gd name="connsiteX10" fmla="*/ 638175 w 647458"/>
                <a:gd name="connsiteY10" fmla="*/ 241125 h 566880"/>
                <a:gd name="connsiteX11" fmla="*/ 591503 w 647458"/>
                <a:gd name="connsiteY11" fmla="*/ 169688 h 566880"/>
                <a:gd name="connsiteX12" fmla="*/ 325755 w 647458"/>
                <a:gd name="connsiteY12" fmla="*/ 3000 h 5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458" h="566880">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chemeClr val="accent1"/>
            </a:solidFill>
            <a:ln w="9525" cap="flat">
              <a:noFill/>
              <a:prstDash val="solid"/>
              <a:miter/>
            </a:ln>
          </p:spPr>
          <p:txBody>
            <a:bodyPr rtlCol="0" anchor="ctr"/>
            <a:lstStyle/>
            <a:p>
              <a:endParaRPr lang="en-US"/>
            </a:p>
          </p:txBody>
        </p:sp>
      </p:grpSp>
      <p:grpSp>
        <p:nvGrpSpPr>
          <p:cNvPr id="207" name="Group 206">
            <a:extLst>
              <a:ext uri="{FF2B5EF4-FFF2-40B4-BE49-F238E27FC236}">
                <a16:creationId xmlns:a16="http://schemas.microsoft.com/office/drawing/2014/main" id="{85616963-9C06-471B-B070-ADF3F8E72191}"/>
              </a:ext>
            </a:extLst>
          </p:cNvPr>
          <p:cNvGrpSpPr/>
          <p:nvPr/>
        </p:nvGrpSpPr>
        <p:grpSpPr>
          <a:xfrm>
            <a:off x="-18572" y="6508203"/>
            <a:ext cx="12210572" cy="379656"/>
            <a:chOff x="3638881" y="1932349"/>
            <a:chExt cx="12210572" cy="379656"/>
          </a:xfrm>
        </p:grpSpPr>
        <p:sp>
          <p:nvSpPr>
            <p:cNvPr id="208" name="Rectangle 207">
              <a:extLst>
                <a:ext uri="{FF2B5EF4-FFF2-40B4-BE49-F238E27FC236}">
                  <a16:creationId xmlns:a16="http://schemas.microsoft.com/office/drawing/2014/main" id="{5AE609E0-0CA6-46BE-B29E-B53D84119261}"/>
                </a:ext>
              </a:extLst>
            </p:cNvPr>
            <p:cNvSpPr/>
            <p:nvPr/>
          </p:nvSpPr>
          <p:spPr>
            <a:xfrm>
              <a:off x="3657453" y="1932349"/>
              <a:ext cx="12192000" cy="3796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Freeform: Shape 208">
              <a:extLst>
                <a:ext uri="{FF2B5EF4-FFF2-40B4-BE49-F238E27FC236}">
                  <a16:creationId xmlns:a16="http://schemas.microsoft.com/office/drawing/2014/main" id="{A7BB4485-921B-47FA-A1EC-44AD29F4A5F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Graphic 25">
            <a:extLst>
              <a:ext uri="{FF2B5EF4-FFF2-40B4-BE49-F238E27FC236}">
                <a16:creationId xmlns:a16="http://schemas.microsoft.com/office/drawing/2014/main" id="{32D44288-16A2-476B-8D11-F6BF1DAD7FE7}"/>
              </a:ext>
            </a:extLst>
          </p:cNvPr>
          <p:cNvSpPr/>
          <p:nvPr/>
        </p:nvSpPr>
        <p:spPr>
          <a:xfrm>
            <a:off x="430834" y="1880175"/>
            <a:ext cx="3268832" cy="4643485"/>
          </a:xfrm>
          <a:custGeom>
            <a:avLst/>
            <a:gdLst>
              <a:gd name="connsiteX0" fmla="*/ 1282929 w 2413694"/>
              <a:gd name="connsiteY0" fmla="*/ 0 h 3428733"/>
              <a:gd name="connsiteX1" fmla="*/ 1394103 w 2413694"/>
              <a:gd name="connsiteY1" fmla="*/ 128588 h 3428733"/>
              <a:gd name="connsiteX2" fmla="*/ 1412052 w 2413694"/>
              <a:gd name="connsiteY2" fmla="*/ 136356 h 3428733"/>
              <a:gd name="connsiteX3" fmla="*/ 1671906 w 2413694"/>
              <a:gd name="connsiteY3" fmla="*/ 136624 h 3428733"/>
              <a:gd name="connsiteX4" fmla="*/ 1686908 w 2413694"/>
              <a:gd name="connsiteY4" fmla="*/ 136624 h 3428733"/>
              <a:gd name="connsiteX5" fmla="*/ 1686908 w 2413694"/>
              <a:gd name="connsiteY5" fmla="*/ 452200 h 3428733"/>
              <a:gd name="connsiteX6" fmla="*/ 1513047 w 2413694"/>
              <a:gd name="connsiteY6" fmla="*/ 452200 h 3428733"/>
              <a:gd name="connsiteX7" fmla="*/ 1588860 w 2413694"/>
              <a:gd name="connsiteY7" fmla="*/ 960388 h 3428733"/>
              <a:gd name="connsiteX8" fmla="*/ 1595289 w 2413694"/>
              <a:gd name="connsiteY8" fmla="*/ 959317 h 3428733"/>
              <a:gd name="connsiteX9" fmla="*/ 1595557 w 2413694"/>
              <a:gd name="connsiteY9" fmla="*/ 961996 h 3428733"/>
              <a:gd name="connsiteX10" fmla="*/ 1597432 w 2413694"/>
              <a:gd name="connsiteY10" fmla="*/ 1017181 h 3428733"/>
              <a:gd name="connsiteX11" fmla="*/ 1633865 w 2413694"/>
              <a:gd name="connsiteY11" fmla="*/ 1262837 h 3428733"/>
              <a:gd name="connsiteX12" fmla="*/ 1665209 w 2413694"/>
              <a:gd name="connsiteY12" fmla="*/ 1470184 h 3428733"/>
              <a:gd name="connsiteX13" fmla="*/ 1684765 w 2413694"/>
              <a:gd name="connsiteY13" fmla="*/ 1600915 h 3428733"/>
              <a:gd name="connsiteX14" fmla="*/ 1685568 w 2413694"/>
              <a:gd name="connsiteY14" fmla="*/ 1607344 h 3428733"/>
              <a:gd name="connsiteX15" fmla="*/ 1695212 w 2413694"/>
              <a:gd name="connsiteY15" fmla="*/ 1645117 h 3428733"/>
              <a:gd name="connsiteX16" fmla="*/ 1698695 w 2413694"/>
              <a:gd name="connsiteY16" fmla="*/ 1696284 h 3428733"/>
              <a:gd name="connsiteX17" fmla="*/ 1748790 w 2413694"/>
              <a:gd name="connsiteY17" fmla="*/ 2029004 h 3428733"/>
              <a:gd name="connsiteX18" fmla="*/ 1789510 w 2413694"/>
              <a:gd name="connsiteY18" fmla="*/ 2300913 h 3428733"/>
              <a:gd name="connsiteX19" fmla="*/ 1795671 w 2413694"/>
              <a:gd name="connsiteY19" fmla="*/ 2310290 h 3428733"/>
              <a:gd name="connsiteX20" fmla="*/ 1799154 w 2413694"/>
              <a:gd name="connsiteY20" fmla="*/ 2319130 h 3428733"/>
              <a:gd name="connsiteX21" fmla="*/ 1816031 w 2413694"/>
              <a:gd name="connsiteY21" fmla="*/ 2481472 h 3428733"/>
              <a:gd name="connsiteX22" fmla="*/ 1850053 w 2413694"/>
              <a:gd name="connsiteY22" fmla="*/ 2708375 h 3428733"/>
              <a:gd name="connsiteX23" fmla="*/ 1883271 w 2413694"/>
              <a:gd name="connsiteY23" fmla="*/ 2932868 h 3428733"/>
              <a:gd name="connsiteX24" fmla="*/ 1891576 w 2413694"/>
              <a:gd name="connsiteY24" fmla="*/ 2986981 h 3428733"/>
              <a:gd name="connsiteX25" fmla="*/ 1899345 w 2413694"/>
              <a:gd name="connsiteY25" fmla="*/ 2995018 h 3428733"/>
              <a:gd name="connsiteX26" fmla="*/ 1902024 w 2413694"/>
              <a:gd name="connsiteY26" fmla="*/ 2995018 h 3428733"/>
              <a:gd name="connsiteX27" fmla="*/ 2413695 w 2413694"/>
              <a:gd name="connsiteY27" fmla="*/ 2994750 h 3428733"/>
              <a:gd name="connsiteX28" fmla="*/ 2413695 w 2413694"/>
              <a:gd name="connsiteY28" fmla="*/ 3059044 h 3428733"/>
              <a:gd name="connsiteX29" fmla="*/ 2411284 w 2413694"/>
              <a:gd name="connsiteY29" fmla="*/ 3074582 h 3428733"/>
              <a:gd name="connsiteX30" fmla="*/ 2408337 w 2413694"/>
              <a:gd name="connsiteY30" fmla="*/ 3168076 h 3428733"/>
              <a:gd name="connsiteX31" fmla="*/ 2403783 w 2413694"/>
              <a:gd name="connsiteY31" fmla="*/ 3420697 h 3428733"/>
              <a:gd name="connsiteX32" fmla="*/ 2402979 w 2413694"/>
              <a:gd name="connsiteY32" fmla="*/ 3428733 h 3428733"/>
              <a:gd name="connsiteX33" fmla="*/ 5358 w 2413694"/>
              <a:gd name="connsiteY33" fmla="*/ 3428733 h 3428733"/>
              <a:gd name="connsiteX34" fmla="*/ 4822 w 2413694"/>
              <a:gd name="connsiteY34" fmla="*/ 3166736 h 3428733"/>
              <a:gd name="connsiteX35" fmla="*/ 0 w 2413694"/>
              <a:gd name="connsiteY35" fmla="*/ 3069760 h 3428733"/>
              <a:gd name="connsiteX36" fmla="*/ 0 w 2413694"/>
              <a:gd name="connsiteY36" fmla="*/ 3008145 h 3428733"/>
              <a:gd name="connsiteX37" fmla="*/ 597128 w 2413694"/>
              <a:gd name="connsiteY37" fmla="*/ 3001448 h 3428733"/>
              <a:gd name="connsiteX38" fmla="*/ 605165 w 2413694"/>
              <a:gd name="connsiteY38" fmla="*/ 2925367 h 3428733"/>
              <a:gd name="connsiteX39" fmla="*/ 623382 w 2413694"/>
              <a:gd name="connsiteY39" fmla="*/ 2745880 h 3428733"/>
              <a:gd name="connsiteX40" fmla="*/ 637580 w 2413694"/>
              <a:gd name="connsiteY40" fmla="*/ 2600951 h 3428733"/>
              <a:gd name="connsiteX41" fmla="*/ 655529 w 2413694"/>
              <a:gd name="connsiteY41" fmla="*/ 2428162 h 3428733"/>
              <a:gd name="connsiteX42" fmla="*/ 661422 w 2413694"/>
              <a:gd name="connsiteY42" fmla="*/ 2369761 h 3428733"/>
              <a:gd name="connsiteX43" fmla="*/ 648295 w 2413694"/>
              <a:gd name="connsiteY43" fmla="*/ 2347526 h 3428733"/>
              <a:gd name="connsiteX44" fmla="*/ 668655 w 2413694"/>
              <a:gd name="connsiteY44" fmla="*/ 2291537 h 3428733"/>
              <a:gd name="connsiteX45" fmla="*/ 693301 w 2413694"/>
              <a:gd name="connsiteY45" fmla="*/ 2054990 h 3428733"/>
              <a:gd name="connsiteX46" fmla="*/ 712589 w 2413694"/>
              <a:gd name="connsiteY46" fmla="*/ 1855411 h 3428733"/>
              <a:gd name="connsiteX47" fmla="*/ 731877 w 2413694"/>
              <a:gd name="connsiteY47" fmla="*/ 1669227 h 3428733"/>
              <a:gd name="connsiteX48" fmla="*/ 716608 w 2413694"/>
              <a:gd name="connsiteY48" fmla="*/ 1645385 h 3428733"/>
              <a:gd name="connsiteX49" fmla="*/ 738843 w 2413694"/>
              <a:gd name="connsiteY49" fmla="*/ 1597164 h 3428733"/>
              <a:gd name="connsiteX50" fmla="*/ 757059 w 2413694"/>
              <a:gd name="connsiteY50" fmla="*/ 1420357 h 3428733"/>
              <a:gd name="connsiteX51" fmla="*/ 771257 w 2413694"/>
              <a:gd name="connsiteY51" fmla="*/ 1278107 h 3428733"/>
              <a:gd name="connsiteX52" fmla="*/ 789206 w 2413694"/>
              <a:gd name="connsiteY52" fmla="*/ 1102638 h 3428733"/>
              <a:gd name="connsiteX53" fmla="*/ 803404 w 2413694"/>
              <a:gd name="connsiteY53" fmla="*/ 960388 h 3428733"/>
              <a:gd name="connsiteX54" fmla="*/ 821621 w 2413694"/>
              <a:gd name="connsiteY54" fmla="*/ 783580 h 3428733"/>
              <a:gd name="connsiteX55" fmla="*/ 835551 w 2413694"/>
              <a:gd name="connsiteY55" fmla="*/ 642670 h 3428733"/>
              <a:gd name="connsiteX56" fmla="*/ 853768 w 2413694"/>
              <a:gd name="connsiteY56" fmla="*/ 465862 h 3428733"/>
              <a:gd name="connsiteX57" fmla="*/ 853768 w 2413694"/>
              <a:gd name="connsiteY57" fmla="*/ 454611 h 3428733"/>
              <a:gd name="connsiteX58" fmla="*/ 669459 w 2413694"/>
              <a:gd name="connsiteY58" fmla="*/ 454611 h 3428733"/>
              <a:gd name="connsiteX59" fmla="*/ 669459 w 2413694"/>
              <a:gd name="connsiteY59" fmla="*/ 137160 h 3428733"/>
              <a:gd name="connsiteX60" fmla="*/ 687408 w 2413694"/>
              <a:gd name="connsiteY60" fmla="*/ 137160 h 3428733"/>
              <a:gd name="connsiteX61" fmla="*/ 964674 w 2413694"/>
              <a:gd name="connsiteY61" fmla="*/ 137428 h 3428733"/>
              <a:gd name="connsiteX62" fmla="*/ 988785 w 2413694"/>
              <a:gd name="connsiteY62" fmla="*/ 126980 h 3428733"/>
              <a:gd name="connsiteX63" fmla="*/ 1084422 w 2413694"/>
              <a:gd name="connsiteY63" fmla="*/ 16609 h 3428733"/>
              <a:gd name="connsiteX64" fmla="*/ 1111478 w 2413694"/>
              <a:gd name="connsiteY64" fmla="*/ 268 h 3428733"/>
              <a:gd name="connsiteX65" fmla="*/ 1282929 w 2413694"/>
              <a:gd name="connsiteY65" fmla="*/ 0 h 3428733"/>
              <a:gd name="connsiteX66" fmla="*/ 1266319 w 2413694"/>
              <a:gd name="connsiteY66" fmla="*/ 2666852 h 3428733"/>
              <a:gd name="connsiteX67" fmla="*/ 1850321 w 2413694"/>
              <a:gd name="connsiteY67" fmla="*/ 3018325 h 3428733"/>
              <a:gd name="connsiteX68" fmla="*/ 1752809 w 2413694"/>
              <a:gd name="connsiteY68" fmla="*/ 2366011 h 3428733"/>
              <a:gd name="connsiteX69" fmla="*/ 1266319 w 2413694"/>
              <a:gd name="connsiteY69" fmla="*/ 2666852 h 3428733"/>
              <a:gd name="connsiteX70" fmla="*/ 705088 w 2413694"/>
              <a:gd name="connsiteY70" fmla="*/ 2380745 h 3428733"/>
              <a:gd name="connsiteX71" fmla="*/ 642402 w 2413694"/>
              <a:gd name="connsiteY71" fmla="*/ 3001448 h 3428733"/>
              <a:gd name="connsiteX72" fmla="*/ 1181934 w 2413694"/>
              <a:gd name="connsiteY72" fmla="*/ 2667656 h 3428733"/>
              <a:gd name="connsiteX73" fmla="*/ 705088 w 2413694"/>
              <a:gd name="connsiteY73" fmla="*/ 2380745 h 3428733"/>
              <a:gd name="connsiteX74" fmla="*/ 1245424 w 2413694"/>
              <a:gd name="connsiteY74" fmla="*/ 1956138 h 3428733"/>
              <a:gd name="connsiteX75" fmla="*/ 1742629 w 2413694"/>
              <a:gd name="connsiteY75" fmla="*/ 2296895 h 3428733"/>
              <a:gd name="connsiteX76" fmla="*/ 1646992 w 2413694"/>
              <a:gd name="connsiteY76" fmla="*/ 1655832 h 3428733"/>
              <a:gd name="connsiteX77" fmla="*/ 1245424 w 2413694"/>
              <a:gd name="connsiteY77" fmla="*/ 1956138 h 3428733"/>
              <a:gd name="connsiteX78" fmla="*/ 713393 w 2413694"/>
              <a:gd name="connsiteY78" fmla="*/ 2299038 h 3428733"/>
              <a:gd name="connsiteX79" fmla="*/ 1169879 w 2413694"/>
              <a:gd name="connsiteY79" fmla="*/ 1957477 h 3428733"/>
              <a:gd name="connsiteX80" fmla="*/ 775276 w 2413694"/>
              <a:gd name="connsiteY80" fmla="*/ 1686908 h 3428733"/>
              <a:gd name="connsiteX81" fmla="*/ 713393 w 2413694"/>
              <a:gd name="connsiteY81" fmla="*/ 2299038 h 3428733"/>
              <a:gd name="connsiteX82" fmla="*/ 784920 w 2413694"/>
              <a:gd name="connsiteY82" fmla="*/ 1592074 h 3428733"/>
              <a:gd name="connsiteX83" fmla="*/ 790278 w 2413694"/>
              <a:gd name="connsiteY83" fmla="*/ 1588860 h 3428733"/>
              <a:gd name="connsiteX84" fmla="*/ 1167200 w 2413694"/>
              <a:gd name="connsiteY84" fmla="*/ 1293376 h 3428733"/>
              <a:gd name="connsiteX85" fmla="*/ 1167200 w 2413694"/>
              <a:gd name="connsiteY85" fmla="*/ 1273285 h 3428733"/>
              <a:gd name="connsiteX86" fmla="*/ 904667 w 2413694"/>
              <a:gd name="connsiteY86" fmla="*/ 1067812 h 3428733"/>
              <a:gd name="connsiteX87" fmla="*/ 842516 w 2413694"/>
              <a:gd name="connsiteY87" fmla="*/ 1019592 h 3428733"/>
              <a:gd name="connsiteX88" fmla="*/ 784920 w 2413694"/>
              <a:gd name="connsiteY88" fmla="*/ 1592074 h 3428733"/>
              <a:gd name="connsiteX89" fmla="*/ 1251585 w 2413694"/>
              <a:gd name="connsiteY89" fmla="*/ 1282929 h 3428733"/>
              <a:gd name="connsiteX90" fmla="*/ 1636008 w 2413694"/>
              <a:gd name="connsiteY90" fmla="*/ 1583502 h 3428733"/>
              <a:gd name="connsiteX91" fmla="*/ 1614309 w 2413694"/>
              <a:gd name="connsiteY91" fmla="*/ 1434287 h 3428733"/>
              <a:gd name="connsiteX92" fmla="*/ 1585645 w 2413694"/>
              <a:gd name="connsiteY92" fmla="*/ 1244352 h 3428733"/>
              <a:gd name="connsiteX93" fmla="*/ 1560195 w 2413694"/>
              <a:gd name="connsiteY93" fmla="*/ 1074242 h 3428733"/>
              <a:gd name="connsiteX94" fmla="*/ 1531263 w 2413694"/>
              <a:gd name="connsiteY94" fmla="*/ 1063526 h 3428733"/>
              <a:gd name="connsiteX95" fmla="*/ 1446074 w 2413694"/>
              <a:gd name="connsiteY95" fmla="*/ 1130231 h 3428733"/>
              <a:gd name="connsiteX96" fmla="*/ 1251585 w 2413694"/>
              <a:gd name="connsiteY96" fmla="*/ 1282929 h 3428733"/>
              <a:gd name="connsiteX97" fmla="*/ 1767811 w 2413694"/>
              <a:gd name="connsiteY97" fmla="*/ 3023682 h 3428733"/>
              <a:gd name="connsiteX98" fmla="*/ 1768882 w 2413694"/>
              <a:gd name="connsiteY98" fmla="*/ 3020736 h 3428733"/>
              <a:gd name="connsiteX99" fmla="*/ 1243816 w 2413694"/>
              <a:gd name="connsiteY99" fmla="*/ 2704625 h 3428733"/>
              <a:gd name="connsiteX100" fmla="*/ 1248906 w 2413694"/>
              <a:gd name="connsiteY100" fmla="*/ 3023415 h 3428733"/>
              <a:gd name="connsiteX101" fmla="*/ 1767811 w 2413694"/>
              <a:gd name="connsiteY101" fmla="*/ 3023682 h 3428733"/>
              <a:gd name="connsiteX102" fmla="*/ 1203365 w 2413694"/>
              <a:gd name="connsiteY102" fmla="*/ 3025290 h 3428733"/>
              <a:gd name="connsiteX103" fmla="*/ 1198811 w 2413694"/>
              <a:gd name="connsiteY103" fmla="*/ 2708911 h 3428733"/>
              <a:gd name="connsiteX104" fmla="*/ 687408 w 2413694"/>
              <a:gd name="connsiteY104" fmla="*/ 3025290 h 3428733"/>
              <a:gd name="connsiteX105" fmla="*/ 1203365 w 2413694"/>
              <a:gd name="connsiteY105" fmla="*/ 3025290 h 3428733"/>
              <a:gd name="connsiteX106" fmla="*/ 1682086 w 2413694"/>
              <a:gd name="connsiteY106" fmla="*/ 2311629 h 3428733"/>
              <a:gd name="connsiteX107" fmla="*/ 1683157 w 2413694"/>
              <a:gd name="connsiteY107" fmla="*/ 2309218 h 3428733"/>
              <a:gd name="connsiteX108" fmla="*/ 1232833 w 2413694"/>
              <a:gd name="connsiteY108" fmla="*/ 2000608 h 3428733"/>
              <a:gd name="connsiteX109" fmla="*/ 1238191 w 2413694"/>
              <a:gd name="connsiteY109" fmla="*/ 2316719 h 3428733"/>
              <a:gd name="connsiteX110" fmla="*/ 1682086 w 2413694"/>
              <a:gd name="connsiteY110" fmla="*/ 2311629 h 3428733"/>
              <a:gd name="connsiteX111" fmla="*/ 1215956 w 2413694"/>
              <a:gd name="connsiteY111" fmla="*/ 501224 h 3428733"/>
              <a:gd name="connsiteX112" fmla="*/ 1213009 w 2413694"/>
              <a:gd name="connsiteY112" fmla="*/ 501759 h 3428733"/>
              <a:gd name="connsiteX113" fmla="*/ 1218099 w 2413694"/>
              <a:gd name="connsiteY113" fmla="*/ 957441 h 3428733"/>
              <a:gd name="connsiteX114" fmla="*/ 1523494 w 2413694"/>
              <a:gd name="connsiteY114" fmla="*/ 962531 h 3428733"/>
              <a:gd name="connsiteX115" fmla="*/ 1215956 w 2413694"/>
              <a:gd name="connsiteY115" fmla="*/ 501224 h 3428733"/>
              <a:gd name="connsiteX116" fmla="*/ 756255 w 2413694"/>
              <a:gd name="connsiteY116" fmla="*/ 2322345 h 3428733"/>
              <a:gd name="connsiteX117" fmla="*/ 1192649 w 2413694"/>
              <a:gd name="connsiteY117" fmla="*/ 2317255 h 3428733"/>
              <a:gd name="connsiteX118" fmla="*/ 1187827 w 2413694"/>
              <a:gd name="connsiteY118" fmla="*/ 1999536 h 3428733"/>
              <a:gd name="connsiteX119" fmla="*/ 756255 w 2413694"/>
              <a:gd name="connsiteY119" fmla="*/ 2322345 h 3428733"/>
              <a:gd name="connsiteX120" fmla="*/ 1167736 w 2413694"/>
              <a:gd name="connsiteY120" fmla="*/ 516493 h 3428733"/>
              <a:gd name="connsiteX121" fmla="*/ 1165057 w 2413694"/>
              <a:gd name="connsiteY121" fmla="*/ 515422 h 3428733"/>
              <a:gd name="connsiteX122" fmla="*/ 878146 w 2413694"/>
              <a:gd name="connsiteY122" fmla="*/ 951012 h 3428733"/>
              <a:gd name="connsiteX123" fmla="*/ 1173093 w 2413694"/>
              <a:gd name="connsiteY123" fmla="*/ 956370 h 3428733"/>
              <a:gd name="connsiteX124" fmla="*/ 1167736 w 2413694"/>
              <a:gd name="connsiteY124" fmla="*/ 516493 h 3428733"/>
              <a:gd name="connsiteX125" fmla="*/ 1242745 w 2413694"/>
              <a:gd name="connsiteY125" fmla="*/ 2630151 h 3428733"/>
              <a:gd name="connsiteX126" fmla="*/ 1680478 w 2413694"/>
              <a:gd name="connsiteY126" fmla="*/ 2359314 h 3428733"/>
              <a:gd name="connsiteX127" fmla="*/ 1679407 w 2413694"/>
              <a:gd name="connsiteY127" fmla="*/ 2356367 h 3428733"/>
              <a:gd name="connsiteX128" fmla="*/ 1238459 w 2413694"/>
              <a:gd name="connsiteY128" fmla="*/ 2361457 h 3428733"/>
              <a:gd name="connsiteX129" fmla="*/ 1242745 w 2413694"/>
              <a:gd name="connsiteY129" fmla="*/ 2630151 h 3428733"/>
              <a:gd name="connsiteX130" fmla="*/ 773936 w 2413694"/>
              <a:gd name="connsiteY130" fmla="*/ 2367082 h 3428733"/>
              <a:gd name="connsiteX131" fmla="*/ 773133 w 2413694"/>
              <a:gd name="connsiteY131" fmla="*/ 2370297 h 3428733"/>
              <a:gd name="connsiteX132" fmla="*/ 1197471 w 2413694"/>
              <a:gd name="connsiteY132" fmla="*/ 2625597 h 3428733"/>
              <a:gd name="connsiteX133" fmla="*/ 1193185 w 2413694"/>
              <a:gd name="connsiteY133" fmla="*/ 2362528 h 3428733"/>
              <a:gd name="connsiteX134" fmla="*/ 773936 w 2413694"/>
              <a:gd name="connsiteY134" fmla="*/ 2367082 h 3428733"/>
              <a:gd name="connsiteX135" fmla="*/ 1222117 w 2413694"/>
              <a:gd name="connsiteY135" fmla="*/ 1316147 h 3428733"/>
              <a:gd name="connsiteX136" fmla="*/ 1226939 w 2413694"/>
              <a:gd name="connsiteY136" fmla="*/ 1609487 h 3428733"/>
              <a:gd name="connsiteX137" fmla="*/ 1597164 w 2413694"/>
              <a:gd name="connsiteY137" fmla="*/ 1609487 h 3428733"/>
              <a:gd name="connsiteX138" fmla="*/ 1222117 w 2413694"/>
              <a:gd name="connsiteY138" fmla="*/ 1316147 h 3428733"/>
              <a:gd name="connsiteX139" fmla="*/ 1132374 w 2413694"/>
              <a:gd name="connsiteY139" fmla="*/ 484882 h 3428733"/>
              <a:gd name="connsiteX140" fmla="*/ 1115497 w 2413694"/>
              <a:gd name="connsiteY140" fmla="*/ 484882 h 3428733"/>
              <a:gd name="connsiteX141" fmla="*/ 929313 w 2413694"/>
              <a:gd name="connsiteY141" fmla="*/ 486222 h 3428733"/>
              <a:gd name="connsiteX142" fmla="*/ 899577 w 2413694"/>
              <a:gd name="connsiteY142" fmla="*/ 488365 h 3428733"/>
              <a:gd name="connsiteX143" fmla="*/ 893683 w 2413694"/>
              <a:gd name="connsiteY143" fmla="*/ 516761 h 3428733"/>
              <a:gd name="connsiteX144" fmla="*/ 893415 w 2413694"/>
              <a:gd name="connsiteY144" fmla="*/ 518101 h 3428733"/>
              <a:gd name="connsiteX145" fmla="*/ 875735 w 2413694"/>
              <a:gd name="connsiteY145" fmla="*/ 690890 h 3428733"/>
              <a:gd name="connsiteX146" fmla="*/ 860465 w 2413694"/>
              <a:gd name="connsiteY146" fmla="*/ 841177 h 3428733"/>
              <a:gd name="connsiteX147" fmla="*/ 854571 w 2413694"/>
              <a:gd name="connsiteY147" fmla="*/ 901988 h 3428733"/>
              <a:gd name="connsiteX148" fmla="*/ 856982 w 2413694"/>
              <a:gd name="connsiteY148" fmla="*/ 902524 h 3428733"/>
              <a:gd name="connsiteX149" fmla="*/ 1132374 w 2413694"/>
              <a:gd name="connsiteY149" fmla="*/ 484882 h 3428733"/>
              <a:gd name="connsiteX150" fmla="*/ 1182470 w 2413694"/>
              <a:gd name="connsiteY150" fmla="*/ 1656904 h 3428733"/>
              <a:gd name="connsiteX151" fmla="*/ 808494 w 2413694"/>
              <a:gd name="connsiteY151" fmla="*/ 1656904 h 3428733"/>
              <a:gd name="connsiteX152" fmla="*/ 1186488 w 2413694"/>
              <a:gd name="connsiteY152" fmla="*/ 1915954 h 3428733"/>
              <a:gd name="connsiteX153" fmla="*/ 1182470 w 2413694"/>
              <a:gd name="connsiteY153" fmla="*/ 1656904 h 3428733"/>
              <a:gd name="connsiteX154" fmla="*/ 1181666 w 2413694"/>
              <a:gd name="connsiteY154" fmla="*/ 1609755 h 3428733"/>
              <a:gd name="connsiteX155" fmla="*/ 1177648 w 2413694"/>
              <a:gd name="connsiteY155" fmla="*/ 1340793 h 3428733"/>
              <a:gd name="connsiteX156" fmla="*/ 834480 w 2413694"/>
              <a:gd name="connsiteY156" fmla="*/ 1609755 h 3428733"/>
              <a:gd name="connsiteX157" fmla="*/ 1181666 w 2413694"/>
              <a:gd name="connsiteY157" fmla="*/ 1609755 h 3428733"/>
              <a:gd name="connsiteX158" fmla="*/ 1530460 w 2413694"/>
              <a:gd name="connsiteY158" fmla="*/ 893683 h 3428733"/>
              <a:gd name="connsiteX159" fmla="*/ 1532603 w 2413694"/>
              <a:gd name="connsiteY159" fmla="*/ 892880 h 3428733"/>
              <a:gd name="connsiteX160" fmla="*/ 1523494 w 2413694"/>
              <a:gd name="connsiteY160" fmla="*/ 826175 h 3428733"/>
              <a:gd name="connsiteX161" fmla="*/ 1473667 w 2413694"/>
              <a:gd name="connsiteY161" fmla="*/ 493990 h 3428733"/>
              <a:gd name="connsiteX162" fmla="*/ 1460540 w 2413694"/>
              <a:gd name="connsiteY162" fmla="*/ 482471 h 3428733"/>
              <a:gd name="connsiteX163" fmla="*/ 1338918 w 2413694"/>
              <a:gd name="connsiteY163" fmla="*/ 483543 h 3428733"/>
              <a:gd name="connsiteX164" fmla="*/ 1257479 w 2413694"/>
              <a:gd name="connsiteY164" fmla="*/ 483543 h 3428733"/>
              <a:gd name="connsiteX165" fmla="*/ 1530460 w 2413694"/>
              <a:gd name="connsiteY165" fmla="*/ 893683 h 3428733"/>
              <a:gd name="connsiteX166" fmla="*/ 1231493 w 2413694"/>
              <a:gd name="connsiteY166" fmla="*/ 1911400 h 3428733"/>
              <a:gd name="connsiteX167" fmla="*/ 1571715 w 2413694"/>
              <a:gd name="connsiteY167" fmla="*/ 1656904 h 3428733"/>
              <a:gd name="connsiteX168" fmla="*/ 1227475 w 2413694"/>
              <a:gd name="connsiteY168" fmla="*/ 1656904 h 3428733"/>
              <a:gd name="connsiteX169" fmla="*/ 1231493 w 2413694"/>
              <a:gd name="connsiteY169" fmla="*/ 1911400 h 3428733"/>
              <a:gd name="connsiteX170" fmla="*/ 1220242 w 2413694"/>
              <a:gd name="connsiteY170" fmla="*/ 1251853 h 3428733"/>
              <a:gd name="connsiteX171" fmla="*/ 1531263 w 2413694"/>
              <a:gd name="connsiteY171" fmla="*/ 1008073 h 3428733"/>
              <a:gd name="connsiteX172" fmla="*/ 1220242 w 2413694"/>
              <a:gd name="connsiteY172" fmla="*/ 1002179 h 3428733"/>
              <a:gd name="connsiteX173" fmla="*/ 1220242 w 2413694"/>
              <a:gd name="connsiteY173" fmla="*/ 1251853 h 3428733"/>
              <a:gd name="connsiteX174" fmla="*/ 1173897 w 2413694"/>
              <a:gd name="connsiteY174" fmla="*/ 1001643 h 3428733"/>
              <a:gd name="connsiteX175" fmla="*/ 889129 w 2413694"/>
              <a:gd name="connsiteY175" fmla="*/ 996286 h 3428733"/>
              <a:gd name="connsiteX176" fmla="*/ 888593 w 2413694"/>
              <a:gd name="connsiteY176" fmla="*/ 999232 h 3428733"/>
              <a:gd name="connsiteX177" fmla="*/ 1173897 w 2413694"/>
              <a:gd name="connsiteY177" fmla="*/ 1222385 h 3428733"/>
              <a:gd name="connsiteX178" fmla="*/ 1173897 w 2413694"/>
              <a:gd name="connsiteY178" fmla="*/ 1001643 h 342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2413694" h="3428733">
                <a:moveTo>
                  <a:pt x="1282929" y="0"/>
                </a:moveTo>
                <a:cubicBezTo>
                  <a:pt x="1319897" y="42863"/>
                  <a:pt x="1356598" y="85993"/>
                  <a:pt x="1394103" y="128588"/>
                </a:cubicBezTo>
                <a:cubicBezTo>
                  <a:pt x="1398122" y="133142"/>
                  <a:pt x="1405890" y="136356"/>
                  <a:pt x="1412052" y="136356"/>
                </a:cubicBezTo>
                <a:cubicBezTo>
                  <a:pt x="1498581" y="136892"/>
                  <a:pt x="1585377" y="136624"/>
                  <a:pt x="1671906" y="136624"/>
                </a:cubicBezTo>
                <a:cubicBezTo>
                  <a:pt x="1676728" y="136624"/>
                  <a:pt x="1681550" y="136624"/>
                  <a:pt x="1686908" y="136624"/>
                </a:cubicBezTo>
                <a:cubicBezTo>
                  <a:pt x="1686908" y="242173"/>
                  <a:pt x="1686908" y="346383"/>
                  <a:pt x="1686908" y="452200"/>
                </a:cubicBezTo>
                <a:cubicBezTo>
                  <a:pt x="1629311" y="452200"/>
                  <a:pt x="1571983" y="452200"/>
                  <a:pt x="1513047" y="452200"/>
                </a:cubicBezTo>
                <a:cubicBezTo>
                  <a:pt x="1538496" y="622578"/>
                  <a:pt x="1563678" y="791349"/>
                  <a:pt x="1588860" y="960388"/>
                </a:cubicBezTo>
                <a:cubicBezTo>
                  <a:pt x="1591271" y="960120"/>
                  <a:pt x="1593414" y="959852"/>
                  <a:pt x="1595289" y="959317"/>
                </a:cubicBezTo>
                <a:cubicBezTo>
                  <a:pt x="1595289" y="960388"/>
                  <a:pt x="1595825" y="961460"/>
                  <a:pt x="1595557" y="961996"/>
                </a:cubicBezTo>
                <a:cubicBezTo>
                  <a:pt x="1586717" y="980748"/>
                  <a:pt x="1594753" y="999232"/>
                  <a:pt x="1597432" y="1017181"/>
                </a:cubicBezTo>
                <a:cubicBezTo>
                  <a:pt x="1608952" y="1099156"/>
                  <a:pt x="1621542" y="1180862"/>
                  <a:pt x="1633865" y="1262837"/>
                </a:cubicBezTo>
                <a:cubicBezTo>
                  <a:pt x="1644313" y="1331953"/>
                  <a:pt x="1654761" y="1401068"/>
                  <a:pt x="1665209" y="1470184"/>
                </a:cubicBezTo>
                <a:cubicBezTo>
                  <a:pt x="1671638" y="1513850"/>
                  <a:pt x="1678335" y="1557249"/>
                  <a:pt x="1684765" y="1600915"/>
                </a:cubicBezTo>
                <a:cubicBezTo>
                  <a:pt x="1685032" y="1603058"/>
                  <a:pt x="1684497" y="1606808"/>
                  <a:pt x="1685568" y="1607344"/>
                </a:cubicBezTo>
                <a:cubicBezTo>
                  <a:pt x="1705124" y="1615649"/>
                  <a:pt x="1693337" y="1632526"/>
                  <a:pt x="1695212" y="1645117"/>
                </a:cubicBezTo>
                <a:cubicBezTo>
                  <a:pt x="1697623" y="1661994"/>
                  <a:pt x="1696284" y="1679407"/>
                  <a:pt x="1698695" y="1696284"/>
                </a:cubicBezTo>
                <a:cubicBezTo>
                  <a:pt x="1715036" y="1807191"/>
                  <a:pt x="1732181" y="1918097"/>
                  <a:pt x="1748790" y="2029004"/>
                </a:cubicBezTo>
                <a:cubicBezTo>
                  <a:pt x="1762453" y="2119551"/>
                  <a:pt x="1775847" y="2210366"/>
                  <a:pt x="1789510" y="2300913"/>
                </a:cubicBezTo>
                <a:cubicBezTo>
                  <a:pt x="1790046" y="2304128"/>
                  <a:pt x="1793796" y="2307075"/>
                  <a:pt x="1795671" y="2310290"/>
                </a:cubicBezTo>
                <a:cubicBezTo>
                  <a:pt x="1797279" y="2312969"/>
                  <a:pt x="1799422" y="2316183"/>
                  <a:pt x="1799154" y="2319130"/>
                </a:cubicBezTo>
                <a:cubicBezTo>
                  <a:pt x="1795671" y="2374315"/>
                  <a:pt x="1808530" y="2427626"/>
                  <a:pt x="1816031" y="2481472"/>
                </a:cubicBezTo>
                <a:cubicBezTo>
                  <a:pt x="1826747" y="2557285"/>
                  <a:pt x="1838802" y="2632830"/>
                  <a:pt x="1850053" y="2708375"/>
                </a:cubicBezTo>
                <a:cubicBezTo>
                  <a:pt x="1861305" y="2783117"/>
                  <a:pt x="1872020" y="2858126"/>
                  <a:pt x="1883271" y="2932868"/>
                </a:cubicBezTo>
                <a:cubicBezTo>
                  <a:pt x="1885950" y="2950816"/>
                  <a:pt x="1888361" y="2969033"/>
                  <a:pt x="1891576" y="2986981"/>
                </a:cubicBezTo>
                <a:cubicBezTo>
                  <a:pt x="1892112" y="2989928"/>
                  <a:pt x="1896666" y="2992339"/>
                  <a:pt x="1899345" y="2995018"/>
                </a:cubicBezTo>
                <a:cubicBezTo>
                  <a:pt x="1899881" y="2995554"/>
                  <a:pt x="1900952" y="2995018"/>
                  <a:pt x="1902024" y="2995018"/>
                </a:cubicBezTo>
                <a:cubicBezTo>
                  <a:pt x="2072670" y="2995018"/>
                  <a:pt x="2243049" y="2994750"/>
                  <a:pt x="2413695" y="2994750"/>
                </a:cubicBezTo>
                <a:cubicBezTo>
                  <a:pt x="2413695" y="3016182"/>
                  <a:pt x="2413695" y="3037613"/>
                  <a:pt x="2413695" y="3059044"/>
                </a:cubicBezTo>
                <a:cubicBezTo>
                  <a:pt x="2412891" y="3064134"/>
                  <a:pt x="2411552" y="3069492"/>
                  <a:pt x="2411284" y="3074582"/>
                </a:cubicBezTo>
                <a:cubicBezTo>
                  <a:pt x="2410213" y="3105657"/>
                  <a:pt x="2409141" y="3137000"/>
                  <a:pt x="2408337" y="3168076"/>
                </a:cubicBezTo>
                <a:cubicBezTo>
                  <a:pt x="2406730" y="3252193"/>
                  <a:pt x="2405391" y="3336579"/>
                  <a:pt x="2403783" y="3420697"/>
                </a:cubicBezTo>
                <a:cubicBezTo>
                  <a:pt x="2403783" y="3423375"/>
                  <a:pt x="2403247" y="3426054"/>
                  <a:pt x="2402979" y="3428733"/>
                </a:cubicBezTo>
                <a:cubicBezTo>
                  <a:pt x="1603862" y="3428733"/>
                  <a:pt x="804476" y="3428733"/>
                  <a:pt x="5358" y="3428733"/>
                </a:cubicBezTo>
                <a:cubicBezTo>
                  <a:pt x="5358" y="3341401"/>
                  <a:pt x="5626" y="3254068"/>
                  <a:pt x="4822" y="3166736"/>
                </a:cubicBezTo>
                <a:cubicBezTo>
                  <a:pt x="4554" y="3134321"/>
                  <a:pt x="1607" y="3101907"/>
                  <a:pt x="0" y="3069760"/>
                </a:cubicBezTo>
                <a:cubicBezTo>
                  <a:pt x="0" y="3049132"/>
                  <a:pt x="0" y="3028772"/>
                  <a:pt x="0" y="3008145"/>
                </a:cubicBezTo>
                <a:cubicBezTo>
                  <a:pt x="198507" y="3006002"/>
                  <a:pt x="397282" y="3003859"/>
                  <a:pt x="597128" y="3001448"/>
                </a:cubicBezTo>
                <a:cubicBezTo>
                  <a:pt x="599807" y="2975462"/>
                  <a:pt x="602754" y="2950548"/>
                  <a:pt x="605165" y="2925367"/>
                </a:cubicBezTo>
                <a:cubicBezTo>
                  <a:pt x="611327" y="2865627"/>
                  <a:pt x="617488" y="2805620"/>
                  <a:pt x="623382" y="2745880"/>
                </a:cubicBezTo>
                <a:cubicBezTo>
                  <a:pt x="628204" y="2697660"/>
                  <a:pt x="632490" y="2649171"/>
                  <a:pt x="637580" y="2600951"/>
                </a:cubicBezTo>
                <a:cubicBezTo>
                  <a:pt x="643473" y="2543355"/>
                  <a:pt x="649635" y="2485758"/>
                  <a:pt x="655529" y="2428162"/>
                </a:cubicBezTo>
                <a:cubicBezTo>
                  <a:pt x="657672" y="2408605"/>
                  <a:pt x="659279" y="2389049"/>
                  <a:pt x="661422" y="2369761"/>
                </a:cubicBezTo>
                <a:cubicBezTo>
                  <a:pt x="662494" y="2360117"/>
                  <a:pt x="662494" y="2351009"/>
                  <a:pt x="648295" y="2347526"/>
                </a:cubicBezTo>
                <a:cubicBezTo>
                  <a:pt x="674013" y="2333864"/>
                  <a:pt x="666512" y="2310557"/>
                  <a:pt x="668655" y="2291537"/>
                </a:cubicBezTo>
                <a:cubicBezTo>
                  <a:pt x="678031" y="2212777"/>
                  <a:pt x="685264" y="2133750"/>
                  <a:pt x="693301" y="2054990"/>
                </a:cubicBezTo>
                <a:cubicBezTo>
                  <a:pt x="699998" y="1988553"/>
                  <a:pt x="706160" y="1921848"/>
                  <a:pt x="712589" y="1855411"/>
                </a:cubicBezTo>
                <a:cubicBezTo>
                  <a:pt x="718751" y="1793260"/>
                  <a:pt x="724376" y="1731110"/>
                  <a:pt x="731877" y="1669227"/>
                </a:cubicBezTo>
                <a:cubicBezTo>
                  <a:pt x="733753" y="1655029"/>
                  <a:pt x="723037" y="1653689"/>
                  <a:pt x="716608" y="1645385"/>
                </a:cubicBezTo>
                <a:cubicBezTo>
                  <a:pt x="740182" y="1636544"/>
                  <a:pt x="736699" y="1615649"/>
                  <a:pt x="738843" y="1597164"/>
                </a:cubicBezTo>
                <a:cubicBezTo>
                  <a:pt x="745004" y="1538229"/>
                  <a:pt x="750898" y="1479293"/>
                  <a:pt x="757059" y="1420357"/>
                </a:cubicBezTo>
                <a:cubicBezTo>
                  <a:pt x="761881" y="1372940"/>
                  <a:pt x="766435" y="1325523"/>
                  <a:pt x="771257" y="1278107"/>
                </a:cubicBezTo>
                <a:cubicBezTo>
                  <a:pt x="777151" y="1219706"/>
                  <a:pt x="783312" y="1161038"/>
                  <a:pt x="789206" y="1102638"/>
                </a:cubicBezTo>
                <a:cubicBezTo>
                  <a:pt x="794028" y="1055222"/>
                  <a:pt x="798582" y="1007805"/>
                  <a:pt x="803404" y="960388"/>
                </a:cubicBezTo>
                <a:cubicBezTo>
                  <a:pt x="809298" y="901452"/>
                  <a:pt x="815727" y="842516"/>
                  <a:pt x="821621" y="783580"/>
                </a:cubicBezTo>
                <a:cubicBezTo>
                  <a:pt x="826443" y="736699"/>
                  <a:pt x="830729" y="689551"/>
                  <a:pt x="835551" y="642670"/>
                </a:cubicBezTo>
                <a:cubicBezTo>
                  <a:pt x="841445" y="583734"/>
                  <a:pt x="847606" y="524798"/>
                  <a:pt x="853768" y="465862"/>
                </a:cubicBezTo>
                <a:cubicBezTo>
                  <a:pt x="854035" y="462915"/>
                  <a:pt x="853768" y="459968"/>
                  <a:pt x="853768" y="454611"/>
                </a:cubicBezTo>
                <a:cubicBezTo>
                  <a:pt x="791885" y="454611"/>
                  <a:pt x="730270" y="454611"/>
                  <a:pt x="669459" y="454611"/>
                </a:cubicBezTo>
                <a:cubicBezTo>
                  <a:pt x="669459" y="347990"/>
                  <a:pt x="669459" y="243245"/>
                  <a:pt x="669459" y="137160"/>
                </a:cubicBezTo>
                <a:cubicBezTo>
                  <a:pt x="677228" y="137160"/>
                  <a:pt x="682318" y="137160"/>
                  <a:pt x="687408" y="137160"/>
                </a:cubicBezTo>
                <a:cubicBezTo>
                  <a:pt x="779830" y="137160"/>
                  <a:pt x="872252" y="136892"/>
                  <a:pt x="964674" y="137428"/>
                </a:cubicBezTo>
                <a:cubicBezTo>
                  <a:pt x="974854" y="137428"/>
                  <a:pt x="981819" y="135017"/>
                  <a:pt x="988785" y="126980"/>
                </a:cubicBezTo>
                <a:cubicBezTo>
                  <a:pt x="1020396" y="90011"/>
                  <a:pt x="1052810" y="53578"/>
                  <a:pt x="1084422" y="16609"/>
                </a:cubicBezTo>
                <a:cubicBezTo>
                  <a:pt x="1091922" y="8037"/>
                  <a:pt x="1098888" y="0"/>
                  <a:pt x="1111478" y="268"/>
                </a:cubicBezTo>
                <a:cubicBezTo>
                  <a:pt x="1168539" y="0"/>
                  <a:pt x="1225868" y="0"/>
                  <a:pt x="1282929" y="0"/>
                </a:cubicBezTo>
                <a:close/>
                <a:moveTo>
                  <a:pt x="1266319" y="2666852"/>
                </a:moveTo>
                <a:cubicBezTo>
                  <a:pt x="1461612" y="2784188"/>
                  <a:pt x="1655029" y="2900721"/>
                  <a:pt x="1850321" y="3018325"/>
                </a:cubicBezTo>
                <a:cubicBezTo>
                  <a:pt x="1817638" y="2799726"/>
                  <a:pt x="1785491" y="2584074"/>
                  <a:pt x="1752809" y="2366011"/>
                </a:cubicBezTo>
                <a:cubicBezTo>
                  <a:pt x="1590467" y="2466738"/>
                  <a:pt x="1429465" y="2566125"/>
                  <a:pt x="1266319" y="2666852"/>
                </a:cubicBezTo>
                <a:close/>
                <a:moveTo>
                  <a:pt x="705088" y="2380745"/>
                </a:moveTo>
                <a:cubicBezTo>
                  <a:pt x="684193" y="2588360"/>
                  <a:pt x="663297" y="2793565"/>
                  <a:pt x="642402" y="3001448"/>
                </a:cubicBezTo>
                <a:cubicBezTo>
                  <a:pt x="822960" y="2889737"/>
                  <a:pt x="1001911" y="2779098"/>
                  <a:pt x="1181934" y="2667656"/>
                </a:cubicBezTo>
                <a:cubicBezTo>
                  <a:pt x="1022539" y="2571751"/>
                  <a:pt x="864751" y="2476918"/>
                  <a:pt x="705088" y="2380745"/>
                </a:cubicBezTo>
                <a:close/>
                <a:moveTo>
                  <a:pt x="1245424" y="1956138"/>
                </a:moveTo>
                <a:cubicBezTo>
                  <a:pt x="1411784" y="2069992"/>
                  <a:pt x="1576269" y="2182774"/>
                  <a:pt x="1742629" y="2296895"/>
                </a:cubicBezTo>
                <a:cubicBezTo>
                  <a:pt x="1710482" y="2082582"/>
                  <a:pt x="1678871" y="1870413"/>
                  <a:pt x="1646992" y="1655832"/>
                </a:cubicBezTo>
                <a:cubicBezTo>
                  <a:pt x="1512243" y="1756827"/>
                  <a:pt x="1379637" y="1855947"/>
                  <a:pt x="1245424" y="1956138"/>
                </a:cubicBezTo>
                <a:close/>
                <a:moveTo>
                  <a:pt x="713393" y="2299038"/>
                </a:moveTo>
                <a:cubicBezTo>
                  <a:pt x="867430" y="2183845"/>
                  <a:pt x="1017985" y="2071331"/>
                  <a:pt x="1169879" y="1957477"/>
                </a:cubicBezTo>
                <a:cubicBezTo>
                  <a:pt x="1037809" y="1866930"/>
                  <a:pt x="907346" y="1777455"/>
                  <a:pt x="775276" y="1686908"/>
                </a:cubicBezTo>
                <a:cubicBezTo>
                  <a:pt x="754648" y="1891308"/>
                  <a:pt x="734288" y="2093298"/>
                  <a:pt x="713393" y="2299038"/>
                </a:cubicBezTo>
                <a:close/>
                <a:moveTo>
                  <a:pt x="784920" y="1592074"/>
                </a:moveTo>
                <a:cubicBezTo>
                  <a:pt x="788134" y="1590199"/>
                  <a:pt x="789474" y="1589664"/>
                  <a:pt x="790278" y="1588860"/>
                </a:cubicBezTo>
                <a:cubicBezTo>
                  <a:pt x="915918" y="1490276"/>
                  <a:pt x="1041559" y="1391692"/>
                  <a:pt x="1167200" y="1293376"/>
                </a:cubicBezTo>
                <a:cubicBezTo>
                  <a:pt x="1179523" y="1283732"/>
                  <a:pt x="1179523" y="1282929"/>
                  <a:pt x="1167200" y="1273285"/>
                </a:cubicBezTo>
                <a:cubicBezTo>
                  <a:pt x="1079867" y="1204705"/>
                  <a:pt x="992267" y="1136392"/>
                  <a:pt x="904667" y="1067812"/>
                </a:cubicBezTo>
                <a:cubicBezTo>
                  <a:pt x="884575" y="1052007"/>
                  <a:pt x="864215" y="1036469"/>
                  <a:pt x="842516" y="1019592"/>
                </a:cubicBezTo>
                <a:cubicBezTo>
                  <a:pt x="823228" y="1211402"/>
                  <a:pt x="804208" y="1400801"/>
                  <a:pt x="784920" y="1592074"/>
                </a:cubicBezTo>
                <a:close/>
                <a:moveTo>
                  <a:pt x="1251585" y="1282929"/>
                </a:moveTo>
                <a:cubicBezTo>
                  <a:pt x="1380173" y="1383388"/>
                  <a:pt x="1507153" y="1482775"/>
                  <a:pt x="1636008" y="1583502"/>
                </a:cubicBezTo>
                <a:cubicBezTo>
                  <a:pt x="1628507" y="1531799"/>
                  <a:pt x="1621542" y="1483043"/>
                  <a:pt x="1614309" y="1434287"/>
                </a:cubicBezTo>
                <a:cubicBezTo>
                  <a:pt x="1604933" y="1371065"/>
                  <a:pt x="1595289" y="1307575"/>
                  <a:pt x="1585645" y="1244352"/>
                </a:cubicBezTo>
                <a:cubicBezTo>
                  <a:pt x="1577072" y="1187560"/>
                  <a:pt x="1569036" y="1130767"/>
                  <a:pt x="1560195" y="1074242"/>
                </a:cubicBezTo>
                <a:cubicBezTo>
                  <a:pt x="1557516" y="1056829"/>
                  <a:pt x="1545194" y="1052811"/>
                  <a:pt x="1531263" y="1063526"/>
                </a:cubicBezTo>
                <a:cubicBezTo>
                  <a:pt x="1502867" y="1085761"/>
                  <a:pt x="1474470" y="1107996"/>
                  <a:pt x="1446074" y="1130231"/>
                </a:cubicBezTo>
                <a:cubicBezTo>
                  <a:pt x="1381780" y="1180862"/>
                  <a:pt x="1317486" y="1231226"/>
                  <a:pt x="1251585" y="1282929"/>
                </a:cubicBezTo>
                <a:close/>
                <a:moveTo>
                  <a:pt x="1767811" y="3023682"/>
                </a:moveTo>
                <a:cubicBezTo>
                  <a:pt x="1768078" y="3022611"/>
                  <a:pt x="1768346" y="3021807"/>
                  <a:pt x="1768882" y="3020736"/>
                </a:cubicBezTo>
                <a:cubicBezTo>
                  <a:pt x="1594218" y="2915723"/>
                  <a:pt x="1419821" y="2810709"/>
                  <a:pt x="1243816" y="2704625"/>
                </a:cubicBezTo>
                <a:cubicBezTo>
                  <a:pt x="1245424" y="2812585"/>
                  <a:pt x="1247299" y="2917866"/>
                  <a:pt x="1248906" y="3023415"/>
                </a:cubicBezTo>
                <a:cubicBezTo>
                  <a:pt x="1422499" y="3023682"/>
                  <a:pt x="1595289" y="3023682"/>
                  <a:pt x="1767811" y="3023682"/>
                </a:cubicBezTo>
                <a:close/>
                <a:moveTo>
                  <a:pt x="1203365" y="3025290"/>
                </a:moveTo>
                <a:cubicBezTo>
                  <a:pt x="1201758" y="2919205"/>
                  <a:pt x="1200418" y="2815531"/>
                  <a:pt x="1198811" y="2708911"/>
                </a:cubicBezTo>
                <a:cubicBezTo>
                  <a:pt x="1027629" y="2814728"/>
                  <a:pt x="858590" y="2919205"/>
                  <a:pt x="687408" y="3025290"/>
                </a:cubicBezTo>
                <a:cubicBezTo>
                  <a:pt x="860733" y="3025290"/>
                  <a:pt x="1030843" y="3025290"/>
                  <a:pt x="1203365" y="3025290"/>
                </a:cubicBezTo>
                <a:close/>
                <a:moveTo>
                  <a:pt x="1682086" y="2311629"/>
                </a:moveTo>
                <a:cubicBezTo>
                  <a:pt x="1682353" y="2310825"/>
                  <a:pt x="1682621" y="2310022"/>
                  <a:pt x="1683157" y="2309218"/>
                </a:cubicBezTo>
                <a:cubicBezTo>
                  <a:pt x="1533674" y="2206884"/>
                  <a:pt x="1383923" y="2104282"/>
                  <a:pt x="1232833" y="2000608"/>
                </a:cubicBezTo>
                <a:cubicBezTo>
                  <a:pt x="1234708" y="2108032"/>
                  <a:pt x="1236316" y="2212242"/>
                  <a:pt x="1238191" y="2316719"/>
                </a:cubicBezTo>
                <a:cubicBezTo>
                  <a:pt x="1386870" y="2314844"/>
                  <a:pt x="1534478" y="2313236"/>
                  <a:pt x="1682086" y="2311629"/>
                </a:cubicBezTo>
                <a:close/>
                <a:moveTo>
                  <a:pt x="1215956" y="501224"/>
                </a:moveTo>
                <a:cubicBezTo>
                  <a:pt x="1214884" y="501491"/>
                  <a:pt x="1213813" y="501491"/>
                  <a:pt x="1213009" y="501759"/>
                </a:cubicBezTo>
                <a:cubicBezTo>
                  <a:pt x="1214616" y="653118"/>
                  <a:pt x="1216492" y="804476"/>
                  <a:pt x="1218099" y="957441"/>
                </a:cubicBezTo>
                <a:cubicBezTo>
                  <a:pt x="1320165" y="959049"/>
                  <a:pt x="1420624" y="960924"/>
                  <a:pt x="1523494" y="962531"/>
                </a:cubicBezTo>
                <a:cubicBezTo>
                  <a:pt x="1419553" y="806619"/>
                  <a:pt x="1317754" y="653921"/>
                  <a:pt x="1215956" y="501224"/>
                </a:cubicBezTo>
                <a:close/>
                <a:moveTo>
                  <a:pt x="756255" y="2322345"/>
                </a:moveTo>
                <a:cubicBezTo>
                  <a:pt x="904131" y="2320469"/>
                  <a:pt x="1047721" y="2318862"/>
                  <a:pt x="1192649" y="2317255"/>
                </a:cubicBezTo>
                <a:cubicBezTo>
                  <a:pt x="1191042" y="2211170"/>
                  <a:pt x="1189435" y="2106693"/>
                  <a:pt x="1187827" y="1999536"/>
                </a:cubicBezTo>
                <a:cubicBezTo>
                  <a:pt x="1043434" y="2107228"/>
                  <a:pt x="901452" y="2213581"/>
                  <a:pt x="756255" y="2322345"/>
                </a:cubicBezTo>
                <a:close/>
                <a:moveTo>
                  <a:pt x="1167736" y="516493"/>
                </a:moveTo>
                <a:cubicBezTo>
                  <a:pt x="1166932" y="516225"/>
                  <a:pt x="1165860" y="515958"/>
                  <a:pt x="1165057" y="515422"/>
                </a:cubicBezTo>
                <a:cubicBezTo>
                  <a:pt x="1069688" y="660083"/>
                  <a:pt x="974318" y="804744"/>
                  <a:pt x="878146" y="951012"/>
                </a:cubicBezTo>
                <a:cubicBezTo>
                  <a:pt x="977801" y="952887"/>
                  <a:pt x="1075045" y="954495"/>
                  <a:pt x="1173093" y="956370"/>
                </a:cubicBezTo>
                <a:cubicBezTo>
                  <a:pt x="1171218" y="808762"/>
                  <a:pt x="1169611" y="662494"/>
                  <a:pt x="1167736" y="516493"/>
                </a:cubicBezTo>
                <a:close/>
                <a:moveTo>
                  <a:pt x="1242745" y="2630151"/>
                </a:moveTo>
                <a:cubicBezTo>
                  <a:pt x="1390353" y="2538800"/>
                  <a:pt x="1535282" y="2449057"/>
                  <a:pt x="1680478" y="2359314"/>
                </a:cubicBezTo>
                <a:cubicBezTo>
                  <a:pt x="1680210" y="2358242"/>
                  <a:pt x="1679675" y="2357438"/>
                  <a:pt x="1679407" y="2356367"/>
                </a:cubicBezTo>
                <a:cubicBezTo>
                  <a:pt x="1532335" y="2357974"/>
                  <a:pt x="1385531" y="2359581"/>
                  <a:pt x="1238459" y="2361457"/>
                </a:cubicBezTo>
                <a:cubicBezTo>
                  <a:pt x="1239798" y="2452272"/>
                  <a:pt x="1241138" y="2539872"/>
                  <a:pt x="1242745" y="2630151"/>
                </a:cubicBezTo>
                <a:close/>
                <a:moveTo>
                  <a:pt x="773936" y="2367082"/>
                </a:moveTo>
                <a:cubicBezTo>
                  <a:pt x="773668" y="2368154"/>
                  <a:pt x="773400" y="2369226"/>
                  <a:pt x="773133" y="2370297"/>
                </a:cubicBezTo>
                <a:cubicBezTo>
                  <a:pt x="913775" y="2454951"/>
                  <a:pt x="1054686" y="2539604"/>
                  <a:pt x="1197471" y="2625597"/>
                </a:cubicBezTo>
                <a:cubicBezTo>
                  <a:pt x="1196132" y="2536389"/>
                  <a:pt x="1194792" y="2450128"/>
                  <a:pt x="1193185" y="2362528"/>
                </a:cubicBezTo>
                <a:cubicBezTo>
                  <a:pt x="1052543" y="2363868"/>
                  <a:pt x="913239" y="2365475"/>
                  <a:pt x="773936" y="2367082"/>
                </a:cubicBezTo>
                <a:close/>
                <a:moveTo>
                  <a:pt x="1222117" y="1316147"/>
                </a:moveTo>
                <a:cubicBezTo>
                  <a:pt x="1223725" y="1415802"/>
                  <a:pt x="1225332" y="1512779"/>
                  <a:pt x="1226939" y="1609487"/>
                </a:cubicBezTo>
                <a:cubicBezTo>
                  <a:pt x="1350705" y="1609487"/>
                  <a:pt x="1472863" y="1609487"/>
                  <a:pt x="1597164" y="1609487"/>
                </a:cubicBezTo>
                <a:cubicBezTo>
                  <a:pt x="1471524" y="1511171"/>
                  <a:pt x="1347758" y="1414463"/>
                  <a:pt x="1222117" y="1316147"/>
                </a:cubicBezTo>
                <a:close/>
                <a:moveTo>
                  <a:pt x="1132374" y="484882"/>
                </a:moveTo>
                <a:cubicBezTo>
                  <a:pt x="1124873" y="484882"/>
                  <a:pt x="1120319" y="484882"/>
                  <a:pt x="1115497" y="484882"/>
                </a:cubicBezTo>
                <a:cubicBezTo>
                  <a:pt x="1053346" y="485418"/>
                  <a:pt x="991463" y="485686"/>
                  <a:pt x="929313" y="486222"/>
                </a:cubicBezTo>
                <a:cubicBezTo>
                  <a:pt x="919133" y="486222"/>
                  <a:pt x="905738" y="483275"/>
                  <a:pt x="899577" y="488365"/>
                </a:cubicBezTo>
                <a:cubicBezTo>
                  <a:pt x="893683" y="493187"/>
                  <a:pt x="895291" y="507117"/>
                  <a:pt x="893683" y="516761"/>
                </a:cubicBezTo>
                <a:cubicBezTo>
                  <a:pt x="893683" y="517297"/>
                  <a:pt x="893415" y="517565"/>
                  <a:pt x="893415" y="518101"/>
                </a:cubicBezTo>
                <a:cubicBezTo>
                  <a:pt x="887522" y="575697"/>
                  <a:pt x="881628" y="633294"/>
                  <a:pt x="875735" y="690890"/>
                </a:cubicBezTo>
                <a:cubicBezTo>
                  <a:pt x="870645" y="740986"/>
                  <a:pt x="865555" y="791081"/>
                  <a:pt x="860465" y="841177"/>
                </a:cubicBezTo>
                <a:cubicBezTo>
                  <a:pt x="858322" y="861537"/>
                  <a:pt x="856714" y="881896"/>
                  <a:pt x="854571" y="901988"/>
                </a:cubicBezTo>
                <a:cubicBezTo>
                  <a:pt x="855375" y="902256"/>
                  <a:pt x="856179" y="902256"/>
                  <a:pt x="856982" y="902524"/>
                </a:cubicBezTo>
                <a:cubicBezTo>
                  <a:pt x="948333" y="764292"/>
                  <a:pt x="1039416" y="625793"/>
                  <a:pt x="1132374" y="484882"/>
                </a:cubicBezTo>
                <a:close/>
                <a:moveTo>
                  <a:pt x="1182470" y="1656904"/>
                </a:moveTo>
                <a:cubicBezTo>
                  <a:pt x="1057900" y="1656904"/>
                  <a:pt x="934671" y="1656904"/>
                  <a:pt x="808494" y="1656904"/>
                </a:cubicBezTo>
                <a:cubicBezTo>
                  <a:pt x="935474" y="1743701"/>
                  <a:pt x="1059776" y="1829158"/>
                  <a:pt x="1186488" y="1915954"/>
                </a:cubicBezTo>
                <a:cubicBezTo>
                  <a:pt x="1185148" y="1827550"/>
                  <a:pt x="1183809" y="1742093"/>
                  <a:pt x="1182470" y="1656904"/>
                </a:cubicBezTo>
                <a:close/>
                <a:moveTo>
                  <a:pt x="1181666" y="1609755"/>
                </a:moveTo>
                <a:cubicBezTo>
                  <a:pt x="1180326" y="1520548"/>
                  <a:pt x="1178987" y="1431876"/>
                  <a:pt x="1177648" y="1340793"/>
                </a:cubicBezTo>
                <a:cubicBezTo>
                  <a:pt x="1062187" y="1431340"/>
                  <a:pt x="949137" y="1519744"/>
                  <a:pt x="834480" y="1609755"/>
                </a:cubicBezTo>
                <a:cubicBezTo>
                  <a:pt x="951548" y="1609755"/>
                  <a:pt x="1065669" y="1609755"/>
                  <a:pt x="1181666" y="1609755"/>
                </a:cubicBezTo>
                <a:close/>
                <a:moveTo>
                  <a:pt x="1530460" y="893683"/>
                </a:moveTo>
                <a:cubicBezTo>
                  <a:pt x="1531263" y="893416"/>
                  <a:pt x="1531799" y="893148"/>
                  <a:pt x="1532603" y="892880"/>
                </a:cubicBezTo>
                <a:cubicBezTo>
                  <a:pt x="1529656" y="870645"/>
                  <a:pt x="1526709" y="848410"/>
                  <a:pt x="1523494" y="826175"/>
                </a:cubicBezTo>
                <a:cubicBezTo>
                  <a:pt x="1506885" y="715536"/>
                  <a:pt x="1490008" y="604629"/>
                  <a:pt x="1473667" y="493990"/>
                </a:cubicBezTo>
                <a:cubicBezTo>
                  <a:pt x="1472327" y="484614"/>
                  <a:pt x="1469113" y="482471"/>
                  <a:pt x="1460540" y="482471"/>
                </a:cubicBezTo>
                <a:cubicBezTo>
                  <a:pt x="1420089" y="483007"/>
                  <a:pt x="1379369" y="483275"/>
                  <a:pt x="1338918" y="483543"/>
                </a:cubicBezTo>
                <a:cubicBezTo>
                  <a:pt x="1312932" y="483543"/>
                  <a:pt x="1286679" y="483543"/>
                  <a:pt x="1257479" y="483543"/>
                </a:cubicBezTo>
                <a:cubicBezTo>
                  <a:pt x="1349633" y="622310"/>
                  <a:pt x="1440180" y="757863"/>
                  <a:pt x="1530460" y="893683"/>
                </a:cubicBezTo>
                <a:close/>
                <a:moveTo>
                  <a:pt x="1231493" y="1911400"/>
                </a:moveTo>
                <a:cubicBezTo>
                  <a:pt x="1345883" y="1825943"/>
                  <a:pt x="1457861" y="1742093"/>
                  <a:pt x="1571715" y="1656904"/>
                </a:cubicBezTo>
                <a:cubicBezTo>
                  <a:pt x="1455182" y="1656904"/>
                  <a:pt x="1341329" y="1656904"/>
                  <a:pt x="1227475" y="1656904"/>
                </a:cubicBezTo>
                <a:cubicBezTo>
                  <a:pt x="1228815" y="1741557"/>
                  <a:pt x="1230154" y="1824872"/>
                  <a:pt x="1231493" y="1911400"/>
                </a:cubicBezTo>
                <a:close/>
                <a:moveTo>
                  <a:pt x="1220242" y="1251853"/>
                </a:moveTo>
                <a:cubicBezTo>
                  <a:pt x="1325255" y="1169343"/>
                  <a:pt x="1427054" y="1089779"/>
                  <a:pt x="1531263" y="1008073"/>
                </a:cubicBezTo>
                <a:cubicBezTo>
                  <a:pt x="1424643" y="1006198"/>
                  <a:pt x="1321773" y="1004054"/>
                  <a:pt x="1220242" y="1002179"/>
                </a:cubicBezTo>
                <a:cubicBezTo>
                  <a:pt x="1220242" y="1085493"/>
                  <a:pt x="1220242" y="1166664"/>
                  <a:pt x="1220242" y="1251853"/>
                </a:cubicBezTo>
                <a:close/>
                <a:moveTo>
                  <a:pt x="1173897" y="1001643"/>
                </a:moveTo>
                <a:cubicBezTo>
                  <a:pt x="1077189" y="999768"/>
                  <a:pt x="983159" y="997893"/>
                  <a:pt x="889129" y="996286"/>
                </a:cubicBezTo>
                <a:cubicBezTo>
                  <a:pt x="888861" y="997357"/>
                  <a:pt x="888861" y="998161"/>
                  <a:pt x="888593" y="999232"/>
                </a:cubicBezTo>
                <a:cubicBezTo>
                  <a:pt x="983427" y="1073438"/>
                  <a:pt x="1078260" y="1147644"/>
                  <a:pt x="1173897" y="1222385"/>
                </a:cubicBezTo>
                <a:cubicBezTo>
                  <a:pt x="1173897" y="1148448"/>
                  <a:pt x="1173897" y="1075849"/>
                  <a:pt x="1173897" y="1001643"/>
                </a:cubicBezTo>
                <a:close/>
              </a:path>
            </a:pathLst>
          </a:custGeom>
          <a:solidFill>
            <a:srgbClr val="000000"/>
          </a:solidFill>
          <a:ln w="2675" cap="flat">
            <a:noFill/>
            <a:prstDash val="solid"/>
            <a:miter/>
          </a:ln>
        </p:spPr>
        <p:txBody>
          <a:bodyPr rtlCol="0" anchor="ctr"/>
          <a:lstStyle/>
          <a:p>
            <a:endParaRPr lang="en-US"/>
          </a:p>
        </p:txBody>
      </p:sp>
      <p:sp>
        <p:nvSpPr>
          <p:cNvPr id="218" name="Oval 21">
            <a:extLst>
              <a:ext uri="{FF2B5EF4-FFF2-40B4-BE49-F238E27FC236}">
                <a16:creationId xmlns:a16="http://schemas.microsoft.com/office/drawing/2014/main" id="{3AA5EE77-21F3-4772-A637-BE9269DF47AB}"/>
              </a:ext>
            </a:extLst>
          </p:cNvPr>
          <p:cNvSpPr>
            <a:spLocks noChangeAspect="1"/>
          </p:cNvSpPr>
          <p:nvPr/>
        </p:nvSpPr>
        <p:spPr>
          <a:xfrm>
            <a:off x="3314420" y="3568095"/>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19" name="TextBox 218">
            <a:extLst>
              <a:ext uri="{FF2B5EF4-FFF2-40B4-BE49-F238E27FC236}">
                <a16:creationId xmlns:a16="http://schemas.microsoft.com/office/drawing/2014/main" id="{9311C234-088E-48F6-A3EE-76A32B374B40}"/>
              </a:ext>
            </a:extLst>
          </p:cNvPr>
          <p:cNvSpPr txBox="1"/>
          <p:nvPr/>
        </p:nvSpPr>
        <p:spPr>
          <a:xfrm>
            <a:off x="3338449" y="4233638"/>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01</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220" name="Rectangle 15">
            <a:extLst>
              <a:ext uri="{FF2B5EF4-FFF2-40B4-BE49-F238E27FC236}">
                <a16:creationId xmlns:a16="http://schemas.microsoft.com/office/drawing/2014/main" id="{C3E3005F-38DE-4161-B028-3F4E879A7297}"/>
              </a:ext>
            </a:extLst>
          </p:cNvPr>
          <p:cNvSpPr/>
          <p:nvPr/>
        </p:nvSpPr>
        <p:spPr>
          <a:xfrm rot="5400000">
            <a:off x="4458464" y="4088929"/>
            <a:ext cx="396965" cy="39643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1" name="Block Arc 14">
            <a:extLst>
              <a:ext uri="{FF2B5EF4-FFF2-40B4-BE49-F238E27FC236}">
                <a16:creationId xmlns:a16="http://schemas.microsoft.com/office/drawing/2014/main" id="{DFFCE1B4-A6C9-41BB-B2F5-8303E95BE527}"/>
              </a:ext>
            </a:extLst>
          </p:cNvPr>
          <p:cNvSpPr/>
          <p:nvPr/>
        </p:nvSpPr>
        <p:spPr>
          <a:xfrm rot="16200000">
            <a:off x="5442471" y="4685234"/>
            <a:ext cx="393178" cy="39343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244" name="Group 243">
            <a:extLst>
              <a:ext uri="{FF2B5EF4-FFF2-40B4-BE49-F238E27FC236}">
                <a16:creationId xmlns:a16="http://schemas.microsoft.com/office/drawing/2014/main" id="{DD76CE0E-D6AA-42D0-9DF4-8A4185582547}"/>
              </a:ext>
            </a:extLst>
          </p:cNvPr>
          <p:cNvGrpSpPr/>
          <p:nvPr/>
        </p:nvGrpSpPr>
        <p:grpSpPr>
          <a:xfrm rot="16200000" flipH="1">
            <a:off x="9897773" y="5378044"/>
            <a:ext cx="913513" cy="1221354"/>
            <a:chOff x="629010" y="953877"/>
            <a:chExt cx="3775935" cy="5048374"/>
          </a:xfrm>
        </p:grpSpPr>
        <p:grpSp>
          <p:nvGrpSpPr>
            <p:cNvPr id="245" name="Group 244">
              <a:extLst>
                <a:ext uri="{FF2B5EF4-FFF2-40B4-BE49-F238E27FC236}">
                  <a16:creationId xmlns:a16="http://schemas.microsoft.com/office/drawing/2014/main" id="{75094745-F13F-4DAC-BB60-04DFE9A7D226}"/>
                </a:ext>
              </a:extLst>
            </p:cNvPr>
            <p:cNvGrpSpPr/>
            <p:nvPr/>
          </p:nvGrpSpPr>
          <p:grpSpPr>
            <a:xfrm>
              <a:off x="629010" y="953877"/>
              <a:ext cx="3775935" cy="5048374"/>
              <a:chOff x="629011" y="1207673"/>
              <a:chExt cx="3586108" cy="4794578"/>
            </a:xfrm>
          </p:grpSpPr>
          <p:sp>
            <p:nvSpPr>
              <p:cNvPr id="247" name="Freeform: Shape 246">
                <a:extLst>
                  <a:ext uri="{FF2B5EF4-FFF2-40B4-BE49-F238E27FC236}">
                    <a16:creationId xmlns:a16="http://schemas.microsoft.com/office/drawing/2014/main" id="{5AEC1D5D-B9DF-433B-BB72-DD42DE05B592}"/>
                  </a:ext>
                </a:extLst>
              </p:cNvPr>
              <p:cNvSpPr/>
              <p:nvPr/>
            </p:nvSpPr>
            <p:spPr>
              <a:xfrm>
                <a:off x="865189" y="1222248"/>
                <a:ext cx="3108955" cy="4779453"/>
              </a:xfrm>
              <a:custGeom>
                <a:avLst/>
                <a:gdLst>
                  <a:gd name="connsiteX0" fmla="*/ 2089217 w 3108955"/>
                  <a:gd name="connsiteY0" fmla="*/ 0 h 4779453"/>
                  <a:gd name="connsiteX1" fmla="*/ 2817873 w 3108955"/>
                  <a:gd name="connsiteY1" fmla="*/ 0 h 4779453"/>
                  <a:gd name="connsiteX2" fmla="*/ 2817873 w 3108955"/>
                  <a:gd name="connsiteY2" fmla="*/ 228231 h 4779453"/>
                  <a:gd name="connsiteX3" fmla="*/ 3108955 w 3108955"/>
                  <a:gd name="connsiteY3" fmla="*/ 228231 h 4779453"/>
                  <a:gd name="connsiteX4" fmla="*/ 3108955 w 3108955"/>
                  <a:gd name="connsiteY4" fmla="*/ 4779453 h 4779453"/>
                  <a:gd name="connsiteX5" fmla="*/ 0 w 3108955"/>
                  <a:gd name="connsiteY5" fmla="*/ 4779453 h 4779453"/>
                  <a:gd name="connsiteX6" fmla="*/ 0 w 3108955"/>
                  <a:gd name="connsiteY6" fmla="*/ 228231 h 4779453"/>
                  <a:gd name="connsiteX7" fmla="*/ 2089217 w 3108955"/>
                  <a:gd name="connsiteY7" fmla="*/ 228231 h 477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955" h="4779453">
                    <a:moveTo>
                      <a:pt x="2089217" y="0"/>
                    </a:moveTo>
                    <a:lnTo>
                      <a:pt x="2817873" y="0"/>
                    </a:lnTo>
                    <a:lnTo>
                      <a:pt x="2817873" y="228231"/>
                    </a:lnTo>
                    <a:lnTo>
                      <a:pt x="3108955" y="228231"/>
                    </a:lnTo>
                    <a:lnTo>
                      <a:pt x="3108955" y="4779453"/>
                    </a:lnTo>
                    <a:lnTo>
                      <a:pt x="0" y="4779453"/>
                    </a:lnTo>
                    <a:lnTo>
                      <a:pt x="0" y="228231"/>
                    </a:lnTo>
                    <a:lnTo>
                      <a:pt x="2089217" y="2282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8" name="Freeform: Shape 247">
                <a:extLst>
                  <a:ext uri="{FF2B5EF4-FFF2-40B4-BE49-F238E27FC236}">
                    <a16:creationId xmlns:a16="http://schemas.microsoft.com/office/drawing/2014/main" id="{8C7EEA44-5A79-4937-A812-D2EA95455D7D}"/>
                  </a:ext>
                </a:extLst>
              </p:cNvPr>
              <p:cNvSpPr/>
              <p:nvPr/>
            </p:nvSpPr>
            <p:spPr>
              <a:xfrm>
                <a:off x="1740561" y="1222248"/>
                <a:ext cx="2233583" cy="4779453"/>
              </a:xfrm>
              <a:custGeom>
                <a:avLst/>
                <a:gdLst>
                  <a:gd name="connsiteX0" fmla="*/ 1205455 w 2225193"/>
                  <a:gd name="connsiteY0" fmla="*/ 0 h 4779453"/>
                  <a:gd name="connsiteX1" fmla="*/ 1934111 w 2225193"/>
                  <a:gd name="connsiteY1" fmla="*/ 0 h 4779453"/>
                  <a:gd name="connsiteX2" fmla="*/ 1934111 w 2225193"/>
                  <a:gd name="connsiteY2" fmla="*/ 228231 h 4779453"/>
                  <a:gd name="connsiteX3" fmla="*/ 2225193 w 2225193"/>
                  <a:gd name="connsiteY3" fmla="*/ 228231 h 4779453"/>
                  <a:gd name="connsiteX4" fmla="*/ 2225193 w 2225193"/>
                  <a:gd name="connsiteY4" fmla="*/ 4779453 h 4779453"/>
                  <a:gd name="connsiteX5" fmla="*/ 0 w 2225193"/>
                  <a:gd name="connsiteY5" fmla="*/ 4779453 h 4779453"/>
                  <a:gd name="connsiteX6" fmla="*/ 0 w 2225193"/>
                  <a:gd name="connsiteY6" fmla="*/ 228231 h 4779453"/>
                  <a:gd name="connsiteX7" fmla="*/ 1205455 w 2225193"/>
                  <a:gd name="connsiteY7" fmla="*/ 228231 h 477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193" h="4779453">
                    <a:moveTo>
                      <a:pt x="1205455" y="0"/>
                    </a:moveTo>
                    <a:lnTo>
                      <a:pt x="1934111" y="0"/>
                    </a:lnTo>
                    <a:lnTo>
                      <a:pt x="1934111" y="228231"/>
                    </a:lnTo>
                    <a:lnTo>
                      <a:pt x="2225193" y="228231"/>
                    </a:lnTo>
                    <a:lnTo>
                      <a:pt x="2225193" y="4779453"/>
                    </a:lnTo>
                    <a:lnTo>
                      <a:pt x="0" y="4779453"/>
                    </a:lnTo>
                    <a:lnTo>
                      <a:pt x="0" y="228231"/>
                    </a:lnTo>
                    <a:lnTo>
                      <a:pt x="1205455" y="228231"/>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9" name="Rectangle 248">
                <a:extLst>
                  <a:ext uri="{FF2B5EF4-FFF2-40B4-BE49-F238E27FC236}">
                    <a16:creationId xmlns:a16="http://schemas.microsoft.com/office/drawing/2014/main" id="{A58BBA1F-ED30-4960-AB5A-CDFD2AF3CC6B}"/>
                  </a:ext>
                </a:extLst>
              </p:cNvPr>
              <p:cNvSpPr/>
              <p:nvPr/>
            </p:nvSpPr>
            <p:spPr>
              <a:xfrm>
                <a:off x="3164276" y="1207673"/>
                <a:ext cx="518786" cy="479402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a:extLst>
                  <a:ext uri="{FF2B5EF4-FFF2-40B4-BE49-F238E27FC236}">
                    <a16:creationId xmlns:a16="http://schemas.microsoft.com/office/drawing/2014/main" id="{EB28CC3A-092D-46E8-89C4-ED7545986ED4}"/>
                  </a:ext>
                </a:extLst>
              </p:cNvPr>
              <p:cNvGrpSpPr/>
              <p:nvPr/>
            </p:nvGrpSpPr>
            <p:grpSpPr>
              <a:xfrm>
                <a:off x="629011" y="1438913"/>
                <a:ext cx="3586108" cy="4563338"/>
                <a:chOff x="629011" y="1438913"/>
                <a:chExt cx="3586108" cy="4563338"/>
              </a:xfrm>
              <a:solidFill>
                <a:schemeClr val="accent2">
                  <a:lumMod val="75000"/>
                </a:schemeClr>
              </a:solidFill>
            </p:grpSpPr>
            <p:sp>
              <p:nvSpPr>
                <p:cNvPr id="253" name="Rectangle: Rounded Corners 252">
                  <a:extLst>
                    <a:ext uri="{FF2B5EF4-FFF2-40B4-BE49-F238E27FC236}">
                      <a16:creationId xmlns:a16="http://schemas.microsoft.com/office/drawing/2014/main" id="{7D6A71B2-DA48-427B-ABBB-C267426D6A26}"/>
                    </a:ext>
                  </a:extLst>
                </p:cNvPr>
                <p:cNvSpPr/>
                <p:nvPr/>
              </p:nvSpPr>
              <p:spPr>
                <a:xfrm>
                  <a:off x="629011" y="1438913"/>
                  <a:ext cx="3586108" cy="32004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C1BCDD54-03A2-4184-A183-0E76281CE677}"/>
                    </a:ext>
                  </a:extLst>
                </p:cNvPr>
                <p:cNvSpPr/>
                <p:nvPr/>
              </p:nvSpPr>
              <p:spPr>
                <a:xfrm>
                  <a:off x="629011" y="2853712"/>
                  <a:ext cx="3586108" cy="32004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2E1FBB61-C1B2-4417-91B3-75AEC1B30F9C}"/>
                    </a:ext>
                  </a:extLst>
                </p:cNvPr>
                <p:cNvSpPr/>
                <p:nvPr/>
              </p:nvSpPr>
              <p:spPr>
                <a:xfrm>
                  <a:off x="629011" y="4267961"/>
                  <a:ext cx="3586108" cy="32004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Rounded Corners 255">
                  <a:extLst>
                    <a:ext uri="{FF2B5EF4-FFF2-40B4-BE49-F238E27FC236}">
                      <a16:creationId xmlns:a16="http://schemas.microsoft.com/office/drawing/2014/main" id="{CE4C619D-C0CD-4692-93EF-517BE399D1EC}"/>
                    </a:ext>
                  </a:extLst>
                </p:cNvPr>
                <p:cNvSpPr/>
                <p:nvPr/>
              </p:nvSpPr>
              <p:spPr>
                <a:xfrm>
                  <a:off x="629011" y="5682211"/>
                  <a:ext cx="3586108" cy="32004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Freeform: Shape 250">
                <a:extLst>
                  <a:ext uri="{FF2B5EF4-FFF2-40B4-BE49-F238E27FC236}">
                    <a16:creationId xmlns:a16="http://schemas.microsoft.com/office/drawing/2014/main" id="{602CAF6E-F62A-40F3-9AD5-5D4508A90166}"/>
                  </a:ext>
                </a:extLst>
              </p:cNvPr>
              <p:cNvSpPr/>
              <p:nvPr/>
            </p:nvSpPr>
            <p:spPr>
              <a:xfrm>
                <a:off x="1257052" y="1438913"/>
                <a:ext cx="2088560" cy="4562788"/>
              </a:xfrm>
              <a:custGeom>
                <a:avLst/>
                <a:gdLst>
                  <a:gd name="connsiteX0" fmla="*/ 160020 w 2088560"/>
                  <a:gd name="connsiteY0" fmla="*/ 4242748 h 4562788"/>
                  <a:gd name="connsiteX1" fmla="*/ 1928540 w 2088560"/>
                  <a:gd name="connsiteY1" fmla="*/ 4242748 h 4562788"/>
                  <a:gd name="connsiteX2" fmla="*/ 2088560 w 2088560"/>
                  <a:gd name="connsiteY2" fmla="*/ 4402768 h 4562788"/>
                  <a:gd name="connsiteX3" fmla="*/ 1928540 w 2088560"/>
                  <a:gd name="connsiteY3" fmla="*/ 4562788 h 4562788"/>
                  <a:gd name="connsiteX4" fmla="*/ 160020 w 2088560"/>
                  <a:gd name="connsiteY4" fmla="*/ 4562788 h 4562788"/>
                  <a:gd name="connsiteX5" fmla="*/ 0 w 2088560"/>
                  <a:gd name="connsiteY5" fmla="*/ 4402768 h 4562788"/>
                  <a:gd name="connsiteX6" fmla="*/ 160020 w 2088560"/>
                  <a:gd name="connsiteY6" fmla="*/ 4242748 h 4562788"/>
                  <a:gd name="connsiteX7" fmla="*/ 160020 w 2088560"/>
                  <a:gd name="connsiteY7" fmla="*/ 2828498 h 4562788"/>
                  <a:gd name="connsiteX8" fmla="*/ 1928540 w 2088560"/>
                  <a:gd name="connsiteY8" fmla="*/ 2828498 h 4562788"/>
                  <a:gd name="connsiteX9" fmla="*/ 2088560 w 2088560"/>
                  <a:gd name="connsiteY9" fmla="*/ 2988518 h 4562788"/>
                  <a:gd name="connsiteX10" fmla="*/ 1928540 w 2088560"/>
                  <a:gd name="connsiteY10" fmla="*/ 3148538 h 4562788"/>
                  <a:gd name="connsiteX11" fmla="*/ 160020 w 2088560"/>
                  <a:gd name="connsiteY11" fmla="*/ 3148538 h 4562788"/>
                  <a:gd name="connsiteX12" fmla="*/ 0 w 2088560"/>
                  <a:gd name="connsiteY12" fmla="*/ 2988518 h 4562788"/>
                  <a:gd name="connsiteX13" fmla="*/ 160020 w 2088560"/>
                  <a:gd name="connsiteY13" fmla="*/ 2828498 h 4562788"/>
                  <a:gd name="connsiteX14" fmla="*/ 160020 w 2088560"/>
                  <a:gd name="connsiteY14" fmla="*/ 1414249 h 4562788"/>
                  <a:gd name="connsiteX15" fmla="*/ 1928540 w 2088560"/>
                  <a:gd name="connsiteY15" fmla="*/ 1414249 h 4562788"/>
                  <a:gd name="connsiteX16" fmla="*/ 2088560 w 2088560"/>
                  <a:gd name="connsiteY16" fmla="*/ 1574269 h 4562788"/>
                  <a:gd name="connsiteX17" fmla="*/ 1928540 w 2088560"/>
                  <a:gd name="connsiteY17" fmla="*/ 1734289 h 4562788"/>
                  <a:gd name="connsiteX18" fmla="*/ 160020 w 2088560"/>
                  <a:gd name="connsiteY18" fmla="*/ 1734289 h 4562788"/>
                  <a:gd name="connsiteX19" fmla="*/ 0 w 2088560"/>
                  <a:gd name="connsiteY19" fmla="*/ 1574269 h 4562788"/>
                  <a:gd name="connsiteX20" fmla="*/ 160020 w 2088560"/>
                  <a:gd name="connsiteY20" fmla="*/ 1414249 h 4562788"/>
                  <a:gd name="connsiteX21" fmla="*/ 160020 w 2088560"/>
                  <a:gd name="connsiteY21" fmla="*/ 0 h 4562788"/>
                  <a:gd name="connsiteX22" fmla="*/ 1928540 w 2088560"/>
                  <a:gd name="connsiteY22" fmla="*/ 0 h 4562788"/>
                  <a:gd name="connsiteX23" fmla="*/ 2088560 w 2088560"/>
                  <a:gd name="connsiteY23" fmla="*/ 160020 h 4562788"/>
                  <a:gd name="connsiteX24" fmla="*/ 1928540 w 2088560"/>
                  <a:gd name="connsiteY24" fmla="*/ 320040 h 4562788"/>
                  <a:gd name="connsiteX25" fmla="*/ 160020 w 2088560"/>
                  <a:gd name="connsiteY25" fmla="*/ 320040 h 4562788"/>
                  <a:gd name="connsiteX26" fmla="*/ 0 w 2088560"/>
                  <a:gd name="connsiteY26" fmla="*/ 160020 h 4562788"/>
                  <a:gd name="connsiteX27" fmla="*/ 160020 w 2088560"/>
                  <a:gd name="connsiteY27" fmla="*/ 0 h 45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88560" h="4562788">
                    <a:moveTo>
                      <a:pt x="160020" y="4242748"/>
                    </a:moveTo>
                    <a:lnTo>
                      <a:pt x="1928540" y="4242748"/>
                    </a:lnTo>
                    <a:cubicBezTo>
                      <a:pt x="2016917" y="4242748"/>
                      <a:pt x="2088560" y="4314391"/>
                      <a:pt x="2088560" y="4402768"/>
                    </a:cubicBezTo>
                    <a:cubicBezTo>
                      <a:pt x="2088560" y="4491145"/>
                      <a:pt x="2016917" y="4562788"/>
                      <a:pt x="1928540" y="4562788"/>
                    </a:cubicBezTo>
                    <a:lnTo>
                      <a:pt x="160020" y="4562788"/>
                    </a:lnTo>
                    <a:cubicBezTo>
                      <a:pt x="71643" y="4562788"/>
                      <a:pt x="0" y="4491145"/>
                      <a:pt x="0" y="4402768"/>
                    </a:cubicBezTo>
                    <a:cubicBezTo>
                      <a:pt x="0" y="4314391"/>
                      <a:pt x="71643" y="4242748"/>
                      <a:pt x="160020" y="4242748"/>
                    </a:cubicBezTo>
                    <a:close/>
                    <a:moveTo>
                      <a:pt x="160020" y="2828498"/>
                    </a:moveTo>
                    <a:lnTo>
                      <a:pt x="1928540" y="2828498"/>
                    </a:lnTo>
                    <a:cubicBezTo>
                      <a:pt x="2016917" y="2828498"/>
                      <a:pt x="2088560" y="2900141"/>
                      <a:pt x="2088560" y="2988518"/>
                    </a:cubicBezTo>
                    <a:cubicBezTo>
                      <a:pt x="2088560" y="3076895"/>
                      <a:pt x="2016917" y="3148538"/>
                      <a:pt x="1928540" y="3148538"/>
                    </a:cubicBezTo>
                    <a:lnTo>
                      <a:pt x="160020" y="3148538"/>
                    </a:lnTo>
                    <a:cubicBezTo>
                      <a:pt x="71643" y="3148538"/>
                      <a:pt x="0" y="3076895"/>
                      <a:pt x="0" y="2988518"/>
                    </a:cubicBezTo>
                    <a:cubicBezTo>
                      <a:pt x="0" y="2900141"/>
                      <a:pt x="71643" y="2828498"/>
                      <a:pt x="160020" y="2828498"/>
                    </a:cubicBezTo>
                    <a:close/>
                    <a:moveTo>
                      <a:pt x="160020" y="1414249"/>
                    </a:moveTo>
                    <a:lnTo>
                      <a:pt x="1928540" y="1414249"/>
                    </a:lnTo>
                    <a:cubicBezTo>
                      <a:pt x="2016917" y="1414249"/>
                      <a:pt x="2088560" y="1485892"/>
                      <a:pt x="2088560" y="1574269"/>
                    </a:cubicBezTo>
                    <a:cubicBezTo>
                      <a:pt x="2088560" y="1662646"/>
                      <a:pt x="2016917" y="1734289"/>
                      <a:pt x="1928540" y="1734289"/>
                    </a:cubicBezTo>
                    <a:lnTo>
                      <a:pt x="160020" y="1734289"/>
                    </a:lnTo>
                    <a:cubicBezTo>
                      <a:pt x="71643" y="1734289"/>
                      <a:pt x="0" y="1662646"/>
                      <a:pt x="0" y="1574269"/>
                    </a:cubicBezTo>
                    <a:cubicBezTo>
                      <a:pt x="0" y="1485892"/>
                      <a:pt x="71643" y="1414249"/>
                      <a:pt x="160020" y="1414249"/>
                    </a:cubicBezTo>
                    <a:close/>
                    <a:moveTo>
                      <a:pt x="160020" y="0"/>
                    </a:moveTo>
                    <a:lnTo>
                      <a:pt x="1928540" y="0"/>
                    </a:lnTo>
                    <a:cubicBezTo>
                      <a:pt x="2016917" y="0"/>
                      <a:pt x="2088560" y="71643"/>
                      <a:pt x="2088560" y="160020"/>
                    </a:cubicBezTo>
                    <a:cubicBezTo>
                      <a:pt x="2088560" y="248397"/>
                      <a:pt x="2016917" y="320040"/>
                      <a:pt x="1928540" y="320040"/>
                    </a:cubicBezTo>
                    <a:lnTo>
                      <a:pt x="160020" y="320040"/>
                    </a:lnTo>
                    <a:cubicBezTo>
                      <a:pt x="71643" y="320040"/>
                      <a:pt x="0" y="248397"/>
                      <a:pt x="0" y="160020"/>
                    </a:cubicBezTo>
                    <a:cubicBezTo>
                      <a:pt x="0" y="71643"/>
                      <a:pt x="71643" y="0"/>
                      <a:pt x="160020"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2" name="Freeform: Shape 251">
                <a:extLst>
                  <a:ext uri="{FF2B5EF4-FFF2-40B4-BE49-F238E27FC236}">
                    <a16:creationId xmlns:a16="http://schemas.microsoft.com/office/drawing/2014/main" id="{0E58A0A2-0227-4A4B-8E08-A262C9B218CE}"/>
                  </a:ext>
                </a:extLst>
              </p:cNvPr>
              <p:cNvSpPr/>
              <p:nvPr/>
            </p:nvSpPr>
            <p:spPr>
              <a:xfrm>
                <a:off x="3178278" y="1438913"/>
                <a:ext cx="583897" cy="4562788"/>
              </a:xfrm>
              <a:custGeom>
                <a:avLst/>
                <a:gdLst>
                  <a:gd name="connsiteX0" fmla="*/ 0 w 583897"/>
                  <a:gd name="connsiteY0" fmla="*/ 4242748 h 4562788"/>
                  <a:gd name="connsiteX1" fmla="*/ 423877 w 583897"/>
                  <a:gd name="connsiteY1" fmla="*/ 4242748 h 4562788"/>
                  <a:gd name="connsiteX2" fmla="*/ 583897 w 583897"/>
                  <a:gd name="connsiteY2" fmla="*/ 4402768 h 4562788"/>
                  <a:gd name="connsiteX3" fmla="*/ 423877 w 583897"/>
                  <a:gd name="connsiteY3" fmla="*/ 4562788 h 4562788"/>
                  <a:gd name="connsiteX4" fmla="*/ 0 w 583897"/>
                  <a:gd name="connsiteY4" fmla="*/ 4562788 h 4562788"/>
                  <a:gd name="connsiteX5" fmla="*/ 160020 w 583897"/>
                  <a:gd name="connsiteY5" fmla="*/ 4402768 h 4562788"/>
                  <a:gd name="connsiteX6" fmla="*/ 0 w 583897"/>
                  <a:gd name="connsiteY6" fmla="*/ 4242748 h 4562788"/>
                  <a:gd name="connsiteX7" fmla="*/ 0 w 583897"/>
                  <a:gd name="connsiteY7" fmla="*/ 2828498 h 4562788"/>
                  <a:gd name="connsiteX8" fmla="*/ 423877 w 583897"/>
                  <a:gd name="connsiteY8" fmla="*/ 2828498 h 4562788"/>
                  <a:gd name="connsiteX9" fmla="*/ 583897 w 583897"/>
                  <a:gd name="connsiteY9" fmla="*/ 2988518 h 4562788"/>
                  <a:gd name="connsiteX10" fmla="*/ 423877 w 583897"/>
                  <a:gd name="connsiteY10" fmla="*/ 3148538 h 4562788"/>
                  <a:gd name="connsiteX11" fmla="*/ 0 w 583897"/>
                  <a:gd name="connsiteY11" fmla="*/ 3148538 h 4562788"/>
                  <a:gd name="connsiteX12" fmla="*/ 160020 w 583897"/>
                  <a:gd name="connsiteY12" fmla="*/ 2988518 h 4562788"/>
                  <a:gd name="connsiteX13" fmla="*/ 0 w 583897"/>
                  <a:gd name="connsiteY13" fmla="*/ 2828498 h 4562788"/>
                  <a:gd name="connsiteX14" fmla="*/ 0 w 583897"/>
                  <a:gd name="connsiteY14" fmla="*/ 1414249 h 4562788"/>
                  <a:gd name="connsiteX15" fmla="*/ 423877 w 583897"/>
                  <a:gd name="connsiteY15" fmla="*/ 1414249 h 4562788"/>
                  <a:gd name="connsiteX16" fmla="*/ 583897 w 583897"/>
                  <a:gd name="connsiteY16" fmla="*/ 1574269 h 4562788"/>
                  <a:gd name="connsiteX17" fmla="*/ 423877 w 583897"/>
                  <a:gd name="connsiteY17" fmla="*/ 1734289 h 4562788"/>
                  <a:gd name="connsiteX18" fmla="*/ 0 w 583897"/>
                  <a:gd name="connsiteY18" fmla="*/ 1734289 h 4562788"/>
                  <a:gd name="connsiteX19" fmla="*/ 160020 w 583897"/>
                  <a:gd name="connsiteY19" fmla="*/ 1574269 h 4562788"/>
                  <a:gd name="connsiteX20" fmla="*/ 0 w 583897"/>
                  <a:gd name="connsiteY20" fmla="*/ 1414249 h 4562788"/>
                  <a:gd name="connsiteX21" fmla="*/ 0 w 583897"/>
                  <a:gd name="connsiteY21" fmla="*/ 0 h 4562788"/>
                  <a:gd name="connsiteX22" fmla="*/ 423877 w 583897"/>
                  <a:gd name="connsiteY22" fmla="*/ 0 h 4562788"/>
                  <a:gd name="connsiteX23" fmla="*/ 583897 w 583897"/>
                  <a:gd name="connsiteY23" fmla="*/ 160020 h 4562788"/>
                  <a:gd name="connsiteX24" fmla="*/ 423877 w 583897"/>
                  <a:gd name="connsiteY24" fmla="*/ 320040 h 4562788"/>
                  <a:gd name="connsiteX25" fmla="*/ 0 w 583897"/>
                  <a:gd name="connsiteY25" fmla="*/ 320040 h 4562788"/>
                  <a:gd name="connsiteX26" fmla="*/ 160020 w 583897"/>
                  <a:gd name="connsiteY26" fmla="*/ 160020 h 4562788"/>
                  <a:gd name="connsiteX27" fmla="*/ 0 w 583897"/>
                  <a:gd name="connsiteY27" fmla="*/ 0 h 45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3897" h="4562788">
                    <a:moveTo>
                      <a:pt x="0" y="4242748"/>
                    </a:moveTo>
                    <a:lnTo>
                      <a:pt x="423877" y="4242748"/>
                    </a:lnTo>
                    <a:cubicBezTo>
                      <a:pt x="512254" y="4242748"/>
                      <a:pt x="583897" y="4314391"/>
                      <a:pt x="583897" y="4402768"/>
                    </a:cubicBezTo>
                    <a:cubicBezTo>
                      <a:pt x="583897" y="4491145"/>
                      <a:pt x="512254" y="4562788"/>
                      <a:pt x="423877" y="4562788"/>
                    </a:cubicBezTo>
                    <a:lnTo>
                      <a:pt x="0" y="4562788"/>
                    </a:lnTo>
                    <a:cubicBezTo>
                      <a:pt x="88377" y="4562788"/>
                      <a:pt x="160020" y="4491145"/>
                      <a:pt x="160020" y="4402768"/>
                    </a:cubicBezTo>
                    <a:cubicBezTo>
                      <a:pt x="160020" y="4314391"/>
                      <a:pt x="88377" y="4242748"/>
                      <a:pt x="0" y="4242748"/>
                    </a:cubicBezTo>
                    <a:close/>
                    <a:moveTo>
                      <a:pt x="0" y="2828498"/>
                    </a:moveTo>
                    <a:lnTo>
                      <a:pt x="423877" y="2828498"/>
                    </a:lnTo>
                    <a:cubicBezTo>
                      <a:pt x="512254" y="2828498"/>
                      <a:pt x="583897" y="2900141"/>
                      <a:pt x="583897" y="2988518"/>
                    </a:cubicBezTo>
                    <a:cubicBezTo>
                      <a:pt x="583897" y="3076895"/>
                      <a:pt x="512254" y="3148538"/>
                      <a:pt x="423877" y="3148538"/>
                    </a:cubicBezTo>
                    <a:lnTo>
                      <a:pt x="0" y="3148538"/>
                    </a:lnTo>
                    <a:cubicBezTo>
                      <a:pt x="88377" y="3148538"/>
                      <a:pt x="160020" y="3076895"/>
                      <a:pt x="160020" y="2988518"/>
                    </a:cubicBezTo>
                    <a:cubicBezTo>
                      <a:pt x="160020" y="2900141"/>
                      <a:pt x="88377" y="2828498"/>
                      <a:pt x="0" y="2828498"/>
                    </a:cubicBezTo>
                    <a:close/>
                    <a:moveTo>
                      <a:pt x="0" y="1414249"/>
                    </a:moveTo>
                    <a:lnTo>
                      <a:pt x="423877" y="1414249"/>
                    </a:lnTo>
                    <a:cubicBezTo>
                      <a:pt x="512254" y="1414249"/>
                      <a:pt x="583897" y="1485892"/>
                      <a:pt x="583897" y="1574269"/>
                    </a:cubicBezTo>
                    <a:cubicBezTo>
                      <a:pt x="583897" y="1662646"/>
                      <a:pt x="512254" y="1734289"/>
                      <a:pt x="423877" y="1734289"/>
                    </a:cubicBezTo>
                    <a:lnTo>
                      <a:pt x="0" y="1734289"/>
                    </a:lnTo>
                    <a:cubicBezTo>
                      <a:pt x="88377" y="1734289"/>
                      <a:pt x="160020" y="1662646"/>
                      <a:pt x="160020" y="1574269"/>
                    </a:cubicBezTo>
                    <a:cubicBezTo>
                      <a:pt x="160020" y="1485892"/>
                      <a:pt x="88377" y="1414249"/>
                      <a:pt x="0" y="1414249"/>
                    </a:cubicBezTo>
                    <a:close/>
                    <a:moveTo>
                      <a:pt x="0" y="0"/>
                    </a:moveTo>
                    <a:lnTo>
                      <a:pt x="423877" y="0"/>
                    </a:lnTo>
                    <a:cubicBezTo>
                      <a:pt x="512254" y="0"/>
                      <a:pt x="583897" y="71643"/>
                      <a:pt x="583897" y="160020"/>
                    </a:cubicBezTo>
                    <a:cubicBezTo>
                      <a:pt x="583897" y="248397"/>
                      <a:pt x="512254" y="320040"/>
                      <a:pt x="423877" y="320040"/>
                    </a:cubicBezTo>
                    <a:lnTo>
                      <a:pt x="0" y="320040"/>
                    </a:lnTo>
                    <a:cubicBezTo>
                      <a:pt x="88377" y="320040"/>
                      <a:pt x="160020" y="248397"/>
                      <a:pt x="160020" y="160020"/>
                    </a:cubicBezTo>
                    <a:cubicBezTo>
                      <a:pt x="160020" y="71643"/>
                      <a:pt x="88377" y="0"/>
                      <a:pt x="0"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6" name="Freeform: Shape 245">
              <a:extLst>
                <a:ext uri="{FF2B5EF4-FFF2-40B4-BE49-F238E27FC236}">
                  <a16:creationId xmlns:a16="http://schemas.microsoft.com/office/drawing/2014/main" id="{FE35DEB4-D066-4515-BB37-352E5404AE7B}"/>
                </a:ext>
              </a:extLst>
            </p:cNvPr>
            <p:cNvSpPr/>
            <p:nvPr/>
          </p:nvSpPr>
          <p:spPr>
            <a:xfrm>
              <a:off x="2186755" y="3127465"/>
              <a:ext cx="660444" cy="894623"/>
            </a:xfrm>
            <a:custGeom>
              <a:avLst/>
              <a:gdLst>
                <a:gd name="connsiteX0" fmla="*/ 49 w 365818"/>
                <a:gd name="connsiteY0" fmla="*/ 316462 h 495529"/>
                <a:gd name="connsiteX1" fmla="*/ 17672 w 365818"/>
                <a:gd name="connsiteY1" fmla="*/ 243644 h 495529"/>
                <a:gd name="connsiteX2" fmla="*/ 94170 w 365818"/>
                <a:gd name="connsiteY2" fmla="*/ 112920 h 495529"/>
                <a:gd name="connsiteX3" fmla="*/ 178221 w 365818"/>
                <a:gd name="connsiteY3" fmla="*/ 3306 h 495529"/>
                <a:gd name="connsiteX4" fmla="*/ 187517 w 365818"/>
                <a:gd name="connsiteY4" fmla="*/ 3693 h 495529"/>
                <a:gd name="connsiteX5" fmla="*/ 328117 w 365818"/>
                <a:gd name="connsiteY5" fmla="*/ 204911 h 495529"/>
                <a:gd name="connsiteX6" fmla="*/ 354649 w 365818"/>
                <a:gd name="connsiteY6" fmla="*/ 261461 h 495529"/>
                <a:gd name="connsiteX7" fmla="*/ 350582 w 365818"/>
                <a:gd name="connsiteY7" fmla="*/ 384826 h 495529"/>
                <a:gd name="connsiteX8" fmla="*/ 207658 w 365818"/>
                <a:gd name="connsiteY8" fmla="*/ 493665 h 495529"/>
                <a:gd name="connsiteX9" fmla="*/ 1986 w 365818"/>
                <a:gd name="connsiteY9" fmla="*/ 338927 h 495529"/>
                <a:gd name="connsiteX10" fmla="*/ 49 w 365818"/>
                <a:gd name="connsiteY10" fmla="*/ 316462 h 49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818" h="495529">
                  <a:moveTo>
                    <a:pt x="49" y="316462"/>
                  </a:moveTo>
                  <a:cubicBezTo>
                    <a:pt x="-726" y="290511"/>
                    <a:pt x="7796" y="266884"/>
                    <a:pt x="17672" y="243644"/>
                  </a:cubicBezTo>
                  <a:cubicBezTo>
                    <a:pt x="37814" y="196971"/>
                    <a:pt x="65120" y="154365"/>
                    <a:pt x="94170" y="112920"/>
                  </a:cubicBezTo>
                  <a:cubicBezTo>
                    <a:pt x="120509" y="75156"/>
                    <a:pt x="148784" y="38747"/>
                    <a:pt x="178221" y="3306"/>
                  </a:cubicBezTo>
                  <a:cubicBezTo>
                    <a:pt x="182288" y="-1536"/>
                    <a:pt x="183837" y="-761"/>
                    <a:pt x="187517" y="3693"/>
                  </a:cubicBezTo>
                  <a:cubicBezTo>
                    <a:pt x="239225" y="67409"/>
                    <a:pt x="288222" y="133061"/>
                    <a:pt x="328117" y="204911"/>
                  </a:cubicBezTo>
                  <a:cubicBezTo>
                    <a:pt x="338188" y="223116"/>
                    <a:pt x="346903" y="242095"/>
                    <a:pt x="354649" y="261461"/>
                  </a:cubicBezTo>
                  <a:cubicBezTo>
                    <a:pt x="371498" y="303293"/>
                    <a:pt x="368593" y="344737"/>
                    <a:pt x="350582" y="384826"/>
                  </a:cubicBezTo>
                  <a:cubicBezTo>
                    <a:pt x="322695" y="446605"/>
                    <a:pt x="274859" y="484176"/>
                    <a:pt x="207658" y="493665"/>
                  </a:cubicBezTo>
                  <a:cubicBezTo>
                    <a:pt x="105984" y="507997"/>
                    <a:pt x="15542" y="438084"/>
                    <a:pt x="1986" y="338927"/>
                  </a:cubicBezTo>
                  <a:cubicBezTo>
                    <a:pt x="630" y="331568"/>
                    <a:pt x="436" y="324015"/>
                    <a:pt x="49" y="316462"/>
                  </a:cubicBezTo>
                  <a:close/>
                </a:path>
              </a:pathLst>
            </a:custGeom>
            <a:solidFill>
              <a:schemeClr val="accent1"/>
            </a:solidFill>
            <a:ln w="1934" cap="flat">
              <a:noFill/>
              <a:prstDash val="solid"/>
              <a:miter/>
            </a:ln>
          </p:spPr>
          <p:txBody>
            <a:bodyPr rtlCol="0" anchor="ctr"/>
            <a:lstStyle/>
            <a:p>
              <a:endParaRPr lang="en-US" dirty="0"/>
            </a:p>
          </p:txBody>
        </p:sp>
      </p:grpSp>
      <p:sp>
        <p:nvSpPr>
          <p:cNvPr id="257" name="Oval 256">
            <a:extLst>
              <a:ext uri="{FF2B5EF4-FFF2-40B4-BE49-F238E27FC236}">
                <a16:creationId xmlns:a16="http://schemas.microsoft.com/office/drawing/2014/main" id="{EEB2BB23-DB60-46A6-AA7B-5C709156701A}"/>
              </a:ext>
            </a:extLst>
          </p:cNvPr>
          <p:cNvSpPr/>
          <p:nvPr/>
        </p:nvSpPr>
        <p:spPr>
          <a:xfrm>
            <a:off x="8380890" y="6275924"/>
            <a:ext cx="1395730" cy="16910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577C401-4E3E-4800-B12E-99EC326A5261}"/>
              </a:ext>
            </a:extLst>
          </p:cNvPr>
          <p:cNvSpPr/>
          <p:nvPr/>
        </p:nvSpPr>
        <p:spPr>
          <a:xfrm>
            <a:off x="5229113" y="1868970"/>
            <a:ext cx="6096000" cy="830997"/>
          </a:xfrm>
          <a:prstGeom prst="rect">
            <a:avLst/>
          </a:prstGeom>
        </p:spPr>
        <p:txBody>
          <a:bodyPr>
            <a:spAutoFit/>
          </a:bodyPr>
          <a:lstStyle/>
          <a:p>
            <a:endParaRPr lang="en-US" altLang="en-US" sz="2400" dirty="0"/>
          </a:p>
          <a:p>
            <a:r>
              <a:rPr lang="en-US" altLang="en-US" sz="2400" dirty="0"/>
              <a:t>QUALITATIVE</a:t>
            </a:r>
          </a:p>
        </p:txBody>
      </p:sp>
      <p:sp>
        <p:nvSpPr>
          <p:cNvPr id="13" name="Rectangle 12">
            <a:extLst>
              <a:ext uri="{FF2B5EF4-FFF2-40B4-BE49-F238E27FC236}">
                <a16:creationId xmlns:a16="http://schemas.microsoft.com/office/drawing/2014/main" id="{46955AA7-B164-451A-BE16-04782054E7D8}"/>
              </a:ext>
            </a:extLst>
          </p:cNvPr>
          <p:cNvSpPr/>
          <p:nvPr/>
        </p:nvSpPr>
        <p:spPr>
          <a:xfrm>
            <a:off x="6260629" y="2528104"/>
            <a:ext cx="6096000" cy="1200329"/>
          </a:xfrm>
          <a:prstGeom prst="rect">
            <a:avLst/>
          </a:prstGeom>
        </p:spPr>
        <p:txBody>
          <a:bodyPr>
            <a:spAutoFit/>
          </a:bodyPr>
          <a:lstStyle/>
          <a:p>
            <a:endParaRPr lang="en-US" altLang="en-US" sz="2400" dirty="0"/>
          </a:p>
          <a:p>
            <a:r>
              <a:rPr lang="en-US" altLang="en-US" sz="2400" dirty="0"/>
              <a:t>SEMI QUANTITATIVE</a:t>
            </a:r>
          </a:p>
          <a:p>
            <a:endParaRPr lang="en-US" altLang="en-US" sz="2400" dirty="0"/>
          </a:p>
        </p:txBody>
      </p:sp>
      <p:sp>
        <p:nvSpPr>
          <p:cNvPr id="14" name="Rectangle 13">
            <a:extLst>
              <a:ext uri="{FF2B5EF4-FFF2-40B4-BE49-F238E27FC236}">
                <a16:creationId xmlns:a16="http://schemas.microsoft.com/office/drawing/2014/main" id="{8A6825E6-541A-46B1-A067-4B35576089F8}"/>
              </a:ext>
            </a:extLst>
          </p:cNvPr>
          <p:cNvSpPr/>
          <p:nvPr/>
        </p:nvSpPr>
        <p:spPr>
          <a:xfrm>
            <a:off x="7212059" y="3478953"/>
            <a:ext cx="2376805" cy="461665"/>
          </a:xfrm>
          <a:prstGeom prst="rect">
            <a:avLst/>
          </a:prstGeom>
        </p:spPr>
        <p:txBody>
          <a:bodyPr wrap="none">
            <a:spAutoFit/>
          </a:bodyPr>
          <a:lstStyle/>
          <a:p>
            <a:r>
              <a:rPr lang="en-US" altLang="en-US" sz="2400" dirty="0"/>
              <a:t>QUANTITATIVE</a:t>
            </a:r>
          </a:p>
        </p:txBody>
      </p:sp>
    </p:spTree>
    <p:extLst>
      <p:ext uri="{BB962C8B-B14F-4D97-AF65-F5344CB8AC3E}">
        <p14:creationId xmlns:p14="http://schemas.microsoft.com/office/powerpoint/2010/main" val="18473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84DC089E-14F6-4E8C-90A3-5F9FA4E345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643467" y="1415577"/>
            <a:ext cx="10905066" cy="4026844"/>
          </a:xfrm>
          <a:prstGeom prst="rect">
            <a:avLst/>
          </a:prstGeom>
          <a:noFill/>
          <a:ln>
            <a:noFill/>
          </a:ln>
        </p:spPr>
      </p:pic>
      <p:sp>
        <p:nvSpPr>
          <p:cNvPr id="13" name="Rectangle 12">
            <a:extLst>
              <a:ext uri="{FF2B5EF4-FFF2-40B4-BE49-F238E27FC236}">
                <a16:creationId xmlns:a16="http://schemas.microsoft.com/office/drawing/2014/main" id="{0D4AC768-C6DE-447B-AA7B-AF71790750A3}"/>
              </a:ext>
            </a:extLst>
          </p:cNvPr>
          <p:cNvSpPr/>
          <p:nvPr/>
        </p:nvSpPr>
        <p:spPr>
          <a:xfrm>
            <a:off x="4047234" y="126038"/>
            <a:ext cx="4097532" cy="830997"/>
          </a:xfrm>
          <a:prstGeom prst="rect">
            <a:avLst/>
          </a:prstGeom>
        </p:spPr>
        <p:txBody>
          <a:bodyPr wrap="none">
            <a:spAutoFit/>
          </a:bodyPr>
          <a:lstStyle/>
          <a:p>
            <a:r>
              <a:rPr lang="en-US" sz="4800" dirty="0">
                <a:solidFill>
                  <a:schemeClr val="accent1">
                    <a:satMod val="150000"/>
                  </a:schemeClr>
                </a:solidFill>
              </a:rPr>
              <a:t>QUALITATIVE</a:t>
            </a:r>
            <a:endParaRPr lang="en-US" sz="4800" dirty="0"/>
          </a:p>
        </p:txBody>
      </p:sp>
    </p:spTree>
    <p:extLst>
      <p:ext uri="{BB962C8B-B14F-4D97-AF65-F5344CB8AC3E}">
        <p14:creationId xmlns:p14="http://schemas.microsoft.com/office/powerpoint/2010/main" val="35783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0E2BAF1-88DD-4661-AE8E-2D4F883680E9}"/>
              </a:ext>
            </a:extLst>
          </p:cNvPr>
          <p:cNvSpPr txBox="1">
            <a:spLocks noChangeArrowheads="1"/>
          </p:cNvSpPr>
          <p:nvPr/>
        </p:nvSpPr>
        <p:spPr>
          <a:xfrm>
            <a:off x="241006" y="1135309"/>
            <a:ext cx="11950994" cy="762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solidFill>
                  <a:schemeClr val="accent6"/>
                </a:solidFill>
              </a:rPr>
              <a:t>TIE LINE GRAPH</a:t>
            </a:r>
            <a:endParaRPr lang="en-US" u="sng" dirty="0">
              <a:solidFill>
                <a:schemeClr val="accent6"/>
              </a:solidFill>
            </a:endParaRPr>
          </a:p>
        </p:txBody>
      </p:sp>
      <p:pic>
        <p:nvPicPr>
          <p:cNvPr id="6" name="Picture 5">
            <a:extLst>
              <a:ext uri="{FF2B5EF4-FFF2-40B4-BE49-F238E27FC236}">
                <a16:creationId xmlns:a16="http://schemas.microsoft.com/office/drawing/2014/main" id="{1BAEA5C8-6CA3-4785-999C-11DA93C62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168502" y="1897309"/>
            <a:ext cx="8902995" cy="4960691"/>
          </a:xfrm>
          <a:prstGeom prst="rect">
            <a:avLst/>
          </a:prstGeom>
          <a:noFill/>
        </p:spPr>
      </p:pic>
    </p:spTree>
    <p:extLst>
      <p:ext uri="{BB962C8B-B14F-4D97-AF65-F5344CB8AC3E}">
        <p14:creationId xmlns:p14="http://schemas.microsoft.com/office/powerpoint/2010/main" val="22810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58" name="Rectangle 2">
            <a:extLst>
              <a:ext uri="{FF2B5EF4-FFF2-40B4-BE49-F238E27FC236}">
                <a16:creationId xmlns:a16="http://schemas.microsoft.com/office/drawing/2014/main" id="{2A27AC30-8CC5-4199-9141-7E1C38AC9C42}"/>
              </a:ext>
            </a:extLst>
          </p:cNvPr>
          <p:cNvSpPr>
            <a:spLocks noGrp="1" noChangeArrowheads="1"/>
          </p:cNvSpPr>
          <p:nvPr>
            <p:ph type="title"/>
          </p:nvPr>
        </p:nvSpPr>
        <p:spPr>
          <a:xfrm>
            <a:off x="259963" y="-2184237"/>
            <a:ext cx="3530007" cy="5613236"/>
          </a:xfrm>
        </p:spPr>
        <p:txBody>
          <a:bodyPr vert="horz" lIns="91440" tIns="45720" rIns="91440" bIns="45720" rtlCol="0" anchor="ctr">
            <a:normAutofit/>
          </a:bodyPr>
          <a:lstStyle/>
          <a:p>
            <a:pPr fontAlgn="auto">
              <a:spcAft>
                <a:spcPts val="0"/>
              </a:spcAft>
              <a:defRPr/>
            </a:pPr>
            <a:r>
              <a:rPr lang="en-US" sz="3400" kern="1200" dirty="0">
                <a:solidFill>
                  <a:srgbClr val="FFFFFF"/>
                </a:solidFill>
                <a:latin typeface="+mj-lt"/>
                <a:ea typeface="+mj-ea"/>
                <a:cs typeface="+mj-cs"/>
              </a:rPr>
              <a:t>ESTIMATE THE PROBABILITY</a:t>
            </a:r>
          </a:p>
        </p:txBody>
      </p:sp>
      <p:pic>
        <p:nvPicPr>
          <p:cNvPr id="19460" name="Picture 4">
            <a:extLst>
              <a:ext uri="{FF2B5EF4-FFF2-40B4-BE49-F238E27FC236}">
                <a16:creationId xmlns:a16="http://schemas.microsoft.com/office/drawing/2014/main" id="{33E610C3-1AD0-4799-A2FD-27BC6B9BF3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3019647" y="1205854"/>
            <a:ext cx="9172352" cy="53303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left)">
                                      <p:cBhvr>
                                        <p:cTn id="7" dur="500"/>
                                        <p:tgtEl>
                                          <p:spTgt spid="19458"/>
                                        </p:tgtEl>
                                      </p:cBhvr>
                                    </p:animEffect>
                                  </p:childTnLst>
                                </p:cTn>
                              </p:par>
                              <p:par>
                                <p:cTn id="8" presetID="22" presetClass="entr" presetSubtype="8"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wipe(left)">
                                      <p:cBhvr>
                                        <p:cTn id="10"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a:extLst>
              <a:ext uri="{FF2B5EF4-FFF2-40B4-BE49-F238E27FC236}">
                <a16:creationId xmlns:a16="http://schemas.microsoft.com/office/drawing/2014/main" id="{4E532552-D09D-424F-B4A0-99B86DEFA3CD}"/>
              </a:ext>
            </a:extLst>
          </p:cNvPr>
          <p:cNvSpPr>
            <a:spLocks noGrp="1" noChangeArrowheads="1"/>
          </p:cNvSpPr>
          <p:nvPr>
            <p:ph type="title"/>
          </p:nvPr>
        </p:nvSpPr>
        <p:spPr>
          <a:xfrm>
            <a:off x="1155556" y="231453"/>
            <a:ext cx="4284417" cy="1663496"/>
          </a:xfrm>
        </p:spPr>
        <p:txBody>
          <a:bodyPr vert="horz" lIns="91440" tIns="45720" rIns="91440" bIns="45720" rtlCol="0" anchor="t">
            <a:normAutofit/>
          </a:bodyPr>
          <a:lstStyle/>
          <a:p>
            <a:pPr fontAlgn="auto">
              <a:spcAft>
                <a:spcPts val="0"/>
              </a:spcAft>
              <a:defRPr/>
            </a:pPr>
            <a:r>
              <a:rPr lang="en-US" dirty="0">
                <a:solidFill>
                  <a:schemeClr val="bg1"/>
                </a:solidFill>
              </a:rPr>
              <a:t>ESTIMATE THE EXPOSURE</a:t>
            </a:r>
          </a:p>
        </p:txBody>
      </p:sp>
      <p:sp>
        <p:nvSpPr>
          <p:cNvPr id="20490" name="Rectangle 7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4" name="Picture 4" descr="Table&#10;&#10;Description automatically generated">
            <a:extLst>
              <a:ext uri="{FF2B5EF4-FFF2-40B4-BE49-F238E27FC236}">
                <a16:creationId xmlns:a16="http://schemas.microsoft.com/office/drawing/2014/main" id="{D0D39FD1-B999-4E25-AB2B-5AD4F8512E7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205"/>
          <a:stretch/>
        </p:blipFill>
        <p:spPr>
          <a:xfrm>
            <a:off x="311960" y="1857735"/>
            <a:ext cx="11593170" cy="4195805"/>
          </a:xfrm>
          <a:prstGeom prst="rect">
            <a:avLst/>
          </a:prstGeom>
          <a:noFill/>
        </p:spPr>
      </p:pic>
      <p:sp>
        <p:nvSpPr>
          <p:cNvPr id="20491" name="Rectangle 76">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par>
                                <p:cTn id="8" presetID="22" presetClass="entr" presetSubtype="8"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wipe(left)">
                                      <p:cBhvr>
                                        <p:cTn id="10"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06" name="Rectangle 2">
            <a:extLst>
              <a:ext uri="{FF2B5EF4-FFF2-40B4-BE49-F238E27FC236}">
                <a16:creationId xmlns:a16="http://schemas.microsoft.com/office/drawing/2014/main" id="{A5DC5A25-A948-41CC-A223-D5F433A41999}"/>
              </a:ext>
            </a:extLst>
          </p:cNvPr>
          <p:cNvSpPr>
            <a:spLocks noGrp="1" noChangeArrowheads="1"/>
          </p:cNvSpPr>
          <p:nvPr>
            <p:ph type="title"/>
          </p:nvPr>
        </p:nvSpPr>
        <p:spPr>
          <a:xfrm>
            <a:off x="218165" y="278573"/>
            <a:ext cx="4069936" cy="742153"/>
          </a:xfrm>
        </p:spPr>
        <p:txBody>
          <a:bodyPr anchor="ctr">
            <a:noAutofit/>
          </a:bodyPr>
          <a:lstStyle/>
          <a:p>
            <a:pPr eaLnBrk="1" fontAlgn="auto" hangingPunct="1">
              <a:spcAft>
                <a:spcPts val="0"/>
              </a:spcAft>
              <a:defRPr/>
            </a:pPr>
            <a:r>
              <a:rPr lang="en-US" sz="3200" dirty="0">
                <a:solidFill>
                  <a:srgbClr val="FFFFFF"/>
                </a:solidFill>
              </a:rPr>
              <a:t>IDENTIFY THE CONSEQUENCES</a:t>
            </a:r>
          </a:p>
        </p:txBody>
      </p:sp>
      <p:pic>
        <p:nvPicPr>
          <p:cNvPr id="21508" name="Picture 4">
            <a:extLst>
              <a:ext uri="{FF2B5EF4-FFF2-40B4-BE49-F238E27FC236}">
                <a16:creationId xmlns:a16="http://schemas.microsoft.com/office/drawing/2014/main" id="{F938B129-F55B-4A42-96D4-395B38F45C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3019647" y="1129792"/>
            <a:ext cx="8536554" cy="56191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500"/>
                                        <p:tgtEl>
                                          <p:spTgt spid="21506"/>
                                        </p:tgtEl>
                                      </p:cBhvr>
                                    </p:animEffect>
                                  </p:childTnLst>
                                </p:cTn>
                              </p:par>
                              <p:par>
                                <p:cTn id="8" presetID="22" presetClass="entr" presetSubtype="8"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wipe(left)">
                                      <p:cBhvr>
                                        <p:cTn id="10"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CBB7C51-829B-4243-9A2F-5EA8A29D7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5ECE0A17-721D-47DA-B462-427AB9C656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8" name="Freeform 5">
              <a:extLst>
                <a:ext uri="{FF2B5EF4-FFF2-40B4-BE49-F238E27FC236}">
                  <a16:creationId xmlns:a16="http://schemas.microsoft.com/office/drawing/2014/main" id="{07B1C03F-70ED-4BE3-AFBC-CD51D4411F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6">
              <a:extLst>
                <a:ext uri="{FF2B5EF4-FFF2-40B4-BE49-F238E27FC236}">
                  <a16:creationId xmlns:a16="http://schemas.microsoft.com/office/drawing/2014/main" id="{AE84050F-F367-4A35-93F5-1397E3C667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7">
              <a:extLst>
                <a:ext uri="{FF2B5EF4-FFF2-40B4-BE49-F238E27FC236}">
                  <a16:creationId xmlns:a16="http://schemas.microsoft.com/office/drawing/2014/main" id="{5D88F3A8-CDAB-4D08-8D47-096D7AA346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
              <a:extLst>
                <a:ext uri="{FF2B5EF4-FFF2-40B4-BE49-F238E27FC236}">
                  <a16:creationId xmlns:a16="http://schemas.microsoft.com/office/drawing/2014/main" id="{A2BEFDF5-BD04-4DD8-9671-13817A4D8A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9">
              <a:extLst>
                <a:ext uri="{FF2B5EF4-FFF2-40B4-BE49-F238E27FC236}">
                  <a16:creationId xmlns:a16="http://schemas.microsoft.com/office/drawing/2014/main" id="{ACA74E73-7B97-43C1-BC3B-89DED3F8AF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0">
              <a:extLst>
                <a:ext uri="{FF2B5EF4-FFF2-40B4-BE49-F238E27FC236}">
                  <a16:creationId xmlns:a16="http://schemas.microsoft.com/office/drawing/2014/main" id="{C11D94E0-EFF2-4934-97FD-3E424A25F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1">
              <a:extLst>
                <a:ext uri="{FF2B5EF4-FFF2-40B4-BE49-F238E27FC236}">
                  <a16:creationId xmlns:a16="http://schemas.microsoft.com/office/drawing/2014/main" id="{70D5352A-232D-40A3-8A72-4CB6B8277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2">
              <a:extLst>
                <a:ext uri="{FF2B5EF4-FFF2-40B4-BE49-F238E27FC236}">
                  <a16:creationId xmlns:a16="http://schemas.microsoft.com/office/drawing/2014/main" id="{9E3B6EC6-9A43-43B8-BE95-D12BD1AF3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3">
              <a:extLst>
                <a:ext uri="{FF2B5EF4-FFF2-40B4-BE49-F238E27FC236}">
                  <a16:creationId xmlns:a16="http://schemas.microsoft.com/office/drawing/2014/main" id="{7B71BA3B-3BFF-4756-B642-C00DA5F4A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4">
              <a:extLst>
                <a:ext uri="{FF2B5EF4-FFF2-40B4-BE49-F238E27FC236}">
                  <a16:creationId xmlns:a16="http://schemas.microsoft.com/office/drawing/2014/main" id="{6070AC7F-F9D6-4E73-A95C-9DA3846FD5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5">
              <a:extLst>
                <a:ext uri="{FF2B5EF4-FFF2-40B4-BE49-F238E27FC236}">
                  <a16:creationId xmlns:a16="http://schemas.microsoft.com/office/drawing/2014/main" id="{9DDF2314-3F38-4664-B31D-AEB55882BB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6">
              <a:extLst>
                <a:ext uri="{FF2B5EF4-FFF2-40B4-BE49-F238E27FC236}">
                  <a16:creationId xmlns:a16="http://schemas.microsoft.com/office/drawing/2014/main" id="{A59AAAEA-0A38-490A-9CBF-F8C79B0A6B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7">
              <a:extLst>
                <a:ext uri="{FF2B5EF4-FFF2-40B4-BE49-F238E27FC236}">
                  <a16:creationId xmlns:a16="http://schemas.microsoft.com/office/drawing/2014/main" id="{9AEF5CD7-59EB-48AC-BB37-3EB70C052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8">
              <a:extLst>
                <a:ext uri="{FF2B5EF4-FFF2-40B4-BE49-F238E27FC236}">
                  <a16:creationId xmlns:a16="http://schemas.microsoft.com/office/drawing/2014/main" id="{24602B28-B14A-4724-9665-D2CDC19C9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9">
              <a:extLst>
                <a:ext uri="{FF2B5EF4-FFF2-40B4-BE49-F238E27FC236}">
                  <a16:creationId xmlns:a16="http://schemas.microsoft.com/office/drawing/2014/main" id="{541E4D23-8098-43A1-9826-246EBF1BBA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0">
              <a:extLst>
                <a:ext uri="{FF2B5EF4-FFF2-40B4-BE49-F238E27FC236}">
                  <a16:creationId xmlns:a16="http://schemas.microsoft.com/office/drawing/2014/main" id="{D164F3ED-DB01-4823-852E-A99B4C264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1">
              <a:extLst>
                <a:ext uri="{FF2B5EF4-FFF2-40B4-BE49-F238E27FC236}">
                  <a16:creationId xmlns:a16="http://schemas.microsoft.com/office/drawing/2014/main" id="{05C52390-6376-4DB5-B289-6B1C527355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2">
              <a:extLst>
                <a:ext uri="{FF2B5EF4-FFF2-40B4-BE49-F238E27FC236}">
                  <a16:creationId xmlns:a16="http://schemas.microsoft.com/office/drawing/2014/main" id="{40ABB3F2-1D59-4F3E-921C-DD7B8D55BA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3">
              <a:extLst>
                <a:ext uri="{FF2B5EF4-FFF2-40B4-BE49-F238E27FC236}">
                  <a16:creationId xmlns:a16="http://schemas.microsoft.com/office/drawing/2014/main" id="{88E0EE84-E054-424D-A93B-D6D23AFFFF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4">
              <a:extLst>
                <a:ext uri="{FF2B5EF4-FFF2-40B4-BE49-F238E27FC236}">
                  <a16:creationId xmlns:a16="http://schemas.microsoft.com/office/drawing/2014/main" id="{F084CB4C-E741-4E13-AE65-BAB699C6C6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5">
              <a:extLst>
                <a:ext uri="{FF2B5EF4-FFF2-40B4-BE49-F238E27FC236}">
                  <a16:creationId xmlns:a16="http://schemas.microsoft.com/office/drawing/2014/main" id="{AA5D2838-70AA-418B-87DF-83A903E794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99">
            <a:extLst>
              <a:ext uri="{FF2B5EF4-FFF2-40B4-BE49-F238E27FC236}">
                <a16:creationId xmlns:a16="http://schemas.microsoft.com/office/drawing/2014/main" id="{908DA454-A7F1-451C-B515-4957882495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01" name="Rectangle 100">
              <a:extLst>
                <a:ext uri="{FF2B5EF4-FFF2-40B4-BE49-F238E27FC236}">
                  <a16:creationId xmlns:a16="http://schemas.microsoft.com/office/drawing/2014/main" id="{696FE467-34A9-4910-A7C5-6B92891F24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22">
              <a:extLst>
                <a:ext uri="{FF2B5EF4-FFF2-40B4-BE49-F238E27FC236}">
                  <a16:creationId xmlns:a16="http://schemas.microsoft.com/office/drawing/2014/main" id="{01A2AF91-EF78-4611-8AF7-C1B45269F7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4C7115C0-C409-41DC-96F1-B784C5E37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30" name="Rectangle 2">
            <a:extLst>
              <a:ext uri="{FF2B5EF4-FFF2-40B4-BE49-F238E27FC236}">
                <a16:creationId xmlns:a16="http://schemas.microsoft.com/office/drawing/2014/main" id="{17C96832-ABE1-4493-8328-6F26C3A38D3F}"/>
              </a:ext>
            </a:extLst>
          </p:cNvPr>
          <p:cNvSpPr>
            <a:spLocks noGrp="1" noChangeArrowheads="1"/>
          </p:cNvSpPr>
          <p:nvPr>
            <p:ph type="title"/>
          </p:nvPr>
        </p:nvSpPr>
        <p:spPr>
          <a:xfrm>
            <a:off x="888631" y="2358391"/>
            <a:ext cx="3498979" cy="2453676"/>
          </a:xfrm>
        </p:spPr>
        <p:txBody>
          <a:bodyPr>
            <a:normAutofit/>
          </a:bodyPr>
          <a:lstStyle/>
          <a:p>
            <a:pPr algn="ctr" eaLnBrk="1" fontAlgn="auto" hangingPunct="1">
              <a:spcAft>
                <a:spcPts val="0"/>
              </a:spcAft>
              <a:defRPr/>
            </a:pPr>
            <a:r>
              <a:rPr lang="en-US" sz="3600">
                <a:solidFill>
                  <a:srgbClr val="FFFFFE"/>
                </a:solidFill>
              </a:rPr>
              <a:t>DETERMINE THE RISK</a:t>
            </a:r>
          </a:p>
        </p:txBody>
      </p:sp>
      <p:sp>
        <p:nvSpPr>
          <p:cNvPr id="105" name="Rectangle 104">
            <a:extLst>
              <a:ext uri="{FF2B5EF4-FFF2-40B4-BE49-F238E27FC236}">
                <a16:creationId xmlns:a16="http://schemas.microsoft.com/office/drawing/2014/main" id="{DE4A42E0-EF5F-4494-B39B-3DB7D0475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5" y="3667039"/>
            <a:ext cx="6269016" cy="23762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2" name="Picture 4">
            <a:extLst>
              <a:ext uri="{FF2B5EF4-FFF2-40B4-BE49-F238E27FC236}">
                <a16:creationId xmlns:a16="http://schemas.microsoft.com/office/drawing/2014/main" id="{5E2E1B97-15BC-4D64-A980-1630DE7919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401765" y="3744630"/>
            <a:ext cx="10760073" cy="2228849"/>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par>
                                <p:cTn id="8" presetID="22" presetClass="entr" presetSubtype="8" fill="hold"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wipe(left)">
                                      <p:cBhvr>
                                        <p:cTn id="10"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nd End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Words>
  <Application>Microsoft Office PowerPoint</Application>
  <PresentationFormat>Widescreen</PresentationFormat>
  <Paragraphs>67</Paragraphs>
  <Slides>17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Wingdings</vt:lpstr>
      <vt:lpstr>Wingdings 2</vt:lpstr>
      <vt:lpstr>Cover and End Slide Master</vt:lpstr>
      <vt:lpstr>Contents Slide Master</vt:lpstr>
      <vt:lpstr>Section Break Slide Master</vt:lpstr>
      <vt:lpstr>PowerPoint Presentation</vt:lpstr>
      <vt:lpstr>Step 3 - Analyse the Risk</vt:lpstr>
      <vt:lpstr>PowerPoint Presentation</vt:lpstr>
      <vt:lpstr>PowerPoint Presentation</vt:lpstr>
      <vt:lpstr>PowerPoint Presentation</vt:lpstr>
      <vt:lpstr>ESTIMATE THE PROBABILITY</vt:lpstr>
      <vt:lpstr>ESTIMATE THE EXPOSURE</vt:lpstr>
      <vt:lpstr>IDENTIFY THE CONSEQUENCES</vt:lpstr>
      <vt:lpstr>DETERMINE THE RISK</vt:lpstr>
      <vt:lpstr>Step 4 – Risks Control</vt:lpstr>
      <vt:lpstr>Step 4 – Risks Control  cont…</vt:lpstr>
      <vt:lpstr>HIERARCHY OF CONTROL</vt:lpstr>
      <vt:lpstr>HIERARCHY OF CONTROL (1)</vt:lpstr>
      <vt:lpstr>HIERARCHY OF CONTROL (2)</vt:lpstr>
      <vt:lpstr>PowerPoint Presentation</vt:lpstr>
      <vt:lpstr>Step 5 - Risk Monitoring and Review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Sutrani Rachmawati</dc:creator>
  <cp:lastModifiedBy>Sutrani Rachmawati</cp:lastModifiedBy>
  <cp:revision>1</cp:revision>
  <dcterms:created xsi:type="dcterms:W3CDTF">2020-10-05T15:40:05Z</dcterms:created>
  <dcterms:modified xsi:type="dcterms:W3CDTF">2020-10-05T15:40:50Z</dcterms:modified>
</cp:coreProperties>
</file>