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4" r:id="rId2"/>
    <p:sldId id="261" r:id="rId3"/>
    <p:sldId id="267" r:id="rId4"/>
    <p:sldId id="271" r:id="rId5"/>
    <p:sldId id="311" r:id="rId6"/>
    <p:sldId id="275" r:id="rId7"/>
    <p:sldId id="276" r:id="rId8"/>
    <p:sldId id="288" r:id="rId9"/>
    <p:sldId id="291" r:id="rId10"/>
    <p:sldId id="298" r:id="rId11"/>
    <p:sldId id="314" r:id="rId12"/>
    <p:sldId id="313" r:id="rId13"/>
    <p:sldId id="306" r:id="rId14"/>
    <p:sldId id="307" r:id="rId15"/>
    <p:sldId id="30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1" autoAdjust="0"/>
  </p:normalViewPr>
  <p:slideViewPr>
    <p:cSldViewPr>
      <p:cViewPr>
        <p:scale>
          <a:sx n="77" d="100"/>
          <a:sy n="77" d="100"/>
        </p:scale>
        <p:origin x="-11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E925AC49-B5D6-4C26-9C15-8072B29A1A0A}" type="presOf" srcId="{7DA31674-2577-416C-8B87-5E390D8F516B}" destId="{E88F25B0-9CA7-4AEB-A5AB-1874B38EDDC6}" srcOrd="0" destOrd="0" presId="urn:microsoft.com/office/officeart/2005/8/layout/vList5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9A1716D8-8DA7-4D1F-9037-12A5DB16260D}" type="presOf" srcId="{3E3B07A3-7194-4323-97E4-FA01BB16F89E}" destId="{3E6DB9B2-5929-4DCD-A4E3-0729DE344D32}" srcOrd="0" destOrd="0" presId="urn:microsoft.com/office/officeart/2005/8/layout/vList5"/>
    <dgm:cxn modelId="{005774A3-8089-46A9-A684-47FEA3119296}" type="presOf" srcId="{3F244EB5-E103-41F7-8CC4-7132680B3F48}" destId="{BA089AD1-FD51-44EF-A9C9-E4555A5DF0BA}" srcOrd="0" destOrd="1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68B399E7-FF91-4B3F-9883-B5D68953FD3D}" type="presOf" srcId="{65AC6880-B174-46C3-86BC-C9A25E12283B}" destId="{0CA7C948-4AE6-4A0E-8C4E-6EA1FD1095B1}" srcOrd="0" destOrd="0" presId="urn:microsoft.com/office/officeart/2005/8/layout/vList5"/>
    <dgm:cxn modelId="{870D67E7-F379-4780-9901-C496BE2B0924}" type="presOf" srcId="{A97324D4-9B99-4C7D-B3DF-80AF741EFC4A}" destId="{41F2985F-06DA-4C1D-843C-BDA1E372A194}" srcOrd="0" destOrd="0" presId="urn:microsoft.com/office/officeart/2005/8/layout/vList5"/>
    <dgm:cxn modelId="{97DE08CE-0BAC-4827-AF6D-5B79D1444516}" type="presOf" srcId="{4B3C4F58-B56A-435C-9F2B-3251927E60BC}" destId="{ACDB5D70-7F4E-4E51-A844-87AB597A0F77}" srcOrd="0" destOrd="0" presId="urn:microsoft.com/office/officeart/2005/8/layout/vList5"/>
    <dgm:cxn modelId="{46351D71-3CDA-46E5-82B0-07FCB254D9BF}" type="presOf" srcId="{01FD3B91-B825-4849-865E-D8B37D332CE7}" destId="{B6980840-7B2F-4D20-8568-DBE96DDF4E6D}" srcOrd="0" destOrd="0" presId="urn:microsoft.com/office/officeart/2005/8/layout/vList5"/>
    <dgm:cxn modelId="{DBF29EC4-37F1-4D2F-B51C-FACE08275D05}" type="presOf" srcId="{101B7685-BAE3-425F-9F54-A1F98BA881E8}" destId="{4B43496D-7723-4303-A141-E27633D214E7}" srcOrd="0" destOrd="0" presId="urn:microsoft.com/office/officeart/2005/8/layout/vList5"/>
    <dgm:cxn modelId="{1B81CA7C-63C0-4258-B17E-BF44F0471912}" type="presOf" srcId="{D1CC31A9-809B-4E85-9DF8-402DD459CBC8}" destId="{37A0ECB6-5D81-4B0D-9BCA-90A8A52E6A8A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39C5E3E9-FACE-4AC3-9AE8-6418E6AD7451}" type="presOf" srcId="{19CC8CE8-1040-41E9-8F08-67BE7F791BC5}" destId="{BA089AD1-FD51-44EF-A9C9-E4555A5DF0BA}" srcOrd="0" destOrd="0" presId="urn:microsoft.com/office/officeart/2005/8/layout/vList5"/>
    <dgm:cxn modelId="{AF432524-3A05-4096-93F0-021F78855F39}" type="presOf" srcId="{95ECB323-489A-4EB7-932F-3E9D7C2C196A}" destId="{83071D6C-3261-4DB0-B44C-35C0FA83A20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EEB6547D-493F-4D8D-9C40-907A25D84EC6}" type="presOf" srcId="{A455CDF9-35DE-418D-A7EC-D4D7495F37E4}" destId="{587569C8-54FC-48A7-B1FD-B192ADFA24B3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498DFBEA-30BD-43E9-9F7E-413811057FCF}" type="presOf" srcId="{4461A7F4-E983-41D5-AE1B-AB992C08407F}" destId="{C32B95E3-D776-4138-A054-ACE0069A7851}" srcOrd="0" destOrd="0" presId="urn:microsoft.com/office/officeart/2005/8/layout/vList5"/>
    <dgm:cxn modelId="{E1895F37-FAF1-4B2D-B117-AA3F96F01883}" type="presOf" srcId="{FFAA0741-74D5-44C6-A3A2-90B371668CD1}" destId="{34377E5E-F1FD-46B0-B2AF-F0D7C84D5A56}" srcOrd="0" destOrd="0" presId="urn:microsoft.com/office/officeart/2005/8/layout/vList5"/>
    <dgm:cxn modelId="{E28FAFEA-2D95-4E00-81CA-75ACD790A1FF}" type="presOf" srcId="{C2678131-CA72-47A1-A098-E88A9CD71A06}" destId="{ACDB5D70-7F4E-4E51-A844-87AB597A0F77}" srcOrd="0" destOrd="1" presId="urn:microsoft.com/office/officeart/2005/8/layout/vList5"/>
    <dgm:cxn modelId="{578F540C-B106-4031-B3F2-13A74D4DF14C}" type="presParOf" srcId="{587569C8-54FC-48A7-B1FD-B192ADFA24B3}" destId="{F14D1870-7709-45E4-8069-FE2A260A5C90}" srcOrd="0" destOrd="0" presId="urn:microsoft.com/office/officeart/2005/8/layout/vList5"/>
    <dgm:cxn modelId="{A4CEC166-D263-4DD6-B2DC-0391A14838AA}" type="presParOf" srcId="{F14D1870-7709-45E4-8069-FE2A260A5C90}" destId="{0CA7C948-4AE6-4A0E-8C4E-6EA1FD1095B1}" srcOrd="0" destOrd="0" presId="urn:microsoft.com/office/officeart/2005/8/layout/vList5"/>
    <dgm:cxn modelId="{4F07866C-0D80-49F8-8293-D2B15269305E}" type="presParOf" srcId="{F14D1870-7709-45E4-8069-FE2A260A5C90}" destId="{ACDB5D70-7F4E-4E51-A844-87AB597A0F77}" srcOrd="1" destOrd="0" presId="urn:microsoft.com/office/officeart/2005/8/layout/vList5"/>
    <dgm:cxn modelId="{935D90F4-15F5-483B-B6EC-CDD3CC2B6B31}" type="presParOf" srcId="{587569C8-54FC-48A7-B1FD-B192ADFA24B3}" destId="{DF0F342A-2D98-49EB-B01E-2D793AC4E51D}" srcOrd="1" destOrd="0" presId="urn:microsoft.com/office/officeart/2005/8/layout/vList5"/>
    <dgm:cxn modelId="{015193A7-4B07-411C-AF4E-296579507EE5}" type="presParOf" srcId="{587569C8-54FC-48A7-B1FD-B192ADFA24B3}" destId="{ED72023A-9675-4D4C-BB8C-D931A9754E7F}" srcOrd="2" destOrd="0" presId="urn:microsoft.com/office/officeart/2005/8/layout/vList5"/>
    <dgm:cxn modelId="{EBD77AE8-4690-4B42-8CFD-EF93DD8D754D}" type="presParOf" srcId="{ED72023A-9675-4D4C-BB8C-D931A9754E7F}" destId="{83071D6C-3261-4DB0-B44C-35C0FA83A203}" srcOrd="0" destOrd="0" presId="urn:microsoft.com/office/officeart/2005/8/layout/vList5"/>
    <dgm:cxn modelId="{A8E4BB10-9749-4F08-A175-D9548632289D}" type="presParOf" srcId="{ED72023A-9675-4D4C-BB8C-D931A9754E7F}" destId="{C32B95E3-D776-4138-A054-ACE0069A7851}" srcOrd="1" destOrd="0" presId="urn:microsoft.com/office/officeart/2005/8/layout/vList5"/>
    <dgm:cxn modelId="{A77A0E20-AF21-4693-B766-37110C05E8FC}" type="presParOf" srcId="{587569C8-54FC-48A7-B1FD-B192ADFA24B3}" destId="{2A9B02BF-BC8B-4281-80D7-7A0634D30948}" srcOrd="3" destOrd="0" presId="urn:microsoft.com/office/officeart/2005/8/layout/vList5"/>
    <dgm:cxn modelId="{B2EBD3D0-1BE8-42B0-91B7-BC929D829C77}" type="presParOf" srcId="{587569C8-54FC-48A7-B1FD-B192ADFA24B3}" destId="{B69F19AE-B49C-4EB2-9719-0A4D2B0D25D2}" srcOrd="4" destOrd="0" presId="urn:microsoft.com/office/officeart/2005/8/layout/vList5"/>
    <dgm:cxn modelId="{96D5A457-0AA2-4705-8F4B-43B989896715}" type="presParOf" srcId="{B69F19AE-B49C-4EB2-9719-0A4D2B0D25D2}" destId="{41F2985F-06DA-4C1D-843C-BDA1E372A194}" srcOrd="0" destOrd="0" presId="urn:microsoft.com/office/officeart/2005/8/layout/vList5"/>
    <dgm:cxn modelId="{6C101159-A125-4B29-BF3B-323A14397BA4}" type="presParOf" srcId="{B69F19AE-B49C-4EB2-9719-0A4D2B0D25D2}" destId="{BA089AD1-FD51-44EF-A9C9-E4555A5DF0BA}" srcOrd="1" destOrd="0" presId="urn:microsoft.com/office/officeart/2005/8/layout/vList5"/>
    <dgm:cxn modelId="{6F4EFE60-A8A5-4DF7-A312-954DFAE5EF10}" type="presParOf" srcId="{587569C8-54FC-48A7-B1FD-B192ADFA24B3}" destId="{F1E32D24-D5F4-43FD-8C8E-44590107C4DE}" srcOrd="5" destOrd="0" presId="urn:microsoft.com/office/officeart/2005/8/layout/vList5"/>
    <dgm:cxn modelId="{415283F6-4FA1-4B28-B9F8-27A97175637C}" type="presParOf" srcId="{587569C8-54FC-48A7-B1FD-B192ADFA24B3}" destId="{79638ECC-ABBD-41B6-9E7E-164904585CB2}" srcOrd="6" destOrd="0" presId="urn:microsoft.com/office/officeart/2005/8/layout/vList5"/>
    <dgm:cxn modelId="{EB1575FC-7D02-43A8-97D2-4E4AE00DB043}" type="presParOf" srcId="{79638ECC-ABBD-41B6-9E7E-164904585CB2}" destId="{4B43496D-7723-4303-A141-E27633D214E7}" srcOrd="0" destOrd="0" presId="urn:microsoft.com/office/officeart/2005/8/layout/vList5"/>
    <dgm:cxn modelId="{CF370BA0-3455-425E-A44E-6B0DC7987000}" type="presParOf" srcId="{79638ECC-ABBD-41B6-9E7E-164904585CB2}" destId="{B6980840-7B2F-4D20-8568-DBE96DDF4E6D}" srcOrd="1" destOrd="0" presId="urn:microsoft.com/office/officeart/2005/8/layout/vList5"/>
    <dgm:cxn modelId="{45D79142-00C0-4D9C-8B04-19ACA20FF49A}" type="presParOf" srcId="{587569C8-54FC-48A7-B1FD-B192ADFA24B3}" destId="{F5454932-5A68-4191-A04C-5A7478DFFE9B}" srcOrd="7" destOrd="0" presId="urn:microsoft.com/office/officeart/2005/8/layout/vList5"/>
    <dgm:cxn modelId="{DDCAE1BD-8B32-4D5B-A414-94AC6EA67279}" type="presParOf" srcId="{587569C8-54FC-48A7-B1FD-B192ADFA24B3}" destId="{CEA831C4-942F-4912-9C56-39F78AE5B07E}" srcOrd="8" destOrd="0" presId="urn:microsoft.com/office/officeart/2005/8/layout/vList5"/>
    <dgm:cxn modelId="{5941610B-6524-44BB-8E52-CA3B64A5213D}" type="presParOf" srcId="{CEA831C4-942F-4912-9C56-39F78AE5B07E}" destId="{E88F25B0-9CA7-4AEB-A5AB-1874B38EDDC6}" srcOrd="0" destOrd="0" presId="urn:microsoft.com/office/officeart/2005/8/layout/vList5"/>
    <dgm:cxn modelId="{1DB92F45-47AC-4461-9DBA-8652043FCB49}" type="presParOf" srcId="{CEA831C4-942F-4912-9C56-39F78AE5B07E}" destId="{34377E5E-F1FD-46B0-B2AF-F0D7C84D5A56}" srcOrd="1" destOrd="0" presId="urn:microsoft.com/office/officeart/2005/8/layout/vList5"/>
    <dgm:cxn modelId="{AE11013E-4A9A-4FE8-8C85-739D4E7141AA}" type="presParOf" srcId="{587569C8-54FC-48A7-B1FD-B192ADFA24B3}" destId="{D8AF36D9-28AE-42DD-9152-759F3D9E3498}" srcOrd="9" destOrd="0" presId="urn:microsoft.com/office/officeart/2005/8/layout/vList5"/>
    <dgm:cxn modelId="{B69B5D4B-DEF2-4FD2-8804-59FA2FDE0551}" type="presParOf" srcId="{587569C8-54FC-48A7-B1FD-B192ADFA24B3}" destId="{FAF0CE69-BF39-4FD3-8E4B-F3F57A122172}" srcOrd="10" destOrd="0" presId="urn:microsoft.com/office/officeart/2005/8/layout/vList5"/>
    <dgm:cxn modelId="{16E4BAE5-7161-4C62-8998-55D1C6270988}" type="presParOf" srcId="{FAF0CE69-BF39-4FD3-8E4B-F3F57A122172}" destId="{37A0ECB6-5D81-4B0D-9BCA-90A8A52E6A8A}" srcOrd="0" destOrd="0" presId="urn:microsoft.com/office/officeart/2005/8/layout/vList5"/>
    <dgm:cxn modelId="{42F7D6F2-8C86-4D25-A650-91138E4C8AF3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8E304A-B21C-4AF9-A63A-F5BA25CF7C61}" type="presOf" srcId="{01FD3B91-B825-4849-865E-D8B37D332CE7}" destId="{B6980840-7B2F-4D20-8568-DBE96DDF4E6D}" srcOrd="0" destOrd="0" presId="urn:microsoft.com/office/officeart/2005/8/layout/vList5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7CEB6DA0-4A04-4704-A914-9A421103366D}" type="presOf" srcId="{65AC6880-B174-46C3-86BC-C9A25E12283B}" destId="{0CA7C948-4AE6-4A0E-8C4E-6EA1FD1095B1}" srcOrd="0" destOrd="0" presId="urn:microsoft.com/office/officeart/2005/8/layout/vList5"/>
    <dgm:cxn modelId="{61211CDC-ED9E-490C-A08B-D9A4AFA80B4B}" type="presOf" srcId="{101B7685-BAE3-425F-9F54-A1F98BA881E8}" destId="{4B43496D-7723-4303-A141-E27633D214E7}" srcOrd="0" destOrd="0" presId="urn:microsoft.com/office/officeart/2005/8/layout/vList5"/>
    <dgm:cxn modelId="{E49B12EA-3CD8-4A83-8314-D7E160E145BC}" type="presOf" srcId="{3E3B07A3-7194-4323-97E4-FA01BB16F89E}" destId="{3E6DB9B2-5929-4DCD-A4E3-0729DE344D32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A73C319A-0CA8-402F-8C94-96D9E75299C2}" type="presOf" srcId="{A97324D4-9B99-4C7D-B3DF-80AF741EFC4A}" destId="{41F2985F-06DA-4C1D-843C-BDA1E372A194}" srcOrd="0" destOrd="0" presId="urn:microsoft.com/office/officeart/2005/8/layout/vList5"/>
    <dgm:cxn modelId="{1E42837B-0D9C-47C1-89C2-30541E3E32E4}" type="presOf" srcId="{FFAA0741-74D5-44C6-A3A2-90B371668CD1}" destId="{34377E5E-F1FD-46B0-B2AF-F0D7C84D5A56}" srcOrd="0" destOrd="0" presId="urn:microsoft.com/office/officeart/2005/8/layout/vList5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6D37A6C4-9BAA-4908-8A1A-8728D6ACAC11}" type="presOf" srcId="{7DA31674-2577-416C-8B87-5E390D8F516B}" destId="{E88F25B0-9CA7-4AEB-A5AB-1874B38EDDC6}" srcOrd="0" destOrd="0" presId="urn:microsoft.com/office/officeart/2005/8/layout/vList5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C8570FD7-83CB-4267-8F96-795ED696CC2E}" type="presOf" srcId="{19CC8CE8-1040-41E9-8F08-67BE7F791BC5}" destId="{BA089AD1-FD51-44EF-A9C9-E4555A5DF0BA}" srcOrd="0" destOrd="0" presId="urn:microsoft.com/office/officeart/2005/8/layout/vList5"/>
    <dgm:cxn modelId="{CBBB324A-7E7E-4800-8028-2EFEABF97AD2}" type="presOf" srcId="{95ECB323-489A-4EB7-932F-3E9D7C2C196A}" destId="{83071D6C-3261-4DB0-B44C-35C0FA83A20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A938FC50-68C8-452A-8204-8828C80C4B11}" type="presOf" srcId="{C2678131-CA72-47A1-A098-E88A9CD71A06}" destId="{ACDB5D70-7F4E-4E51-A844-87AB597A0F77}" srcOrd="0" destOrd="1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3E435C6D-A24A-4AB7-B01A-67F7B92B657C}" type="presOf" srcId="{4B3C4F58-B56A-435C-9F2B-3251927E60BC}" destId="{ACDB5D70-7F4E-4E51-A844-87AB597A0F77}" srcOrd="0" destOrd="0" presId="urn:microsoft.com/office/officeart/2005/8/layout/vList5"/>
    <dgm:cxn modelId="{37F88EA1-0347-4BE1-850B-7C78142D5BEA}" type="presOf" srcId="{D1CC31A9-809B-4E85-9DF8-402DD459CBC8}" destId="{37A0ECB6-5D81-4B0D-9BCA-90A8A52E6A8A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BA98938F-66AD-4ABC-84E6-75FD3AB43415}" type="presOf" srcId="{A455CDF9-35DE-418D-A7EC-D4D7495F37E4}" destId="{587569C8-54FC-48A7-B1FD-B192ADFA24B3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196139F-8D0B-472C-8782-7E25675D84DD}" type="presOf" srcId="{4461A7F4-E983-41D5-AE1B-AB992C08407F}" destId="{C32B95E3-D776-4138-A054-ACE0069A7851}" srcOrd="0" destOrd="0" presId="urn:microsoft.com/office/officeart/2005/8/layout/vList5"/>
    <dgm:cxn modelId="{DB4292EC-CBF0-446C-8315-9000313688D6}" type="presOf" srcId="{3F244EB5-E103-41F7-8CC4-7132680B3F48}" destId="{BA089AD1-FD51-44EF-A9C9-E4555A5DF0BA}" srcOrd="0" destOrd="1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AD91438D-2B88-4189-BC6B-C393D126A3C3}" type="presParOf" srcId="{587569C8-54FC-48A7-B1FD-B192ADFA24B3}" destId="{F14D1870-7709-45E4-8069-FE2A260A5C90}" srcOrd="0" destOrd="0" presId="urn:microsoft.com/office/officeart/2005/8/layout/vList5"/>
    <dgm:cxn modelId="{42CD282B-1614-42F2-9D20-5287BB4A6DD0}" type="presParOf" srcId="{F14D1870-7709-45E4-8069-FE2A260A5C90}" destId="{0CA7C948-4AE6-4A0E-8C4E-6EA1FD1095B1}" srcOrd="0" destOrd="0" presId="urn:microsoft.com/office/officeart/2005/8/layout/vList5"/>
    <dgm:cxn modelId="{B2F67D6E-C1FE-46C4-87CF-1B7FFAC7575B}" type="presParOf" srcId="{F14D1870-7709-45E4-8069-FE2A260A5C90}" destId="{ACDB5D70-7F4E-4E51-A844-87AB597A0F77}" srcOrd="1" destOrd="0" presId="urn:microsoft.com/office/officeart/2005/8/layout/vList5"/>
    <dgm:cxn modelId="{0362C5ED-B407-4CD1-8147-E36190B36282}" type="presParOf" srcId="{587569C8-54FC-48A7-B1FD-B192ADFA24B3}" destId="{DF0F342A-2D98-49EB-B01E-2D793AC4E51D}" srcOrd="1" destOrd="0" presId="urn:microsoft.com/office/officeart/2005/8/layout/vList5"/>
    <dgm:cxn modelId="{EA6D71ED-8CAA-41A4-9A3F-10107264E233}" type="presParOf" srcId="{587569C8-54FC-48A7-B1FD-B192ADFA24B3}" destId="{ED72023A-9675-4D4C-BB8C-D931A9754E7F}" srcOrd="2" destOrd="0" presId="urn:microsoft.com/office/officeart/2005/8/layout/vList5"/>
    <dgm:cxn modelId="{8740044C-F301-45B7-A96F-22E2DD15F486}" type="presParOf" srcId="{ED72023A-9675-4D4C-BB8C-D931A9754E7F}" destId="{83071D6C-3261-4DB0-B44C-35C0FA83A203}" srcOrd="0" destOrd="0" presId="urn:microsoft.com/office/officeart/2005/8/layout/vList5"/>
    <dgm:cxn modelId="{90FAF76E-839A-4197-8505-C10009D9560B}" type="presParOf" srcId="{ED72023A-9675-4D4C-BB8C-D931A9754E7F}" destId="{C32B95E3-D776-4138-A054-ACE0069A7851}" srcOrd="1" destOrd="0" presId="urn:microsoft.com/office/officeart/2005/8/layout/vList5"/>
    <dgm:cxn modelId="{54BBF1C8-FBC1-45EE-900E-7DCE472AA49A}" type="presParOf" srcId="{587569C8-54FC-48A7-B1FD-B192ADFA24B3}" destId="{2A9B02BF-BC8B-4281-80D7-7A0634D30948}" srcOrd="3" destOrd="0" presId="urn:microsoft.com/office/officeart/2005/8/layout/vList5"/>
    <dgm:cxn modelId="{D7E4994C-0B61-4DBE-ABFF-EB9A5EE7BF33}" type="presParOf" srcId="{587569C8-54FC-48A7-B1FD-B192ADFA24B3}" destId="{B69F19AE-B49C-4EB2-9719-0A4D2B0D25D2}" srcOrd="4" destOrd="0" presId="urn:microsoft.com/office/officeart/2005/8/layout/vList5"/>
    <dgm:cxn modelId="{E044F3B5-13D9-434B-8785-97A1DC2FACF3}" type="presParOf" srcId="{B69F19AE-B49C-4EB2-9719-0A4D2B0D25D2}" destId="{41F2985F-06DA-4C1D-843C-BDA1E372A194}" srcOrd="0" destOrd="0" presId="urn:microsoft.com/office/officeart/2005/8/layout/vList5"/>
    <dgm:cxn modelId="{3F794913-3BF7-40D8-9D62-276F66C635F4}" type="presParOf" srcId="{B69F19AE-B49C-4EB2-9719-0A4D2B0D25D2}" destId="{BA089AD1-FD51-44EF-A9C9-E4555A5DF0BA}" srcOrd="1" destOrd="0" presId="urn:microsoft.com/office/officeart/2005/8/layout/vList5"/>
    <dgm:cxn modelId="{EAF5810A-25FC-44F4-9570-BD916D752D18}" type="presParOf" srcId="{587569C8-54FC-48A7-B1FD-B192ADFA24B3}" destId="{F1E32D24-D5F4-43FD-8C8E-44590107C4DE}" srcOrd="5" destOrd="0" presId="urn:microsoft.com/office/officeart/2005/8/layout/vList5"/>
    <dgm:cxn modelId="{0FA3521A-50CC-47EF-AE1F-CA5E8681DFB2}" type="presParOf" srcId="{587569C8-54FC-48A7-B1FD-B192ADFA24B3}" destId="{79638ECC-ABBD-41B6-9E7E-164904585CB2}" srcOrd="6" destOrd="0" presId="urn:microsoft.com/office/officeart/2005/8/layout/vList5"/>
    <dgm:cxn modelId="{ADC04726-D50E-4639-B2C0-D1F12C45EBA3}" type="presParOf" srcId="{79638ECC-ABBD-41B6-9E7E-164904585CB2}" destId="{4B43496D-7723-4303-A141-E27633D214E7}" srcOrd="0" destOrd="0" presId="urn:microsoft.com/office/officeart/2005/8/layout/vList5"/>
    <dgm:cxn modelId="{C987EB9D-08C6-46FC-8049-99D49DA485B4}" type="presParOf" srcId="{79638ECC-ABBD-41B6-9E7E-164904585CB2}" destId="{B6980840-7B2F-4D20-8568-DBE96DDF4E6D}" srcOrd="1" destOrd="0" presId="urn:microsoft.com/office/officeart/2005/8/layout/vList5"/>
    <dgm:cxn modelId="{16376361-DC10-4B8C-BABB-EE01E221806F}" type="presParOf" srcId="{587569C8-54FC-48A7-B1FD-B192ADFA24B3}" destId="{F5454932-5A68-4191-A04C-5A7478DFFE9B}" srcOrd="7" destOrd="0" presId="urn:microsoft.com/office/officeart/2005/8/layout/vList5"/>
    <dgm:cxn modelId="{B74379E3-58C3-4858-A412-94010183B5AE}" type="presParOf" srcId="{587569C8-54FC-48A7-B1FD-B192ADFA24B3}" destId="{CEA831C4-942F-4912-9C56-39F78AE5B07E}" srcOrd="8" destOrd="0" presId="urn:microsoft.com/office/officeart/2005/8/layout/vList5"/>
    <dgm:cxn modelId="{0CF7F51D-171B-4AC6-B853-ACD73B0FEE82}" type="presParOf" srcId="{CEA831C4-942F-4912-9C56-39F78AE5B07E}" destId="{E88F25B0-9CA7-4AEB-A5AB-1874B38EDDC6}" srcOrd="0" destOrd="0" presId="urn:microsoft.com/office/officeart/2005/8/layout/vList5"/>
    <dgm:cxn modelId="{D9EBBFAE-78F2-47AC-B86D-14073B5C0A40}" type="presParOf" srcId="{CEA831C4-942F-4912-9C56-39F78AE5B07E}" destId="{34377E5E-F1FD-46B0-B2AF-F0D7C84D5A56}" srcOrd="1" destOrd="0" presId="urn:microsoft.com/office/officeart/2005/8/layout/vList5"/>
    <dgm:cxn modelId="{AC31B89A-FE69-4DBD-BA3D-9F597EA4CFC6}" type="presParOf" srcId="{587569C8-54FC-48A7-B1FD-B192ADFA24B3}" destId="{D8AF36D9-28AE-42DD-9152-759F3D9E3498}" srcOrd="9" destOrd="0" presId="urn:microsoft.com/office/officeart/2005/8/layout/vList5"/>
    <dgm:cxn modelId="{34FEB2E0-49E3-4191-95C8-A4D9F71C4BCD}" type="presParOf" srcId="{587569C8-54FC-48A7-B1FD-B192ADFA24B3}" destId="{FAF0CE69-BF39-4FD3-8E4B-F3F57A122172}" srcOrd="10" destOrd="0" presId="urn:microsoft.com/office/officeart/2005/8/layout/vList5"/>
    <dgm:cxn modelId="{0CB6CCC7-DAE0-49DB-87FD-912CBDFF7228}" type="presParOf" srcId="{FAF0CE69-BF39-4FD3-8E4B-F3F57A122172}" destId="{37A0ECB6-5D81-4B0D-9BCA-90A8A52E6A8A}" srcOrd="0" destOrd="0" presId="urn:microsoft.com/office/officeart/2005/8/layout/vList5"/>
    <dgm:cxn modelId="{A8A41785-9CE2-4F87-86BC-997E027D0456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D5F08AAC-067C-4A53-B381-92A9CE31CC8E}" type="presOf" srcId="{A455CDF9-35DE-418D-A7EC-D4D7495F37E4}" destId="{587569C8-54FC-48A7-B1FD-B192ADFA24B3}" srcOrd="0" destOrd="0" presId="urn:microsoft.com/office/officeart/2005/8/layout/vList5"/>
    <dgm:cxn modelId="{6C10EB8E-EA90-4F91-A0A0-B95947626470}" type="presOf" srcId="{4461A7F4-E983-41D5-AE1B-AB992C08407F}" destId="{C32B95E3-D776-4138-A054-ACE0069A7851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7139762-4B0C-4B9F-B30F-B32E22B10C79}" type="presOf" srcId="{4B3C4F58-B56A-435C-9F2B-3251927E60BC}" destId="{ACDB5D70-7F4E-4E51-A844-87AB597A0F77}" srcOrd="0" destOrd="0" presId="urn:microsoft.com/office/officeart/2005/8/layout/vList5"/>
    <dgm:cxn modelId="{7498BFFE-0CBD-443A-A3E6-6A1C53E6C860}" type="presOf" srcId="{D1CC31A9-809B-4E85-9DF8-402DD459CBC8}" destId="{37A0ECB6-5D81-4B0D-9BCA-90A8A52E6A8A}" srcOrd="0" destOrd="0" presId="urn:microsoft.com/office/officeart/2005/8/layout/vList5"/>
    <dgm:cxn modelId="{DA305808-1F9D-4C78-B4DB-A5550D2D6355}" type="presOf" srcId="{A97324D4-9B99-4C7D-B3DF-80AF741EFC4A}" destId="{41F2985F-06DA-4C1D-843C-BDA1E372A194}" srcOrd="0" destOrd="0" presId="urn:microsoft.com/office/officeart/2005/8/layout/vList5"/>
    <dgm:cxn modelId="{23A7AE6B-8F67-416B-8638-26402DC61D30}" type="presOf" srcId="{01FD3B91-B825-4849-865E-D8B37D332CE7}" destId="{B6980840-7B2F-4D20-8568-DBE96DDF4E6D}" srcOrd="0" destOrd="0" presId="urn:microsoft.com/office/officeart/2005/8/layout/vList5"/>
    <dgm:cxn modelId="{7EB4CC6B-A585-4F15-8957-74D56B497A85}" type="presOf" srcId="{C2678131-CA72-47A1-A098-E88A9CD71A06}" destId="{ACDB5D70-7F4E-4E51-A844-87AB597A0F77}" srcOrd="0" destOrd="1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E0289695-8B1E-4983-B728-9ED0FFBD1006}" type="presOf" srcId="{FFAA0741-74D5-44C6-A3A2-90B371668CD1}" destId="{34377E5E-F1FD-46B0-B2AF-F0D7C84D5A56}" srcOrd="0" destOrd="0" presId="urn:microsoft.com/office/officeart/2005/8/layout/vList5"/>
    <dgm:cxn modelId="{7ACF6476-FAE2-4E70-9D9D-B4F9998FC505}" type="presOf" srcId="{3F244EB5-E103-41F7-8CC4-7132680B3F48}" destId="{BA089AD1-FD51-44EF-A9C9-E4555A5DF0BA}" srcOrd="0" destOrd="1" presId="urn:microsoft.com/office/officeart/2005/8/layout/vList5"/>
    <dgm:cxn modelId="{C1EC549B-521E-4B73-AE99-CFFD035E867E}" type="presOf" srcId="{101B7685-BAE3-425F-9F54-A1F98BA881E8}" destId="{4B43496D-7723-4303-A141-E27633D214E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83F11-336B-4F52-B457-5DD48FB207E1}" type="presOf" srcId="{19CC8CE8-1040-41E9-8F08-67BE7F791BC5}" destId="{BA089AD1-FD51-44EF-A9C9-E4555A5DF0B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14042FCB-043B-4B08-BA65-BAD765F8E74E}" type="presOf" srcId="{65AC6880-B174-46C3-86BC-C9A25E12283B}" destId="{0CA7C948-4AE6-4A0E-8C4E-6EA1FD1095B1}" srcOrd="0" destOrd="0" presId="urn:microsoft.com/office/officeart/2005/8/layout/vList5"/>
    <dgm:cxn modelId="{881C4770-C766-41C7-92DD-08A037C668FA}" type="presOf" srcId="{7DA31674-2577-416C-8B87-5E390D8F516B}" destId="{E88F25B0-9CA7-4AEB-A5AB-1874B38EDDC6}" srcOrd="0" destOrd="0" presId="urn:microsoft.com/office/officeart/2005/8/layout/vList5"/>
    <dgm:cxn modelId="{BE517490-B077-40D6-A6CE-CD6783B26536}" type="presOf" srcId="{95ECB323-489A-4EB7-932F-3E9D7C2C196A}" destId="{83071D6C-3261-4DB0-B44C-35C0FA83A203}" srcOrd="0" destOrd="0" presId="urn:microsoft.com/office/officeart/2005/8/layout/vList5"/>
    <dgm:cxn modelId="{4DF29645-CF67-4E7C-A491-1CA784E0F073}" type="presOf" srcId="{3E3B07A3-7194-4323-97E4-FA01BB16F89E}" destId="{3E6DB9B2-5929-4DCD-A4E3-0729DE344D32}" srcOrd="0" destOrd="0" presId="urn:microsoft.com/office/officeart/2005/8/layout/vList5"/>
    <dgm:cxn modelId="{3835AB28-3650-4313-BA38-2A362234F0DE}" type="presParOf" srcId="{587569C8-54FC-48A7-B1FD-B192ADFA24B3}" destId="{F14D1870-7709-45E4-8069-FE2A260A5C90}" srcOrd="0" destOrd="0" presId="urn:microsoft.com/office/officeart/2005/8/layout/vList5"/>
    <dgm:cxn modelId="{BC85AF62-9DC2-4DC9-9D37-61FC13B3C2D3}" type="presParOf" srcId="{F14D1870-7709-45E4-8069-FE2A260A5C90}" destId="{0CA7C948-4AE6-4A0E-8C4E-6EA1FD1095B1}" srcOrd="0" destOrd="0" presId="urn:microsoft.com/office/officeart/2005/8/layout/vList5"/>
    <dgm:cxn modelId="{D43FC52A-55A2-456C-BEF4-20DFB688406D}" type="presParOf" srcId="{F14D1870-7709-45E4-8069-FE2A260A5C90}" destId="{ACDB5D70-7F4E-4E51-A844-87AB597A0F77}" srcOrd="1" destOrd="0" presId="urn:microsoft.com/office/officeart/2005/8/layout/vList5"/>
    <dgm:cxn modelId="{17E0CD73-82F7-4A75-95BB-DA887EDAA564}" type="presParOf" srcId="{587569C8-54FC-48A7-B1FD-B192ADFA24B3}" destId="{DF0F342A-2D98-49EB-B01E-2D793AC4E51D}" srcOrd="1" destOrd="0" presId="urn:microsoft.com/office/officeart/2005/8/layout/vList5"/>
    <dgm:cxn modelId="{FAD51EC5-724B-474F-9C58-A1D38113AC63}" type="presParOf" srcId="{587569C8-54FC-48A7-B1FD-B192ADFA24B3}" destId="{ED72023A-9675-4D4C-BB8C-D931A9754E7F}" srcOrd="2" destOrd="0" presId="urn:microsoft.com/office/officeart/2005/8/layout/vList5"/>
    <dgm:cxn modelId="{36362ED0-4BAF-4A6B-B7DB-D417115D05E3}" type="presParOf" srcId="{ED72023A-9675-4D4C-BB8C-D931A9754E7F}" destId="{83071D6C-3261-4DB0-B44C-35C0FA83A203}" srcOrd="0" destOrd="0" presId="urn:microsoft.com/office/officeart/2005/8/layout/vList5"/>
    <dgm:cxn modelId="{A6E12708-FB4F-4D59-A2A0-8DBE40246DC7}" type="presParOf" srcId="{ED72023A-9675-4D4C-BB8C-D931A9754E7F}" destId="{C32B95E3-D776-4138-A054-ACE0069A7851}" srcOrd="1" destOrd="0" presId="urn:microsoft.com/office/officeart/2005/8/layout/vList5"/>
    <dgm:cxn modelId="{C0662322-0B33-42DB-ABEC-6AE3C39AD12C}" type="presParOf" srcId="{587569C8-54FC-48A7-B1FD-B192ADFA24B3}" destId="{2A9B02BF-BC8B-4281-80D7-7A0634D30948}" srcOrd="3" destOrd="0" presId="urn:microsoft.com/office/officeart/2005/8/layout/vList5"/>
    <dgm:cxn modelId="{10AC3F38-3C30-4865-BEC1-2C29767DAE3C}" type="presParOf" srcId="{587569C8-54FC-48A7-B1FD-B192ADFA24B3}" destId="{B69F19AE-B49C-4EB2-9719-0A4D2B0D25D2}" srcOrd="4" destOrd="0" presId="urn:microsoft.com/office/officeart/2005/8/layout/vList5"/>
    <dgm:cxn modelId="{E61D99B0-4E92-459D-B7F1-101EAC90AB96}" type="presParOf" srcId="{B69F19AE-B49C-4EB2-9719-0A4D2B0D25D2}" destId="{41F2985F-06DA-4C1D-843C-BDA1E372A194}" srcOrd="0" destOrd="0" presId="urn:microsoft.com/office/officeart/2005/8/layout/vList5"/>
    <dgm:cxn modelId="{0AF37B38-796F-4489-ACF5-D5D28077B4B1}" type="presParOf" srcId="{B69F19AE-B49C-4EB2-9719-0A4D2B0D25D2}" destId="{BA089AD1-FD51-44EF-A9C9-E4555A5DF0BA}" srcOrd="1" destOrd="0" presId="urn:microsoft.com/office/officeart/2005/8/layout/vList5"/>
    <dgm:cxn modelId="{9CA2B350-2E7F-42E3-B510-0D8EE83E8207}" type="presParOf" srcId="{587569C8-54FC-48A7-B1FD-B192ADFA24B3}" destId="{F1E32D24-D5F4-43FD-8C8E-44590107C4DE}" srcOrd="5" destOrd="0" presId="urn:microsoft.com/office/officeart/2005/8/layout/vList5"/>
    <dgm:cxn modelId="{5E3F2C91-2D0D-4015-9B4A-422051363EEB}" type="presParOf" srcId="{587569C8-54FC-48A7-B1FD-B192ADFA24B3}" destId="{79638ECC-ABBD-41B6-9E7E-164904585CB2}" srcOrd="6" destOrd="0" presId="urn:microsoft.com/office/officeart/2005/8/layout/vList5"/>
    <dgm:cxn modelId="{3E4C0236-284F-4BAA-A98B-024B2F093B87}" type="presParOf" srcId="{79638ECC-ABBD-41B6-9E7E-164904585CB2}" destId="{4B43496D-7723-4303-A141-E27633D214E7}" srcOrd="0" destOrd="0" presId="urn:microsoft.com/office/officeart/2005/8/layout/vList5"/>
    <dgm:cxn modelId="{18C03DDD-C282-4E01-97EE-BE5F4B507664}" type="presParOf" srcId="{79638ECC-ABBD-41B6-9E7E-164904585CB2}" destId="{B6980840-7B2F-4D20-8568-DBE96DDF4E6D}" srcOrd="1" destOrd="0" presId="urn:microsoft.com/office/officeart/2005/8/layout/vList5"/>
    <dgm:cxn modelId="{4F851936-50E7-4CB9-B0C0-319C3066574F}" type="presParOf" srcId="{587569C8-54FC-48A7-B1FD-B192ADFA24B3}" destId="{F5454932-5A68-4191-A04C-5A7478DFFE9B}" srcOrd="7" destOrd="0" presId="urn:microsoft.com/office/officeart/2005/8/layout/vList5"/>
    <dgm:cxn modelId="{58FE4D55-DD10-4B8D-91D1-CE0629AF7F3B}" type="presParOf" srcId="{587569C8-54FC-48A7-B1FD-B192ADFA24B3}" destId="{CEA831C4-942F-4912-9C56-39F78AE5B07E}" srcOrd="8" destOrd="0" presId="urn:microsoft.com/office/officeart/2005/8/layout/vList5"/>
    <dgm:cxn modelId="{0FC95225-3489-4566-9D68-040C2A90825E}" type="presParOf" srcId="{CEA831C4-942F-4912-9C56-39F78AE5B07E}" destId="{E88F25B0-9CA7-4AEB-A5AB-1874B38EDDC6}" srcOrd="0" destOrd="0" presId="urn:microsoft.com/office/officeart/2005/8/layout/vList5"/>
    <dgm:cxn modelId="{B259B0D8-5CD7-4633-95A0-1F69433F1F0A}" type="presParOf" srcId="{CEA831C4-942F-4912-9C56-39F78AE5B07E}" destId="{34377E5E-F1FD-46B0-B2AF-F0D7C84D5A56}" srcOrd="1" destOrd="0" presId="urn:microsoft.com/office/officeart/2005/8/layout/vList5"/>
    <dgm:cxn modelId="{08595F3E-E24D-4EF6-8F3D-37A88C276FBB}" type="presParOf" srcId="{587569C8-54FC-48A7-B1FD-B192ADFA24B3}" destId="{D8AF36D9-28AE-42DD-9152-759F3D9E3498}" srcOrd="9" destOrd="0" presId="urn:microsoft.com/office/officeart/2005/8/layout/vList5"/>
    <dgm:cxn modelId="{3B8CD4F4-9AE3-4C95-AF47-02B5630952CA}" type="presParOf" srcId="{587569C8-54FC-48A7-B1FD-B192ADFA24B3}" destId="{FAF0CE69-BF39-4FD3-8E4B-F3F57A122172}" srcOrd="10" destOrd="0" presId="urn:microsoft.com/office/officeart/2005/8/layout/vList5"/>
    <dgm:cxn modelId="{B49EFC33-2AB2-4F08-8D3A-FF47260432DA}" type="presParOf" srcId="{FAF0CE69-BF39-4FD3-8E4B-F3F57A122172}" destId="{37A0ECB6-5D81-4B0D-9BCA-90A8A52E6A8A}" srcOrd="0" destOrd="0" presId="urn:microsoft.com/office/officeart/2005/8/layout/vList5"/>
    <dgm:cxn modelId="{2D2D10C2-9830-4BD6-8186-ECB2EC5E3782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06046-AF34-4116-BDBC-F309026D19F5}" type="presOf" srcId="{19CC8CE8-1040-41E9-8F08-67BE7F791BC5}" destId="{BA089AD1-FD51-44EF-A9C9-E4555A5DF0BA}" srcOrd="0" destOrd="0" presId="urn:microsoft.com/office/officeart/2005/8/layout/vList5"/>
    <dgm:cxn modelId="{578DBDD7-220B-4940-948E-327D4027FD4A}" type="presOf" srcId="{7DA31674-2577-416C-8B87-5E390D8F516B}" destId="{E88F25B0-9CA7-4AEB-A5AB-1874B38EDDC6}" srcOrd="0" destOrd="0" presId="urn:microsoft.com/office/officeart/2005/8/layout/vList5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075D7790-A2A5-43D3-A22E-06D2A5E91D06}" type="presOf" srcId="{3E3B07A3-7194-4323-97E4-FA01BB16F89E}" destId="{3E6DB9B2-5929-4DCD-A4E3-0729DE344D32}" srcOrd="0" destOrd="0" presId="urn:microsoft.com/office/officeart/2005/8/layout/vList5"/>
    <dgm:cxn modelId="{0B16258C-D814-4390-AD0B-6F6A45AD98DD}" type="presOf" srcId="{95ECB323-489A-4EB7-932F-3E9D7C2C196A}" destId="{83071D6C-3261-4DB0-B44C-35C0FA83A203}" srcOrd="0" destOrd="0" presId="urn:microsoft.com/office/officeart/2005/8/layout/vList5"/>
    <dgm:cxn modelId="{A8C09544-9002-4487-921E-50D3184C689B}" type="presOf" srcId="{A97324D4-9B99-4C7D-B3DF-80AF741EFC4A}" destId="{41F2985F-06DA-4C1D-843C-BDA1E372A194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2F21A829-C141-4C23-B0CD-056672007545}" type="presOf" srcId="{FFAA0741-74D5-44C6-A3A2-90B371668CD1}" destId="{34377E5E-F1FD-46B0-B2AF-F0D7C84D5A56}" srcOrd="0" destOrd="0" presId="urn:microsoft.com/office/officeart/2005/8/layout/vList5"/>
    <dgm:cxn modelId="{E96FBCB2-A1D1-45BA-9C2D-AED7E0DBD5B0}" type="presOf" srcId="{101B7685-BAE3-425F-9F54-A1F98BA881E8}" destId="{4B43496D-7723-4303-A141-E27633D214E7}" srcOrd="0" destOrd="0" presId="urn:microsoft.com/office/officeart/2005/8/layout/vList5"/>
    <dgm:cxn modelId="{14CFF90D-C92F-4831-A9CD-594D217BE383}" type="presOf" srcId="{01FD3B91-B825-4849-865E-D8B37D332CE7}" destId="{B6980840-7B2F-4D20-8568-DBE96DDF4E6D}" srcOrd="0" destOrd="0" presId="urn:microsoft.com/office/officeart/2005/8/layout/vList5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7DB3BE07-EE85-4C3C-A2DA-8F1E58EB41EA}" type="presOf" srcId="{D1CC31A9-809B-4E85-9DF8-402DD459CBC8}" destId="{37A0ECB6-5D81-4B0D-9BCA-90A8A52E6A8A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B4A53B1D-FE12-431F-AFC6-6EB19875C4A9}" type="presOf" srcId="{A455CDF9-35DE-418D-A7EC-D4D7495F37E4}" destId="{587569C8-54FC-48A7-B1FD-B192ADFA24B3}" srcOrd="0" destOrd="0" presId="urn:microsoft.com/office/officeart/2005/8/layout/vList5"/>
    <dgm:cxn modelId="{5EC7C52E-788D-499C-B7BE-F3BC5387521F}" type="presOf" srcId="{65AC6880-B174-46C3-86BC-C9A25E12283B}" destId="{0CA7C948-4AE6-4A0E-8C4E-6EA1FD1095B1}" srcOrd="0" destOrd="0" presId="urn:microsoft.com/office/officeart/2005/8/layout/vList5"/>
    <dgm:cxn modelId="{5CFA4286-CE87-434A-AF3F-AB02CE28F3BA}" type="presOf" srcId="{3F244EB5-E103-41F7-8CC4-7132680B3F48}" destId="{BA089AD1-FD51-44EF-A9C9-E4555A5DF0BA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EFCCE5E9-C187-4A38-A449-4B0DCDD62D4F}" type="presOf" srcId="{4B3C4F58-B56A-435C-9F2B-3251927E60BC}" destId="{ACDB5D70-7F4E-4E51-A844-87AB597A0F77}" srcOrd="0" destOrd="0" presId="urn:microsoft.com/office/officeart/2005/8/layout/vList5"/>
    <dgm:cxn modelId="{257BE117-B28B-476D-BF08-63D7FEAE6458}" type="presOf" srcId="{C2678131-CA72-47A1-A098-E88A9CD71A06}" destId="{ACDB5D70-7F4E-4E51-A844-87AB597A0F77}" srcOrd="0" destOrd="1" presId="urn:microsoft.com/office/officeart/2005/8/layout/vList5"/>
    <dgm:cxn modelId="{7E18909E-FB55-461A-B767-F057E8F74A87}" type="presOf" srcId="{4461A7F4-E983-41D5-AE1B-AB992C08407F}" destId="{C32B95E3-D776-4138-A054-ACE0069A7851}" srcOrd="0" destOrd="0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D27D4CCD-CCE5-4E49-812C-BC8E9EE257C6}" type="presParOf" srcId="{587569C8-54FC-48A7-B1FD-B192ADFA24B3}" destId="{F14D1870-7709-45E4-8069-FE2A260A5C90}" srcOrd="0" destOrd="0" presId="urn:microsoft.com/office/officeart/2005/8/layout/vList5"/>
    <dgm:cxn modelId="{06A47B92-F65B-4B13-8C50-4F97091854DE}" type="presParOf" srcId="{F14D1870-7709-45E4-8069-FE2A260A5C90}" destId="{0CA7C948-4AE6-4A0E-8C4E-6EA1FD1095B1}" srcOrd="0" destOrd="0" presId="urn:microsoft.com/office/officeart/2005/8/layout/vList5"/>
    <dgm:cxn modelId="{B96AAFEE-52EC-4D40-9975-0897175C8E98}" type="presParOf" srcId="{F14D1870-7709-45E4-8069-FE2A260A5C90}" destId="{ACDB5D70-7F4E-4E51-A844-87AB597A0F77}" srcOrd="1" destOrd="0" presId="urn:microsoft.com/office/officeart/2005/8/layout/vList5"/>
    <dgm:cxn modelId="{77430AD6-FEBB-420D-B4E9-B356BF557891}" type="presParOf" srcId="{587569C8-54FC-48A7-B1FD-B192ADFA24B3}" destId="{DF0F342A-2D98-49EB-B01E-2D793AC4E51D}" srcOrd="1" destOrd="0" presId="urn:microsoft.com/office/officeart/2005/8/layout/vList5"/>
    <dgm:cxn modelId="{8D93A8D9-11CD-4D0C-AED7-3E4803E0DAA4}" type="presParOf" srcId="{587569C8-54FC-48A7-B1FD-B192ADFA24B3}" destId="{ED72023A-9675-4D4C-BB8C-D931A9754E7F}" srcOrd="2" destOrd="0" presId="urn:microsoft.com/office/officeart/2005/8/layout/vList5"/>
    <dgm:cxn modelId="{2E20BB8B-F818-47B6-875D-257BC713F7EB}" type="presParOf" srcId="{ED72023A-9675-4D4C-BB8C-D931A9754E7F}" destId="{83071D6C-3261-4DB0-B44C-35C0FA83A203}" srcOrd="0" destOrd="0" presId="urn:microsoft.com/office/officeart/2005/8/layout/vList5"/>
    <dgm:cxn modelId="{8099B9DC-F3E0-42C9-915C-A02A8B62B903}" type="presParOf" srcId="{ED72023A-9675-4D4C-BB8C-D931A9754E7F}" destId="{C32B95E3-D776-4138-A054-ACE0069A7851}" srcOrd="1" destOrd="0" presId="urn:microsoft.com/office/officeart/2005/8/layout/vList5"/>
    <dgm:cxn modelId="{C0F7572E-90EF-42D5-A884-665519BFA125}" type="presParOf" srcId="{587569C8-54FC-48A7-B1FD-B192ADFA24B3}" destId="{2A9B02BF-BC8B-4281-80D7-7A0634D30948}" srcOrd="3" destOrd="0" presId="urn:microsoft.com/office/officeart/2005/8/layout/vList5"/>
    <dgm:cxn modelId="{8BB1A4C9-00DD-419E-821D-446915E4F5D6}" type="presParOf" srcId="{587569C8-54FC-48A7-B1FD-B192ADFA24B3}" destId="{B69F19AE-B49C-4EB2-9719-0A4D2B0D25D2}" srcOrd="4" destOrd="0" presId="urn:microsoft.com/office/officeart/2005/8/layout/vList5"/>
    <dgm:cxn modelId="{F30943F8-DAB3-4D71-AB6B-3E3DA69DDFC7}" type="presParOf" srcId="{B69F19AE-B49C-4EB2-9719-0A4D2B0D25D2}" destId="{41F2985F-06DA-4C1D-843C-BDA1E372A194}" srcOrd="0" destOrd="0" presId="urn:microsoft.com/office/officeart/2005/8/layout/vList5"/>
    <dgm:cxn modelId="{D74B6F39-7121-478C-8C4E-CAB4FF7C58B6}" type="presParOf" srcId="{B69F19AE-B49C-4EB2-9719-0A4D2B0D25D2}" destId="{BA089AD1-FD51-44EF-A9C9-E4555A5DF0BA}" srcOrd="1" destOrd="0" presId="urn:microsoft.com/office/officeart/2005/8/layout/vList5"/>
    <dgm:cxn modelId="{2EA89424-1B9C-402B-807D-54C6C51A8840}" type="presParOf" srcId="{587569C8-54FC-48A7-B1FD-B192ADFA24B3}" destId="{F1E32D24-D5F4-43FD-8C8E-44590107C4DE}" srcOrd="5" destOrd="0" presId="urn:microsoft.com/office/officeart/2005/8/layout/vList5"/>
    <dgm:cxn modelId="{1FC28E4B-627E-4C7A-91FF-7BB45376861E}" type="presParOf" srcId="{587569C8-54FC-48A7-B1FD-B192ADFA24B3}" destId="{79638ECC-ABBD-41B6-9E7E-164904585CB2}" srcOrd="6" destOrd="0" presId="urn:microsoft.com/office/officeart/2005/8/layout/vList5"/>
    <dgm:cxn modelId="{A815B3B2-A2BB-41C0-93FD-B546B42B691B}" type="presParOf" srcId="{79638ECC-ABBD-41B6-9E7E-164904585CB2}" destId="{4B43496D-7723-4303-A141-E27633D214E7}" srcOrd="0" destOrd="0" presId="urn:microsoft.com/office/officeart/2005/8/layout/vList5"/>
    <dgm:cxn modelId="{E69F435D-0E79-4AF1-8F79-B853EC69B609}" type="presParOf" srcId="{79638ECC-ABBD-41B6-9E7E-164904585CB2}" destId="{B6980840-7B2F-4D20-8568-DBE96DDF4E6D}" srcOrd="1" destOrd="0" presId="urn:microsoft.com/office/officeart/2005/8/layout/vList5"/>
    <dgm:cxn modelId="{AF6CDA15-ED6E-45C4-A7D7-28A6D3629A0F}" type="presParOf" srcId="{587569C8-54FC-48A7-B1FD-B192ADFA24B3}" destId="{F5454932-5A68-4191-A04C-5A7478DFFE9B}" srcOrd="7" destOrd="0" presId="urn:microsoft.com/office/officeart/2005/8/layout/vList5"/>
    <dgm:cxn modelId="{054F41F5-B101-4803-B900-CC380A335749}" type="presParOf" srcId="{587569C8-54FC-48A7-B1FD-B192ADFA24B3}" destId="{CEA831C4-942F-4912-9C56-39F78AE5B07E}" srcOrd="8" destOrd="0" presId="urn:microsoft.com/office/officeart/2005/8/layout/vList5"/>
    <dgm:cxn modelId="{47846A5F-5834-49C4-831E-D10B524D8B5F}" type="presParOf" srcId="{CEA831C4-942F-4912-9C56-39F78AE5B07E}" destId="{E88F25B0-9CA7-4AEB-A5AB-1874B38EDDC6}" srcOrd="0" destOrd="0" presId="urn:microsoft.com/office/officeart/2005/8/layout/vList5"/>
    <dgm:cxn modelId="{543006C7-F55C-4652-99CD-05110897A1C9}" type="presParOf" srcId="{CEA831C4-942F-4912-9C56-39F78AE5B07E}" destId="{34377E5E-F1FD-46B0-B2AF-F0D7C84D5A56}" srcOrd="1" destOrd="0" presId="urn:microsoft.com/office/officeart/2005/8/layout/vList5"/>
    <dgm:cxn modelId="{5057B60A-7174-492A-9EE5-381B98A78543}" type="presParOf" srcId="{587569C8-54FC-48A7-B1FD-B192ADFA24B3}" destId="{D8AF36D9-28AE-42DD-9152-759F3D9E3498}" srcOrd="9" destOrd="0" presId="urn:microsoft.com/office/officeart/2005/8/layout/vList5"/>
    <dgm:cxn modelId="{A369CFD8-E863-47BC-87E1-19C81259A283}" type="presParOf" srcId="{587569C8-54FC-48A7-B1FD-B192ADFA24B3}" destId="{FAF0CE69-BF39-4FD3-8E4B-F3F57A122172}" srcOrd="10" destOrd="0" presId="urn:microsoft.com/office/officeart/2005/8/layout/vList5"/>
    <dgm:cxn modelId="{112DD27A-AD0B-4A7C-BDC8-408D2DB3FA50}" type="presParOf" srcId="{FAF0CE69-BF39-4FD3-8E4B-F3F57A122172}" destId="{37A0ECB6-5D81-4B0D-9BCA-90A8A52E6A8A}" srcOrd="0" destOrd="0" presId="urn:microsoft.com/office/officeart/2005/8/layout/vList5"/>
    <dgm:cxn modelId="{4FB9BA33-9C8C-4D99-A9CF-A3BADAD1B205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F1590-91B7-487D-87ED-9D0DAAECADA1}" type="presOf" srcId="{95ECB323-489A-4EB7-932F-3E9D7C2C196A}" destId="{83071D6C-3261-4DB0-B44C-35C0FA83A203}" srcOrd="0" destOrd="0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A8636CA2-825A-4257-81A2-8107AF154EB4}" type="presOf" srcId="{C2678131-CA72-47A1-A098-E88A9CD71A06}" destId="{ACDB5D70-7F4E-4E51-A844-87AB597A0F77}" srcOrd="0" destOrd="1" presId="urn:microsoft.com/office/officeart/2005/8/layout/vList5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A9D28E9E-46B0-4947-AAC1-63431650820A}" type="presOf" srcId="{D1CC31A9-809B-4E85-9DF8-402DD459CBC8}" destId="{37A0ECB6-5D81-4B0D-9BCA-90A8A52E6A8A}" srcOrd="0" destOrd="0" presId="urn:microsoft.com/office/officeart/2005/8/layout/vList5"/>
    <dgm:cxn modelId="{48C9E553-0996-4136-A6DF-F8594F8B6F79}" type="presOf" srcId="{01FD3B91-B825-4849-865E-D8B37D332CE7}" destId="{B6980840-7B2F-4D20-8568-DBE96DDF4E6D}" srcOrd="0" destOrd="0" presId="urn:microsoft.com/office/officeart/2005/8/layout/vList5"/>
    <dgm:cxn modelId="{5DCBE925-E542-4C10-86DF-41CEB3DA4E6E}" type="presOf" srcId="{7DA31674-2577-416C-8B87-5E390D8F516B}" destId="{E88F25B0-9CA7-4AEB-A5AB-1874B38EDDC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052F3E4-0031-4B50-B1E5-041F54B5AEAF}" type="presOf" srcId="{3F244EB5-E103-41F7-8CC4-7132680B3F48}" destId="{BA089AD1-FD51-44EF-A9C9-E4555A5DF0BA}" srcOrd="0" destOrd="1" presId="urn:microsoft.com/office/officeart/2005/8/layout/vList5"/>
    <dgm:cxn modelId="{0DF0C0E6-E40E-4C31-AE65-E79C37B712B8}" type="presOf" srcId="{A97324D4-9B99-4C7D-B3DF-80AF741EFC4A}" destId="{41F2985F-06DA-4C1D-843C-BDA1E372A194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8C0EC242-1D1A-4E6D-A4FC-CC37F2EBBED5}" type="presOf" srcId="{3E3B07A3-7194-4323-97E4-FA01BB16F89E}" destId="{3E6DB9B2-5929-4DCD-A4E3-0729DE344D32}" srcOrd="0" destOrd="0" presId="urn:microsoft.com/office/officeart/2005/8/layout/vList5"/>
    <dgm:cxn modelId="{1E86E100-A93F-45C5-8938-875E9B29F2F9}" type="presOf" srcId="{101B7685-BAE3-425F-9F54-A1F98BA881E8}" destId="{4B43496D-7723-4303-A141-E27633D214E7}" srcOrd="0" destOrd="0" presId="urn:microsoft.com/office/officeart/2005/8/layout/vList5"/>
    <dgm:cxn modelId="{D4258244-34CD-4DFF-9D42-9902F4B4E941}" type="presOf" srcId="{4B3C4F58-B56A-435C-9F2B-3251927E60BC}" destId="{ACDB5D70-7F4E-4E51-A844-87AB597A0F77}" srcOrd="0" destOrd="0" presId="urn:microsoft.com/office/officeart/2005/8/layout/vList5"/>
    <dgm:cxn modelId="{27F302E2-4C82-40E6-BB81-1F9B87E58B28}" type="presOf" srcId="{A455CDF9-35DE-418D-A7EC-D4D7495F37E4}" destId="{587569C8-54FC-48A7-B1FD-B192ADFA24B3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80AD7B9F-94A7-438B-A1E3-1457BE3EA136}" type="presOf" srcId="{FFAA0741-74D5-44C6-A3A2-90B371668CD1}" destId="{34377E5E-F1FD-46B0-B2AF-F0D7C84D5A56}" srcOrd="0" destOrd="0" presId="urn:microsoft.com/office/officeart/2005/8/layout/vList5"/>
    <dgm:cxn modelId="{893E073B-7647-4137-B618-5E478C8B5C83}" type="presOf" srcId="{65AC6880-B174-46C3-86BC-C9A25E12283B}" destId="{0CA7C948-4AE6-4A0E-8C4E-6EA1FD1095B1}" srcOrd="0" destOrd="0" presId="urn:microsoft.com/office/officeart/2005/8/layout/vList5"/>
    <dgm:cxn modelId="{BE3B287E-DE51-47BE-A003-9B9040E1D970}" type="presOf" srcId="{4461A7F4-E983-41D5-AE1B-AB992C08407F}" destId="{C32B95E3-D776-4138-A054-ACE0069A785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DD769783-89B9-4E5C-88E5-F8B748E9113D}" type="presOf" srcId="{19CC8CE8-1040-41E9-8F08-67BE7F791BC5}" destId="{BA089AD1-FD51-44EF-A9C9-E4555A5DF0BA}" srcOrd="0" destOrd="0" presId="urn:microsoft.com/office/officeart/2005/8/layout/vList5"/>
    <dgm:cxn modelId="{1DA0586A-B276-442A-AE0D-1415B52D4071}" type="presParOf" srcId="{587569C8-54FC-48A7-B1FD-B192ADFA24B3}" destId="{F14D1870-7709-45E4-8069-FE2A260A5C90}" srcOrd="0" destOrd="0" presId="urn:microsoft.com/office/officeart/2005/8/layout/vList5"/>
    <dgm:cxn modelId="{0049EEA5-997E-4B8C-9474-5F047D2328CF}" type="presParOf" srcId="{F14D1870-7709-45E4-8069-FE2A260A5C90}" destId="{0CA7C948-4AE6-4A0E-8C4E-6EA1FD1095B1}" srcOrd="0" destOrd="0" presId="urn:microsoft.com/office/officeart/2005/8/layout/vList5"/>
    <dgm:cxn modelId="{2EA319B7-9C56-4A66-92CB-BE00E84331C4}" type="presParOf" srcId="{F14D1870-7709-45E4-8069-FE2A260A5C90}" destId="{ACDB5D70-7F4E-4E51-A844-87AB597A0F77}" srcOrd="1" destOrd="0" presId="urn:microsoft.com/office/officeart/2005/8/layout/vList5"/>
    <dgm:cxn modelId="{E3724236-D6BF-463C-A78C-2ABC97CBAD9D}" type="presParOf" srcId="{587569C8-54FC-48A7-B1FD-B192ADFA24B3}" destId="{DF0F342A-2D98-49EB-B01E-2D793AC4E51D}" srcOrd="1" destOrd="0" presId="urn:microsoft.com/office/officeart/2005/8/layout/vList5"/>
    <dgm:cxn modelId="{7198AE41-47FE-4C7F-B95F-12CDECB90B36}" type="presParOf" srcId="{587569C8-54FC-48A7-B1FD-B192ADFA24B3}" destId="{ED72023A-9675-4D4C-BB8C-D931A9754E7F}" srcOrd="2" destOrd="0" presId="urn:microsoft.com/office/officeart/2005/8/layout/vList5"/>
    <dgm:cxn modelId="{AD57D6B2-FE5E-469A-9226-D3DF5D783B46}" type="presParOf" srcId="{ED72023A-9675-4D4C-BB8C-D931A9754E7F}" destId="{83071D6C-3261-4DB0-B44C-35C0FA83A203}" srcOrd="0" destOrd="0" presId="urn:microsoft.com/office/officeart/2005/8/layout/vList5"/>
    <dgm:cxn modelId="{647B6E79-3968-4521-8B3E-CCB0DFE884FC}" type="presParOf" srcId="{ED72023A-9675-4D4C-BB8C-D931A9754E7F}" destId="{C32B95E3-D776-4138-A054-ACE0069A7851}" srcOrd="1" destOrd="0" presId="urn:microsoft.com/office/officeart/2005/8/layout/vList5"/>
    <dgm:cxn modelId="{388AF6AE-992D-4CFF-8333-C154A9085559}" type="presParOf" srcId="{587569C8-54FC-48A7-B1FD-B192ADFA24B3}" destId="{2A9B02BF-BC8B-4281-80D7-7A0634D30948}" srcOrd="3" destOrd="0" presId="urn:microsoft.com/office/officeart/2005/8/layout/vList5"/>
    <dgm:cxn modelId="{3B3B7256-AD94-400A-B0F9-D737D866B2E9}" type="presParOf" srcId="{587569C8-54FC-48A7-B1FD-B192ADFA24B3}" destId="{B69F19AE-B49C-4EB2-9719-0A4D2B0D25D2}" srcOrd="4" destOrd="0" presId="urn:microsoft.com/office/officeart/2005/8/layout/vList5"/>
    <dgm:cxn modelId="{C4F339E7-C801-459D-8A06-7791E2453803}" type="presParOf" srcId="{B69F19AE-B49C-4EB2-9719-0A4D2B0D25D2}" destId="{41F2985F-06DA-4C1D-843C-BDA1E372A194}" srcOrd="0" destOrd="0" presId="urn:microsoft.com/office/officeart/2005/8/layout/vList5"/>
    <dgm:cxn modelId="{F8841672-9170-4957-952A-C4AFFD441237}" type="presParOf" srcId="{B69F19AE-B49C-4EB2-9719-0A4D2B0D25D2}" destId="{BA089AD1-FD51-44EF-A9C9-E4555A5DF0BA}" srcOrd="1" destOrd="0" presId="urn:microsoft.com/office/officeart/2005/8/layout/vList5"/>
    <dgm:cxn modelId="{6DC82336-6186-4F8B-BD9F-E121C591E7DA}" type="presParOf" srcId="{587569C8-54FC-48A7-B1FD-B192ADFA24B3}" destId="{F1E32D24-D5F4-43FD-8C8E-44590107C4DE}" srcOrd="5" destOrd="0" presId="urn:microsoft.com/office/officeart/2005/8/layout/vList5"/>
    <dgm:cxn modelId="{5BEFE5FD-09E3-4116-8133-BE9D851C96E8}" type="presParOf" srcId="{587569C8-54FC-48A7-B1FD-B192ADFA24B3}" destId="{79638ECC-ABBD-41B6-9E7E-164904585CB2}" srcOrd="6" destOrd="0" presId="urn:microsoft.com/office/officeart/2005/8/layout/vList5"/>
    <dgm:cxn modelId="{D797229A-5F4C-4438-BE71-462C7E44EFA5}" type="presParOf" srcId="{79638ECC-ABBD-41B6-9E7E-164904585CB2}" destId="{4B43496D-7723-4303-A141-E27633D214E7}" srcOrd="0" destOrd="0" presId="urn:microsoft.com/office/officeart/2005/8/layout/vList5"/>
    <dgm:cxn modelId="{3D62DAC1-1129-4E64-B366-6A70EC95DA3A}" type="presParOf" srcId="{79638ECC-ABBD-41B6-9E7E-164904585CB2}" destId="{B6980840-7B2F-4D20-8568-DBE96DDF4E6D}" srcOrd="1" destOrd="0" presId="urn:microsoft.com/office/officeart/2005/8/layout/vList5"/>
    <dgm:cxn modelId="{9189A503-3B3D-4AD2-BC37-AA1B04984863}" type="presParOf" srcId="{587569C8-54FC-48A7-B1FD-B192ADFA24B3}" destId="{F5454932-5A68-4191-A04C-5A7478DFFE9B}" srcOrd="7" destOrd="0" presId="urn:microsoft.com/office/officeart/2005/8/layout/vList5"/>
    <dgm:cxn modelId="{C348B77E-1939-4FF7-AECD-A0211FE2247B}" type="presParOf" srcId="{587569C8-54FC-48A7-B1FD-B192ADFA24B3}" destId="{CEA831C4-942F-4912-9C56-39F78AE5B07E}" srcOrd="8" destOrd="0" presId="urn:microsoft.com/office/officeart/2005/8/layout/vList5"/>
    <dgm:cxn modelId="{C2650318-6D41-4D84-BF64-BDB0E6339206}" type="presParOf" srcId="{CEA831C4-942F-4912-9C56-39F78AE5B07E}" destId="{E88F25B0-9CA7-4AEB-A5AB-1874B38EDDC6}" srcOrd="0" destOrd="0" presId="urn:microsoft.com/office/officeart/2005/8/layout/vList5"/>
    <dgm:cxn modelId="{C87592BA-5C4E-46C1-9716-CBC304DEF3CB}" type="presParOf" srcId="{CEA831C4-942F-4912-9C56-39F78AE5B07E}" destId="{34377E5E-F1FD-46B0-B2AF-F0D7C84D5A56}" srcOrd="1" destOrd="0" presId="urn:microsoft.com/office/officeart/2005/8/layout/vList5"/>
    <dgm:cxn modelId="{6C00FD53-EFD2-4BF3-8113-9B971858A87A}" type="presParOf" srcId="{587569C8-54FC-48A7-B1FD-B192ADFA24B3}" destId="{D8AF36D9-28AE-42DD-9152-759F3D9E3498}" srcOrd="9" destOrd="0" presId="urn:microsoft.com/office/officeart/2005/8/layout/vList5"/>
    <dgm:cxn modelId="{DC02F2A6-1D4F-4FAB-A444-DF89A21F4F6F}" type="presParOf" srcId="{587569C8-54FC-48A7-B1FD-B192ADFA24B3}" destId="{FAF0CE69-BF39-4FD3-8E4B-F3F57A122172}" srcOrd="10" destOrd="0" presId="urn:microsoft.com/office/officeart/2005/8/layout/vList5"/>
    <dgm:cxn modelId="{7D542349-57EF-4C58-A87F-29EE08081156}" type="presParOf" srcId="{FAF0CE69-BF39-4FD3-8E4B-F3F57A122172}" destId="{37A0ECB6-5D81-4B0D-9BCA-90A8A52E6A8A}" srcOrd="0" destOrd="0" presId="urn:microsoft.com/office/officeart/2005/8/layout/vList5"/>
    <dgm:cxn modelId="{114FB306-37BA-49EC-951C-3F8F9E07E403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FC8A160C-AA18-4B83-A7B6-CC289BC5B2B0}" type="presOf" srcId="{A455CDF9-35DE-418D-A7EC-D4D7495F37E4}" destId="{587569C8-54FC-48A7-B1FD-B192ADFA24B3}" srcOrd="0" destOrd="0" presId="urn:microsoft.com/office/officeart/2005/8/layout/vList5"/>
    <dgm:cxn modelId="{4AAAB2C4-237F-473E-926B-5E9449D73BBA}" type="presOf" srcId="{3E3B07A3-7194-4323-97E4-FA01BB16F89E}" destId="{3E6DB9B2-5929-4DCD-A4E3-0729DE344D32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732CBE1B-3ADB-41BB-BB98-51D3579EC1B2}" type="presOf" srcId="{FFAA0741-74D5-44C6-A3A2-90B371668CD1}" destId="{34377E5E-F1FD-46B0-B2AF-F0D7C84D5A56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E96D857E-9626-42B9-95BC-6C1B9F9208AC}" type="presOf" srcId="{4461A7F4-E983-41D5-AE1B-AB992C08407F}" destId="{C32B95E3-D776-4138-A054-ACE0069A785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9A100CB7-F5D2-4734-A4BC-FE2EDE2FC835}" type="presOf" srcId="{19CC8CE8-1040-41E9-8F08-67BE7F791BC5}" destId="{BA089AD1-FD51-44EF-A9C9-E4555A5DF0BA}" srcOrd="0" destOrd="0" presId="urn:microsoft.com/office/officeart/2005/8/layout/vList5"/>
    <dgm:cxn modelId="{CD686568-DE5D-4926-9140-4B2F79E84DC7}" type="presOf" srcId="{3F244EB5-E103-41F7-8CC4-7132680B3F48}" destId="{BA089AD1-FD51-44EF-A9C9-E4555A5DF0BA}" srcOrd="0" destOrd="1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B86D3F26-7DB1-4351-A8DA-535661295808}" type="presOf" srcId="{C2678131-CA72-47A1-A098-E88A9CD71A06}" destId="{ACDB5D70-7F4E-4E51-A844-87AB597A0F77}" srcOrd="0" destOrd="1" presId="urn:microsoft.com/office/officeart/2005/8/layout/vList5"/>
    <dgm:cxn modelId="{2F0E75C6-BB8A-46EA-B269-F9C069EA16C1}" type="presOf" srcId="{01FD3B91-B825-4849-865E-D8B37D332CE7}" destId="{B6980840-7B2F-4D20-8568-DBE96DDF4E6D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E013BED0-DF8E-4F43-A9D1-CB301466B718}" type="presOf" srcId="{7DA31674-2577-416C-8B87-5E390D8F516B}" destId="{E88F25B0-9CA7-4AEB-A5AB-1874B38EDDC6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2840950E-619C-463C-ADC9-9A908E9FA693}" type="presOf" srcId="{95ECB323-489A-4EB7-932F-3E9D7C2C196A}" destId="{83071D6C-3261-4DB0-B44C-35C0FA83A203}" srcOrd="0" destOrd="0" presId="urn:microsoft.com/office/officeart/2005/8/layout/vList5"/>
    <dgm:cxn modelId="{C0E27DC1-7721-4AE4-83CA-B601C4A71E04}" type="presOf" srcId="{4B3C4F58-B56A-435C-9F2B-3251927E60BC}" destId="{ACDB5D70-7F4E-4E51-A844-87AB597A0F77}" srcOrd="0" destOrd="0" presId="urn:microsoft.com/office/officeart/2005/8/layout/vList5"/>
    <dgm:cxn modelId="{35BBE166-DD30-4895-AA1B-D043F7A42CBA}" type="presOf" srcId="{101B7685-BAE3-425F-9F54-A1F98BA881E8}" destId="{4B43496D-7723-4303-A141-E27633D214E7}" srcOrd="0" destOrd="0" presId="urn:microsoft.com/office/officeart/2005/8/layout/vList5"/>
    <dgm:cxn modelId="{15891986-0138-4DF2-BC0F-29113E9065DA}" type="presOf" srcId="{A97324D4-9B99-4C7D-B3DF-80AF741EFC4A}" destId="{41F2985F-06DA-4C1D-843C-BDA1E372A194}" srcOrd="0" destOrd="0" presId="urn:microsoft.com/office/officeart/2005/8/layout/vList5"/>
    <dgm:cxn modelId="{45F66D0F-13C1-48FA-B278-74DFED7B6CC0}" type="presOf" srcId="{D1CC31A9-809B-4E85-9DF8-402DD459CBC8}" destId="{37A0ECB6-5D81-4B0D-9BCA-90A8A52E6A8A}" srcOrd="0" destOrd="0" presId="urn:microsoft.com/office/officeart/2005/8/layout/vList5"/>
    <dgm:cxn modelId="{619B03F0-1265-469B-A0F3-95356D0EA3DE}" type="presOf" srcId="{65AC6880-B174-46C3-86BC-C9A25E12283B}" destId="{0CA7C948-4AE6-4A0E-8C4E-6EA1FD1095B1}" srcOrd="0" destOrd="0" presId="urn:microsoft.com/office/officeart/2005/8/layout/vList5"/>
    <dgm:cxn modelId="{7D5AC92E-672B-41DF-AC7D-C49260E58EF5}" type="presParOf" srcId="{587569C8-54FC-48A7-B1FD-B192ADFA24B3}" destId="{F14D1870-7709-45E4-8069-FE2A260A5C90}" srcOrd="0" destOrd="0" presId="urn:microsoft.com/office/officeart/2005/8/layout/vList5"/>
    <dgm:cxn modelId="{226EE930-6745-4479-B47A-D29CD36CD337}" type="presParOf" srcId="{F14D1870-7709-45E4-8069-FE2A260A5C90}" destId="{0CA7C948-4AE6-4A0E-8C4E-6EA1FD1095B1}" srcOrd="0" destOrd="0" presId="urn:microsoft.com/office/officeart/2005/8/layout/vList5"/>
    <dgm:cxn modelId="{C267171A-CF66-4C5B-925B-70E9675D62D4}" type="presParOf" srcId="{F14D1870-7709-45E4-8069-FE2A260A5C90}" destId="{ACDB5D70-7F4E-4E51-A844-87AB597A0F77}" srcOrd="1" destOrd="0" presId="urn:microsoft.com/office/officeart/2005/8/layout/vList5"/>
    <dgm:cxn modelId="{B1C1E544-AED1-40BA-8939-EEA08F344B4C}" type="presParOf" srcId="{587569C8-54FC-48A7-B1FD-B192ADFA24B3}" destId="{DF0F342A-2D98-49EB-B01E-2D793AC4E51D}" srcOrd="1" destOrd="0" presId="urn:microsoft.com/office/officeart/2005/8/layout/vList5"/>
    <dgm:cxn modelId="{8F469856-6A52-4E48-B9B3-9C056BCA7CBB}" type="presParOf" srcId="{587569C8-54FC-48A7-B1FD-B192ADFA24B3}" destId="{ED72023A-9675-4D4C-BB8C-D931A9754E7F}" srcOrd="2" destOrd="0" presId="urn:microsoft.com/office/officeart/2005/8/layout/vList5"/>
    <dgm:cxn modelId="{01839619-ABDE-48D8-ADDC-3454554377F2}" type="presParOf" srcId="{ED72023A-9675-4D4C-BB8C-D931A9754E7F}" destId="{83071D6C-3261-4DB0-B44C-35C0FA83A203}" srcOrd="0" destOrd="0" presId="urn:microsoft.com/office/officeart/2005/8/layout/vList5"/>
    <dgm:cxn modelId="{C602A241-A477-4AB3-9CF5-408F092D83AE}" type="presParOf" srcId="{ED72023A-9675-4D4C-BB8C-D931A9754E7F}" destId="{C32B95E3-D776-4138-A054-ACE0069A7851}" srcOrd="1" destOrd="0" presId="urn:microsoft.com/office/officeart/2005/8/layout/vList5"/>
    <dgm:cxn modelId="{95DC5C4F-FB85-4F2E-AF99-E456BD41FF81}" type="presParOf" srcId="{587569C8-54FC-48A7-B1FD-B192ADFA24B3}" destId="{2A9B02BF-BC8B-4281-80D7-7A0634D30948}" srcOrd="3" destOrd="0" presId="urn:microsoft.com/office/officeart/2005/8/layout/vList5"/>
    <dgm:cxn modelId="{419041E2-8D50-41FA-ABE6-A6868B67B07A}" type="presParOf" srcId="{587569C8-54FC-48A7-B1FD-B192ADFA24B3}" destId="{B69F19AE-B49C-4EB2-9719-0A4D2B0D25D2}" srcOrd="4" destOrd="0" presId="urn:microsoft.com/office/officeart/2005/8/layout/vList5"/>
    <dgm:cxn modelId="{E1538BFF-1E61-42F5-BF23-80F23983325A}" type="presParOf" srcId="{B69F19AE-B49C-4EB2-9719-0A4D2B0D25D2}" destId="{41F2985F-06DA-4C1D-843C-BDA1E372A194}" srcOrd="0" destOrd="0" presId="urn:microsoft.com/office/officeart/2005/8/layout/vList5"/>
    <dgm:cxn modelId="{16C51913-D117-4449-B8A5-1A3C924EFE65}" type="presParOf" srcId="{B69F19AE-B49C-4EB2-9719-0A4D2B0D25D2}" destId="{BA089AD1-FD51-44EF-A9C9-E4555A5DF0BA}" srcOrd="1" destOrd="0" presId="urn:microsoft.com/office/officeart/2005/8/layout/vList5"/>
    <dgm:cxn modelId="{8D229C2F-44FA-46EE-BEC7-5D6B510F936F}" type="presParOf" srcId="{587569C8-54FC-48A7-B1FD-B192ADFA24B3}" destId="{F1E32D24-D5F4-43FD-8C8E-44590107C4DE}" srcOrd="5" destOrd="0" presId="urn:microsoft.com/office/officeart/2005/8/layout/vList5"/>
    <dgm:cxn modelId="{4A440315-E138-4CA4-B1AD-6CCFC5422ED8}" type="presParOf" srcId="{587569C8-54FC-48A7-B1FD-B192ADFA24B3}" destId="{79638ECC-ABBD-41B6-9E7E-164904585CB2}" srcOrd="6" destOrd="0" presId="urn:microsoft.com/office/officeart/2005/8/layout/vList5"/>
    <dgm:cxn modelId="{892414B3-CBE9-43BE-9C87-1AD6DC5CC5E8}" type="presParOf" srcId="{79638ECC-ABBD-41B6-9E7E-164904585CB2}" destId="{4B43496D-7723-4303-A141-E27633D214E7}" srcOrd="0" destOrd="0" presId="urn:microsoft.com/office/officeart/2005/8/layout/vList5"/>
    <dgm:cxn modelId="{8D0C67BC-0ECD-40A6-A127-8A8B6A887BA1}" type="presParOf" srcId="{79638ECC-ABBD-41B6-9E7E-164904585CB2}" destId="{B6980840-7B2F-4D20-8568-DBE96DDF4E6D}" srcOrd="1" destOrd="0" presId="urn:microsoft.com/office/officeart/2005/8/layout/vList5"/>
    <dgm:cxn modelId="{016CBF2B-4E46-4052-8087-6F4906A9AC56}" type="presParOf" srcId="{587569C8-54FC-48A7-B1FD-B192ADFA24B3}" destId="{F5454932-5A68-4191-A04C-5A7478DFFE9B}" srcOrd="7" destOrd="0" presId="urn:microsoft.com/office/officeart/2005/8/layout/vList5"/>
    <dgm:cxn modelId="{BEB61001-DFE1-40BD-A3FB-B7A6EA586E01}" type="presParOf" srcId="{587569C8-54FC-48A7-B1FD-B192ADFA24B3}" destId="{CEA831C4-942F-4912-9C56-39F78AE5B07E}" srcOrd="8" destOrd="0" presId="urn:microsoft.com/office/officeart/2005/8/layout/vList5"/>
    <dgm:cxn modelId="{32169D9E-1724-4B08-9AA4-AAFAB20CD9ED}" type="presParOf" srcId="{CEA831C4-942F-4912-9C56-39F78AE5B07E}" destId="{E88F25B0-9CA7-4AEB-A5AB-1874B38EDDC6}" srcOrd="0" destOrd="0" presId="urn:microsoft.com/office/officeart/2005/8/layout/vList5"/>
    <dgm:cxn modelId="{3D121CC8-196B-452F-99D7-21C4EFF499F5}" type="presParOf" srcId="{CEA831C4-942F-4912-9C56-39F78AE5B07E}" destId="{34377E5E-F1FD-46B0-B2AF-F0D7C84D5A56}" srcOrd="1" destOrd="0" presId="urn:microsoft.com/office/officeart/2005/8/layout/vList5"/>
    <dgm:cxn modelId="{D34049D6-792A-42A5-85B7-B08828AA67E8}" type="presParOf" srcId="{587569C8-54FC-48A7-B1FD-B192ADFA24B3}" destId="{D8AF36D9-28AE-42DD-9152-759F3D9E3498}" srcOrd="9" destOrd="0" presId="urn:microsoft.com/office/officeart/2005/8/layout/vList5"/>
    <dgm:cxn modelId="{3E1A50AB-A25C-4E13-86DC-14919061C7E2}" type="presParOf" srcId="{587569C8-54FC-48A7-B1FD-B192ADFA24B3}" destId="{FAF0CE69-BF39-4FD3-8E4B-F3F57A122172}" srcOrd="10" destOrd="0" presId="urn:microsoft.com/office/officeart/2005/8/layout/vList5"/>
    <dgm:cxn modelId="{151345E2-76D1-45FF-8B6E-C87ECEA5DBCE}" type="presParOf" srcId="{FAF0CE69-BF39-4FD3-8E4B-F3F57A122172}" destId="{37A0ECB6-5D81-4B0D-9BCA-90A8A52E6A8A}" srcOrd="0" destOrd="0" presId="urn:microsoft.com/office/officeart/2005/8/layout/vList5"/>
    <dgm:cxn modelId="{DA152BC5-D2A0-4972-BD25-896756E54755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6460D6-3EAC-4B0E-A053-76B093AF2432}" type="presOf" srcId="{A97324D4-9B99-4C7D-B3DF-80AF741EFC4A}" destId="{41F2985F-06DA-4C1D-843C-BDA1E372A194}" srcOrd="0" destOrd="0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CD40FE0C-863A-4929-9E5F-867D79844363}" type="presOf" srcId="{95ECB323-489A-4EB7-932F-3E9D7C2C196A}" destId="{83071D6C-3261-4DB0-B44C-35C0FA83A203}" srcOrd="0" destOrd="0" presId="urn:microsoft.com/office/officeart/2005/8/layout/vList5"/>
    <dgm:cxn modelId="{55FB08EB-17C7-4E57-9E1B-3CFA836987CD}" type="presOf" srcId="{FFAA0741-74D5-44C6-A3A2-90B371668CD1}" destId="{34377E5E-F1FD-46B0-B2AF-F0D7C84D5A5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E57BC1DE-2752-4F3A-9BF9-66F35A7EB7FE}" type="presOf" srcId="{7DA31674-2577-416C-8B87-5E390D8F516B}" destId="{E88F25B0-9CA7-4AEB-A5AB-1874B38EDDC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B824B732-B954-4056-AF33-E77313425CE2}" type="presOf" srcId="{3F244EB5-E103-41F7-8CC4-7132680B3F48}" destId="{BA089AD1-FD51-44EF-A9C9-E4555A5DF0BA}" srcOrd="0" destOrd="1" presId="urn:microsoft.com/office/officeart/2005/8/layout/vList5"/>
    <dgm:cxn modelId="{44A1268F-EBBA-486D-9BCD-C095C31D5010}" type="presOf" srcId="{A455CDF9-35DE-418D-A7EC-D4D7495F37E4}" destId="{587569C8-54FC-48A7-B1FD-B192ADFA24B3}" srcOrd="0" destOrd="0" presId="urn:microsoft.com/office/officeart/2005/8/layout/vList5"/>
    <dgm:cxn modelId="{4E464D0B-F0F5-4495-AC33-8224731B342B}" type="presOf" srcId="{65AC6880-B174-46C3-86BC-C9A25E12283B}" destId="{0CA7C948-4AE6-4A0E-8C4E-6EA1FD1095B1}" srcOrd="0" destOrd="0" presId="urn:microsoft.com/office/officeart/2005/8/layout/vList5"/>
    <dgm:cxn modelId="{03E4A024-1B82-461A-B446-A140197D1D20}" type="presOf" srcId="{4461A7F4-E983-41D5-AE1B-AB992C08407F}" destId="{C32B95E3-D776-4138-A054-ACE0069A7851}" srcOrd="0" destOrd="0" presId="urn:microsoft.com/office/officeart/2005/8/layout/vList5"/>
    <dgm:cxn modelId="{5C870574-8D09-4965-84A1-8C52D3F7BCBF}" type="presOf" srcId="{101B7685-BAE3-425F-9F54-A1F98BA881E8}" destId="{4B43496D-7723-4303-A141-E27633D214E7}" srcOrd="0" destOrd="0" presId="urn:microsoft.com/office/officeart/2005/8/layout/vList5"/>
    <dgm:cxn modelId="{34585892-CC50-49B2-BED0-C3A212E51525}" type="presOf" srcId="{C2678131-CA72-47A1-A098-E88A9CD71A06}" destId="{ACDB5D70-7F4E-4E51-A844-87AB597A0F77}" srcOrd="0" destOrd="1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8F3919EA-694E-4197-94D5-D0F825050B50}" type="presOf" srcId="{01FD3B91-B825-4849-865E-D8B37D332CE7}" destId="{B6980840-7B2F-4D20-8568-DBE96DDF4E6D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AA78520C-9DCE-41FE-B3E4-71AD5906F026}" type="presOf" srcId="{D1CC31A9-809B-4E85-9DF8-402DD459CBC8}" destId="{37A0ECB6-5D81-4B0D-9BCA-90A8A52E6A8A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726A5C24-4E38-493C-9431-526D4DA4475A}" type="presOf" srcId="{3E3B07A3-7194-4323-97E4-FA01BB16F89E}" destId="{3E6DB9B2-5929-4DCD-A4E3-0729DE344D32}" srcOrd="0" destOrd="0" presId="urn:microsoft.com/office/officeart/2005/8/layout/vList5"/>
    <dgm:cxn modelId="{F2602C1F-9142-4190-8F83-71F412E42D4E}" type="presOf" srcId="{19CC8CE8-1040-41E9-8F08-67BE7F791BC5}" destId="{BA089AD1-FD51-44EF-A9C9-E4555A5DF0BA}" srcOrd="0" destOrd="0" presId="urn:microsoft.com/office/officeart/2005/8/layout/vList5"/>
    <dgm:cxn modelId="{F586A3EC-F334-4526-953C-6CA94565101B}" type="presOf" srcId="{4B3C4F58-B56A-435C-9F2B-3251927E60BC}" destId="{ACDB5D70-7F4E-4E51-A844-87AB597A0F77}" srcOrd="0" destOrd="0" presId="urn:microsoft.com/office/officeart/2005/8/layout/vList5"/>
    <dgm:cxn modelId="{4B2A491C-ABA3-44D3-8AE0-94E55A0038E9}" type="presParOf" srcId="{587569C8-54FC-48A7-B1FD-B192ADFA24B3}" destId="{F14D1870-7709-45E4-8069-FE2A260A5C90}" srcOrd="0" destOrd="0" presId="urn:microsoft.com/office/officeart/2005/8/layout/vList5"/>
    <dgm:cxn modelId="{48BB9D6B-23E5-486B-BC5D-A869D2BF001E}" type="presParOf" srcId="{F14D1870-7709-45E4-8069-FE2A260A5C90}" destId="{0CA7C948-4AE6-4A0E-8C4E-6EA1FD1095B1}" srcOrd="0" destOrd="0" presId="urn:microsoft.com/office/officeart/2005/8/layout/vList5"/>
    <dgm:cxn modelId="{BA3115CF-5AB3-4E1E-8FEC-8FEBAC434BCF}" type="presParOf" srcId="{F14D1870-7709-45E4-8069-FE2A260A5C90}" destId="{ACDB5D70-7F4E-4E51-A844-87AB597A0F77}" srcOrd="1" destOrd="0" presId="urn:microsoft.com/office/officeart/2005/8/layout/vList5"/>
    <dgm:cxn modelId="{8FD32C39-B555-4D1C-BE3A-6B01ED9E31EE}" type="presParOf" srcId="{587569C8-54FC-48A7-B1FD-B192ADFA24B3}" destId="{DF0F342A-2D98-49EB-B01E-2D793AC4E51D}" srcOrd="1" destOrd="0" presId="urn:microsoft.com/office/officeart/2005/8/layout/vList5"/>
    <dgm:cxn modelId="{F624702A-E47B-4DE0-BD62-DACC0E8BDD9D}" type="presParOf" srcId="{587569C8-54FC-48A7-B1FD-B192ADFA24B3}" destId="{ED72023A-9675-4D4C-BB8C-D931A9754E7F}" srcOrd="2" destOrd="0" presId="urn:microsoft.com/office/officeart/2005/8/layout/vList5"/>
    <dgm:cxn modelId="{CD0DAA69-1D43-4B74-9D34-9F3A7B559B72}" type="presParOf" srcId="{ED72023A-9675-4D4C-BB8C-D931A9754E7F}" destId="{83071D6C-3261-4DB0-B44C-35C0FA83A203}" srcOrd="0" destOrd="0" presId="urn:microsoft.com/office/officeart/2005/8/layout/vList5"/>
    <dgm:cxn modelId="{79D48C90-A01D-4424-BEE7-2FF608F6B659}" type="presParOf" srcId="{ED72023A-9675-4D4C-BB8C-D931A9754E7F}" destId="{C32B95E3-D776-4138-A054-ACE0069A7851}" srcOrd="1" destOrd="0" presId="urn:microsoft.com/office/officeart/2005/8/layout/vList5"/>
    <dgm:cxn modelId="{25921170-DAF5-4879-A45E-A526666BA15B}" type="presParOf" srcId="{587569C8-54FC-48A7-B1FD-B192ADFA24B3}" destId="{2A9B02BF-BC8B-4281-80D7-7A0634D30948}" srcOrd="3" destOrd="0" presId="urn:microsoft.com/office/officeart/2005/8/layout/vList5"/>
    <dgm:cxn modelId="{70C5C588-408F-4CCD-A6A8-6B1F47D682FB}" type="presParOf" srcId="{587569C8-54FC-48A7-B1FD-B192ADFA24B3}" destId="{B69F19AE-B49C-4EB2-9719-0A4D2B0D25D2}" srcOrd="4" destOrd="0" presId="urn:microsoft.com/office/officeart/2005/8/layout/vList5"/>
    <dgm:cxn modelId="{5D9CC5C0-5778-4266-ADE8-2550F71A1F83}" type="presParOf" srcId="{B69F19AE-B49C-4EB2-9719-0A4D2B0D25D2}" destId="{41F2985F-06DA-4C1D-843C-BDA1E372A194}" srcOrd="0" destOrd="0" presId="urn:microsoft.com/office/officeart/2005/8/layout/vList5"/>
    <dgm:cxn modelId="{ACE88413-47EE-438B-BEF4-CB9747A5F109}" type="presParOf" srcId="{B69F19AE-B49C-4EB2-9719-0A4D2B0D25D2}" destId="{BA089AD1-FD51-44EF-A9C9-E4555A5DF0BA}" srcOrd="1" destOrd="0" presId="urn:microsoft.com/office/officeart/2005/8/layout/vList5"/>
    <dgm:cxn modelId="{5800A791-753D-4FC3-A459-2295552AB58D}" type="presParOf" srcId="{587569C8-54FC-48A7-B1FD-B192ADFA24B3}" destId="{F1E32D24-D5F4-43FD-8C8E-44590107C4DE}" srcOrd="5" destOrd="0" presId="urn:microsoft.com/office/officeart/2005/8/layout/vList5"/>
    <dgm:cxn modelId="{46C9CCF4-2E8A-475A-8EFC-A44A5B70432F}" type="presParOf" srcId="{587569C8-54FC-48A7-B1FD-B192ADFA24B3}" destId="{79638ECC-ABBD-41B6-9E7E-164904585CB2}" srcOrd="6" destOrd="0" presId="urn:microsoft.com/office/officeart/2005/8/layout/vList5"/>
    <dgm:cxn modelId="{4271401C-6F69-4AFE-9280-29BDCE5BF541}" type="presParOf" srcId="{79638ECC-ABBD-41B6-9E7E-164904585CB2}" destId="{4B43496D-7723-4303-A141-E27633D214E7}" srcOrd="0" destOrd="0" presId="urn:microsoft.com/office/officeart/2005/8/layout/vList5"/>
    <dgm:cxn modelId="{EAC39BFE-F933-4D78-970F-F03A3B461072}" type="presParOf" srcId="{79638ECC-ABBD-41B6-9E7E-164904585CB2}" destId="{B6980840-7B2F-4D20-8568-DBE96DDF4E6D}" srcOrd="1" destOrd="0" presId="urn:microsoft.com/office/officeart/2005/8/layout/vList5"/>
    <dgm:cxn modelId="{49CD9B9C-9326-41D4-876F-EE7C9DA04002}" type="presParOf" srcId="{587569C8-54FC-48A7-B1FD-B192ADFA24B3}" destId="{F5454932-5A68-4191-A04C-5A7478DFFE9B}" srcOrd="7" destOrd="0" presId="urn:microsoft.com/office/officeart/2005/8/layout/vList5"/>
    <dgm:cxn modelId="{99813A45-336A-478D-99B8-EF55F93EE442}" type="presParOf" srcId="{587569C8-54FC-48A7-B1FD-B192ADFA24B3}" destId="{CEA831C4-942F-4912-9C56-39F78AE5B07E}" srcOrd="8" destOrd="0" presId="urn:microsoft.com/office/officeart/2005/8/layout/vList5"/>
    <dgm:cxn modelId="{19F158C4-77B5-4C35-90AD-53EA628E9742}" type="presParOf" srcId="{CEA831C4-942F-4912-9C56-39F78AE5B07E}" destId="{E88F25B0-9CA7-4AEB-A5AB-1874B38EDDC6}" srcOrd="0" destOrd="0" presId="urn:microsoft.com/office/officeart/2005/8/layout/vList5"/>
    <dgm:cxn modelId="{ADC9FCBE-5DBD-43BE-B3B3-066E6D9142F2}" type="presParOf" srcId="{CEA831C4-942F-4912-9C56-39F78AE5B07E}" destId="{34377E5E-F1FD-46B0-B2AF-F0D7C84D5A56}" srcOrd="1" destOrd="0" presId="urn:microsoft.com/office/officeart/2005/8/layout/vList5"/>
    <dgm:cxn modelId="{44B54057-6760-477E-87DF-027B10A25665}" type="presParOf" srcId="{587569C8-54FC-48A7-B1FD-B192ADFA24B3}" destId="{D8AF36D9-28AE-42DD-9152-759F3D9E3498}" srcOrd="9" destOrd="0" presId="urn:microsoft.com/office/officeart/2005/8/layout/vList5"/>
    <dgm:cxn modelId="{0E4035B3-DB52-4C43-8F53-3F80A7710EEF}" type="presParOf" srcId="{587569C8-54FC-48A7-B1FD-B192ADFA24B3}" destId="{FAF0CE69-BF39-4FD3-8E4B-F3F57A122172}" srcOrd="10" destOrd="0" presId="urn:microsoft.com/office/officeart/2005/8/layout/vList5"/>
    <dgm:cxn modelId="{65B96568-1B1E-4681-B884-813C8A58BF9F}" type="presParOf" srcId="{FAF0CE69-BF39-4FD3-8E4B-F3F57A122172}" destId="{37A0ECB6-5D81-4B0D-9BCA-90A8A52E6A8A}" srcOrd="0" destOrd="0" presId="urn:microsoft.com/office/officeart/2005/8/layout/vList5"/>
    <dgm:cxn modelId="{E5C106EB-623E-4F54-9688-89BDC9E8301D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630F6-5EA2-44FC-9DF7-459B4E1CAA75}" type="presOf" srcId="{3F244EB5-E103-41F7-8CC4-7132680B3F48}" destId="{BA089AD1-FD51-44EF-A9C9-E4555A5DF0BA}" srcOrd="0" destOrd="1" presId="urn:microsoft.com/office/officeart/2005/8/layout/vList5"/>
    <dgm:cxn modelId="{7783E266-AA54-4DE1-97A4-91D72C60F1AC}" type="presOf" srcId="{7DA31674-2577-416C-8B87-5E390D8F516B}" destId="{E88F25B0-9CA7-4AEB-A5AB-1874B38EDDC6}" srcOrd="0" destOrd="0" presId="urn:microsoft.com/office/officeart/2005/8/layout/vList5"/>
    <dgm:cxn modelId="{05D9EBB1-B94F-4E5D-B352-E64F6638BE87}" type="presOf" srcId="{19CC8CE8-1040-41E9-8F08-67BE7F791BC5}" destId="{BA089AD1-FD51-44EF-A9C9-E4555A5DF0BA}" srcOrd="0" destOrd="0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56E46DA-989F-4AAA-A095-792E09B3125D}" type="presOf" srcId="{4461A7F4-E983-41D5-AE1B-AB992C08407F}" destId="{C32B95E3-D776-4138-A054-ACE0069A7851}" srcOrd="0" destOrd="0" presId="urn:microsoft.com/office/officeart/2005/8/layout/vList5"/>
    <dgm:cxn modelId="{1AA5BE95-EC81-42AC-9723-501F945F599E}" type="presOf" srcId="{65AC6880-B174-46C3-86BC-C9A25E12283B}" destId="{0CA7C948-4AE6-4A0E-8C4E-6EA1FD1095B1}" srcOrd="0" destOrd="0" presId="urn:microsoft.com/office/officeart/2005/8/layout/vList5"/>
    <dgm:cxn modelId="{B58A3DC5-AC8C-4638-941B-5D73071030E8}" type="presOf" srcId="{D1CC31A9-809B-4E85-9DF8-402DD459CBC8}" destId="{37A0ECB6-5D81-4B0D-9BCA-90A8A52E6A8A}" srcOrd="0" destOrd="0" presId="urn:microsoft.com/office/officeart/2005/8/layout/vList5"/>
    <dgm:cxn modelId="{4AA98C92-8FBA-4C3F-9F65-8EE0C3CC8DBE}" type="presOf" srcId="{FFAA0741-74D5-44C6-A3A2-90B371668CD1}" destId="{34377E5E-F1FD-46B0-B2AF-F0D7C84D5A56}" srcOrd="0" destOrd="0" presId="urn:microsoft.com/office/officeart/2005/8/layout/vList5"/>
    <dgm:cxn modelId="{7C84D220-98FB-47B4-BD9E-B52040F73993}" type="presOf" srcId="{4B3C4F58-B56A-435C-9F2B-3251927E60BC}" destId="{ACDB5D70-7F4E-4E51-A844-87AB597A0F77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1F3CAEA9-DF26-4ADA-954A-430652F14178}" type="presOf" srcId="{A455CDF9-35DE-418D-A7EC-D4D7495F37E4}" destId="{587569C8-54FC-48A7-B1FD-B192ADFA24B3}" srcOrd="0" destOrd="0" presId="urn:microsoft.com/office/officeart/2005/8/layout/vList5"/>
    <dgm:cxn modelId="{7CF6C4E6-66B4-4ED5-9800-CB3227FAF31F}" type="presOf" srcId="{3E3B07A3-7194-4323-97E4-FA01BB16F89E}" destId="{3E6DB9B2-5929-4DCD-A4E3-0729DE344D32}" srcOrd="0" destOrd="0" presId="urn:microsoft.com/office/officeart/2005/8/layout/vList5"/>
    <dgm:cxn modelId="{7E8FC0A9-AF15-4F3E-9BE5-1BB5D840D745}" type="presOf" srcId="{C2678131-CA72-47A1-A098-E88A9CD71A06}" destId="{ACDB5D70-7F4E-4E51-A844-87AB597A0F77}" srcOrd="0" destOrd="1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E1C3A083-EBF6-4096-A90F-09BF3A913727}" type="presOf" srcId="{95ECB323-489A-4EB7-932F-3E9D7C2C196A}" destId="{83071D6C-3261-4DB0-B44C-35C0FA83A203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4B4DC92F-2629-4C3E-963B-91F16C6FF836}" type="presOf" srcId="{01FD3B91-B825-4849-865E-D8B37D332CE7}" destId="{B6980840-7B2F-4D20-8568-DBE96DDF4E6D}" srcOrd="0" destOrd="0" presId="urn:microsoft.com/office/officeart/2005/8/layout/vList5"/>
    <dgm:cxn modelId="{7DBDD849-5A4F-41C1-A3DF-5AB0A9C41730}" type="presOf" srcId="{A97324D4-9B99-4C7D-B3DF-80AF741EFC4A}" destId="{41F2985F-06DA-4C1D-843C-BDA1E372A194}" srcOrd="0" destOrd="0" presId="urn:microsoft.com/office/officeart/2005/8/layout/vList5"/>
    <dgm:cxn modelId="{244B81A2-98AE-4B3C-BDF5-7B7CC5EAFCCB}" type="presOf" srcId="{101B7685-BAE3-425F-9F54-A1F98BA881E8}" destId="{4B43496D-7723-4303-A141-E27633D214E7}" srcOrd="0" destOrd="0" presId="urn:microsoft.com/office/officeart/2005/8/layout/vList5"/>
    <dgm:cxn modelId="{3B0F0E4D-4E17-4980-9CAE-D0C38029A4A9}" type="presParOf" srcId="{587569C8-54FC-48A7-B1FD-B192ADFA24B3}" destId="{F14D1870-7709-45E4-8069-FE2A260A5C90}" srcOrd="0" destOrd="0" presId="urn:microsoft.com/office/officeart/2005/8/layout/vList5"/>
    <dgm:cxn modelId="{E08A54D4-5CFA-4CAA-AA7B-0AF0277BCC3B}" type="presParOf" srcId="{F14D1870-7709-45E4-8069-FE2A260A5C90}" destId="{0CA7C948-4AE6-4A0E-8C4E-6EA1FD1095B1}" srcOrd="0" destOrd="0" presId="urn:microsoft.com/office/officeart/2005/8/layout/vList5"/>
    <dgm:cxn modelId="{D67EF0CA-CFFB-4F63-BD23-795698DDA86B}" type="presParOf" srcId="{F14D1870-7709-45E4-8069-FE2A260A5C90}" destId="{ACDB5D70-7F4E-4E51-A844-87AB597A0F77}" srcOrd="1" destOrd="0" presId="urn:microsoft.com/office/officeart/2005/8/layout/vList5"/>
    <dgm:cxn modelId="{F5597A41-3E6B-448B-9F61-C9FE7A66C588}" type="presParOf" srcId="{587569C8-54FC-48A7-B1FD-B192ADFA24B3}" destId="{DF0F342A-2D98-49EB-B01E-2D793AC4E51D}" srcOrd="1" destOrd="0" presId="urn:microsoft.com/office/officeart/2005/8/layout/vList5"/>
    <dgm:cxn modelId="{5006D4E4-E89C-41F2-B039-0E0B1CD2595A}" type="presParOf" srcId="{587569C8-54FC-48A7-B1FD-B192ADFA24B3}" destId="{ED72023A-9675-4D4C-BB8C-D931A9754E7F}" srcOrd="2" destOrd="0" presId="urn:microsoft.com/office/officeart/2005/8/layout/vList5"/>
    <dgm:cxn modelId="{DE00147F-0A01-4490-90CE-697D9EDDE246}" type="presParOf" srcId="{ED72023A-9675-4D4C-BB8C-D931A9754E7F}" destId="{83071D6C-3261-4DB0-B44C-35C0FA83A203}" srcOrd="0" destOrd="0" presId="urn:microsoft.com/office/officeart/2005/8/layout/vList5"/>
    <dgm:cxn modelId="{E3C95B64-6BB2-4AD9-A807-8F8F6681F90C}" type="presParOf" srcId="{ED72023A-9675-4D4C-BB8C-D931A9754E7F}" destId="{C32B95E3-D776-4138-A054-ACE0069A7851}" srcOrd="1" destOrd="0" presId="urn:microsoft.com/office/officeart/2005/8/layout/vList5"/>
    <dgm:cxn modelId="{AA964375-2741-4176-BAF6-9ED5292B2496}" type="presParOf" srcId="{587569C8-54FC-48A7-B1FD-B192ADFA24B3}" destId="{2A9B02BF-BC8B-4281-80D7-7A0634D30948}" srcOrd="3" destOrd="0" presId="urn:microsoft.com/office/officeart/2005/8/layout/vList5"/>
    <dgm:cxn modelId="{F225275A-03E0-42A6-B474-6861576715F3}" type="presParOf" srcId="{587569C8-54FC-48A7-B1FD-B192ADFA24B3}" destId="{B69F19AE-B49C-4EB2-9719-0A4D2B0D25D2}" srcOrd="4" destOrd="0" presId="urn:microsoft.com/office/officeart/2005/8/layout/vList5"/>
    <dgm:cxn modelId="{9FB9D859-05E3-4B8D-AFFE-298AAB64F614}" type="presParOf" srcId="{B69F19AE-B49C-4EB2-9719-0A4D2B0D25D2}" destId="{41F2985F-06DA-4C1D-843C-BDA1E372A194}" srcOrd="0" destOrd="0" presId="urn:microsoft.com/office/officeart/2005/8/layout/vList5"/>
    <dgm:cxn modelId="{F49CCCC7-3CC9-4A72-A36E-4F1CD336B00A}" type="presParOf" srcId="{B69F19AE-B49C-4EB2-9719-0A4D2B0D25D2}" destId="{BA089AD1-FD51-44EF-A9C9-E4555A5DF0BA}" srcOrd="1" destOrd="0" presId="urn:microsoft.com/office/officeart/2005/8/layout/vList5"/>
    <dgm:cxn modelId="{B6B65030-534C-4863-AB67-7C13FAB007E0}" type="presParOf" srcId="{587569C8-54FC-48A7-B1FD-B192ADFA24B3}" destId="{F1E32D24-D5F4-43FD-8C8E-44590107C4DE}" srcOrd="5" destOrd="0" presId="urn:microsoft.com/office/officeart/2005/8/layout/vList5"/>
    <dgm:cxn modelId="{B1B25B56-F945-498B-A898-24905870F06D}" type="presParOf" srcId="{587569C8-54FC-48A7-B1FD-B192ADFA24B3}" destId="{79638ECC-ABBD-41B6-9E7E-164904585CB2}" srcOrd="6" destOrd="0" presId="urn:microsoft.com/office/officeart/2005/8/layout/vList5"/>
    <dgm:cxn modelId="{FEAE071D-ECCD-4652-B118-CD5303AD84CF}" type="presParOf" srcId="{79638ECC-ABBD-41B6-9E7E-164904585CB2}" destId="{4B43496D-7723-4303-A141-E27633D214E7}" srcOrd="0" destOrd="0" presId="urn:microsoft.com/office/officeart/2005/8/layout/vList5"/>
    <dgm:cxn modelId="{35856336-A7CF-4167-A26F-C4892278C8DC}" type="presParOf" srcId="{79638ECC-ABBD-41B6-9E7E-164904585CB2}" destId="{B6980840-7B2F-4D20-8568-DBE96DDF4E6D}" srcOrd="1" destOrd="0" presId="urn:microsoft.com/office/officeart/2005/8/layout/vList5"/>
    <dgm:cxn modelId="{565DE5F2-3C8B-40BA-9C11-D74581628A9C}" type="presParOf" srcId="{587569C8-54FC-48A7-B1FD-B192ADFA24B3}" destId="{F5454932-5A68-4191-A04C-5A7478DFFE9B}" srcOrd="7" destOrd="0" presId="urn:microsoft.com/office/officeart/2005/8/layout/vList5"/>
    <dgm:cxn modelId="{9E66CFEC-78D4-4721-86C1-CFA096DB78FD}" type="presParOf" srcId="{587569C8-54FC-48A7-B1FD-B192ADFA24B3}" destId="{CEA831C4-942F-4912-9C56-39F78AE5B07E}" srcOrd="8" destOrd="0" presId="urn:microsoft.com/office/officeart/2005/8/layout/vList5"/>
    <dgm:cxn modelId="{75790E37-FA97-4C44-8387-597D9705527A}" type="presParOf" srcId="{CEA831C4-942F-4912-9C56-39F78AE5B07E}" destId="{E88F25B0-9CA7-4AEB-A5AB-1874B38EDDC6}" srcOrd="0" destOrd="0" presId="urn:microsoft.com/office/officeart/2005/8/layout/vList5"/>
    <dgm:cxn modelId="{30C168A5-E588-42D6-88C0-F5832451ECFA}" type="presParOf" srcId="{CEA831C4-942F-4912-9C56-39F78AE5B07E}" destId="{34377E5E-F1FD-46B0-B2AF-F0D7C84D5A56}" srcOrd="1" destOrd="0" presId="urn:microsoft.com/office/officeart/2005/8/layout/vList5"/>
    <dgm:cxn modelId="{17ED666A-47CC-4A95-A187-D29B2297ECFD}" type="presParOf" srcId="{587569C8-54FC-48A7-B1FD-B192ADFA24B3}" destId="{D8AF36D9-28AE-42DD-9152-759F3D9E3498}" srcOrd="9" destOrd="0" presId="urn:microsoft.com/office/officeart/2005/8/layout/vList5"/>
    <dgm:cxn modelId="{7C788EC4-A346-4A23-9E49-56417A250B19}" type="presParOf" srcId="{587569C8-54FC-48A7-B1FD-B192ADFA24B3}" destId="{FAF0CE69-BF39-4FD3-8E4B-F3F57A122172}" srcOrd="10" destOrd="0" presId="urn:microsoft.com/office/officeart/2005/8/layout/vList5"/>
    <dgm:cxn modelId="{E25A9888-B783-4CF6-852F-C90BB41A5509}" type="presParOf" srcId="{FAF0CE69-BF39-4FD3-8E4B-F3F57A122172}" destId="{37A0ECB6-5D81-4B0D-9BCA-90A8A52E6A8A}" srcOrd="0" destOrd="0" presId="urn:microsoft.com/office/officeart/2005/8/layout/vList5"/>
    <dgm:cxn modelId="{D3A4EDD4-0FE8-4382-B05F-C0B61747148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A4999-96E6-4B2F-8580-21C2D426DF5A}" type="presOf" srcId="{01FD3B91-B825-4849-865E-D8B37D332CE7}" destId="{B6980840-7B2F-4D20-8568-DBE96DDF4E6D}" srcOrd="0" destOrd="0" presId="urn:microsoft.com/office/officeart/2005/8/layout/vList5"/>
    <dgm:cxn modelId="{AE412270-FBD5-4EE0-8A80-49BA2DE6600B}" type="presOf" srcId="{101B7685-BAE3-425F-9F54-A1F98BA881E8}" destId="{4B43496D-7723-4303-A141-E27633D214E7}" srcOrd="0" destOrd="0" presId="urn:microsoft.com/office/officeart/2005/8/layout/vList5"/>
    <dgm:cxn modelId="{6C994E09-5138-4988-A75F-8E26FC756B08}" type="presOf" srcId="{4461A7F4-E983-41D5-AE1B-AB992C08407F}" destId="{C32B95E3-D776-4138-A054-ACE0069A7851}" srcOrd="0" destOrd="0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FFA9D104-746A-4C4B-A3CE-458E63AF0336}" type="presOf" srcId="{D1CC31A9-809B-4E85-9DF8-402DD459CBC8}" destId="{37A0ECB6-5D81-4B0D-9BCA-90A8A52E6A8A}" srcOrd="0" destOrd="0" presId="urn:microsoft.com/office/officeart/2005/8/layout/vList5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C31F191E-19D7-4A26-AF6E-06347BFE88E2}" type="presOf" srcId="{FFAA0741-74D5-44C6-A3A2-90B371668CD1}" destId="{34377E5E-F1FD-46B0-B2AF-F0D7C84D5A56}" srcOrd="0" destOrd="0" presId="urn:microsoft.com/office/officeart/2005/8/layout/vList5"/>
    <dgm:cxn modelId="{CCB8809F-F682-47E4-90DE-C356FF23965E}" type="presOf" srcId="{7DA31674-2577-416C-8B87-5E390D8F516B}" destId="{E88F25B0-9CA7-4AEB-A5AB-1874B38EDDC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E675DC64-DEA1-433B-95FD-3B8C0824870D}" type="presOf" srcId="{A455CDF9-35DE-418D-A7EC-D4D7495F37E4}" destId="{587569C8-54FC-48A7-B1FD-B192ADFA24B3}" srcOrd="0" destOrd="0" presId="urn:microsoft.com/office/officeart/2005/8/layout/vList5"/>
    <dgm:cxn modelId="{69D7014A-935C-4ED2-B613-E00A62E627B5}" type="presOf" srcId="{3F244EB5-E103-41F7-8CC4-7132680B3F48}" destId="{BA089AD1-FD51-44EF-A9C9-E4555A5DF0BA}" srcOrd="0" destOrd="1" presId="urn:microsoft.com/office/officeart/2005/8/layout/vList5"/>
    <dgm:cxn modelId="{A7C11558-B4F9-4FD8-A15A-E913C44AB186}" type="presOf" srcId="{19CC8CE8-1040-41E9-8F08-67BE7F791BC5}" destId="{BA089AD1-FD51-44EF-A9C9-E4555A5DF0BA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0BAAE34C-1726-461F-8AC0-756DF0AC7803}" type="presOf" srcId="{C2678131-CA72-47A1-A098-E88A9CD71A06}" destId="{ACDB5D70-7F4E-4E51-A844-87AB597A0F77}" srcOrd="0" destOrd="1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A3348773-83ED-4B0F-B18E-7C08CBDC7F7A}" type="presOf" srcId="{65AC6880-B174-46C3-86BC-C9A25E12283B}" destId="{0CA7C948-4AE6-4A0E-8C4E-6EA1FD1095B1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08F23925-5C6D-4B71-B214-3D05AEB90363}" type="presOf" srcId="{3E3B07A3-7194-4323-97E4-FA01BB16F89E}" destId="{3E6DB9B2-5929-4DCD-A4E3-0729DE344D32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587E8171-9840-4F0F-8F07-9A53E424FCED}" type="presOf" srcId="{A97324D4-9B99-4C7D-B3DF-80AF741EFC4A}" destId="{41F2985F-06DA-4C1D-843C-BDA1E372A194}" srcOrd="0" destOrd="0" presId="urn:microsoft.com/office/officeart/2005/8/layout/vList5"/>
    <dgm:cxn modelId="{371448B7-92AA-4D35-BCEC-C9FF3C2B9214}" type="presOf" srcId="{4B3C4F58-B56A-435C-9F2B-3251927E60BC}" destId="{ACDB5D70-7F4E-4E51-A844-87AB597A0F77}" srcOrd="0" destOrd="0" presId="urn:microsoft.com/office/officeart/2005/8/layout/vList5"/>
    <dgm:cxn modelId="{CAA1CEA9-1459-4063-B23E-8AFE6421E299}" type="presOf" srcId="{95ECB323-489A-4EB7-932F-3E9D7C2C196A}" destId="{83071D6C-3261-4DB0-B44C-35C0FA83A203}" srcOrd="0" destOrd="0" presId="urn:microsoft.com/office/officeart/2005/8/layout/vList5"/>
    <dgm:cxn modelId="{C609FB79-CECD-444C-ABCD-B980F18394CD}" type="presParOf" srcId="{587569C8-54FC-48A7-B1FD-B192ADFA24B3}" destId="{F14D1870-7709-45E4-8069-FE2A260A5C90}" srcOrd="0" destOrd="0" presId="urn:microsoft.com/office/officeart/2005/8/layout/vList5"/>
    <dgm:cxn modelId="{5340059F-6CFB-4E40-B560-70CBD5EEE6DB}" type="presParOf" srcId="{F14D1870-7709-45E4-8069-FE2A260A5C90}" destId="{0CA7C948-4AE6-4A0E-8C4E-6EA1FD1095B1}" srcOrd="0" destOrd="0" presId="urn:microsoft.com/office/officeart/2005/8/layout/vList5"/>
    <dgm:cxn modelId="{17B62E0E-B885-40B2-8D4A-B52E1D1899F5}" type="presParOf" srcId="{F14D1870-7709-45E4-8069-FE2A260A5C90}" destId="{ACDB5D70-7F4E-4E51-A844-87AB597A0F77}" srcOrd="1" destOrd="0" presId="urn:microsoft.com/office/officeart/2005/8/layout/vList5"/>
    <dgm:cxn modelId="{8AE01E2E-0D08-47AB-954B-DE2F42802512}" type="presParOf" srcId="{587569C8-54FC-48A7-B1FD-B192ADFA24B3}" destId="{DF0F342A-2D98-49EB-B01E-2D793AC4E51D}" srcOrd="1" destOrd="0" presId="urn:microsoft.com/office/officeart/2005/8/layout/vList5"/>
    <dgm:cxn modelId="{E42DC3ED-F63D-43D5-9FAC-A1422B51C96B}" type="presParOf" srcId="{587569C8-54FC-48A7-B1FD-B192ADFA24B3}" destId="{ED72023A-9675-4D4C-BB8C-D931A9754E7F}" srcOrd="2" destOrd="0" presId="urn:microsoft.com/office/officeart/2005/8/layout/vList5"/>
    <dgm:cxn modelId="{83AFCA3A-E65C-4410-88FC-B1DBF07A628E}" type="presParOf" srcId="{ED72023A-9675-4D4C-BB8C-D931A9754E7F}" destId="{83071D6C-3261-4DB0-B44C-35C0FA83A203}" srcOrd="0" destOrd="0" presId="urn:microsoft.com/office/officeart/2005/8/layout/vList5"/>
    <dgm:cxn modelId="{60FDBE90-DE62-4653-99B9-2AA17E085481}" type="presParOf" srcId="{ED72023A-9675-4D4C-BB8C-D931A9754E7F}" destId="{C32B95E3-D776-4138-A054-ACE0069A7851}" srcOrd="1" destOrd="0" presId="urn:microsoft.com/office/officeart/2005/8/layout/vList5"/>
    <dgm:cxn modelId="{D9E40E2A-88E7-4232-8E18-A9D6269A746F}" type="presParOf" srcId="{587569C8-54FC-48A7-B1FD-B192ADFA24B3}" destId="{2A9B02BF-BC8B-4281-80D7-7A0634D30948}" srcOrd="3" destOrd="0" presId="urn:microsoft.com/office/officeart/2005/8/layout/vList5"/>
    <dgm:cxn modelId="{5A3326D7-E7A7-43B0-BA7F-6F49FA5BDE20}" type="presParOf" srcId="{587569C8-54FC-48A7-B1FD-B192ADFA24B3}" destId="{B69F19AE-B49C-4EB2-9719-0A4D2B0D25D2}" srcOrd="4" destOrd="0" presId="urn:microsoft.com/office/officeart/2005/8/layout/vList5"/>
    <dgm:cxn modelId="{1445666B-D8CA-4FC5-9EE4-292459FF8309}" type="presParOf" srcId="{B69F19AE-B49C-4EB2-9719-0A4D2B0D25D2}" destId="{41F2985F-06DA-4C1D-843C-BDA1E372A194}" srcOrd="0" destOrd="0" presId="urn:microsoft.com/office/officeart/2005/8/layout/vList5"/>
    <dgm:cxn modelId="{31745045-47EF-47AE-BE9C-DF585A626FA7}" type="presParOf" srcId="{B69F19AE-B49C-4EB2-9719-0A4D2B0D25D2}" destId="{BA089AD1-FD51-44EF-A9C9-E4555A5DF0BA}" srcOrd="1" destOrd="0" presId="urn:microsoft.com/office/officeart/2005/8/layout/vList5"/>
    <dgm:cxn modelId="{4E2F6F4C-38D5-4AD4-A21E-D12210BEAB13}" type="presParOf" srcId="{587569C8-54FC-48A7-B1FD-B192ADFA24B3}" destId="{F1E32D24-D5F4-43FD-8C8E-44590107C4DE}" srcOrd="5" destOrd="0" presId="urn:microsoft.com/office/officeart/2005/8/layout/vList5"/>
    <dgm:cxn modelId="{AA594C3A-5CFC-4605-8ADA-1BE44054123E}" type="presParOf" srcId="{587569C8-54FC-48A7-B1FD-B192ADFA24B3}" destId="{79638ECC-ABBD-41B6-9E7E-164904585CB2}" srcOrd="6" destOrd="0" presId="urn:microsoft.com/office/officeart/2005/8/layout/vList5"/>
    <dgm:cxn modelId="{700AE9C7-CFE7-4A97-97D9-F8FC07D42C87}" type="presParOf" srcId="{79638ECC-ABBD-41B6-9E7E-164904585CB2}" destId="{4B43496D-7723-4303-A141-E27633D214E7}" srcOrd="0" destOrd="0" presId="urn:microsoft.com/office/officeart/2005/8/layout/vList5"/>
    <dgm:cxn modelId="{8B9CD527-4045-4818-BD7F-6F8E6A5C9E0D}" type="presParOf" srcId="{79638ECC-ABBD-41B6-9E7E-164904585CB2}" destId="{B6980840-7B2F-4D20-8568-DBE96DDF4E6D}" srcOrd="1" destOrd="0" presId="urn:microsoft.com/office/officeart/2005/8/layout/vList5"/>
    <dgm:cxn modelId="{D3C6545F-2F25-43FE-9524-F4E2C7152AC3}" type="presParOf" srcId="{587569C8-54FC-48A7-B1FD-B192ADFA24B3}" destId="{F5454932-5A68-4191-A04C-5A7478DFFE9B}" srcOrd="7" destOrd="0" presId="urn:microsoft.com/office/officeart/2005/8/layout/vList5"/>
    <dgm:cxn modelId="{37F53ADC-2D88-4A1F-83E2-3CCDA05CA852}" type="presParOf" srcId="{587569C8-54FC-48A7-B1FD-B192ADFA24B3}" destId="{CEA831C4-942F-4912-9C56-39F78AE5B07E}" srcOrd="8" destOrd="0" presId="urn:microsoft.com/office/officeart/2005/8/layout/vList5"/>
    <dgm:cxn modelId="{4F28CA89-89AA-4F71-B1E3-F48DE8A8A391}" type="presParOf" srcId="{CEA831C4-942F-4912-9C56-39F78AE5B07E}" destId="{E88F25B0-9CA7-4AEB-A5AB-1874B38EDDC6}" srcOrd="0" destOrd="0" presId="urn:microsoft.com/office/officeart/2005/8/layout/vList5"/>
    <dgm:cxn modelId="{F0790F54-8B5A-47FC-A841-26200C22C003}" type="presParOf" srcId="{CEA831C4-942F-4912-9C56-39F78AE5B07E}" destId="{34377E5E-F1FD-46B0-B2AF-F0D7C84D5A56}" srcOrd="1" destOrd="0" presId="urn:microsoft.com/office/officeart/2005/8/layout/vList5"/>
    <dgm:cxn modelId="{1B13AE48-1FBF-48B6-9506-DFAD7CE029E5}" type="presParOf" srcId="{587569C8-54FC-48A7-B1FD-B192ADFA24B3}" destId="{D8AF36D9-28AE-42DD-9152-759F3D9E3498}" srcOrd="9" destOrd="0" presId="urn:microsoft.com/office/officeart/2005/8/layout/vList5"/>
    <dgm:cxn modelId="{888E91FE-541C-4605-8DE0-9DE6E6E680C7}" type="presParOf" srcId="{587569C8-54FC-48A7-B1FD-B192ADFA24B3}" destId="{FAF0CE69-BF39-4FD3-8E4B-F3F57A122172}" srcOrd="10" destOrd="0" presId="urn:microsoft.com/office/officeart/2005/8/layout/vList5"/>
    <dgm:cxn modelId="{91A119D5-31D9-4B42-BB3B-870BAD1A21B8}" type="presParOf" srcId="{FAF0CE69-BF39-4FD3-8E4B-F3F57A122172}" destId="{37A0ECB6-5D81-4B0D-9BCA-90A8A52E6A8A}" srcOrd="0" destOrd="0" presId="urn:microsoft.com/office/officeart/2005/8/layout/vList5"/>
    <dgm:cxn modelId="{898C5F7C-C005-46F9-A6B7-034FC9856DC1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3064E-E2C6-468B-853D-4B9F45C799D8}" type="presOf" srcId="{7DA31674-2577-416C-8B87-5E390D8F516B}" destId="{E88F25B0-9CA7-4AEB-A5AB-1874B38EDDC6}" srcOrd="0" destOrd="0" presId="urn:microsoft.com/office/officeart/2005/8/layout/vList5"/>
    <dgm:cxn modelId="{3CD17B7A-B5C0-4F5C-A444-37E5F449E67A}" type="presOf" srcId="{C2678131-CA72-47A1-A098-E88A9CD71A06}" destId="{ACDB5D70-7F4E-4E51-A844-87AB597A0F77}" srcOrd="0" destOrd="1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20D07707-0D41-47BA-BFA9-563B3B26DCDD}" type="presOf" srcId="{3E3B07A3-7194-4323-97E4-FA01BB16F89E}" destId="{3E6DB9B2-5929-4DCD-A4E3-0729DE344D32}" srcOrd="0" destOrd="0" presId="urn:microsoft.com/office/officeart/2005/8/layout/vList5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6BA53FBB-31D3-4FA5-88F6-F4BD9E2A7206}" type="presOf" srcId="{A97324D4-9B99-4C7D-B3DF-80AF741EFC4A}" destId="{41F2985F-06DA-4C1D-843C-BDA1E372A194}" srcOrd="0" destOrd="0" presId="urn:microsoft.com/office/officeart/2005/8/layout/vList5"/>
    <dgm:cxn modelId="{440EBDB8-1EC8-44EB-A76C-74AF3F934779}" type="presOf" srcId="{4B3C4F58-B56A-435C-9F2B-3251927E60BC}" destId="{ACDB5D70-7F4E-4E51-A844-87AB597A0F77}" srcOrd="0" destOrd="0" presId="urn:microsoft.com/office/officeart/2005/8/layout/vList5"/>
    <dgm:cxn modelId="{F61C5764-BDFF-4F94-81C7-E083EDA651C2}" type="presOf" srcId="{01FD3B91-B825-4849-865E-D8B37D332CE7}" destId="{B6980840-7B2F-4D20-8568-DBE96DDF4E6D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BC6A8412-D3A8-4379-BFC8-63E0298490D5}" type="presOf" srcId="{65AC6880-B174-46C3-86BC-C9A25E12283B}" destId="{0CA7C948-4AE6-4A0E-8C4E-6EA1FD1095B1}" srcOrd="0" destOrd="0" presId="urn:microsoft.com/office/officeart/2005/8/layout/vList5"/>
    <dgm:cxn modelId="{C1D66945-5894-4DAD-8DAF-1D6767B6481D}" type="presOf" srcId="{4461A7F4-E983-41D5-AE1B-AB992C08407F}" destId="{C32B95E3-D776-4138-A054-ACE0069A785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AEBCBD7F-D5C7-42C3-85FA-1B4B63A9C308}" type="presOf" srcId="{3F244EB5-E103-41F7-8CC4-7132680B3F48}" destId="{BA089AD1-FD51-44EF-A9C9-E4555A5DF0BA}" srcOrd="0" destOrd="1" presId="urn:microsoft.com/office/officeart/2005/8/layout/vList5"/>
    <dgm:cxn modelId="{2FBB6614-2089-40A9-9251-20D8907DE61B}" type="presOf" srcId="{19CC8CE8-1040-41E9-8F08-67BE7F791BC5}" destId="{BA089AD1-FD51-44EF-A9C9-E4555A5DF0BA}" srcOrd="0" destOrd="0" presId="urn:microsoft.com/office/officeart/2005/8/layout/vList5"/>
    <dgm:cxn modelId="{2C9D5066-22D9-4D78-8661-8ED3F2D0C601}" type="presOf" srcId="{A455CDF9-35DE-418D-A7EC-D4D7495F37E4}" destId="{587569C8-54FC-48A7-B1FD-B192ADFA24B3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D58B7803-1473-40C5-86B3-CF09E9D8931A}" type="presOf" srcId="{FFAA0741-74D5-44C6-A3A2-90B371668CD1}" destId="{34377E5E-F1FD-46B0-B2AF-F0D7C84D5A56}" srcOrd="0" destOrd="0" presId="urn:microsoft.com/office/officeart/2005/8/layout/vList5"/>
    <dgm:cxn modelId="{B6F897D6-C3C9-46E1-8DCB-F8CAC8902C8B}" type="presOf" srcId="{101B7685-BAE3-425F-9F54-A1F98BA881E8}" destId="{4B43496D-7723-4303-A141-E27633D214E7}" srcOrd="0" destOrd="0" presId="urn:microsoft.com/office/officeart/2005/8/layout/vList5"/>
    <dgm:cxn modelId="{D6BCD6EC-5559-4DC8-BA03-E283D7E6DDBC}" type="presOf" srcId="{95ECB323-489A-4EB7-932F-3E9D7C2C196A}" destId="{83071D6C-3261-4DB0-B44C-35C0FA83A203}" srcOrd="0" destOrd="0" presId="urn:microsoft.com/office/officeart/2005/8/layout/vList5"/>
    <dgm:cxn modelId="{7DADB604-F3C3-4930-A2EB-2F36346D41FD}" type="presOf" srcId="{D1CC31A9-809B-4E85-9DF8-402DD459CBC8}" destId="{37A0ECB6-5D81-4B0D-9BCA-90A8A52E6A8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ACA798D0-2EB8-4E6A-907D-B233384E346B}" type="presParOf" srcId="{587569C8-54FC-48A7-B1FD-B192ADFA24B3}" destId="{F14D1870-7709-45E4-8069-FE2A260A5C90}" srcOrd="0" destOrd="0" presId="urn:microsoft.com/office/officeart/2005/8/layout/vList5"/>
    <dgm:cxn modelId="{EEDDBBBA-34F8-4778-BEEC-EF64D921E1B0}" type="presParOf" srcId="{F14D1870-7709-45E4-8069-FE2A260A5C90}" destId="{0CA7C948-4AE6-4A0E-8C4E-6EA1FD1095B1}" srcOrd="0" destOrd="0" presId="urn:microsoft.com/office/officeart/2005/8/layout/vList5"/>
    <dgm:cxn modelId="{5E3DD89A-F5A6-432E-B8DC-3DE6BAC4D5BB}" type="presParOf" srcId="{F14D1870-7709-45E4-8069-FE2A260A5C90}" destId="{ACDB5D70-7F4E-4E51-A844-87AB597A0F77}" srcOrd="1" destOrd="0" presId="urn:microsoft.com/office/officeart/2005/8/layout/vList5"/>
    <dgm:cxn modelId="{E6D7AB56-5C49-475E-B300-5AC10467E9B0}" type="presParOf" srcId="{587569C8-54FC-48A7-B1FD-B192ADFA24B3}" destId="{DF0F342A-2D98-49EB-B01E-2D793AC4E51D}" srcOrd="1" destOrd="0" presId="urn:microsoft.com/office/officeart/2005/8/layout/vList5"/>
    <dgm:cxn modelId="{8361582E-ABA0-4515-88BD-D3977B24CA7D}" type="presParOf" srcId="{587569C8-54FC-48A7-B1FD-B192ADFA24B3}" destId="{ED72023A-9675-4D4C-BB8C-D931A9754E7F}" srcOrd="2" destOrd="0" presId="urn:microsoft.com/office/officeart/2005/8/layout/vList5"/>
    <dgm:cxn modelId="{5BBF8A7A-5F00-4896-A6C5-165D4B892564}" type="presParOf" srcId="{ED72023A-9675-4D4C-BB8C-D931A9754E7F}" destId="{83071D6C-3261-4DB0-B44C-35C0FA83A203}" srcOrd="0" destOrd="0" presId="urn:microsoft.com/office/officeart/2005/8/layout/vList5"/>
    <dgm:cxn modelId="{FD94993A-59EF-4989-9541-F46D44E3DFF8}" type="presParOf" srcId="{ED72023A-9675-4D4C-BB8C-D931A9754E7F}" destId="{C32B95E3-D776-4138-A054-ACE0069A7851}" srcOrd="1" destOrd="0" presId="urn:microsoft.com/office/officeart/2005/8/layout/vList5"/>
    <dgm:cxn modelId="{47565FE1-27EE-4C9B-838B-B1238ABDF773}" type="presParOf" srcId="{587569C8-54FC-48A7-B1FD-B192ADFA24B3}" destId="{2A9B02BF-BC8B-4281-80D7-7A0634D30948}" srcOrd="3" destOrd="0" presId="urn:microsoft.com/office/officeart/2005/8/layout/vList5"/>
    <dgm:cxn modelId="{AD587E05-4DCA-44C6-8641-C1E323ECAF6A}" type="presParOf" srcId="{587569C8-54FC-48A7-B1FD-B192ADFA24B3}" destId="{B69F19AE-B49C-4EB2-9719-0A4D2B0D25D2}" srcOrd="4" destOrd="0" presId="urn:microsoft.com/office/officeart/2005/8/layout/vList5"/>
    <dgm:cxn modelId="{9DB83D24-492D-4F5C-9AF2-E58A7DB54A34}" type="presParOf" srcId="{B69F19AE-B49C-4EB2-9719-0A4D2B0D25D2}" destId="{41F2985F-06DA-4C1D-843C-BDA1E372A194}" srcOrd="0" destOrd="0" presId="urn:microsoft.com/office/officeart/2005/8/layout/vList5"/>
    <dgm:cxn modelId="{01B7A357-1379-4BED-A78D-74A18F8D9FBF}" type="presParOf" srcId="{B69F19AE-B49C-4EB2-9719-0A4D2B0D25D2}" destId="{BA089AD1-FD51-44EF-A9C9-E4555A5DF0BA}" srcOrd="1" destOrd="0" presId="urn:microsoft.com/office/officeart/2005/8/layout/vList5"/>
    <dgm:cxn modelId="{6A87A7C4-A6B3-48A9-82AC-6BC9574CD04E}" type="presParOf" srcId="{587569C8-54FC-48A7-B1FD-B192ADFA24B3}" destId="{F1E32D24-D5F4-43FD-8C8E-44590107C4DE}" srcOrd="5" destOrd="0" presId="urn:microsoft.com/office/officeart/2005/8/layout/vList5"/>
    <dgm:cxn modelId="{BED104D7-851E-4B2A-B901-E51AAD1B1F42}" type="presParOf" srcId="{587569C8-54FC-48A7-B1FD-B192ADFA24B3}" destId="{79638ECC-ABBD-41B6-9E7E-164904585CB2}" srcOrd="6" destOrd="0" presId="urn:microsoft.com/office/officeart/2005/8/layout/vList5"/>
    <dgm:cxn modelId="{408C12C3-C1A8-4B91-A991-660C353625A4}" type="presParOf" srcId="{79638ECC-ABBD-41B6-9E7E-164904585CB2}" destId="{4B43496D-7723-4303-A141-E27633D214E7}" srcOrd="0" destOrd="0" presId="urn:microsoft.com/office/officeart/2005/8/layout/vList5"/>
    <dgm:cxn modelId="{92F1DBA4-F119-42DD-94CE-CD8ADC7CC899}" type="presParOf" srcId="{79638ECC-ABBD-41B6-9E7E-164904585CB2}" destId="{B6980840-7B2F-4D20-8568-DBE96DDF4E6D}" srcOrd="1" destOrd="0" presId="urn:microsoft.com/office/officeart/2005/8/layout/vList5"/>
    <dgm:cxn modelId="{7A308640-857B-42E4-BA10-636403E4B8D7}" type="presParOf" srcId="{587569C8-54FC-48A7-B1FD-B192ADFA24B3}" destId="{F5454932-5A68-4191-A04C-5A7478DFFE9B}" srcOrd="7" destOrd="0" presId="urn:microsoft.com/office/officeart/2005/8/layout/vList5"/>
    <dgm:cxn modelId="{9CF586E8-D952-4A05-8024-AA2ADB555AD1}" type="presParOf" srcId="{587569C8-54FC-48A7-B1FD-B192ADFA24B3}" destId="{CEA831C4-942F-4912-9C56-39F78AE5B07E}" srcOrd="8" destOrd="0" presId="urn:microsoft.com/office/officeart/2005/8/layout/vList5"/>
    <dgm:cxn modelId="{B3BEFE25-0AAC-4CC0-9709-4ADC71D3A4DD}" type="presParOf" srcId="{CEA831C4-942F-4912-9C56-39F78AE5B07E}" destId="{E88F25B0-9CA7-4AEB-A5AB-1874B38EDDC6}" srcOrd="0" destOrd="0" presId="urn:microsoft.com/office/officeart/2005/8/layout/vList5"/>
    <dgm:cxn modelId="{B1D0277D-691B-4214-8902-6DADDA348183}" type="presParOf" srcId="{CEA831C4-942F-4912-9C56-39F78AE5B07E}" destId="{34377E5E-F1FD-46B0-B2AF-F0D7C84D5A56}" srcOrd="1" destOrd="0" presId="urn:microsoft.com/office/officeart/2005/8/layout/vList5"/>
    <dgm:cxn modelId="{FB0EC984-348B-4A77-A6C4-A707E6F5C6FB}" type="presParOf" srcId="{587569C8-54FC-48A7-B1FD-B192ADFA24B3}" destId="{D8AF36D9-28AE-42DD-9152-759F3D9E3498}" srcOrd="9" destOrd="0" presId="urn:microsoft.com/office/officeart/2005/8/layout/vList5"/>
    <dgm:cxn modelId="{29F96AC2-44CA-484E-8566-7D54673BD922}" type="presParOf" srcId="{587569C8-54FC-48A7-B1FD-B192ADFA24B3}" destId="{FAF0CE69-BF39-4FD3-8E4B-F3F57A122172}" srcOrd="10" destOrd="0" presId="urn:microsoft.com/office/officeart/2005/8/layout/vList5"/>
    <dgm:cxn modelId="{DAC20A21-E34B-41A7-A6A7-E0951CD6BB35}" type="presParOf" srcId="{FAF0CE69-BF39-4FD3-8E4B-F3F57A122172}" destId="{37A0ECB6-5D81-4B0D-9BCA-90A8A52E6A8A}" srcOrd="0" destOrd="0" presId="urn:microsoft.com/office/officeart/2005/8/layout/vList5"/>
    <dgm:cxn modelId="{8F41D739-5550-4E72-AC7C-714DA0FE1143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D28A8-7870-4085-A951-DBD2F6C42608}" type="presOf" srcId="{3E3B07A3-7194-4323-97E4-FA01BB16F89E}" destId="{3E6DB9B2-5929-4DCD-A4E3-0729DE344D32}" srcOrd="0" destOrd="0" presId="urn:microsoft.com/office/officeart/2005/8/layout/vList5"/>
    <dgm:cxn modelId="{76CF053E-90E8-468D-938A-90DB0956BD00}" type="presOf" srcId="{4B3C4F58-B56A-435C-9F2B-3251927E60BC}" destId="{ACDB5D70-7F4E-4E51-A844-87AB597A0F77}" srcOrd="0" destOrd="0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3D568E2F-63FE-402D-83F7-210637EF7E9F}" type="presOf" srcId="{3F244EB5-E103-41F7-8CC4-7132680B3F48}" destId="{BA089AD1-FD51-44EF-A9C9-E4555A5DF0BA}" srcOrd="0" destOrd="1" presId="urn:microsoft.com/office/officeart/2005/8/layout/vList5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42542753-40A0-43B0-B69C-5CBBA6276230}" type="presOf" srcId="{A455CDF9-35DE-418D-A7EC-D4D7495F37E4}" destId="{587569C8-54FC-48A7-B1FD-B192ADFA24B3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4E0DBC0A-3540-40A7-A2B7-5158CA20942C}" type="presOf" srcId="{19CC8CE8-1040-41E9-8F08-67BE7F791BC5}" destId="{BA089AD1-FD51-44EF-A9C9-E4555A5DF0BA}" srcOrd="0" destOrd="0" presId="urn:microsoft.com/office/officeart/2005/8/layout/vList5"/>
    <dgm:cxn modelId="{AA03187B-7656-4240-BDA9-5B9C7AA1B025}" type="presOf" srcId="{101B7685-BAE3-425F-9F54-A1F98BA881E8}" destId="{4B43496D-7723-4303-A141-E27633D214E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8AC64710-50B9-404B-9573-2377A7DA8932}" type="presOf" srcId="{D1CC31A9-809B-4E85-9DF8-402DD459CBC8}" destId="{37A0ECB6-5D81-4B0D-9BCA-90A8A52E6A8A}" srcOrd="0" destOrd="0" presId="urn:microsoft.com/office/officeart/2005/8/layout/vList5"/>
    <dgm:cxn modelId="{9E1231CD-1C2F-4EE3-85AC-4B3C1F5247F6}" type="presOf" srcId="{95ECB323-489A-4EB7-932F-3E9D7C2C196A}" destId="{83071D6C-3261-4DB0-B44C-35C0FA83A203}" srcOrd="0" destOrd="0" presId="urn:microsoft.com/office/officeart/2005/8/layout/vList5"/>
    <dgm:cxn modelId="{F82E7973-F29B-41A7-833F-FA558EC19555}" type="presOf" srcId="{65AC6880-B174-46C3-86BC-C9A25E12283B}" destId="{0CA7C948-4AE6-4A0E-8C4E-6EA1FD1095B1}" srcOrd="0" destOrd="0" presId="urn:microsoft.com/office/officeart/2005/8/layout/vList5"/>
    <dgm:cxn modelId="{011E324E-2C86-4887-9EB0-ACC1AA0A4D0F}" type="presOf" srcId="{7DA31674-2577-416C-8B87-5E390D8F516B}" destId="{E88F25B0-9CA7-4AEB-A5AB-1874B38EDDC6}" srcOrd="0" destOrd="0" presId="urn:microsoft.com/office/officeart/2005/8/layout/vList5"/>
    <dgm:cxn modelId="{A52587A7-B4CE-46C2-9DD0-286AE683EE78}" type="presOf" srcId="{C2678131-CA72-47A1-A098-E88A9CD71A06}" destId="{ACDB5D70-7F4E-4E51-A844-87AB597A0F77}" srcOrd="0" destOrd="1" presId="urn:microsoft.com/office/officeart/2005/8/layout/vList5"/>
    <dgm:cxn modelId="{DDA175A4-0267-41FA-9458-1A1248633DA5}" type="presOf" srcId="{01FD3B91-B825-4849-865E-D8B37D332CE7}" destId="{B6980840-7B2F-4D20-8568-DBE96DDF4E6D}" srcOrd="0" destOrd="0" presId="urn:microsoft.com/office/officeart/2005/8/layout/vList5"/>
    <dgm:cxn modelId="{7DD9C5D4-65B7-41E2-9305-E0556C4DF3A3}" type="presOf" srcId="{FFAA0741-74D5-44C6-A3A2-90B371668CD1}" destId="{34377E5E-F1FD-46B0-B2AF-F0D7C84D5A56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DC26F925-E7A4-4456-9CEB-123ED2505CB5}" type="presOf" srcId="{A97324D4-9B99-4C7D-B3DF-80AF741EFC4A}" destId="{41F2985F-06DA-4C1D-843C-BDA1E372A194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060BC1C2-480C-41F5-BEF9-24B542CAADDC}" type="presOf" srcId="{4461A7F4-E983-41D5-AE1B-AB992C08407F}" destId="{C32B95E3-D776-4138-A054-ACE0069A7851}" srcOrd="0" destOrd="0" presId="urn:microsoft.com/office/officeart/2005/8/layout/vList5"/>
    <dgm:cxn modelId="{456DA6FE-1E64-4A9B-89FD-22949B340C7D}" type="presParOf" srcId="{587569C8-54FC-48A7-B1FD-B192ADFA24B3}" destId="{F14D1870-7709-45E4-8069-FE2A260A5C90}" srcOrd="0" destOrd="0" presId="urn:microsoft.com/office/officeart/2005/8/layout/vList5"/>
    <dgm:cxn modelId="{69F09ADF-97D3-4B93-9F80-534DA374DB6C}" type="presParOf" srcId="{F14D1870-7709-45E4-8069-FE2A260A5C90}" destId="{0CA7C948-4AE6-4A0E-8C4E-6EA1FD1095B1}" srcOrd="0" destOrd="0" presId="urn:microsoft.com/office/officeart/2005/8/layout/vList5"/>
    <dgm:cxn modelId="{33777F36-6A1A-4FBB-B322-0D5674793C4E}" type="presParOf" srcId="{F14D1870-7709-45E4-8069-FE2A260A5C90}" destId="{ACDB5D70-7F4E-4E51-A844-87AB597A0F77}" srcOrd="1" destOrd="0" presId="urn:microsoft.com/office/officeart/2005/8/layout/vList5"/>
    <dgm:cxn modelId="{4A348925-40A1-4231-946B-1CB584014984}" type="presParOf" srcId="{587569C8-54FC-48A7-B1FD-B192ADFA24B3}" destId="{DF0F342A-2D98-49EB-B01E-2D793AC4E51D}" srcOrd="1" destOrd="0" presId="urn:microsoft.com/office/officeart/2005/8/layout/vList5"/>
    <dgm:cxn modelId="{5F82BCF8-E573-4133-8D15-6E1E3BD30943}" type="presParOf" srcId="{587569C8-54FC-48A7-B1FD-B192ADFA24B3}" destId="{ED72023A-9675-4D4C-BB8C-D931A9754E7F}" srcOrd="2" destOrd="0" presId="urn:microsoft.com/office/officeart/2005/8/layout/vList5"/>
    <dgm:cxn modelId="{3ED2C4D3-249B-41CD-ADC2-B3B7E07C2DBF}" type="presParOf" srcId="{ED72023A-9675-4D4C-BB8C-D931A9754E7F}" destId="{83071D6C-3261-4DB0-B44C-35C0FA83A203}" srcOrd="0" destOrd="0" presId="urn:microsoft.com/office/officeart/2005/8/layout/vList5"/>
    <dgm:cxn modelId="{566E8165-FB0F-4C82-A966-DBED7F6EED12}" type="presParOf" srcId="{ED72023A-9675-4D4C-BB8C-D931A9754E7F}" destId="{C32B95E3-D776-4138-A054-ACE0069A7851}" srcOrd="1" destOrd="0" presId="urn:microsoft.com/office/officeart/2005/8/layout/vList5"/>
    <dgm:cxn modelId="{31EC1D10-0352-4CDC-9962-01F22604417C}" type="presParOf" srcId="{587569C8-54FC-48A7-B1FD-B192ADFA24B3}" destId="{2A9B02BF-BC8B-4281-80D7-7A0634D30948}" srcOrd="3" destOrd="0" presId="urn:microsoft.com/office/officeart/2005/8/layout/vList5"/>
    <dgm:cxn modelId="{69C977FF-FB66-40EF-8412-B84CC4E8D83D}" type="presParOf" srcId="{587569C8-54FC-48A7-B1FD-B192ADFA24B3}" destId="{B69F19AE-B49C-4EB2-9719-0A4D2B0D25D2}" srcOrd="4" destOrd="0" presId="urn:microsoft.com/office/officeart/2005/8/layout/vList5"/>
    <dgm:cxn modelId="{045F2592-EBD0-471C-9DE4-C2EF5EE15188}" type="presParOf" srcId="{B69F19AE-B49C-4EB2-9719-0A4D2B0D25D2}" destId="{41F2985F-06DA-4C1D-843C-BDA1E372A194}" srcOrd="0" destOrd="0" presId="urn:microsoft.com/office/officeart/2005/8/layout/vList5"/>
    <dgm:cxn modelId="{04E62CA5-705A-48F4-943D-63C5B2D21E5B}" type="presParOf" srcId="{B69F19AE-B49C-4EB2-9719-0A4D2B0D25D2}" destId="{BA089AD1-FD51-44EF-A9C9-E4555A5DF0BA}" srcOrd="1" destOrd="0" presId="urn:microsoft.com/office/officeart/2005/8/layout/vList5"/>
    <dgm:cxn modelId="{61091964-D296-4E74-90A4-615D6B09C390}" type="presParOf" srcId="{587569C8-54FC-48A7-B1FD-B192ADFA24B3}" destId="{F1E32D24-D5F4-43FD-8C8E-44590107C4DE}" srcOrd="5" destOrd="0" presId="urn:microsoft.com/office/officeart/2005/8/layout/vList5"/>
    <dgm:cxn modelId="{D195C28F-9D62-4B6C-A6C2-7A91CECA7BC5}" type="presParOf" srcId="{587569C8-54FC-48A7-B1FD-B192ADFA24B3}" destId="{79638ECC-ABBD-41B6-9E7E-164904585CB2}" srcOrd="6" destOrd="0" presId="urn:microsoft.com/office/officeart/2005/8/layout/vList5"/>
    <dgm:cxn modelId="{21FCCB7A-9CB5-4D07-A91D-B22140A75B94}" type="presParOf" srcId="{79638ECC-ABBD-41B6-9E7E-164904585CB2}" destId="{4B43496D-7723-4303-A141-E27633D214E7}" srcOrd="0" destOrd="0" presId="urn:microsoft.com/office/officeart/2005/8/layout/vList5"/>
    <dgm:cxn modelId="{D03280BC-C2C9-4ADE-972D-FC5710BD018F}" type="presParOf" srcId="{79638ECC-ABBD-41B6-9E7E-164904585CB2}" destId="{B6980840-7B2F-4D20-8568-DBE96DDF4E6D}" srcOrd="1" destOrd="0" presId="urn:microsoft.com/office/officeart/2005/8/layout/vList5"/>
    <dgm:cxn modelId="{7484D63C-BF30-4EA9-BA94-8DEB351C5ACD}" type="presParOf" srcId="{587569C8-54FC-48A7-B1FD-B192ADFA24B3}" destId="{F5454932-5A68-4191-A04C-5A7478DFFE9B}" srcOrd="7" destOrd="0" presId="urn:microsoft.com/office/officeart/2005/8/layout/vList5"/>
    <dgm:cxn modelId="{F2671545-C330-464A-9DAD-E948C8E9FADD}" type="presParOf" srcId="{587569C8-54FC-48A7-B1FD-B192ADFA24B3}" destId="{CEA831C4-942F-4912-9C56-39F78AE5B07E}" srcOrd="8" destOrd="0" presId="urn:microsoft.com/office/officeart/2005/8/layout/vList5"/>
    <dgm:cxn modelId="{56BCEBA4-A75A-4823-8096-36601B7468C9}" type="presParOf" srcId="{CEA831C4-942F-4912-9C56-39F78AE5B07E}" destId="{E88F25B0-9CA7-4AEB-A5AB-1874B38EDDC6}" srcOrd="0" destOrd="0" presId="urn:microsoft.com/office/officeart/2005/8/layout/vList5"/>
    <dgm:cxn modelId="{3CDEEBCE-ED82-4D86-B00A-97E95C8AD382}" type="presParOf" srcId="{CEA831C4-942F-4912-9C56-39F78AE5B07E}" destId="{34377E5E-F1FD-46B0-B2AF-F0D7C84D5A56}" srcOrd="1" destOrd="0" presId="urn:microsoft.com/office/officeart/2005/8/layout/vList5"/>
    <dgm:cxn modelId="{196E59F0-0BE6-4170-A4FB-4D338225F058}" type="presParOf" srcId="{587569C8-54FC-48A7-B1FD-B192ADFA24B3}" destId="{D8AF36D9-28AE-42DD-9152-759F3D9E3498}" srcOrd="9" destOrd="0" presId="urn:microsoft.com/office/officeart/2005/8/layout/vList5"/>
    <dgm:cxn modelId="{A9FEC69F-E773-436B-BDA1-21814AFC2CBE}" type="presParOf" srcId="{587569C8-54FC-48A7-B1FD-B192ADFA24B3}" destId="{FAF0CE69-BF39-4FD3-8E4B-F3F57A122172}" srcOrd="10" destOrd="0" presId="urn:microsoft.com/office/officeart/2005/8/layout/vList5"/>
    <dgm:cxn modelId="{B6AA5826-8BA3-4B26-8927-7B3A428EAF68}" type="presParOf" srcId="{FAF0CE69-BF39-4FD3-8E4B-F3F57A122172}" destId="{37A0ECB6-5D81-4B0D-9BCA-90A8A52E6A8A}" srcOrd="0" destOrd="0" presId="urn:microsoft.com/office/officeart/2005/8/layout/vList5"/>
    <dgm:cxn modelId="{4AE0B9B4-D6D8-463C-B52D-71357E87BB2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7EA6E-C7E0-494A-A514-82405DE0582A}" type="presOf" srcId="{101B7685-BAE3-425F-9F54-A1F98BA881E8}" destId="{4B43496D-7723-4303-A141-E27633D214E7}" srcOrd="0" destOrd="0" presId="urn:microsoft.com/office/officeart/2005/8/layout/vList5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FBD60576-2E56-40A9-91DA-9B65761D0A84}" type="presOf" srcId="{4461A7F4-E983-41D5-AE1B-AB992C08407F}" destId="{C32B95E3-D776-4138-A054-ACE0069A7851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5C99357E-FF5A-48A7-A5DC-827DE91A8721}" type="presOf" srcId="{C2678131-CA72-47A1-A098-E88A9CD71A06}" destId="{ACDB5D70-7F4E-4E51-A844-87AB597A0F77}" srcOrd="0" destOrd="1" presId="urn:microsoft.com/office/officeart/2005/8/layout/vList5"/>
    <dgm:cxn modelId="{7E52DE71-7BA4-4D29-A268-1DA4C711208A}" type="presOf" srcId="{3F244EB5-E103-41F7-8CC4-7132680B3F48}" destId="{BA089AD1-FD51-44EF-A9C9-E4555A5DF0BA}" srcOrd="0" destOrd="1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C771115E-99CB-4B3C-B9B7-FBF2042379EF}" type="presOf" srcId="{01FD3B91-B825-4849-865E-D8B37D332CE7}" destId="{B6980840-7B2F-4D20-8568-DBE96DDF4E6D}" srcOrd="0" destOrd="0" presId="urn:microsoft.com/office/officeart/2005/8/layout/vList5"/>
    <dgm:cxn modelId="{7AA2B1FB-6084-4F23-8C24-E4D2429C6B6C}" type="presOf" srcId="{3E3B07A3-7194-4323-97E4-FA01BB16F89E}" destId="{3E6DB9B2-5929-4DCD-A4E3-0729DE344D32}" srcOrd="0" destOrd="0" presId="urn:microsoft.com/office/officeart/2005/8/layout/vList5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9FD3577D-4B0A-450A-BE0D-BCB6D64212A2}" type="presOf" srcId="{FFAA0741-74D5-44C6-A3A2-90B371668CD1}" destId="{34377E5E-F1FD-46B0-B2AF-F0D7C84D5A5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B2370DD3-1E1A-45D7-917B-8F67D08565B8}" type="presOf" srcId="{4B3C4F58-B56A-435C-9F2B-3251927E60BC}" destId="{ACDB5D70-7F4E-4E51-A844-87AB597A0F77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3D18A245-3A8C-4731-8DB2-E1419712613E}" type="presOf" srcId="{19CC8CE8-1040-41E9-8F08-67BE7F791BC5}" destId="{BA089AD1-FD51-44EF-A9C9-E4555A5DF0BA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A465070-B4D1-48C9-922D-EF9D1B5519AF}" type="presOf" srcId="{A455CDF9-35DE-418D-A7EC-D4D7495F37E4}" destId="{587569C8-54FC-48A7-B1FD-B192ADFA24B3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0DF3B9FE-ECF4-414E-B3D1-C896BB166D2D}" type="presOf" srcId="{65AC6880-B174-46C3-86BC-C9A25E12283B}" destId="{0CA7C948-4AE6-4A0E-8C4E-6EA1FD1095B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1A7D10BF-8526-4E62-B3D9-6024A1572860}" type="presOf" srcId="{A97324D4-9B99-4C7D-B3DF-80AF741EFC4A}" destId="{41F2985F-06DA-4C1D-843C-BDA1E372A194}" srcOrd="0" destOrd="0" presId="urn:microsoft.com/office/officeart/2005/8/layout/vList5"/>
    <dgm:cxn modelId="{2F1F59A8-7B67-4633-9C93-06ED8DF8289C}" type="presOf" srcId="{7DA31674-2577-416C-8B87-5E390D8F516B}" destId="{E88F25B0-9CA7-4AEB-A5AB-1874B38EDDC6}" srcOrd="0" destOrd="0" presId="urn:microsoft.com/office/officeart/2005/8/layout/vList5"/>
    <dgm:cxn modelId="{5CC37E92-5E73-4C6E-A945-E3A37548613C}" type="presOf" srcId="{95ECB323-489A-4EB7-932F-3E9D7C2C196A}" destId="{83071D6C-3261-4DB0-B44C-35C0FA83A203}" srcOrd="0" destOrd="0" presId="urn:microsoft.com/office/officeart/2005/8/layout/vList5"/>
    <dgm:cxn modelId="{4F95881C-0A49-416C-AF1A-3D71A9FD1835}" type="presOf" srcId="{D1CC31A9-809B-4E85-9DF8-402DD459CBC8}" destId="{37A0ECB6-5D81-4B0D-9BCA-90A8A52E6A8A}" srcOrd="0" destOrd="0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B3D99F42-5F73-4B82-9716-AB39B006B4E8}" type="presParOf" srcId="{587569C8-54FC-48A7-B1FD-B192ADFA24B3}" destId="{F14D1870-7709-45E4-8069-FE2A260A5C90}" srcOrd="0" destOrd="0" presId="urn:microsoft.com/office/officeart/2005/8/layout/vList5"/>
    <dgm:cxn modelId="{58CF3F1B-5181-49C3-9796-C0479DBED81F}" type="presParOf" srcId="{F14D1870-7709-45E4-8069-FE2A260A5C90}" destId="{0CA7C948-4AE6-4A0E-8C4E-6EA1FD1095B1}" srcOrd="0" destOrd="0" presId="urn:microsoft.com/office/officeart/2005/8/layout/vList5"/>
    <dgm:cxn modelId="{FE53E0AA-D3D5-4A26-8096-FDF75739EA74}" type="presParOf" srcId="{F14D1870-7709-45E4-8069-FE2A260A5C90}" destId="{ACDB5D70-7F4E-4E51-A844-87AB597A0F77}" srcOrd="1" destOrd="0" presId="urn:microsoft.com/office/officeart/2005/8/layout/vList5"/>
    <dgm:cxn modelId="{DAC2D494-C55E-48CE-A885-FE793FAD1E01}" type="presParOf" srcId="{587569C8-54FC-48A7-B1FD-B192ADFA24B3}" destId="{DF0F342A-2D98-49EB-B01E-2D793AC4E51D}" srcOrd="1" destOrd="0" presId="urn:microsoft.com/office/officeart/2005/8/layout/vList5"/>
    <dgm:cxn modelId="{2248833F-8A44-4D18-A83A-D0DE00E99097}" type="presParOf" srcId="{587569C8-54FC-48A7-B1FD-B192ADFA24B3}" destId="{ED72023A-9675-4D4C-BB8C-D931A9754E7F}" srcOrd="2" destOrd="0" presId="urn:microsoft.com/office/officeart/2005/8/layout/vList5"/>
    <dgm:cxn modelId="{149E64FF-C1A8-49B1-A639-3165717F6D05}" type="presParOf" srcId="{ED72023A-9675-4D4C-BB8C-D931A9754E7F}" destId="{83071D6C-3261-4DB0-B44C-35C0FA83A203}" srcOrd="0" destOrd="0" presId="urn:microsoft.com/office/officeart/2005/8/layout/vList5"/>
    <dgm:cxn modelId="{8D08D575-EE3A-479F-BE4A-393AF76CC993}" type="presParOf" srcId="{ED72023A-9675-4D4C-BB8C-D931A9754E7F}" destId="{C32B95E3-D776-4138-A054-ACE0069A7851}" srcOrd="1" destOrd="0" presId="urn:microsoft.com/office/officeart/2005/8/layout/vList5"/>
    <dgm:cxn modelId="{DAFA8CD9-97E2-42FB-958A-F53E469911D3}" type="presParOf" srcId="{587569C8-54FC-48A7-B1FD-B192ADFA24B3}" destId="{2A9B02BF-BC8B-4281-80D7-7A0634D30948}" srcOrd="3" destOrd="0" presId="urn:microsoft.com/office/officeart/2005/8/layout/vList5"/>
    <dgm:cxn modelId="{C0406BE4-FB17-4410-9A7A-31FDDBF95AF4}" type="presParOf" srcId="{587569C8-54FC-48A7-B1FD-B192ADFA24B3}" destId="{B69F19AE-B49C-4EB2-9719-0A4D2B0D25D2}" srcOrd="4" destOrd="0" presId="urn:microsoft.com/office/officeart/2005/8/layout/vList5"/>
    <dgm:cxn modelId="{E371042B-91C6-4B84-8F31-54A4B8BDDB18}" type="presParOf" srcId="{B69F19AE-B49C-4EB2-9719-0A4D2B0D25D2}" destId="{41F2985F-06DA-4C1D-843C-BDA1E372A194}" srcOrd="0" destOrd="0" presId="urn:microsoft.com/office/officeart/2005/8/layout/vList5"/>
    <dgm:cxn modelId="{A073A6EF-4528-4014-9703-BFE0894682A4}" type="presParOf" srcId="{B69F19AE-B49C-4EB2-9719-0A4D2B0D25D2}" destId="{BA089AD1-FD51-44EF-A9C9-E4555A5DF0BA}" srcOrd="1" destOrd="0" presId="urn:microsoft.com/office/officeart/2005/8/layout/vList5"/>
    <dgm:cxn modelId="{5784B0DF-37A7-42A9-8537-4D4708F0B32D}" type="presParOf" srcId="{587569C8-54FC-48A7-B1FD-B192ADFA24B3}" destId="{F1E32D24-D5F4-43FD-8C8E-44590107C4DE}" srcOrd="5" destOrd="0" presId="urn:microsoft.com/office/officeart/2005/8/layout/vList5"/>
    <dgm:cxn modelId="{68A07382-23CB-4E83-8F3A-17A88ABA8ED4}" type="presParOf" srcId="{587569C8-54FC-48A7-B1FD-B192ADFA24B3}" destId="{79638ECC-ABBD-41B6-9E7E-164904585CB2}" srcOrd="6" destOrd="0" presId="urn:microsoft.com/office/officeart/2005/8/layout/vList5"/>
    <dgm:cxn modelId="{0CB1E64E-035C-4122-B2E8-AB92E3258D03}" type="presParOf" srcId="{79638ECC-ABBD-41B6-9E7E-164904585CB2}" destId="{4B43496D-7723-4303-A141-E27633D214E7}" srcOrd="0" destOrd="0" presId="urn:microsoft.com/office/officeart/2005/8/layout/vList5"/>
    <dgm:cxn modelId="{7B5985FC-68FE-44BB-BB1F-5D4F54621B21}" type="presParOf" srcId="{79638ECC-ABBD-41B6-9E7E-164904585CB2}" destId="{B6980840-7B2F-4D20-8568-DBE96DDF4E6D}" srcOrd="1" destOrd="0" presId="urn:microsoft.com/office/officeart/2005/8/layout/vList5"/>
    <dgm:cxn modelId="{D3267122-8954-48C4-B350-F8789AB44DA8}" type="presParOf" srcId="{587569C8-54FC-48A7-B1FD-B192ADFA24B3}" destId="{F5454932-5A68-4191-A04C-5A7478DFFE9B}" srcOrd="7" destOrd="0" presId="urn:microsoft.com/office/officeart/2005/8/layout/vList5"/>
    <dgm:cxn modelId="{F5DE4C08-CEAA-445A-BD1F-C96DA73918C8}" type="presParOf" srcId="{587569C8-54FC-48A7-B1FD-B192ADFA24B3}" destId="{CEA831C4-942F-4912-9C56-39F78AE5B07E}" srcOrd="8" destOrd="0" presId="urn:microsoft.com/office/officeart/2005/8/layout/vList5"/>
    <dgm:cxn modelId="{2D83E514-0DAD-4D37-BB75-8FC264402EC5}" type="presParOf" srcId="{CEA831C4-942F-4912-9C56-39F78AE5B07E}" destId="{E88F25B0-9CA7-4AEB-A5AB-1874B38EDDC6}" srcOrd="0" destOrd="0" presId="urn:microsoft.com/office/officeart/2005/8/layout/vList5"/>
    <dgm:cxn modelId="{E349CC4B-8CD1-429D-8C9B-76F190225DA7}" type="presParOf" srcId="{CEA831C4-942F-4912-9C56-39F78AE5B07E}" destId="{34377E5E-F1FD-46B0-B2AF-F0D7C84D5A56}" srcOrd="1" destOrd="0" presId="urn:microsoft.com/office/officeart/2005/8/layout/vList5"/>
    <dgm:cxn modelId="{812F2DC2-83BF-4D80-A97B-CE3CA5C2C76C}" type="presParOf" srcId="{587569C8-54FC-48A7-B1FD-B192ADFA24B3}" destId="{D8AF36D9-28AE-42DD-9152-759F3D9E3498}" srcOrd="9" destOrd="0" presId="urn:microsoft.com/office/officeart/2005/8/layout/vList5"/>
    <dgm:cxn modelId="{623507AC-E01D-4312-A56D-090776DD778C}" type="presParOf" srcId="{587569C8-54FC-48A7-B1FD-B192ADFA24B3}" destId="{FAF0CE69-BF39-4FD3-8E4B-F3F57A122172}" srcOrd="10" destOrd="0" presId="urn:microsoft.com/office/officeart/2005/8/layout/vList5"/>
    <dgm:cxn modelId="{298E9680-8AFB-46CE-AA86-7F10F0B99317}" type="presParOf" srcId="{FAF0CE69-BF39-4FD3-8E4B-F3F57A122172}" destId="{37A0ECB6-5D81-4B0D-9BCA-90A8A52E6A8A}" srcOrd="0" destOrd="0" presId="urn:microsoft.com/office/officeart/2005/8/layout/vList5"/>
    <dgm:cxn modelId="{2503A356-4FD7-45AA-97A7-EDA49A5CF927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dan Medan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61A7F4-E983-41D5-AE1B-AB992C08407F}">
      <dgm:prSet/>
      <dgm:spPr/>
      <dgm:t>
        <a:bodyPr/>
        <a:lstStyle/>
        <a:p>
          <a:r>
            <a:rPr lang="en-US" smtClean="0"/>
            <a:t>Hukum Coulomb</a:t>
          </a:r>
        </a:p>
      </dgm:t>
    </dgm:pt>
    <dgm:pt modelId="{DBE17191-8646-415D-B6BD-DEF338E8DE0C}" type="parTrans" cxnId="{D3E849A8-FFA9-4625-A5C5-33DBC3C58948}">
      <dgm:prSet/>
      <dgm:spPr/>
      <dgm:t>
        <a:bodyPr/>
        <a:lstStyle/>
        <a:p>
          <a:endParaRPr lang="en-US"/>
        </a:p>
      </dgm:t>
    </dgm:pt>
    <dgm:pt modelId="{5696B8E4-BD56-44EC-A24B-AD18EC925CC6}" type="sibTrans" cxnId="{D3E849A8-FFA9-4625-A5C5-33DBC3C58948}">
      <dgm:prSet/>
      <dgm:spPr/>
      <dgm:t>
        <a:bodyPr/>
        <a:lstStyle/>
        <a:p>
          <a:endParaRPr lang="en-US"/>
        </a:p>
      </dgm:t>
    </dgm:pt>
    <dgm:pt modelId="{C2678131-CA72-47A1-A098-E88A9CD71A06}">
      <dgm:prSet phldrT="[Text]"/>
      <dgm:spPr/>
      <dgm:t>
        <a:bodyPr/>
        <a:lstStyle/>
        <a:p>
          <a:r>
            <a:rPr lang="en-US" smtClean="0"/>
            <a:t>Konduktor, Isolator dan Muatan Induksi </a:t>
          </a:r>
          <a:endParaRPr lang="en-US" dirty="0">
            <a:latin typeface="Calibri" pitchFamily="34" charset="0"/>
          </a:endParaRPr>
        </a:p>
      </dgm:t>
    </dgm:pt>
    <dgm:pt modelId="{FF9A6DC7-CAE3-4A14-9CD7-4F68FB028677}" type="parTrans" cxnId="{6EC06737-D320-440C-B59A-2493D3D652A2}">
      <dgm:prSet/>
      <dgm:spPr/>
      <dgm:t>
        <a:bodyPr/>
        <a:lstStyle/>
        <a:p>
          <a:endParaRPr lang="en-US"/>
        </a:p>
      </dgm:t>
    </dgm:pt>
    <dgm:pt modelId="{3032A7CF-F03C-4E30-940B-D78990573230}" type="sibTrans" cxnId="{6EC06737-D320-440C-B59A-2493D3D652A2}">
      <dgm:prSet/>
      <dgm:spPr/>
      <dgm:t>
        <a:bodyPr/>
        <a:lstStyle/>
        <a:p>
          <a:endParaRPr lang="en-US"/>
        </a:p>
      </dgm:t>
    </dgm:pt>
    <dgm:pt modelId="{FFAA0741-74D5-44C6-A3A2-90B371668CD1}">
      <dgm:prSet/>
      <dgm:spPr/>
      <dgm:t>
        <a:bodyPr/>
        <a:lstStyle/>
        <a:p>
          <a:r>
            <a:rPr lang="en-US" smtClean="0"/>
            <a:t>Gerak Muatan dalam Medan Listrik</a:t>
          </a:r>
        </a:p>
      </dgm:t>
    </dgm:pt>
    <dgm:pt modelId="{383EF7A4-8726-4CED-9066-88B29B317BF9}" type="parTrans" cxnId="{D6BFBFB4-B50B-4570-9FCE-6EE70CEE32E3}">
      <dgm:prSet/>
      <dgm:spPr/>
      <dgm:t>
        <a:bodyPr/>
        <a:lstStyle/>
        <a:p>
          <a:endParaRPr lang="en-US"/>
        </a:p>
      </dgm:t>
    </dgm:pt>
    <dgm:pt modelId="{57550850-C851-4933-AA95-5F8F7DE9A4B4}" type="sibTrans" cxnId="{D6BFBFB4-B50B-4570-9FCE-6EE70CEE32E3}">
      <dgm:prSet/>
      <dgm:spPr/>
      <dgm:t>
        <a:bodyPr/>
        <a:lstStyle/>
        <a:p>
          <a:endParaRPr lang="en-US"/>
        </a:p>
      </dgm:t>
    </dgm:pt>
    <dgm:pt modelId="{01FD3B91-B825-4849-865E-D8B37D332CE7}">
      <dgm:prSet/>
      <dgm:spPr/>
      <dgm:t>
        <a:bodyPr/>
        <a:lstStyle/>
        <a:p>
          <a:r>
            <a:rPr lang="en-US" smtClean="0"/>
            <a:t>Garis Medan Listrik </a:t>
          </a:r>
          <a:endParaRPr lang="en-US" dirty="0">
            <a:latin typeface="Calibri" pitchFamily="34" charset="0"/>
          </a:endParaRPr>
        </a:p>
      </dgm:t>
    </dgm:pt>
    <dgm:pt modelId="{225FE9B0-3931-462E-AF13-62EBC2214CF9}" type="parTrans" cxnId="{AB3613DD-5E5A-4296-A20E-E23A20BE06F1}">
      <dgm:prSet/>
      <dgm:spPr/>
      <dgm:t>
        <a:bodyPr/>
        <a:lstStyle/>
        <a:p>
          <a:endParaRPr lang="en-US"/>
        </a:p>
      </dgm:t>
    </dgm:pt>
    <dgm:pt modelId="{5EAE3D7A-4A3D-458F-B530-45913446688B}" type="sibTrans" cxnId="{AB3613DD-5E5A-4296-A20E-E23A20BE06F1}">
      <dgm:prSet/>
      <dgm:spPr/>
      <dgm:t>
        <a:bodyPr/>
        <a:lstStyle/>
        <a:p>
          <a:endParaRPr lang="en-US"/>
        </a:p>
      </dgm:t>
    </dgm:pt>
    <dgm:pt modelId="{3F244EB5-E103-41F7-8CC4-7132680B3F48}">
      <dgm:prSet/>
      <dgm:spPr/>
      <dgm:t>
        <a:bodyPr/>
        <a:lstStyle/>
        <a:p>
          <a:r>
            <a:rPr lang="en-US" smtClean="0"/>
            <a:t>Perhitungan Medan Listrik</a:t>
          </a:r>
          <a:endParaRPr lang="en-US" dirty="0">
            <a:latin typeface="Calibri" pitchFamily="34" charset="0"/>
          </a:endParaRPr>
        </a:p>
      </dgm:t>
    </dgm:pt>
    <dgm:pt modelId="{26CD0DFF-3345-4C8B-AED6-FFEFD7CE415B}" type="parTrans" cxnId="{03B0F38F-D525-4FC9-AD06-7F2A8CF722D6}">
      <dgm:prSet/>
      <dgm:spPr/>
      <dgm:t>
        <a:bodyPr/>
        <a:lstStyle/>
        <a:p>
          <a:endParaRPr lang="en-US"/>
        </a:p>
      </dgm:t>
    </dgm:pt>
    <dgm:pt modelId="{4A0B2FE8-A696-4A15-AEC1-959C3CBC4551}" type="sibTrans" cxnId="{03B0F38F-D525-4FC9-AD06-7F2A8CF722D6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A45186-4FEA-4AA7-8A64-89CCA994C8F3}" type="presOf" srcId="{7DA31674-2577-416C-8B87-5E390D8F516B}" destId="{E88F25B0-9CA7-4AEB-A5AB-1874B38EDDC6}" srcOrd="0" destOrd="0" presId="urn:microsoft.com/office/officeart/2005/8/layout/vList5"/>
    <dgm:cxn modelId="{03B0F38F-D525-4FC9-AD06-7F2A8CF722D6}" srcId="{A97324D4-9B99-4C7D-B3DF-80AF741EFC4A}" destId="{3F244EB5-E103-41F7-8CC4-7132680B3F48}" srcOrd="1" destOrd="0" parTransId="{26CD0DFF-3345-4C8B-AED6-FFEFD7CE415B}" sibTransId="{4A0B2FE8-A696-4A15-AEC1-959C3CBC4551}"/>
    <dgm:cxn modelId="{B2E76534-CC56-41F4-BC47-7997FC363B6C}" type="presOf" srcId="{19CC8CE8-1040-41E9-8F08-67BE7F791BC5}" destId="{BA089AD1-FD51-44EF-A9C9-E4555A5DF0BA}" srcOrd="0" destOrd="0" presId="urn:microsoft.com/office/officeart/2005/8/layout/vList5"/>
    <dgm:cxn modelId="{F0CB92D8-F749-4AA8-BA3F-A59FEBF6C6A9}" type="presOf" srcId="{D1CC31A9-809B-4E85-9DF8-402DD459CBC8}" destId="{37A0ECB6-5D81-4B0D-9BCA-90A8A52E6A8A}" srcOrd="0" destOrd="0" presId="urn:microsoft.com/office/officeart/2005/8/layout/vList5"/>
    <dgm:cxn modelId="{D6BFBFB4-B50B-4570-9FCE-6EE70CEE32E3}" srcId="{7DA31674-2577-416C-8B87-5E390D8F516B}" destId="{FFAA0741-74D5-44C6-A3A2-90B371668CD1}" srcOrd="0" destOrd="0" parTransId="{383EF7A4-8726-4CED-9066-88B29B317BF9}" sibTransId="{57550850-C851-4933-AA95-5F8F7DE9A4B4}"/>
    <dgm:cxn modelId="{06AB25B8-1F50-4E56-9759-13630DF64E26}" type="presOf" srcId="{95ECB323-489A-4EB7-932F-3E9D7C2C196A}" destId="{83071D6C-3261-4DB0-B44C-35C0FA83A203}" srcOrd="0" destOrd="0" presId="urn:microsoft.com/office/officeart/2005/8/layout/vList5"/>
    <dgm:cxn modelId="{6EC06737-D320-440C-B59A-2493D3D652A2}" srcId="{65AC6880-B174-46C3-86BC-C9A25E12283B}" destId="{C2678131-CA72-47A1-A098-E88A9CD71A06}" srcOrd="1" destOrd="0" parTransId="{FF9A6DC7-CAE3-4A14-9CD7-4F68FB028677}" sibTransId="{3032A7CF-F03C-4E30-940B-D78990573230}"/>
    <dgm:cxn modelId="{0F07EA86-021C-4744-A899-6FD316A18F61}" type="presOf" srcId="{C2678131-CA72-47A1-A098-E88A9CD71A06}" destId="{ACDB5D70-7F4E-4E51-A844-87AB597A0F77}" srcOrd="0" destOrd="1" presId="urn:microsoft.com/office/officeart/2005/8/layout/vList5"/>
    <dgm:cxn modelId="{9CD7371A-B923-4347-AD3D-478EC982FF97}" type="presOf" srcId="{3E3B07A3-7194-4323-97E4-FA01BB16F89E}" destId="{3E6DB9B2-5929-4DCD-A4E3-0729DE344D32}" srcOrd="0" destOrd="0" presId="urn:microsoft.com/office/officeart/2005/8/layout/vList5"/>
    <dgm:cxn modelId="{F7CDEA03-E0F8-4F53-AA3A-3383F7502CEA}" type="presOf" srcId="{4B3C4F58-B56A-435C-9F2B-3251927E60BC}" destId="{ACDB5D70-7F4E-4E51-A844-87AB597A0F77}" srcOrd="0" destOrd="0" presId="urn:microsoft.com/office/officeart/2005/8/layout/vList5"/>
    <dgm:cxn modelId="{C31ECFA3-8241-4DFE-8B1C-BCFE0428B85F}" type="presOf" srcId="{A455CDF9-35DE-418D-A7EC-D4D7495F37E4}" destId="{587569C8-54FC-48A7-B1FD-B192ADFA24B3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49A08E42-11C4-4577-9C99-2B16EA3A5C70}" type="presOf" srcId="{65AC6880-B174-46C3-86BC-C9A25E12283B}" destId="{0CA7C948-4AE6-4A0E-8C4E-6EA1FD1095B1}" srcOrd="0" destOrd="0" presId="urn:microsoft.com/office/officeart/2005/8/layout/vList5"/>
    <dgm:cxn modelId="{34A7CB88-361F-43A4-B8AF-7AD828486CD3}" type="presOf" srcId="{3F244EB5-E103-41F7-8CC4-7132680B3F48}" destId="{BA089AD1-FD51-44EF-A9C9-E4555A5DF0BA}" srcOrd="0" destOrd="1" presId="urn:microsoft.com/office/officeart/2005/8/layout/vList5"/>
    <dgm:cxn modelId="{B4E82D61-B978-469C-BA24-E51DA129DACE}" type="presOf" srcId="{FFAA0741-74D5-44C6-A3A2-90B371668CD1}" destId="{34377E5E-F1FD-46B0-B2AF-F0D7C84D5A56}" srcOrd="0" destOrd="0" presId="urn:microsoft.com/office/officeart/2005/8/layout/vList5"/>
    <dgm:cxn modelId="{2AEDEE95-C973-4623-A9A3-ABB2C259FF0F}" type="presOf" srcId="{01FD3B91-B825-4849-865E-D8B37D332CE7}" destId="{B6980840-7B2F-4D20-8568-DBE96DDF4E6D}" srcOrd="0" destOrd="0" presId="urn:microsoft.com/office/officeart/2005/8/layout/vList5"/>
    <dgm:cxn modelId="{C872F9B8-901D-4CCB-8056-F08142B6659F}" type="presOf" srcId="{A97324D4-9B99-4C7D-B3DF-80AF741EFC4A}" destId="{41F2985F-06DA-4C1D-843C-BDA1E372A194}" srcOrd="0" destOrd="0" presId="urn:microsoft.com/office/officeart/2005/8/layout/vList5"/>
    <dgm:cxn modelId="{AB3613DD-5E5A-4296-A20E-E23A20BE06F1}" srcId="{101B7685-BAE3-425F-9F54-A1F98BA881E8}" destId="{01FD3B91-B825-4849-865E-D8B37D332CE7}" srcOrd="0" destOrd="0" parTransId="{225FE9B0-3931-462E-AF13-62EBC2214CF9}" sibTransId="{5EAE3D7A-4A3D-458F-B530-45913446688B}"/>
    <dgm:cxn modelId="{D41FC309-2103-49B4-A971-E7209EAF2F1D}" type="presOf" srcId="{4461A7F4-E983-41D5-AE1B-AB992C08407F}" destId="{C32B95E3-D776-4138-A054-ACE0069A785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3E849A8-FFA9-4625-A5C5-33DBC3C58948}" srcId="{95ECB323-489A-4EB7-932F-3E9D7C2C196A}" destId="{4461A7F4-E983-41D5-AE1B-AB992C08407F}" srcOrd="0" destOrd="0" parTransId="{DBE17191-8646-415D-B6BD-DEF338E8DE0C}" sibTransId="{5696B8E4-BD56-44EC-A24B-AD18EC925CC6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50000F6B-E326-40EC-B410-D020643CA7DF}" type="presOf" srcId="{101B7685-BAE3-425F-9F54-A1F98BA881E8}" destId="{4B43496D-7723-4303-A141-E27633D214E7}" srcOrd="0" destOrd="0" presId="urn:microsoft.com/office/officeart/2005/8/layout/vList5"/>
    <dgm:cxn modelId="{979722E7-7309-4883-8DA2-71917FD511CD}" type="presParOf" srcId="{587569C8-54FC-48A7-B1FD-B192ADFA24B3}" destId="{F14D1870-7709-45E4-8069-FE2A260A5C90}" srcOrd="0" destOrd="0" presId="urn:microsoft.com/office/officeart/2005/8/layout/vList5"/>
    <dgm:cxn modelId="{A581D633-AF1D-406D-A649-5A20A5560747}" type="presParOf" srcId="{F14D1870-7709-45E4-8069-FE2A260A5C90}" destId="{0CA7C948-4AE6-4A0E-8C4E-6EA1FD1095B1}" srcOrd="0" destOrd="0" presId="urn:microsoft.com/office/officeart/2005/8/layout/vList5"/>
    <dgm:cxn modelId="{F4F31DAC-53DD-4515-B5D3-DDEE0C773004}" type="presParOf" srcId="{F14D1870-7709-45E4-8069-FE2A260A5C90}" destId="{ACDB5D70-7F4E-4E51-A844-87AB597A0F77}" srcOrd="1" destOrd="0" presId="urn:microsoft.com/office/officeart/2005/8/layout/vList5"/>
    <dgm:cxn modelId="{01BD65BD-C6CA-4D17-AB9D-6324507FFE08}" type="presParOf" srcId="{587569C8-54FC-48A7-B1FD-B192ADFA24B3}" destId="{DF0F342A-2D98-49EB-B01E-2D793AC4E51D}" srcOrd="1" destOrd="0" presId="urn:microsoft.com/office/officeart/2005/8/layout/vList5"/>
    <dgm:cxn modelId="{23E8199D-9237-465E-9398-D128C941D751}" type="presParOf" srcId="{587569C8-54FC-48A7-B1FD-B192ADFA24B3}" destId="{ED72023A-9675-4D4C-BB8C-D931A9754E7F}" srcOrd="2" destOrd="0" presId="urn:microsoft.com/office/officeart/2005/8/layout/vList5"/>
    <dgm:cxn modelId="{63E51610-D385-49CA-829C-0085BD0C0866}" type="presParOf" srcId="{ED72023A-9675-4D4C-BB8C-D931A9754E7F}" destId="{83071D6C-3261-4DB0-B44C-35C0FA83A203}" srcOrd="0" destOrd="0" presId="urn:microsoft.com/office/officeart/2005/8/layout/vList5"/>
    <dgm:cxn modelId="{28C2535F-0ABE-41E4-A59B-12938D2176D8}" type="presParOf" srcId="{ED72023A-9675-4D4C-BB8C-D931A9754E7F}" destId="{C32B95E3-D776-4138-A054-ACE0069A7851}" srcOrd="1" destOrd="0" presId="urn:microsoft.com/office/officeart/2005/8/layout/vList5"/>
    <dgm:cxn modelId="{3A213519-0573-413F-AF77-2515D322AB9A}" type="presParOf" srcId="{587569C8-54FC-48A7-B1FD-B192ADFA24B3}" destId="{2A9B02BF-BC8B-4281-80D7-7A0634D30948}" srcOrd="3" destOrd="0" presId="urn:microsoft.com/office/officeart/2005/8/layout/vList5"/>
    <dgm:cxn modelId="{0DFA44BE-FBF4-4FB7-AAEA-A0321142B852}" type="presParOf" srcId="{587569C8-54FC-48A7-B1FD-B192ADFA24B3}" destId="{B69F19AE-B49C-4EB2-9719-0A4D2B0D25D2}" srcOrd="4" destOrd="0" presId="urn:microsoft.com/office/officeart/2005/8/layout/vList5"/>
    <dgm:cxn modelId="{45E4450D-C088-4EC3-A267-F44EA70C12C1}" type="presParOf" srcId="{B69F19AE-B49C-4EB2-9719-0A4D2B0D25D2}" destId="{41F2985F-06DA-4C1D-843C-BDA1E372A194}" srcOrd="0" destOrd="0" presId="urn:microsoft.com/office/officeart/2005/8/layout/vList5"/>
    <dgm:cxn modelId="{58649BB8-C6A4-43E9-87C0-3755BD94D0B7}" type="presParOf" srcId="{B69F19AE-B49C-4EB2-9719-0A4D2B0D25D2}" destId="{BA089AD1-FD51-44EF-A9C9-E4555A5DF0BA}" srcOrd="1" destOrd="0" presId="urn:microsoft.com/office/officeart/2005/8/layout/vList5"/>
    <dgm:cxn modelId="{88AB4B5E-A06A-4FED-AF4E-3204D4703F3B}" type="presParOf" srcId="{587569C8-54FC-48A7-B1FD-B192ADFA24B3}" destId="{F1E32D24-D5F4-43FD-8C8E-44590107C4DE}" srcOrd="5" destOrd="0" presId="urn:microsoft.com/office/officeart/2005/8/layout/vList5"/>
    <dgm:cxn modelId="{722169B8-6778-4634-9A79-773D8AE0A80C}" type="presParOf" srcId="{587569C8-54FC-48A7-B1FD-B192ADFA24B3}" destId="{79638ECC-ABBD-41B6-9E7E-164904585CB2}" srcOrd="6" destOrd="0" presId="urn:microsoft.com/office/officeart/2005/8/layout/vList5"/>
    <dgm:cxn modelId="{E961674A-C07E-45F2-B14C-5C6FF46E695A}" type="presParOf" srcId="{79638ECC-ABBD-41B6-9E7E-164904585CB2}" destId="{4B43496D-7723-4303-A141-E27633D214E7}" srcOrd="0" destOrd="0" presId="urn:microsoft.com/office/officeart/2005/8/layout/vList5"/>
    <dgm:cxn modelId="{C0EED9F1-A830-4941-9DC9-3827AF0F2068}" type="presParOf" srcId="{79638ECC-ABBD-41B6-9E7E-164904585CB2}" destId="{B6980840-7B2F-4D20-8568-DBE96DDF4E6D}" srcOrd="1" destOrd="0" presId="urn:microsoft.com/office/officeart/2005/8/layout/vList5"/>
    <dgm:cxn modelId="{B3FE9209-B4A2-44C5-8ECE-73F312F8CD1D}" type="presParOf" srcId="{587569C8-54FC-48A7-B1FD-B192ADFA24B3}" destId="{F5454932-5A68-4191-A04C-5A7478DFFE9B}" srcOrd="7" destOrd="0" presId="urn:microsoft.com/office/officeart/2005/8/layout/vList5"/>
    <dgm:cxn modelId="{AAAD4CFC-74D3-4518-BB7B-582CB4F732E4}" type="presParOf" srcId="{587569C8-54FC-48A7-B1FD-B192ADFA24B3}" destId="{CEA831C4-942F-4912-9C56-39F78AE5B07E}" srcOrd="8" destOrd="0" presId="urn:microsoft.com/office/officeart/2005/8/layout/vList5"/>
    <dgm:cxn modelId="{7C27F08C-1F97-4459-8A3F-9D60D744B56A}" type="presParOf" srcId="{CEA831C4-942F-4912-9C56-39F78AE5B07E}" destId="{E88F25B0-9CA7-4AEB-A5AB-1874B38EDDC6}" srcOrd="0" destOrd="0" presId="urn:microsoft.com/office/officeart/2005/8/layout/vList5"/>
    <dgm:cxn modelId="{6695235C-67FA-40F8-8B94-68FB1B3539B8}" type="presParOf" srcId="{CEA831C4-942F-4912-9C56-39F78AE5B07E}" destId="{34377E5E-F1FD-46B0-B2AF-F0D7C84D5A56}" srcOrd="1" destOrd="0" presId="urn:microsoft.com/office/officeart/2005/8/layout/vList5"/>
    <dgm:cxn modelId="{83CFBDAC-1A38-4716-A59E-3424C5FA211A}" type="presParOf" srcId="{587569C8-54FC-48A7-B1FD-B192ADFA24B3}" destId="{D8AF36D9-28AE-42DD-9152-759F3D9E3498}" srcOrd="9" destOrd="0" presId="urn:microsoft.com/office/officeart/2005/8/layout/vList5"/>
    <dgm:cxn modelId="{8911C947-F191-4BEA-822D-0843918A956F}" type="presParOf" srcId="{587569C8-54FC-48A7-B1FD-B192ADFA24B3}" destId="{FAF0CE69-BF39-4FD3-8E4B-F3F57A122172}" srcOrd="10" destOrd="0" presId="urn:microsoft.com/office/officeart/2005/8/layout/vList5"/>
    <dgm:cxn modelId="{3FD2D5E8-F71B-4533-9FE8-A1316D189981}" type="presParOf" srcId="{FAF0CE69-BF39-4FD3-8E4B-F3F57A122172}" destId="{37A0ECB6-5D81-4B0D-9BCA-90A8A52E6A8A}" srcOrd="0" destOrd="0" presId="urn:microsoft.com/office/officeart/2005/8/layout/vList5"/>
    <dgm:cxn modelId="{7E1D8079-4271-4BF5-8FEE-94341F016D76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Konduktor, Isolator dan Muatan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Coulomb</a:t>
          </a: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dan Medan Listrik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Perhitungan Medan Listrik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Garis Medan Listrik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Gerak Muatan dalam Medan Listrik</a:t>
          </a: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0E19-2418-48B3-9BD6-0F45C7512A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E55EA-E865-4B0D-A8BF-26ECA08D2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3E454-1A0A-4C0F-8CAD-D92D8043B1A0}" type="slidenum">
              <a:rPr lang="en-US"/>
              <a:pPr/>
              <a:t>4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8C196-D3B3-4C4D-A53A-EA8620244DC9}" type="slidenum">
              <a:rPr lang="en-US"/>
              <a:pPr/>
              <a:t>6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67B8-8225-4E64-B28A-543E443E6A49}" type="slidenum">
              <a:rPr lang="en-US"/>
              <a:pPr/>
              <a:t>7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08CAC-BCFA-4140-8541-1C28E1DF525E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89E2F-EFE9-4485-96EA-59E1B60F093F}" type="slidenum">
              <a:rPr lang="en-US"/>
              <a:pPr/>
              <a:t>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4B11C-CB0A-4D46-90FE-5BAB9E295C3E}" type="slidenum">
              <a:rPr lang="en-US"/>
              <a:pPr/>
              <a:t>10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981200" y="228600"/>
            <a:ext cx="6705600" cy="5897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228600"/>
            <a:ext cx="3276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28600"/>
            <a:ext cx="3276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28600"/>
            <a:ext cx="3276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28600"/>
            <a:ext cx="3276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28600"/>
            <a:ext cx="32766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981200" y="3252788"/>
            <a:ext cx="32766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10200" y="228600"/>
            <a:ext cx="3276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228600"/>
            <a:ext cx="3276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228600"/>
            <a:ext cx="32766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3252788"/>
            <a:ext cx="32766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228600"/>
            <a:ext cx="67056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3252788"/>
            <a:ext cx="67056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diagramData" Target="../diagrams/data9.xml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12" Type="http://schemas.openxmlformats.org/officeDocument/2006/relationships/image" Target="../media/image25.jpeg"/><Relationship Id="rId17" Type="http://schemas.microsoft.com/office/2007/relationships/diagramDrawing" Target="../diagrams/drawing9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diagramQuickStyle" Target="../diagrams/quickStyle9.xml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3.wmf"/><Relationship Id="rId1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oleObject" Target="../embeddings/oleObject11.bin"/><Relationship Id="rId7" Type="http://schemas.openxmlformats.org/officeDocument/2006/relationships/diagramData" Target="../diagrams/data1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microsoft.com/office/2007/relationships/diagramDrawing" Target="../diagrams/drawing10.xml"/><Relationship Id="rId5" Type="http://schemas.openxmlformats.org/officeDocument/2006/relationships/oleObject" Target="../embeddings/oleObject12.bin"/><Relationship Id="rId10" Type="http://schemas.openxmlformats.org/officeDocument/2006/relationships/diagramColors" Target="../diagrams/colors10.xml"/><Relationship Id="rId4" Type="http://schemas.openxmlformats.org/officeDocument/2006/relationships/image" Target="../media/image26.wmf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diagramQuickStyle" Target="../diagrams/quickStyle11.xml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diagramLayout" Target="../diagrams/layout11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diagramData" Target="../diagrams/data11.xml"/><Relationship Id="rId5" Type="http://schemas.openxmlformats.org/officeDocument/2006/relationships/oleObject" Target="../embeddings/oleObject14.bin"/><Relationship Id="rId15" Type="http://schemas.microsoft.com/office/2007/relationships/diagramDrawing" Target="../diagrams/drawing11.xml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Relationship Id="rId14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diagramLayout" Target="../diagrams/layout5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12" Type="http://schemas.openxmlformats.org/officeDocument/2006/relationships/diagramData" Target="../diagrams/data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microsoft.com/office/2007/relationships/diagramDrawing" Target="../diagrams/drawin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diagramColors" Target="../diagrams/colors5.xml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5.png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5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14.wmf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microsoft.com/office/2007/relationships/diagramDrawing" Target="../diagrams/drawing8.xml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diagramColors" Target="../diagrams/colors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diagramQuickStyle" Target="../diagrams/quickStyle8.xml"/><Relationship Id="rId5" Type="http://schemas.openxmlformats.org/officeDocument/2006/relationships/oleObject" Target="../embeddings/oleObject5.bin"/><Relationship Id="rId10" Type="http://schemas.openxmlformats.org/officeDocument/2006/relationships/diagramLayout" Target="../diagrams/layout8.xml"/><Relationship Id="rId4" Type="http://schemas.openxmlformats.org/officeDocument/2006/relationships/image" Target="../media/image20.png"/><Relationship Id="rId9" Type="http://schemas.openxmlformats.org/officeDocument/2006/relationships/diagramData" Target="../diagrams/data8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23558"/>
            <a:ext cx="8077200" cy="1673352"/>
          </a:xfrm>
        </p:spPr>
        <p:txBody>
          <a:bodyPr>
            <a:normAutofit/>
          </a:bodyPr>
          <a:lstStyle/>
          <a:p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Medan </a:t>
            </a:r>
            <a:r>
              <a:rPr lang="en-US" dirty="0" err="1" smtClean="0"/>
              <a:t>Listrik</a:t>
            </a:r>
            <a:endParaRPr lang="en-US" dirty="0"/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124685" y="888680"/>
            <a:ext cx="1371600" cy="23712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04943" y="4114800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086350" y="3657600"/>
          <a:ext cx="571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4" imgW="571320" imgH="304560" progId="">
                  <p:embed/>
                </p:oleObj>
              </mc:Choice>
              <mc:Fallback>
                <p:oleObj name="Equation" r:id="rId4" imgW="571320" imgH="3045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3657600"/>
                        <a:ext cx="571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87" y="124905"/>
            <a:ext cx="7086600" cy="838200"/>
          </a:xfrm>
        </p:spPr>
        <p:txBody>
          <a:bodyPr/>
          <a:lstStyle/>
          <a:p>
            <a:r>
              <a:rPr lang="en-US" dirty="0" smtClean="0"/>
              <a:t>E DI SEKITAR BENDA KONTINU</a:t>
            </a:r>
            <a:endParaRPr lang="en-US" dirty="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133600" y="13716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Tahoma" charset="0"/>
              </a:rPr>
              <a:t>Jumlah muatan sumber :</a:t>
            </a:r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2514600" y="2286000"/>
          <a:ext cx="2514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6" imgW="1041120" imgH="304560" progId="">
                  <p:embed/>
                </p:oleObj>
              </mc:Choice>
              <mc:Fallback>
                <p:oleObj name="Equation" r:id="rId6" imgW="1041120" imgH="304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0"/>
                        <a:ext cx="251460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2514600" y="3733800"/>
          <a:ext cx="25908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8" imgW="1104840" imgH="304560" progId="">
                  <p:embed/>
                </p:oleObj>
              </mc:Choice>
              <mc:Fallback>
                <p:oleObj name="Equation" r:id="rId8" imgW="1104840" imgH="3045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25908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2438400" y="5257800"/>
          <a:ext cx="2743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10" imgW="1104840" imgH="304560" progId="">
                  <p:embed/>
                </p:oleObj>
              </mc:Choice>
              <mc:Fallback>
                <p:oleObj name="Equation" r:id="rId10" imgW="1104840" imgH="3045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27432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128640" y="5557838"/>
            <a:ext cx="1730375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>
                <a:sym typeface="Symbol" pitchFamily="18" charset="2"/>
              </a:rPr>
              <a:t> , , </a:t>
            </a:r>
            <a:r>
              <a:rPr lang="en-US" sz="2400" dirty="0">
                <a:sym typeface="Symbol" pitchFamily="18" charset="2"/>
              </a:rPr>
              <a:t>  = ?</a:t>
            </a:r>
          </a:p>
        </p:txBody>
      </p:sp>
      <p:pic>
        <p:nvPicPr>
          <p:cNvPr id="106516" name="Picture 20" descr="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39693" y="1926621"/>
            <a:ext cx="2322513" cy="3353961"/>
          </a:xfrm>
          <a:prstGeom prst="rect">
            <a:avLst/>
          </a:prstGeom>
          <a:noFill/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333483106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1809572"/>
            <a:ext cx="7086600" cy="5181600"/>
          </a:xfrm>
        </p:spPr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 Q di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 = 0 </a:t>
            </a:r>
            <a:r>
              <a:rPr lang="en-US" dirty="0" err="1" smtClean="0"/>
              <a:t>hingga</a:t>
            </a:r>
            <a:r>
              <a:rPr lang="en-US" dirty="0" smtClean="0"/>
              <a:t> x = L.  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P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x=x</a:t>
            </a:r>
            <a:r>
              <a:rPr lang="en-US" baseline="-25000" dirty="0" smtClean="0"/>
              <a:t>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0587" y="125298"/>
            <a:ext cx="7086600" cy="838200"/>
          </a:xfrm>
        </p:spPr>
        <p:txBody>
          <a:bodyPr/>
          <a:lstStyle/>
          <a:p>
            <a:r>
              <a:rPr lang="en-US" dirty="0" smtClean="0"/>
              <a:t>E DISEKITAR BENDA KONTINU</a:t>
            </a:r>
            <a:endParaRPr lang="en-US" dirty="0"/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82615"/>
              </p:ext>
            </p:extLst>
          </p:nvPr>
        </p:nvGraphicFramePr>
        <p:xfrm>
          <a:off x="5791200" y="3028772"/>
          <a:ext cx="264694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Equation" r:id="rId3" imgW="1396800" imgH="482400" progId="">
                  <p:embed/>
                </p:oleObj>
              </mc:Choice>
              <mc:Fallback>
                <p:oleObj name="Equation" r:id="rId3" imgW="1396800" imgH="482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28772"/>
                        <a:ext cx="264694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>
            <a:spLocks/>
          </p:cNvSpPr>
          <p:nvPr/>
        </p:nvSpPr>
        <p:spPr bwMode="auto">
          <a:xfrm>
            <a:off x="2819400" y="3409772"/>
            <a:ext cx="3962400" cy="1243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08"/>
              </a:cxn>
              <a:cxn ang="0">
                <a:pos x="2640" y="2208"/>
              </a:cxn>
            </a:cxnLst>
            <a:rect l="0" t="0" r="r" b="b"/>
            <a:pathLst>
              <a:path w="2640" h="2208">
                <a:moveTo>
                  <a:pt x="0" y="0"/>
                </a:moveTo>
                <a:lnTo>
                  <a:pt x="0" y="2208"/>
                </a:lnTo>
                <a:lnTo>
                  <a:pt x="2640" y="220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819400" y="5238572"/>
            <a:ext cx="3409950" cy="0"/>
          </a:xfrm>
          <a:prstGeom prst="line">
            <a:avLst/>
          </a:prstGeom>
          <a:noFill/>
          <a:ln w="38100">
            <a:solidFill>
              <a:srgbClr val="DE22BA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0400" y="3409772"/>
            <a:ext cx="109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dq=l dx</a:t>
            </a:r>
            <a:endParaRPr lang="en-US" sz="2400" baseline="-250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67400" y="4095572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P</a:t>
            </a:r>
            <a:endParaRPr lang="en-US" sz="2400" b="1" baseline="-2500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810000" y="3866972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43400" y="5162372"/>
            <a:ext cx="429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DE22BA"/>
                </a:solidFill>
              </a:rPr>
              <a:t>x</a:t>
            </a:r>
            <a:r>
              <a:rPr lang="en-US" sz="2400" b="1" baseline="-25000">
                <a:solidFill>
                  <a:srgbClr val="DE22BA"/>
                </a:solidFill>
              </a:rPr>
              <a:t>o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77000" y="4628972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x</a:t>
            </a:r>
            <a:endParaRPr lang="en-US" sz="2400" b="1" baseline="-250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38400" y="318117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y</a:t>
            </a:r>
            <a:endParaRPr lang="en-US" sz="2400" baseline="-250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19400" y="4400372"/>
            <a:ext cx="2209800" cy="2286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+ + + + + + + + +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019800" y="45527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81400" y="4324172"/>
            <a:ext cx="4572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2819400" y="4857572"/>
            <a:ext cx="22860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657600" y="4781372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hlink"/>
                </a:solidFill>
              </a:rPr>
              <a:t>L</a:t>
            </a:r>
            <a:endParaRPr lang="en-US" sz="2400" b="1" baseline="-25000">
              <a:solidFill>
                <a:schemeClr val="hlink"/>
              </a:solidFill>
            </a:endParaRPr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184364"/>
              </p:ext>
            </p:extLst>
          </p:nvPr>
        </p:nvGraphicFramePr>
        <p:xfrm>
          <a:off x="2514600" y="5695772"/>
          <a:ext cx="61722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9" name="Equation" r:id="rId5" imgW="3416040" imgH="545760" progId="">
                  <p:embed/>
                </p:oleObj>
              </mc:Choice>
              <mc:Fallback>
                <p:oleObj name="Equation" r:id="rId5" imgW="3416040" imgH="54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695772"/>
                        <a:ext cx="61722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49459632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9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545996"/>
            <a:ext cx="7086600" cy="5181600"/>
          </a:xfrm>
        </p:spPr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keping</a:t>
            </a:r>
            <a:r>
              <a:rPr lang="en-US" dirty="0" smtClean="0"/>
              <a:t> </a:t>
            </a:r>
            <a:r>
              <a:rPr lang="en-US" dirty="0" err="1" smtClean="0"/>
              <a:t>cakram</a:t>
            </a:r>
            <a:r>
              <a:rPr lang="en-US" dirty="0" smtClean="0"/>
              <a:t> </a:t>
            </a:r>
            <a:r>
              <a:rPr lang="en-US" dirty="0" err="1" smtClean="0"/>
              <a:t>berjari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R </a:t>
            </a:r>
            <a:r>
              <a:rPr lang="en-US" dirty="0" err="1" smtClean="0"/>
              <a:t>bermuatan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 Q,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E yang </a:t>
            </a:r>
            <a:r>
              <a:rPr lang="en-US" dirty="0" err="1" smtClean="0"/>
              <a:t>berjarak</a:t>
            </a:r>
            <a:r>
              <a:rPr lang="en-US" dirty="0" smtClean="0"/>
              <a:t> x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cakram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2134" y="143669"/>
            <a:ext cx="7086600" cy="838200"/>
          </a:xfrm>
        </p:spPr>
        <p:txBody>
          <a:bodyPr/>
          <a:lstStyle/>
          <a:p>
            <a:r>
              <a:rPr lang="en-US" dirty="0" smtClean="0"/>
              <a:t>E DISEKITAR BENDA KONTINU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41723"/>
              </p:ext>
            </p:extLst>
          </p:nvPr>
        </p:nvGraphicFramePr>
        <p:xfrm>
          <a:off x="5156200" y="4106632"/>
          <a:ext cx="584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0" name="Equation" r:id="rId3" imgW="583920" imgH="393480" progId="">
                  <p:embed/>
                </p:oleObj>
              </mc:Choice>
              <mc:Fallback>
                <p:oleObj name="Equation" r:id="rId3" imgW="58392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4106632"/>
                        <a:ext cx="5842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28248"/>
              </p:ext>
            </p:extLst>
          </p:nvPr>
        </p:nvGraphicFramePr>
        <p:xfrm>
          <a:off x="2057400" y="3008081"/>
          <a:ext cx="3729038" cy="84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Equation" r:id="rId5" imgW="2514600" imgH="469800" progId="">
                  <p:embed/>
                </p:oleObj>
              </mc:Choice>
              <mc:Fallback>
                <p:oleObj name="Equation" r:id="rId5" imgW="2514600" imgH="469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08081"/>
                        <a:ext cx="3729038" cy="845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019800" y="2722332"/>
            <a:ext cx="1697038" cy="18859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419850" y="3065232"/>
            <a:ext cx="898525" cy="12001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818313" y="3665307"/>
            <a:ext cx="20970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6718300" y="3150957"/>
            <a:ext cx="100013" cy="514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6119813" y="3665307"/>
            <a:ext cx="698500" cy="600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19850" y="3236682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charset="0"/>
              </a:rPr>
              <a:t>a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419850" y="3836757"/>
            <a:ext cx="32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charset="0"/>
              </a:rPr>
              <a:t>R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7218363" y="2550882"/>
            <a:ext cx="598487" cy="600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918325" y="3236682"/>
            <a:ext cx="200025" cy="1714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718300" y="2823932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charset="0"/>
              </a:rPr>
              <a:t>da</a:t>
            </a: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83208"/>
              </p:ext>
            </p:extLst>
          </p:nvPr>
        </p:nvGraphicFramePr>
        <p:xfrm>
          <a:off x="2133600" y="4684482"/>
          <a:ext cx="4800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2" name="Equation" r:id="rId7" imgW="2209680" imgH="203040" progId="">
                  <p:embed/>
                </p:oleObj>
              </mc:Choice>
              <mc:Fallback>
                <p:oleObj name="Equation" r:id="rId7" imgW="220968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84482"/>
                        <a:ext cx="4800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80732"/>
              </p:ext>
            </p:extLst>
          </p:nvPr>
        </p:nvGraphicFramePr>
        <p:xfrm>
          <a:off x="2133600" y="5065482"/>
          <a:ext cx="6705600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3" name="Equation" r:id="rId9" imgW="3606480" imgH="977760" progId="">
                  <p:embed/>
                </p:oleObj>
              </mc:Choice>
              <mc:Fallback>
                <p:oleObj name="Equation" r:id="rId9" imgW="3606480" imgH="977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65482"/>
                        <a:ext cx="6705600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772400" y="3617682"/>
            <a:ext cx="29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charset="0"/>
              </a:rPr>
              <a:t>x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7010400" y="2703282"/>
            <a:ext cx="1905000" cy="99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924800" y="2855682"/>
            <a:ext cx="26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charset="0"/>
              </a:rPr>
              <a:t>r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214581911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9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20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838200"/>
          </a:xfrm>
        </p:spPr>
        <p:txBody>
          <a:bodyPr/>
          <a:lstStyle/>
          <a:p>
            <a:r>
              <a:rPr lang="en-US" dirty="0" smtClean="0"/>
              <a:t>E DISEKITAR BENDA KONTINU</a:t>
            </a:r>
            <a:endParaRPr lang="en-US" dirty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038600"/>
            <a:ext cx="5750249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 descr="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862" y="1612051"/>
            <a:ext cx="6113463" cy="2257425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24355789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9" y="0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87" y="152400"/>
            <a:ext cx="7086600" cy="838200"/>
          </a:xfrm>
        </p:spPr>
        <p:txBody>
          <a:bodyPr/>
          <a:lstStyle/>
          <a:p>
            <a:r>
              <a:rPr lang="en-US" sz="3600" dirty="0"/>
              <a:t>MUATAN DALAM </a:t>
            </a:r>
            <a:r>
              <a:rPr lang="en-US" sz="3600" dirty="0" smtClean="0"/>
              <a:t>MEDAN LISTRIK</a:t>
            </a:r>
            <a:endParaRPr lang="en-US" sz="3600" dirty="0"/>
          </a:p>
        </p:txBody>
      </p:sp>
      <p:pic>
        <p:nvPicPr>
          <p:cNvPr id="105487" name="Picture 1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0"/>
            <a:ext cx="4724400" cy="1987550"/>
          </a:xfrm>
          <a:prstGeom prst="rect">
            <a:avLst/>
          </a:prstGeom>
          <a:noFill/>
        </p:spPr>
      </p:pic>
      <p:pic>
        <p:nvPicPr>
          <p:cNvPr id="105486" name="Picture 1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1600200" cy="321945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21546900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9" y="0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APLIKASI</a:t>
            </a:r>
          </a:p>
        </p:txBody>
      </p:sp>
      <p:pic>
        <p:nvPicPr>
          <p:cNvPr id="229381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6019800" cy="370205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7697035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36922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828800" y="1809198"/>
            <a:ext cx="7086600" cy="5181600"/>
          </a:xfrm>
        </p:spPr>
        <p:txBody>
          <a:bodyPr/>
          <a:lstStyle/>
          <a:p>
            <a:pPr lvl="0"/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Coulomb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muatan-muatan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086600" cy="838200"/>
          </a:xfrm>
        </p:spPr>
        <p:txBody>
          <a:bodyPr/>
          <a:lstStyle/>
          <a:p>
            <a:r>
              <a:rPr lang="en-US" dirty="0" err="1" smtClean="0"/>
              <a:t>Fenomena</a:t>
            </a:r>
            <a:endParaRPr lang="en-US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124200"/>
            <a:ext cx="35052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 descr="16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32766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0945938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02876" y="1961972"/>
            <a:ext cx="7086600" cy="5181600"/>
          </a:xfrm>
        </p:spPr>
        <p:txBody>
          <a:bodyPr/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: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 smtClean="0"/>
          </a:p>
          <a:p>
            <a:r>
              <a:rPr lang="en-US" dirty="0" err="1" smtClean="0"/>
              <a:t>Terkuantisasi</a:t>
            </a:r>
            <a:endParaRPr lang="en-US" dirty="0" smtClean="0"/>
          </a:p>
          <a:p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 = </a:t>
            </a:r>
            <a:r>
              <a:rPr lang="en-US" dirty="0" err="1" smtClean="0"/>
              <a:t>muatan</a:t>
            </a:r>
            <a:r>
              <a:rPr lang="en-US" dirty="0" smtClean="0"/>
              <a:t> 1 </a:t>
            </a:r>
            <a:r>
              <a:rPr lang="en-US" dirty="0" err="1" smtClean="0"/>
              <a:t>elektron</a:t>
            </a:r>
            <a:r>
              <a:rPr lang="en-US" dirty="0" smtClean="0"/>
              <a:t>  =  1,6 x 10</a:t>
            </a:r>
            <a:r>
              <a:rPr lang="en-US" baseline="30000" dirty="0" smtClean="0"/>
              <a:t>-19</a:t>
            </a:r>
            <a:r>
              <a:rPr lang="en-US" dirty="0" smtClean="0"/>
              <a:t>C</a:t>
            </a:r>
          </a:p>
          <a:p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Coulomb (C)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62140"/>
            <a:ext cx="7086600" cy="838200"/>
          </a:xfrm>
        </p:spPr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/>
          </a:p>
        </p:txBody>
      </p:sp>
      <p:sp>
        <p:nvSpPr>
          <p:cNvPr id="45088" name="Oval 32"/>
          <p:cNvSpPr>
            <a:spLocks noChangeArrowheads="1"/>
          </p:cNvSpPr>
          <p:nvPr/>
        </p:nvSpPr>
        <p:spPr bwMode="auto">
          <a:xfrm>
            <a:off x="3448639" y="4267200"/>
            <a:ext cx="838200" cy="7620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+</a:t>
            </a:r>
          </a:p>
        </p:txBody>
      </p:sp>
      <p:sp>
        <p:nvSpPr>
          <p:cNvPr id="45089" name="Oval 33"/>
          <p:cNvSpPr>
            <a:spLocks noChangeArrowheads="1"/>
          </p:cNvSpPr>
          <p:nvPr/>
        </p:nvSpPr>
        <p:spPr bwMode="auto">
          <a:xfrm>
            <a:off x="6105686" y="4267200"/>
            <a:ext cx="838200" cy="7620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-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19485184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676400"/>
            <a:ext cx="7086600" cy="5181600"/>
          </a:xfrm>
        </p:spPr>
        <p:txBody>
          <a:bodyPr/>
          <a:lstStyle/>
          <a:p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(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Coulomb) 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,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tolak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,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arahnya</a:t>
            </a:r>
            <a:r>
              <a:rPr lang="en-US" dirty="0" smtClean="0"/>
              <a:t>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90500"/>
            <a:ext cx="7086600" cy="838200"/>
          </a:xfrm>
        </p:spPr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endParaRPr lang="en-US" dirty="0"/>
          </a:p>
        </p:txBody>
      </p:sp>
      <p:pic>
        <p:nvPicPr>
          <p:cNvPr id="4" name="Picture 32" descr="7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495800"/>
            <a:ext cx="4498912" cy="208459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70236657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54" name="Object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79684"/>
              </p:ext>
            </p:extLst>
          </p:nvPr>
        </p:nvGraphicFramePr>
        <p:xfrm>
          <a:off x="4860582" y="4508780"/>
          <a:ext cx="2995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4" imgW="1498320" imgH="457200" progId="Equation.3">
                  <p:embed/>
                </p:oleObj>
              </mc:Choice>
              <mc:Fallback>
                <p:oleObj name="Equation" r:id="rId4" imgW="1498320" imgH="45720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582" y="4508780"/>
                        <a:ext cx="29956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406182" y="179077"/>
            <a:ext cx="7086600" cy="838200"/>
          </a:xfrm>
        </p:spPr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Coulomb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12582" y="1841780"/>
            <a:ext cx="6553200" cy="1219200"/>
          </a:xfrm>
        </p:spPr>
        <p:txBody>
          <a:bodyPr>
            <a:normAutofit lnSpcReduction="10000"/>
          </a:bodyPr>
          <a:lstStyle/>
          <a:p>
            <a:pPr marL="114300" indent="0">
              <a:buFontTx/>
              <a:buNone/>
            </a:pPr>
            <a:r>
              <a:rPr lang="en-US" sz="2400" dirty="0" err="1" smtClean="0"/>
              <a:t>Muatan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</a:rPr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</a:rPr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muatan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</a:rPr>
              <a:t>2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Muatan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</a:rPr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</a:rPr>
              <a:t>F</a:t>
            </a:r>
            <a:r>
              <a:rPr lang="en-US" sz="2400" i="1" baseline="-25000" dirty="0" smtClean="0">
                <a:latin typeface="Times New Roman" pitchFamily="18" charset="0"/>
              </a:rPr>
              <a:t>12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</a:rPr>
              <a:t>2</a:t>
            </a:r>
            <a:endParaRPr lang="en-US" sz="2400" i="1" baseline="-25000" dirty="0">
              <a:latin typeface="Times New Roman" pitchFamily="18" charset="0"/>
            </a:endParaRPr>
          </a:p>
        </p:txBody>
      </p:sp>
      <p:graphicFrame>
        <p:nvGraphicFramePr>
          <p:cNvPr id="48151" name="Object 2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8091127"/>
              </p:ext>
            </p:extLst>
          </p:nvPr>
        </p:nvGraphicFramePr>
        <p:xfrm>
          <a:off x="3565182" y="3213380"/>
          <a:ext cx="3198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6" imgW="1600200" imgH="431640" progId="Equation.3">
                  <p:embed/>
                </p:oleObj>
              </mc:Choice>
              <mc:Fallback>
                <p:oleObj name="Equation" r:id="rId6" imgW="1600200" imgH="43164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182" y="3213380"/>
                        <a:ext cx="31988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193582" y="357850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193582" y="624550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2846045" y="4289705"/>
            <a:ext cx="363537" cy="4445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/>
              <a:t>+</a:t>
            </a: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860457" y="5356505"/>
            <a:ext cx="363538" cy="4445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/>
              <a:t>+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2193582" y="4691343"/>
            <a:ext cx="742950" cy="1554162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V="1">
            <a:off x="2193582" y="5651780"/>
            <a:ext cx="1704975" cy="59372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155607" y="4640543"/>
            <a:ext cx="742950" cy="80962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4160495" y="5751793"/>
            <a:ext cx="498475" cy="4937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2411070" y="3845205"/>
            <a:ext cx="481012" cy="492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2587282" y="3780118"/>
            <a:ext cx="59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F</a:t>
            </a:r>
            <a:r>
              <a:rPr lang="en-US" sz="2400" b="1" baseline="-25000"/>
              <a:t>21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111157" y="403253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q</a:t>
            </a:r>
            <a:r>
              <a:rPr lang="en-US" sz="2400" baseline="-25000"/>
              <a:t>1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117632" y="5146955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q</a:t>
            </a:r>
            <a:r>
              <a:rPr lang="en-US" sz="2400" baseline="-25000"/>
              <a:t>2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422432" y="5651780"/>
            <a:ext cx="59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F</a:t>
            </a:r>
            <a:r>
              <a:rPr lang="en-US" sz="2400" b="1" baseline="-25000"/>
              <a:t>12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557120" y="5194580"/>
            <a:ext cx="39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>
                <a:solidFill>
                  <a:schemeClr val="accent2"/>
                </a:solidFill>
              </a:rPr>
              <a:t>r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3209582" y="5804180"/>
            <a:ext cx="39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>
                <a:solidFill>
                  <a:schemeClr val="accent2"/>
                </a:solidFill>
              </a:rPr>
              <a:t>r</a:t>
            </a:r>
            <a:r>
              <a:rPr lang="en-US" sz="24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460407" y="4669118"/>
            <a:ext cx="71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>
                <a:solidFill>
                  <a:schemeClr val="accent2"/>
                </a:solidFill>
              </a:rPr>
              <a:t>r</a:t>
            </a:r>
            <a:r>
              <a:rPr lang="en-US" sz="2400" baseline="-25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-r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</a:p>
        </p:txBody>
      </p:sp>
      <p:graphicFrame>
        <p:nvGraphicFramePr>
          <p:cNvPr id="48153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222965"/>
              </p:ext>
            </p:extLst>
          </p:nvPr>
        </p:nvGraphicFramePr>
        <p:xfrm>
          <a:off x="6994182" y="3240367"/>
          <a:ext cx="14986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8" imgW="749160" imgH="444240" progId="Equation.3">
                  <p:embed/>
                </p:oleObj>
              </mc:Choice>
              <mc:Fallback>
                <p:oleObj name="Equation" r:id="rId8" imgW="749160" imgH="44424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182" y="3240367"/>
                        <a:ext cx="14986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4403382" y="420398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Times New Roman" pitchFamily="18" charset="0"/>
              </a:rPr>
              <a:t>k</a:t>
            </a:r>
            <a:r>
              <a:rPr lang="en-US" sz="2000">
                <a:latin typeface="Calibri" pitchFamily="34" charset="0"/>
              </a:rPr>
              <a:t> = konstanta Coulomb</a:t>
            </a:r>
            <a:endParaRPr lang="en-US" sz="2000" i="1" baseline="-25000">
              <a:latin typeface="Times New Roman" pitchFamily="18" charset="0"/>
            </a:endParaRPr>
          </a:p>
        </p:txBody>
      </p:sp>
      <p:graphicFrame>
        <p:nvGraphicFramePr>
          <p:cNvPr id="48166" name="Objec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406367"/>
              </p:ext>
            </p:extLst>
          </p:nvPr>
        </p:nvGraphicFramePr>
        <p:xfrm>
          <a:off x="5698782" y="5727980"/>
          <a:ext cx="26908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10" imgW="1346040" imgH="419040" progId="Equation.3">
                  <p:embed/>
                </p:oleObj>
              </mc:Choice>
              <mc:Fallback>
                <p:oleObj name="Equation" r:id="rId10" imgW="1346040" imgH="41904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782" y="5727980"/>
                        <a:ext cx="26908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87" name="Text Box 59"/>
          <p:cNvSpPr txBox="1">
            <a:spLocks noChangeArrowheads="1"/>
          </p:cNvSpPr>
          <p:nvPr/>
        </p:nvSpPr>
        <p:spPr bwMode="auto">
          <a:xfrm>
            <a:off x="5241582" y="603278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8188" name="Text Box 60"/>
          <p:cNvSpPr txBox="1">
            <a:spLocks noChangeArrowheads="1"/>
          </p:cNvSpPr>
          <p:nvPr/>
        </p:nvSpPr>
        <p:spPr bwMode="auto">
          <a:xfrm>
            <a:off x="1812582" y="328958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04798056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65" grpId="0" build="p"/>
      <p:bldP spid="4816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1676400" y="1552612"/>
            <a:ext cx="3352800" cy="5181600"/>
          </a:xfrm>
        </p:spPr>
        <p:txBody>
          <a:bodyPr/>
          <a:lstStyle/>
          <a:p>
            <a:r>
              <a:rPr lang="en-US" smtClean="0"/>
              <a:t>Pada gaya tolak menolak, arah r dan F sama,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Pada gaya tarik menarik, arah r dan F berlawanan, </a:t>
            </a:r>
          </a:p>
          <a:p>
            <a:endParaRPr lang="en-US"/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086600" cy="838200"/>
          </a:xfrm>
        </p:spPr>
        <p:txBody>
          <a:bodyPr/>
          <a:lstStyle/>
          <a:p>
            <a:r>
              <a:rPr lang="en-US" dirty="0" smtClean="0"/>
              <a:t>GAYA COULOMB</a:t>
            </a:r>
            <a:endParaRPr lang="en-US" dirty="0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7467600" y="1781211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>
                <a:latin typeface="Times New Roman" pitchFamily="18" charset="0"/>
              </a:rPr>
              <a:t>q</a:t>
            </a:r>
            <a:r>
              <a:rPr lang="en-US" sz="2400" b="1" i="1" baseline="-25000">
                <a:latin typeface="Times New Roman" pitchFamily="18" charset="0"/>
              </a:rPr>
              <a:t>2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791200" y="1781211"/>
            <a:ext cx="2952750" cy="1169988"/>
            <a:chOff x="816" y="895"/>
            <a:chExt cx="1860" cy="737"/>
          </a:xfrm>
        </p:grpSpPr>
        <p:sp>
          <p:nvSpPr>
            <p:cNvPr id="129028" name="Oval 4"/>
            <p:cNvSpPr>
              <a:spLocks noChangeArrowheads="1"/>
            </p:cNvSpPr>
            <p:nvPr/>
          </p:nvSpPr>
          <p:spPr bwMode="auto">
            <a:xfrm>
              <a:off x="816" y="1152"/>
              <a:ext cx="336" cy="35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/>
                <a:t>+</a:t>
              </a:r>
            </a:p>
          </p:txBody>
        </p:sp>
        <p:sp>
          <p:nvSpPr>
            <p:cNvPr id="129029" name="Oval 5"/>
            <p:cNvSpPr>
              <a:spLocks noChangeArrowheads="1"/>
            </p:cNvSpPr>
            <p:nvPr/>
          </p:nvSpPr>
          <p:spPr bwMode="auto">
            <a:xfrm>
              <a:off x="1824" y="1152"/>
              <a:ext cx="336" cy="35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/>
                <a:t>+</a:t>
              </a:r>
            </a:p>
          </p:txBody>
        </p:sp>
        <p:sp>
          <p:nvSpPr>
            <p:cNvPr id="129030" name="Line 6"/>
            <p:cNvSpPr>
              <a:spLocks noChangeShapeType="1"/>
            </p:cNvSpPr>
            <p:nvPr/>
          </p:nvSpPr>
          <p:spPr bwMode="auto">
            <a:xfrm>
              <a:off x="1152" y="1344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31" name="Line 7"/>
            <p:cNvSpPr>
              <a:spLocks noChangeShapeType="1"/>
            </p:cNvSpPr>
            <p:nvPr/>
          </p:nvSpPr>
          <p:spPr bwMode="auto">
            <a:xfrm>
              <a:off x="2160" y="1344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>
              <a:off x="864" y="895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i="1">
                  <a:latin typeface="Times New Roman" pitchFamily="18" charset="0"/>
                </a:rPr>
                <a:t>q</a:t>
              </a:r>
              <a:r>
                <a:rPr lang="en-US" sz="2000" b="1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9036" name="Text Box 12"/>
            <p:cNvSpPr txBox="1">
              <a:spLocks noChangeArrowheads="1"/>
            </p:cNvSpPr>
            <p:nvPr/>
          </p:nvSpPr>
          <p:spPr bwMode="auto">
            <a:xfrm>
              <a:off x="2304" y="1344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latin typeface="Times New Roman" pitchFamily="18" charset="0"/>
                </a:rPr>
                <a:t>F</a:t>
              </a:r>
              <a:r>
                <a:rPr lang="en-US" sz="2400" b="1" i="1" baseline="-25000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29040" name="Text Box 16"/>
            <p:cNvSpPr txBox="1">
              <a:spLocks noChangeArrowheads="1"/>
            </p:cNvSpPr>
            <p:nvPr/>
          </p:nvSpPr>
          <p:spPr bwMode="auto">
            <a:xfrm>
              <a:off x="1217" y="1327"/>
              <a:ext cx="2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en-US" sz="2000" b="1" i="1" baseline="-25000">
                  <a:solidFill>
                    <a:srgbClr val="FF3300"/>
                  </a:solidFill>
                  <a:latin typeface="Times New Roman" pitchFamily="18" charset="0"/>
                </a:rPr>
                <a:t>12</a:t>
              </a: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5048250" y="2770224"/>
            <a:ext cx="2876550" cy="1296987"/>
            <a:chOff x="348" y="1679"/>
            <a:chExt cx="1812" cy="817"/>
          </a:xfrm>
        </p:grpSpPr>
        <p:sp>
          <p:nvSpPr>
            <p:cNvPr id="129041" name="Oval 17"/>
            <p:cNvSpPr>
              <a:spLocks noChangeArrowheads="1"/>
            </p:cNvSpPr>
            <p:nvPr/>
          </p:nvSpPr>
          <p:spPr bwMode="auto">
            <a:xfrm>
              <a:off x="816" y="1967"/>
              <a:ext cx="336" cy="35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/>
                <a:t>+</a:t>
              </a:r>
            </a:p>
          </p:txBody>
        </p:sp>
        <p:sp>
          <p:nvSpPr>
            <p:cNvPr id="129042" name="Oval 18"/>
            <p:cNvSpPr>
              <a:spLocks noChangeArrowheads="1"/>
            </p:cNvSpPr>
            <p:nvPr/>
          </p:nvSpPr>
          <p:spPr bwMode="auto">
            <a:xfrm>
              <a:off x="1824" y="1967"/>
              <a:ext cx="336" cy="35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/>
                <a:t>+</a:t>
              </a:r>
            </a:p>
          </p:txBody>
        </p:sp>
        <p:sp>
          <p:nvSpPr>
            <p:cNvPr id="129043" name="Line 19"/>
            <p:cNvSpPr>
              <a:spLocks noChangeShapeType="1"/>
            </p:cNvSpPr>
            <p:nvPr/>
          </p:nvSpPr>
          <p:spPr bwMode="auto">
            <a:xfrm>
              <a:off x="1440" y="2159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44" name="Line 20"/>
            <p:cNvSpPr>
              <a:spLocks noChangeShapeType="1"/>
            </p:cNvSpPr>
            <p:nvPr/>
          </p:nvSpPr>
          <p:spPr bwMode="auto">
            <a:xfrm>
              <a:off x="432" y="2160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45" name="Text Box 21"/>
            <p:cNvSpPr txBox="1">
              <a:spLocks noChangeArrowheads="1"/>
            </p:cNvSpPr>
            <p:nvPr/>
          </p:nvSpPr>
          <p:spPr bwMode="auto">
            <a:xfrm>
              <a:off x="864" y="1710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i="1">
                  <a:latin typeface="Times New Roman" pitchFamily="18" charset="0"/>
                </a:rPr>
                <a:t>q</a:t>
              </a:r>
              <a:r>
                <a:rPr lang="en-US" sz="2000" b="1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9046" name="Text Box 22"/>
            <p:cNvSpPr txBox="1">
              <a:spLocks noChangeArrowheads="1"/>
            </p:cNvSpPr>
            <p:nvPr/>
          </p:nvSpPr>
          <p:spPr bwMode="auto">
            <a:xfrm>
              <a:off x="1872" y="1679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latin typeface="Times New Roman" pitchFamily="18" charset="0"/>
                </a:rPr>
                <a:t>q</a:t>
              </a:r>
              <a:r>
                <a:rPr lang="en-US" sz="2400" b="1" i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9047" name="Text Box 23"/>
            <p:cNvSpPr txBox="1">
              <a:spLocks noChangeArrowheads="1"/>
            </p:cNvSpPr>
            <p:nvPr/>
          </p:nvSpPr>
          <p:spPr bwMode="auto">
            <a:xfrm>
              <a:off x="348" y="2208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latin typeface="Times New Roman" pitchFamily="18" charset="0"/>
                </a:rPr>
                <a:t>F</a:t>
              </a:r>
              <a:r>
                <a:rPr lang="en-US" sz="2400" b="1" i="1" baseline="-25000"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129048" name="Text Box 24"/>
            <p:cNvSpPr txBox="1">
              <a:spLocks noChangeArrowheads="1"/>
            </p:cNvSpPr>
            <p:nvPr/>
          </p:nvSpPr>
          <p:spPr bwMode="auto">
            <a:xfrm>
              <a:off x="1265" y="211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en-US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21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791200" y="4114836"/>
            <a:ext cx="2133600" cy="1171575"/>
            <a:chOff x="816" y="2544"/>
            <a:chExt cx="1344" cy="738"/>
          </a:xfrm>
        </p:grpSpPr>
        <p:sp>
          <p:nvSpPr>
            <p:cNvPr id="129056" name="Oval 32"/>
            <p:cNvSpPr>
              <a:spLocks noChangeArrowheads="1"/>
            </p:cNvSpPr>
            <p:nvPr/>
          </p:nvSpPr>
          <p:spPr bwMode="auto">
            <a:xfrm>
              <a:off x="816" y="2801"/>
              <a:ext cx="336" cy="35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/>
                <a:t>-</a:t>
              </a:r>
            </a:p>
          </p:txBody>
        </p:sp>
        <p:sp>
          <p:nvSpPr>
            <p:cNvPr id="129057" name="Oval 33"/>
            <p:cNvSpPr>
              <a:spLocks noChangeArrowheads="1"/>
            </p:cNvSpPr>
            <p:nvPr/>
          </p:nvSpPr>
          <p:spPr bwMode="auto">
            <a:xfrm>
              <a:off x="1824" y="2801"/>
              <a:ext cx="336" cy="35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/>
                <a:t>+</a:t>
              </a:r>
            </a:p>
          </p:txBody>
        </p:sp>
        <p:sp>
          <p:nvSpPr>
            <p:cNvPr id="129058" name="Line 34"/>
            <p:cNvSpPr>
              <a:spLocks noChangeShapeType="1"/>
            </p:cNvSpPr>
            <p:nvPr/>
          </p:nvSpPr>
          <p:spPr bwMode="auto">
            <a:xfrm>
              <a:off x="1152" y="2993"/>
              <a:ext cx="288" cy="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59" name="Line 35"/>
            <p:cNvSpPr>
              <a:spLocks noChangeShapeType="1"/>
            </p:cNvSpPr>
            <p:nvPr/>
          </p:nvSpPr>
          <p:spPr bwMode="auto">
            <a:xfrm>
              <a:off x="1440" y="2994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60" name="Text Box 36"/>
            <p:cNvSpPr txBox="1">
              <a:spLocks noChangeArrowheads="1"/>
            </p:cNvSpPr>
            <p:nvPr/>
          </p:nvSpPr>
          <p:spPr bwMode="auto">
            <a:xfrm>
              <a:off x="864" y="2544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i="1">
                  <a:latin typeface="Times New Roman" pitchFamily="18" charset="0"/>
                </a:rPr>
                <a:t>q</a:t>
              </a:r>
              <a:r>
                <a:rPr lang="en-US" sz="2000" b="1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9061" name="Text Box 37"/>
            <p:cNvSpPr txBox="1">
              <a:spLocks noChangeArrowheads="1"/>
            </p:cNvSpPr>
            <p:nvPr/>
          </p:nvSpPr>
          <p:spPr bwMode="auto">
            <a:xfrm>
              <a:off x="1488" y="2994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latin typeface="Times New Roman" pitchFamily="18" charset="0"/>
                </a:rPr>
                <a:t>F</a:t>
              </a:r>
              <a:r>
                <a:rPr lang="en-US" sz="2400" b="1" i="1" baseline="-25000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29062" name="Text Box 38"/>
            <p:cNvSpPr txBox="1">
              <a:spLocks noChangeArrowheads="1"/>
            </p:cNvSpPr>
            <p:nvPr/>
          </p:nvSpPr>
          <p:spPr bwMode="auto">
            <a:xfrm>
              <a:off x="1152" y="2946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en-US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29079" name="Text Box 55"/>
            <p:cNvSpPr txBox="1">
              <a:spLocks noChangeArrowheads="1"/>
            </p:cNvSpPr>
            <p:nvPr/>
          </p:nvSpPr>
          <p:spPr bwMode="auto">
            <a:xfrm>
              <a:off x="1836" y="254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latin typeface="Times New Roman" pitchFamily="18" charset="0"/>
                </a:rPr>
                <a:t>q</a:t>
              </a:r>
              <a:r>
                <a:rPr lang="en-US" sz="2400" b="1" i="1" baseline="-2500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791200" y="5286411"/>
            <a:ext cx="2133600" cy="1219200"/>
            <a:chOff x="816" y="3264"/>
            <a:chExt cx="1344" cy="768"/>
          </a:xfrm>
        </p:grpSpPr>
        <p:sp>
          <p:nvSpPr>
            <p:cNvPr id="129063" name="Oval 39"/>
            <p:cNvSpPr>
              <a:spLocks noChangeArrowheads="1"/>
            </p:cNvSpPr>
            <p:nvPr/>
          </p:nvSpPr>
          <p:spPr bwMode="auto">
            <a:xfrm>
              <a:off x="816" y="3551"/>
              <a:ext cx="336" cy="35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/>
                <a:t>-</a:t>
              </a:r>
            </a:p>
          </p:txBody>
        </p:sp>
        <p:sp>
          <p:nvSpPr>
            <p:cNvPr id="129064" name="Oval 40"/>
            <p:cNvSpPr>
              <a:spLocks noChangeArrowheads="1"/>
            </p:cNvSpPr>
            <p:nvPr/>
          </p:nvSpPr>
          <p:spPr bwMode="auto">
            <a:xfrm>
              <a:off x="1824" y="3551"/>
              <a:ext cx="336" cy="35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/>
                <a:t>+</a:t>
              </a:r>
            </a:p>
          </p:txBody>
        </p:sp>
        <p:sp>
          <p:nvSpPr>
            <p:cNvPr id="129065" name="Line 41"/>
            <p:cNvSpPr>
              <a:spLocks noChangeShapeType="1"/>
            </p:cNvSpPr>
            <p:nvPr/>
          </p:nvSpPr>
          <p:spPr bwMode="auto">
            <a:xfrm>
              <a:off x="1536" y="3743"/>
              <a:ext cx="288" cy="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66" name="Line 42"/>
            <p:cNvSpPr>
              <a:spLocks noChangeShapeType="1"/>
            </p:cNvSpPr>
            <p:nvPr/>
          </p:nvSpPr>
          <p:spPr bwMode="auto">
            <a:xfrm>
              <a:off x="1152" y="3744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67" name="Text Box 43"/>
            <p:cNvSpPr txBox="1">
              <a:spLocks noChangeArrowheads="1"/>
            </p:cNvSpPr>
            <p:nvPr/>
          </p:nvSpPr>
          <p:spPr bwMode="auto">
            <a:xfrm>
              <a:off x="864" y="3294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i="1">
                  <a:latin typeface="Times New Roman" pitchFamily="18" charset="0"/>
                </a:rPr>
                <a:t>q</a:t>
              </a:r>
              <a:r>
                <a:rPr lang="en-US" sz="2000" b="1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9068" name="Text Box 44"/>
            <p:cNvSpPr txBox="1">
              <a:spLocks noChangeArrowheads="1"/>
            </p:cNvSpPr>
            <p:nvPr/>
          </p:nvSpPr>
          <p:spPr bwMode="auto">
            <a:xfrm>
              <a:off x="1200" y="3744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latin typeface="Times New Roman" pitchFamily="18" charset="0"/>
                </a:rPr>
                <a:t>F</a:t>
              </a:r>
              <a:r>
                <a:rPr lang="en-US" sz="2400" b="1" i="1" baseline="-25000"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129069" name="Text Box 45"/>
            <p:cNvSpPr txBox="1">
              <a:spLocks noChangeArrowheads="1"/>
            </p:cNvSpPr>
            <p:nvPr/>
          </p:nvSpPr>
          <p:spPr bwMode="auto">
            <a:xfrm>
              <a:off x="1553" y="3408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en-US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129080" name="Text Box 56"/>
            <p:cNvSpPr txBox="1">
              <a:spLocks noChangeArrowheads="1"/>
            </p:cNvSpPr>
            <p:nvPr/>
          </p:nvSpPr>
          <p:spPr bwMode="auto">
            <a:xfrm>
              <a:off x="1884" y="326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latin typeface="Times New Roman" pitchFamily="18" charset="0"/>
                </a:rPr>
                <a:t>q</a:t>
              </a:r>
              <a:r>
                <a:rPr lang="en-US" sz="2400" b="1" i="1" baseline="-25000">
                  <a:latin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2110535102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12713"/>
            <a:ext cx="7086600" cy="838200"/>
          </a:xfrm>
        </p:spPr>
        <p:txBody>
          <a:bodyPr/>
          <a:lstStyle/>
          <a:p>
            <a:r>
              <a:rPr lang="en-US" dirty="0"/>
              <a:t>GARIS MEDAN LISTRIK</a:t>
            </a: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001837" y="1295400"/>
            <a:ext cx="2417763" cy="2743200"/>
          </a:xfrm>
          <a:noFill/>
          <a:ln/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240212"/>
            <a:ext cx="2133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5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267200"/>
            <a:ext cx="19812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3087" y="2263775"/>
            <a:ext cx="2667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7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133600"/>
            <a:ext cx="20208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19385985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8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12" y="1921026"/>
            <a:ext cx="189551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1648"/>
            <a:ext cx="7086600" cy="838200"/>
          </a:xfrm>
        </p:spPr>
        <p:txBody>
          <a:bodyPr/>
          <a:lstStyle/>
          <a:p>
            <a:r>
              <a:rPr lang="en-US" dirty="0" smtClean="0"/>
              <a:t>GAYA &amp; MEDAN LISTRIK </a:t>
            </a:r>
            <a:endParaRPr lang="en-US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2059" y="1573364"/>
            <a:ext cx="5486400" cy="5181600"/>
          </a:xfrm>
        </p:spPr>
        <p:txBody>
          <a:bodyPr/>
          <a:lstStyle/>
          <a:p>
            <a:r>
              <a:rPr lang="en-US" sz="2400" dirty="0" err="1"/>
              <a:t>Kuat</a:t>
            </a:r>
            <a:r>
              <a:rPr lang="en-US" sz="2400" dirty="0"/>
              <a:t> Medan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i="1" dirty="0">
                <a:latin typeface="Times New Roman" pitchFamily="18" charset="0"/>
              </a:rPr>
              <a:t>E</a:t>
            </a:r>
            <a:r>
              <a:rPr lang="en-US" sz="2400" dirty="0"/>
              <a:t> = Gaya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i="1" dirty="0">
                <a:latin typeface="Times New Roman" pitchFamily="18" charset="0"/>
              </a:rPr>
              <a:t>F</a:t>
            </a:r>
            <a:r>
              <a:rPr lang="en-US" sz="2400" dirty="0"/>
              <a:t> per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i="1" dirty="0">
                <a:latin typeface="Times New Roman" pitchFamily="18" charset="0"/>
              </a:rPr>
              <a:t>q, </a:t>
            </a:r>
            <a:r>
              <a:rPr lang="en-US" sz="2400" dirty="0" err="1"/>
              <a:t>dimana</a:t>
            </a:r>
            <a:r>
              <a:rPr lang="en-US" sz="2400" dirty="0"/>
              <a:t> Q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dirty="0">
                <a:latin typeface="Times New Roman" pitchFamily="18" charset="0"/>
              </a:rPr>
              <a:t>r </a:t>
            </a:r>
            <a:r>
              <a:rPr lang="en-US" sz="2400" dirty="0"/>
              <a:t>=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Q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(P)</a:t>
            </a:r>
          </a:p>
          <a:p>
            <a:r>
              <a:rPr lang="en-US" sz="2400" dirty="0" err="1"/>
              <a:t>Satuan</a:t>
            </a:r>
            <a:r>
              <a:rPr lang="en-US" sz="2400" dirty="0"/>
              <a:t> E </a:t>
            </a:r>
            <a:r>
              <a:rPr lang="en-US" sz="2400" dirty="0" err="1"/>
              <a:t>adalah</a:t>
            </a:r>
            <a:r>
              <a:rPr lang="en-US" sz="2400" dirty="0"/>
              <a:t> N/C (Newton/Coulomb)</a:t>
            </a:r>
          </a:p>
        </p:txBody>
      </p:sp>
      <p:graphicFrame>
        <p:nvGraphicFramePr>
          <p:cNvPr id="8707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592998"/>
              </p:ext>
            </p:extLst>
          </p:nvPr>
        </p:nvGraphicFramePr>
        <p:xfrm>
          <a:off x="3186088" y="2762968"/>
          <a:ext cx="27003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5" imgW="1295280" imgH="380880" progId="Equation.3">
                  <p:embed/>
                </p:oleObj>
              </mc:Choice>
              <mc:Fallback>
                <p:oleObj name="Equation" r:id="rId5" imgW="129528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088" y="2762968"/>
                        <a:ext cx="270033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55797"/>
              </p:ext>
            </p:extLst>
          </p:nvPr>
        </p:nvGraphicFramePr>
        <p:xfrm>
          <a:off x="3848279" y="3865207"/>
          <a:ext cx="137595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7" imgW="1002960" imgH="444240" progId="">
                  <p:embed/>
                </p:oleObj>
              </mc:Choice>
              <mc:Fallback>
                <p:oleObj name="Equation" r:id="rId7" imgW="1002960" imgH="444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279" y="3865207"/>
                        <a:ext cx="1375954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412185019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1837</TotalTime>
  <Words>750</Words>
  <Application>Microsoft Office PowerPoint</Application>
  <PresentationFormat>On-screen Show (4:3)</PresentationFormat>
  <Paragraphs>279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Module</vt:lpstr>
      <vt:lpstr>Equation</vt:lpstr>
      <vt:lpstr>Muatan Listrik dan  Medan Listrik</vt:lpstr>
      <vt:lpstr>Tujuan Instruksional Khusus</vt:lpstr>
      <vt:lpstr>Fenomena</vt:lpstr>
      <vt:lpstr>Sifat Muatan Listrik</vt:lpstr>
      <vt:lpstr>Sifat Interaksi Muatan</vt:lpstr>
      <vt:lpstr>Hukum Coulomb</vt:lpstr>
      <vt:lpstr>GAYA COULOMB</vt:lpstr>
      <vt:lpstr>GARIS MEDAN LISTRIK</vt:lpstr>
      <vt:lpstr>GAYA &amp; MEDAN LISTRIK </vt:lpstr>
      <vt:lpstr>E DI SEKITAR BENDA KONTINU</vt:lpstr>
      <vt:lpstr>E DISEKITAR BENDA KONTINU</vt:lpstr>
      <vt:lpstr>E DISEKITAR BENDA KONTINU</vt:lpstr>
      <vt:lpstr>E DISEKITAR BENDA KONTINU</vt:lpstr>
      <vt:lpstr>MUATAN DALAM MEDAN LISTRIK</vt:lpstr>
      <vt:lpstr>APLIKASI</vt:lpstr>
    </vt:vector>
  </TitlesOfParts>
  <Company>Dept. Fisika 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39</cp:revision>
  <dcterms:created xsi:type="dcterms:W3CDTF">2009-02-16T18:51:48Z</dcterms:created>
  <dcterms:modified xsi:type="dcterms:W3CDTF">2020-12-16T16:59:32Z</dcterms:modified>
</cp:coreProperties>
</file>