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2"/>
  </p:notesMasterIdLst>
  <p:sldIdLst>
    <p:sldId id="257" r:id="rId2"/>
    <p:sldId id="330" r:id="rId3"/>
    <p:sldId id="309" r:id="rId4"/>
    <p:sldId id="331" r:id="rId5"/>
    <p:sldId id="298" r:id="rId6"/>
    <p:sldId id="299" r:id="rId7"/>
    <p:sldId id="323" r:id="rId8"/>
    <p:sldId id="324" r:id="rId9"/>
    <p:sldId id="332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Gaya Medium 2 - Akse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Gaya Medium 2 - Akse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Gaya Medium 2 - Aks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Gaya Medium 2 - Akse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DE18-76FB-4785-A708-CAEE3F6BF79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02B2F-F247-45BC-9A48-8858052A85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A7F9-29A5-4D1C-B890-619EAAD0A83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87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52F-BA22-494F-ACBB-59227D45488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6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8A41-750C-4BCD-97C1-2997529AB4E1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1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7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7E11-4A96-4DB7-AEF6-8CB0EADFACA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3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2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8A92-D51F-4B0A-BBF7-456E3EFC340B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4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304-9711-4B3D-837E-3DAE6E43B74F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3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5148-7839-49CF-B195-C7EDD522F603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6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C2AB-1DC6-4149-A562-B54EF19EB235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FD99-B038-460A-B5EA-077DEB4A0E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7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CF04-9406-489C-A1AC-C7EB13DC0D47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02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960" y="477838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/>
              <a:t>Validasi</a:t>
            </a:r>
            <a:r>
              <a:rPr lang="en-US" sz="4000" dirty="0"/>
              <a:t> </a:t>
            </a:r>
            <a:r>
              <a:rPr lang="en-US" sz="4000" dirty="0" err="1"/>
              <a:t>Instrumen</a:t>
            </a:r>
            <a:r>
              <a:rPr lang="en-US" sz="4000" dirty="0"/>
              <a:t> </a:t>
            </a:r>
            <a:r>
              <a:rPr lang="en-US" sz="4000" dirty="0" err="1"/>
              <a:t>Pengukuran</a:t>
            </a:r>
            <a:r>
              <a:rPr lang="en-US" sz="4000" dirty="0"/>
              <a:t> dan </a:t>
            </a:r>
            <a:r>
              <a:rPr lang="en-US" sz="4000" dirty="0" err="1"/>
              <a:t>Kuesioner</a:t>
            </a:r>
            <a:r>
              <a:rPr lang="en-US" sz="4000" dirty="0"/>
              <a:t> </a:t>
            </a:r>
            <a:r>
              <a:rPr lang="en-US" sz="4000" dirty="0" err="1"/>
              <a:t>Penelitian</a:t>
            </a:r>
            <a:endParaRPr lang="en-US" sz="6000" i="1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124200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6939" y="4572000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32004" y="5562600"/>
            <a:ext cx="7315200" cy="5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MASSIVE OPEN ONLINE COURSES (MOOCs)</a:t>
            </a:r>
          </a:p>
        </p:txBody>
      </p:sp>
    </p:spTree>
    <p:extLst>
      <p:ext uri="{BB962C8B-B14F-4D97-AF65-F5344CB8AC3E}">
        <p14:creationId xmlns:p14="http://schemas.microsoft.com/office/powerpoint/2010/main" val="642214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0812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C533D-FAC5-44EA-87A4-0B53D368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FF7AE2-4CED-4678-B81A-30125D93D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Validasi</a:t>
            </a:r>
            <a:r>
              <a:rPr lang="en-ID" dirty="0"/>
              <a:t> dan </a:t>
            </a:r>
            <a:r>
              <a:rPr lang="en-ID" dirty="0" err="1"/>
              <a:t>Reliabilitas</a:t>
            </a:r>
            <a:endParaRPr lang="en-ID" dirty="0"/>
          </a:p>
          <a:p>
            <a:r>
              <a:rPr lang="en-ID" dirty="0"/>
              <a:t>Kapan </a:t>
            </a:r>
            <a:r>
              <a:rPr lang="en-ID" dirty="0" err="1"/>
              <a:t>melakukan</a:t>
            </a:r>
            <a:r>
              <a:rPr lang="en-ID" dirty="0"/>
              <a:t> Uji </a:t>
            </a:r>
            <a:r>
              <a:rPr lang="en-ID" dirty="0" err="1"/>
              <a:t>Reliabilitas</a:t>
            </a:r>
            <a:endParaRPr lang="en-ID" dirty="0"/>
          </a:p>
          <a:p>
            <a:r>
              <a:rPr lang="en-ID" dirty="0" err="1"/>
              <a:t>Tipe</a:t>
            </a:r>
            <a:r>
              <a:rPr lang="en-ID" dirty="0"/>
              <a:t> Uji </a:t>
            </a:r>
            <a:r>
              <a:rPr lang="en-ID" dirty="0" err="1"/>
              <a:t>Reliabilitas</a:t>
            </a:r>
            <a:r>
              <a:rPr lang="en-ID" dirty="0"/>
              <a:t> </a:t>
            </a:r>
          </a:p>
          <a:p>
            <a:pPr lvl="1"/>
            <a:r>
              <a:rPr lang="en-ID" dirty="0"/>
              <a:t>Internal </a:t>
            </a:r>
            <a:r>
              <a:rPr lang="en-ID" dirty="0" err="1"/>
              <a:t>Konsistensi</a:t>
            </a:r>
            <a:endParaRPr lang="en-ID" dirty="0"/>
          </a:p>
          <a:p>
            <a:pPr lvl="1"/>
            <a:r>
              <a:rPr lang="en-ID" dirty="0"/>
              <a:t>Inter </a:t>
            </a:r>
            <a:r>
              <a:rPr lang="en-ID" dirty="0" err="1"/>
              <a:t>rater</a:t>
            </a:r>
            <a:endParaRPr lang="en-ID" dirty="0"/>
          </a:p>
          <a:p>
            <a:pPr lvl="1"/>
            <a:r>
              <a:rPr lang="en-ID" dirty="0"/>
              <a:t>Test retest</a:t>
            </a:r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13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20"/>
    </mc:Choice>
    <mc:Fallback xmlns="">
      <p:transition spd="slow" advTm="2362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6C7B58-7C08-4E52-9253-ADE8352AB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Validitas</a:t>
            </a:r>
            <a:r>
              <a:rPr lang="en-ID" b="1" dirty="0"/>
              <a:t> &amp; </a:t>
            </a:r>
            <a:r>
              <a:rPr lang="en-ID" b="1" dirty="0" err="1"/>
              <a:t>reliabilitas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9A7B-759E-48DE-A2F4-08F6412B1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3520440" cy="4024125"/>
          </a:xfrm>
        </p:spPr>
        <p:txBody>
          <a:bodyPr>
            <a:normAutofit/>
          </a:bodyPr>
          <a:lstStyle/>
          <a:p>
            <a:r>
              <a:rPr lang="en-ID" dirty="0" err="1"/>
              <a:t>Validitas</a:t>
            </a:r>
            <a:endParaRPr lang="en-ID" dirty="0"/>
          </a:p>
          <a:p>
            <a:pPr lvl="1"/>
            <a:r>
              <a:rPr lang="en-ID" dirty="0" err="1"/>
              <a:t>Sejauh</a:t>
            </a:r>
            <a:r>
              <a:rPr lang="en-ID" dirty="0"/>
              <a:t> mana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seharusnya</a:t>
            </a:r>
            <a:r>
              <a:rPr lang="en-ID" dirty="0"/>
              <a:t> </a:t>
            </a:r>
            <a:r>
              <a:rPr lang="en-ID" dirty="0" err="1"/>
              <a:t>diukur</a:t>
            </a:r>
            <a:endParaRPr lang="en-ID" dirty="0"/>
          </a:p>
          <a:p>
            <a:r>
              <a:rPr lang="en-ID" dirty="0" err="1"/>
              <a:t>Reliabilitas</a:t>
            </a:r>
            <a:endParaRPr lang="en-ID" dirty="0"/>
          </a:p>
          <a:p>
            <a:pPr lvl="1"/>
            <a:r>
              <a:rPr lang="en-ID" dirty="0" err="1"/>
              <a:t>sejauh</a:t>
            </a:r>
            <a:r>
              <a:rPr lang="en-ID" dirty="0"/>
              <a:t> mana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ukur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konsisten</a:t>
            </a:r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2B26EFF-D3F2-42B8-9990-1F1FD78BC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989" y="2708020"/>
            <a:ext cx="6868586" cy="299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71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271"/>
    </mc:Choice>
    <mc:Fallback xmlns="">
      <p:transition spd="slow" advTm="15527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C947835B-A976-4A28-B373-472831425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/>
              <a:t>Kapan </a:t>
            </a:r>
            <a:r>
              <a:rPr lang="en-ID" dirty="0" err="1"/>
              <a:t>melakukan</a:t>
            </a:r>
            <a:r>
              <a:rPr lang="en-ID" dirty="0"/>
              <a:t> Uji </a:t>
            </a:r>
            <a:r>
              <a:rPr lang="en-ID" dirty="0" err="1"/>
              <a:t>Reliabilitas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74C1CC8F-00AD-4F03-B1B8-9F4161104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instrument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terbukti</a:t>
            </a:r>
            <a:r>
              <a:rPr lang="en-ID" dirty="0"/>
              <a:t> valid </a:t>
            </a:r>
          </a:p>
          <a:p>
            <a:r>
              <a:rPr lang="en-ID" dirty="0" err="1"/>
              <a:t>Tipe</a:t>
            </a:r>
            <a:r>
              <a:rPr lang="en-ID" dirty="0"/>
              <a:t> Uji </a:t>
            </a:r>
            <a:r>
              <a:rPr lang="en-ID" dirty="0" err="1"/>
              <a:t>Reliabilitas</a:t>
            </a:r>
            <a:r>
              <a:rPr lang="en-ID" dirty="0"/>
              <a:t> </a:t>
            </a:r>
          </a:p>
          <a:p>
            <a:pPr lvl="1"/>
            <a:r>
              <a:rPr lang="en-ID" dirty="0"/>
              <a:t>Internal </a:t>
            </a:r>
            <a:r>
              <a:rPr lang="en-ID" dirty="0" err="1"/>
              <a:t>Konsistensi</a:t>
            </a:r>
            <a:r>
              <a:rPr lang="en-ID" dirty="0"/>
              <a:t>: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konsistensi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pada </a:t>
            </a:r>
            <a:r>
              <a:rPr lang="en-ID" dirty="0" err="1"/>
              <a:t>sejumlah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subyek</a:t>
            </a:r>
            <a:r>
              <a:rPr lang="en-ID" dirty="0"/>
              <a:t> </a:t>
            </a:r>
          </a:p>
          <a:p>
            <a:pPr lvl="1"/>
            <a:r>
              <a:rPr lang="en-ID" dirty="0"/>
              <a:t>Inter </a:t>
            </a:r>
            <a:r>
              <a:rPr lang="en-ID" dirty="0" err="1"/>
              <a:t>rater</a:t>
            </a:r>
            <a:r>
              <a:rPr lang="en-ID" dirty="0"/>
              <a:t>: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konsistensi</a:t>
            </a:r>
            <a:r>
              <a:rPr lang="en-ID" dirty="0"/>
              <a:t>: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konsistensi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pada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penilai</a:t>
            </a:r>
            <a:r>
              <a:rPr lang="en-ID" dirty="0"/>
              <a:t> </a:t>
            </a:r>
          </a:p>
          <a:p>
            <a:pPr lvl="1"/>
            <a:r>
              <a:rPr lang="en-ID" dirty="0"/>
              <a:t>Test retest: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konsistensi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pada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yang </a:t>
            </a:r>
            <a:r>
              <a:rPr lang="en-ID" dirty="0" err="1"/>
              <a:t>berbeda</a:t>
            </a:r>
            <a:endParaRPr lang="en-ID" dirty="0"/>
          </a:p>
          <a:p>
            <a:endParaRPr lang="en-ID" dirty="0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EF1DBCDE-8F73-4699-805B-CCBAC5C3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807BA63-1326-4267-9E5F-8CBF0DE0F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33A11DAD-E92A-4113-850F-1EC437A5A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10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KONSISTENSI INTERNAL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dirty="0" err="1"/>
              <a:t>Menilai</a:t>
            </a:r>
            <a:r>
              <a:rPr lang="en-ID" sz="2800" dirty="0"/>
              <a:t> </a:t>
            </a:r>
            <a:r>
              <a:rPr lang="en-ID" sz="2800" dirty="0" err="1"/>
              <a:t>konsistensi</a:t>
            </a:r>
            <a:r>
              <a:rPr lang="en-ID" sz="2800" dirty="0"/>
              <a:t> </a:t>
            </a:r>
            <a:r>
              <a:rPr lang="en-ID" sz="2800" dirty="0" err="1"/>
              <a:t>alat</a:t>
            </a:r>
            <a:r>
              <a:rPr lang="en-ID" sz="2800" dirty="0"/>
              <a:t> </a:t>
            </a:r>
            <a:r>
              <a:rPr lang="en-ID" sz="2800" dirty="0" err="1"/>
              <a:t>jika</a:t>
            </a:r>
            <a:r>
              <a:rPr lang="en-ID" sz="2800" dirty="0"/>
              <a:t> </a:t>
            </a:r>
            <a:r>
              <a:rPr lang="en-ID" sz="2800" dirty="0" err="1"/>
              <a:t>digunakan</a:t>
            </a:r>
            <a:r>
              <a:rPr lang="en-ID" sz="2800" dirty="0"/>
              <a:t> </a:t>
            </a:r>
            <a:r>
              <a:rPr lang="en-ID" sz="2800" dirty="0" err="1"/>
              <a:t>berulang</a:t>
            </a:r>
            <a:r>
              <a:rPr lang="en-ID" sz="2800" dirty="0"/>
              <a:t> </a:t>
            </a:r>
            <a:r>
              <a:rPr lang="en-ID" sz="2800" dirty="0" err="1"/>
              <a:t>ulang</a:t>
            </a:r>
            <a:r>
              <a:rPr lang="en-ID" sz="2800" dirty="0"/>
              <a:t> </a:t>
            </a:r>
          </a:p>
          <a:p>
            <a:r>
              <a:rPr lang="en-ID" sz="2800" dirty="0"/>
              <a:t>Alpha Cronbach : </a:t>
            </a:r>
            <a:r>
              <a:rPr lang="en-ID" sz="2800" dirty="0" err="1"/>
              <a:t>uji</a:t>
            </a:r>
            <a:r>
              <a:rPr lang="en-ID" sz="2800" dirty="0"/>
              <a:t> </a:t>
            </a:r>
            <a:r>
              <a:rPr lang="en-ID" sz="2800" dirty="0" err="1"/>
              <a:t>reliabilitas</a:t>
            </a:r>
            <a:r>
              <a:rPr lang="en-ID" sz="2800" dirty="0"/>
              <a:t> </a:t>
            </a:r>
            <a:r>
              <a:rPr lang="en-ID" sz="2800" dirty="0" err="1"/>
              <a:t>secara</a:t>
            </a:r>
            <a:r>
              <a:rPr lang="en-ID" sz="2800" dirty="0"/>
              <a:t> internal </a:t>
            </a:r>
            <a:r>
              <a:rPr lang="en-ID" sz="2800" dirty="0" err="1"/>
              <a:t>konsistensi</a:t>
            </a:r>
            <a:endParaRPr lang="en-ID" sz="2800" dirty="0"/>
          </a:p>
          <a:p>
            <a:pPr lvl="1"/>
            <a:r>
              <a:rPr lang="en-ID" sz="2800" dirty="0" err="1"/>
              <a:t>Bukan</a:t>
            </a:r>
            <a:r>
              <a:rPr lang="en-ID" sz="2800" dirty="0"/>
              <a:t> </a:t>
            </a:r>
            <a:r>
              <a:rPr lang="en-ID" sz="2800" dirty="0" err="1"/>
              <a:t>uji</a:t>
            </a:r>
            <a:r>
              <a:rPr lang="en-ID" sz="2800" dirty="0"/>
              <a:t> </a:t>
            </a:r>
            <a:r>
              <a:rPr lang="en-ID" sz="2800" dirty="0" err="1"/>
              <a:t>korelasi</a:t>
            </a:r>
            <a:r>
              <a:rPr lang="en-ID" sz="2800" dirty="0"/>
              <a:t>  </a:t>
            </a:r>
          </a:p>
          <a:p>
            <a:r>
              <a:rPr lang="en-ID" sz="2800" dirty="0" err="1"/>
              <a:t>Nilai</a:t>
            </a:r>
            <a:r>
              <a:rPr lang="en-ID" sz="2800" dirty="0"/>
              <a:t> Alpha Cronbach </a:t>
            </a:r>
            <a:r>
              <a:rPr lang="en-ID" sz="2800" dirty="0" err="1"/>
              <a:t>mendekati</a:t>
            </a:r>
            <a:r>
              <a:rPr lang="en-ID" sz="2800" dirty="0"/>
              <a:t> 1 </a:t>
            </a:r>
            <a:r>
              <a:rPr lang="en-ID" sz="2800" dirty="0" err="1"/>
              <a:t>semakin</a:t>
            </a:r>
            <a:r>
              <a:rPr lang="en-ID" sz="2800" dirty="0"/>
              <a:t> </a:t>
            </a:r>
            <a:r>
              <a:rPr lang="en-ID" sz="2800" dirty="0" err="1"/>
              <a:t>baik</a:t>
            </a:r>
            <a:r>
              <a:rPr lang="en-ID" sz="2800" dirty="0"/>
              <a:t> </a:t>
            </a:r>
          </a:p>
          <a:p>
            <a:pPr lvl="1"/>
            <a:r>
              <a:rPr lang="en-ID" sz="2800" dirty="0"/>
              <a:t>Batas minimal 0,6</a:t>
            </a:r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77424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548"/>
    </mc:Choice>
    <mc:Fallback xmlns="">
      <p:transition spd="slow" advTm="6254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validitas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realibitas</a:t>
            </a:r>
            <a:r>
              <a:rPr lang="en-ID" dirty="0"/>
              <a:t>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70991" y="2067340"/>
            <a:ext cx="7901609" cy="355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50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434"/>
    </mc:Choice>
    <mc:Fallback xmlns="">
      <p:transition spd="slow" advTm="30243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6723E3-3029-4533-8F17-47CF4E1D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RELIABILITAS INTER RATER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258395-7CEB-44FB-8F4C-F824F7F4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Konsistensi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diantara</a:t>
            </a:r>
            <a:r>
              <a:rPr lang="en-ID" dirty="0"/>
              <a:t> 2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pemeriksa</a:t>
            </a:r>
            <a:r>
              <a:rPr lang="en-ID" dirty="0"/>
              <a:t> (</a:t>
            </a:r>
            <a:r>
              <a:rPr lang="en-ID" dirty="0" err="1"/>
              <a:t>Rater</a:t>
            </a:r>
            <a:r>
              <a:rPr lang="en-ID" dirty="0"/>
              <a:t>) </a:t>
            </a:r>
          </a:p>
          <a:p>
            <a:r>
              <a:rPr lang="en-ID" dirty="0"/>
              <a:t>Satu </a:t>
            </a:r>
            <a:r>
              <a:rPr lang="en-ID" dirty="0" err="1"/>
              <a:t>subyek</a:t>
            </a:r>
            <a:r>
              <a:rPr lang="en-ID" dirty="0"/>
              <a:t> </a:t>
            </a:r>
            <a:r>
              <a:rPr lang="en-ID" dirty="0" err="1"/>
              <a:t>diperiksa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kali oleh 2 </a:t>
            </a:r>
            <a:r>
              <a:rPr lang="en-ID" dirty="0" err="1"/>
              <a:t>Rater</a:t>
            </a:r>
            <a:r>
              <a:rPr lang="en-ID" dirty="0"/>
              <a:t> yang </a:t>
            </a:r>
            <a:r>
              <a:rPr lang="en-ID" dirty="0" err="1"/>
              <a:t>berbeda</a:t>
            </a:r>
            <a:endParaRPr lang="en-ID" dirty="0"/>
          </a:p>
          <a:p>
            <a:r>
              <a:rPr lang="en-ID" dirty="0"/>
              <a:t>Data </a:t>
            </a:r>
            <a:r>
              <a:rPr lang="en-ID" dirty="0" err="1"/>
              <a:t>Numerik</a:t>
            </a:r>
            <a:r>
              <a:rPr lang="en-ID" dirty="0"/>
              <a:t> : Intra Class Correlation</a:t>
            </a:r>
          </a:p>
          <a:p>
            <a:r>
              <a:rPr lang="en-ID" dirty="0"/>
              <a:t>Data </a:t>
            </a:r>
            <a:r>
              <a:rPr lang="en-ID" dirty="0" err="1"/>
              <a:t>Kategorikal</a:t>
            </a:r>
            <a:r>
              <a:rPr lang="en-ID" dirty="0"/>
              <a:t>: </a:t>
            </a:r>
            <a:r>
              <a:rPr lang="en-ID" dirty="0" err="1"/>
              <a:t>McNemar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Uji Kappa </a:t>
            </a:r>
          </a:p>
        </p:txBody>
      </p:sp>
    </p:spTree>
    <p:extLst>
      <p:ext uri="{BB962C8B-B14F-4D97-AF65-F5344CB8AC3E}">
        <p14:creationId xmlns:p14="http://schemas.microsoft.com/office/powerpoint/2010/main" val="143825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35"/>
    </mc:Choice>
    <mc:Fallback xmlns="">
      <p:transition spd="slow" advTm="6953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9DD2AB-403C-476A-B5B0-14545CBF9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RELIABILITAS TEST-RETEST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A6708A-D4C8-4D8E-9E51-AE99681E4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Hasil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kuesioner</a:t>
            </a:r>
            <a:r>
              <a:rPr lang="en-ID" dirty="0"/>
              <a:t> </a:t>
            </a:r>
            <a:r>
              <a:rPr lang="en-ID" dirty="0" err="1"/>
              <a:t>ditanyakan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yang </a:t>
            </a:r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melihat</a:t>
            </a:r>
            <a:r>
              <a:rPr lang="en-ID" dirty="0"/>
              <a:t> </a:t>
            </a:r>
            <a:r>
              <a:rPr lang="en-ID" dirty="0" err="1"/>
              <a:t>konsistensi</a:t>
            </a:r>
            <a:r>
              <a:rPr lang="en-ID" dirty="0"/>
              <a:t> </a:t>
            </a:r>
          </a:p>
          <a:p>
            <a:r>
              <a:rPr lang="en-ID" dirty="0" err="1"/>
              <a:t>Penentuan</a:t>
            </a:r>
            <a:r>
              <a:rPr lang="en-ID" dirty="0"/>
              <a:t> interval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Jangan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dekat</a:t>
            </a:r>
            <a:r>
              <a:rPr lang="en-ID" dirty="0"/>
              <a:t>: </a:t>
            </a:r>
            <a:r>
              <a:rPr lang="en-ID" dirty="0" err="1"/>
              <a:t>subyek</a:t>
            </a:r>
            <a:r>
              <a:rPr lang="en-ID" dirty="0"/>
              <a:t>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mengingat</a:t>
            </a:r>
            <a:r>
              <a:rPr lang="en-ID" dirty="0"/>
              <a:t>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Jangan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: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yang </a:t>
            </a:r>
            <a:r>
              <a:rPr lang="en-ID" dirty="0" err="1"/>
              <a:t>ditanyakan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berubah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kasuistik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sesuai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dengan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pola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perkembangan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tiap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penyakit</a:t>
            </a:r>
            <a:r>
              <a:rPr lang="en-ID" dirty="0">
                <a:sym typeface="Wingdings" panose="05000000000000000000" pitchFamily="2" charset="2"/>
              </a:rPr>
              <a:t> yang </a:t>
            </a:r>
            <a:r>
              <a:rPr lang="en-ID" dirty="0" err="1">
                <a:sym typeface="Wingdings" panose="05000000000000000000" pitchFamily="2" charset="2"/>
              </a:rPr>
              <a:t>diperiksa</a:t>
            </a:r>
            <a:r>
              <a:rPr lang="en-ID" dirty="0">
                <a:sym typeface="Wingdings" panose="05000000000000000000" pitchFamily="2" charset="2"/>
              </a:rPr>
              <a:t> (</a:t>
            </a:r>
            <a:r>
              <a:rPr lang="en-ID" dirty="0" err="1">
                <a:sym typeface="Wingdings" panose="05000000000000000000" pitchFamily="2" charset="2"/>
              </a:rPr>
              <a:t>akut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kronis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progressif</a:t>
            </a:r>
            <a:r>
              <a:rPr lang="en-ID" dirty="0">
                <a:sym typeface="Wingdings" panose="05000000000000000000" pitchFamily="2" charset="2"/>
              </a:rPr>
              <a:t>)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622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356"/>
    </mc:Choice>
    <mc:Fallback xmlns="">
      <p:transition spd="slow" advTm="7335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9DD2AB-403C-476A-B5B0-14545CBF9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RELIABILITAS TEST-RETEST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A6708A-D4C8-4D8E-9E51-AE99681E4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Misal</a:t>
            </a:r>
            <a:r>
              <a:rPr lang="en-ID" dirty="0"/>
              <a:t> </a:t>
            </a:r>
            <a:r>
              <a:rPr lang="en-ID" dirty="0" err="1"/>
              <a:t>kuesioner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pasca</a:t>
            </a:r>
            <a:r>
              <a:rPr lang="en-ID" dirty="0"/>
              <a:t> </a:t>
            </a:r>
            <a:r>
              <a:rPr lang="en-ID" dirty="0" err="1"/>
              <a:t>operasi</a:t>
            </a:r>
            <a:r>
              <a:rPr lang="en-ID" dirty="0"/>
              <a:t> </a:t>
            </a:r>
            <a:r>
              <a:rPr lang="en-ID" dirty="0" err="1"/>
              <a:t>pemasangan</a:t>
            </a:r>
            <a:r>
              <a:rPr lang="en-ID" dirty="0"/>
              <a:t> stoma</a:t>
            </a:r>
          </a:p>
          <a:p>
            <a:pPr lvl="1"/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dekat</a:t>
            </a:r>
            <a:r>
              <a:rPr lang="en-ID" dirty="0"/>
              <a:t>: retest </a:t>
            </a:r>
            <a:r>
              <a:rPr lang="en-ID" dirty="0" err="1"/>
              <a:t>ditanyakan</a:t>
            </a:r>
            <a:r>
              <a:rPr lang="en-ID" dirty="0"/>
              <a:t> </a:t>
            </a:r>
            <a:r>
              <a:rPr lang="en-ID" dirty="0" err="1"/>
              <a:t>sehari</a:t>
            </a:r>
            <a:r>
              <a:rPr lang="en-ID" dirty="0"/>
              <a:t> </a:t>
            </a:r>
            <a:r>
              <a:rPr lang="en-ID" dirty="0" err="1"/>
              <a:t>sesudahnya</a:t>
            </a:r>
            <a:r>
              <a:rPr lang="en-ID" dirty="0"/>
              <a:t> (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ingat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) </a:t>
            </a:r>
          </a:p>
          <a:p>
            <a:pPr lvl="1"/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: retest </a:t>
            </a:r>
            <a:r>
              <a:rPr lang="en-ID" dirty="0" err="1"/>
              <a:t>dilakukan</a:t>
            </a:r>
            <a:r>
              <a:rPr lang="en-ID" dirty="0"/>
              <a:t> 3 </a:t>
            </a:r>
            <a:r>
              <a:rPr lang="en-ID" dirty="0" err="1"/>
              <a:t>bulan</a:t>
            </a:r>
            <a:r>
              <a:rPr lang="en-ID" dirty="0"/>
              <a:t>, </a:t>
            </a:r>
            <a:r>
              <a:rPr lang="en-ID" dirty="0" err="1"/>
              <a:t>saat</a:t>
            </a:r>
            <a:r>
              <a:rPr lang="en-ID" dirty="0"/>
              <a:t> stoma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mau</a:t>
            </a:r>
            <a:r>
              <a:rPr lang="en-ID" dirty="0"/>
              <a:t> </a:t>
            </a:r>
            <a:r>
              <a:rPr lang="en-ID" dirty="0" err="1"/>
              <a:t>dilepas</a:t>
            </a:r>
            <a:endParaRPr lang="en-ID" dirty="0"/>
          </a:p>
          <a:p>
            <a:pPr lvl="1"/>
            <a:r>
              <a:rPr lang="en-ID" dirty="0"/>
              <a:t>Ideal : 1-2 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pasca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258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356"/>
    </mc:Choice>
    <mc:Fallback xmlns="">
      <p:transition spd="slow" advTm="73356"/>
    </mc:Fallback>
  </mc:AlternateContent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3706</TotalTime>
  <Words>285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Franklin Gothic Heavy</vt:lpstr>
      <vt:lpstr>Franklin Gothic Medium</vt:lpstr>
      <vt:lpstr>Franklin Gothic Medium Cond</vt:lpstr>
      <vt:lpstr>Wingdings</vt:lpstr>
      <vt:lpstr>Konten MOOCs MKK revisi logo UI</vt:lpstr>
      <vt:lpstr>PowerPoint Presentation</vt:lpstr>
      <vt:lpstr>OUTLINE</vt:lpstr>
      <vt:lpstr>Validitas &amp; reliabilitas</vt:lpstr>
      <vt:lpstr>Kapan melakukan Uji Reliabilitas</vt:lpstr>
      <vt:lpstr>KONSISTENSI INTERNAL</vt:lpstr>
      <vt:lpstr>Hubungan validitas dengan realibitas </vt:lpstr>
      <vt:lpstr>RELIABILITAS INTER RATER</vt:lpstr>
      <vt:lpstr>RELIABILITAS TEST-RETEST</vt:lpstr>
      <vt:lpstr>RELIABILITAS TEST-RETEST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KESEHATAN PEKERJA (OCCUPATIONAL HEALTH ASSESSMENT)</dc:title>
  <dc:creator>Astrid Sulistomo</dc:creator>
  <cp:lastModifiedBy>Blanc et Noir</cp:lastModifiedBy>
  <cp:revision>100</cp:revision>
  <dcterms:created xsi:type="dcterms:W3CDTF">2013-06-26T20:12:07Z</dcterms:created>
  <dcterms:modified xsi:type="dcterms:W3CDTF">2020-11-06T12:12:12Z</dcterms:modified>
</cp:coreProperties>
</file>