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61" r:id="rId3"/>
    <p:sldId id="267" r:id="rId4"/>
    <p:sldId id="268" r:id="rId5"/>
    <p:sldId id="269" r:id="rId6"/>
    <p:sldId id="270" r:id="rId7"/>
    <p:sldId id="272" r:id="rId8"/>
    <p:sldId id="273" r:id="rId9"/>
    <p:sldId id="274" r:id="rId10"/>
    <p:sldId id="277" r:id="rId11"/>
    <p:sldId id="278" r:id="rId12"/>
    <p:sldId id="279" r:id="rId13"/>
    <p:sldId id="281" r:id="rId14"/>
    <p:sldId id="28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2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Arus Listrik, Resistansi dan Arus Searah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en-US" smtClean="0"/>
            <a:t>Medan Magnet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E6ED3DC-EF2F-4932-B409-D2910DC7F941}">
      <dgm:prSet/>
      <dgm:spPr/>
      <dgm:t>
        <a:bodyPr/>
        <a:lstStyle/>
        <a:p>
          <a:r>
            <a:rPr lang="en-US" smtClean="0"/>
            <a:t>Sumber Medan Magnet</a:t>
          </a:r>
          <a:endParaRPr lang="en-US" dirty="0">
            <a:latin typeface="Calibri" pitchFamily="34" charset="0"/>
          </a:endParaRPr>
        </a:p>
      </dgm:t>
    </dgm:pt>
    <dgm:pt modelId="{22BB6DE2-6878-454C-8746-2CA69534EBEC}" type="par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FB63573-4B41-4C46-AE33-1CCCB8FA545B}" type="sib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1CC31A9-809B-4E85-9DF8-402DD459CBC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F</a:t>
          </a:r>
          <a:endParaRPr lang="en-US" dirty="0">
            <a:latin typeface="Calibri" pitchFamily="34" charset="0"/>
          </a:endParaRPr>
        </a:p>
      </dgm:t>
    </dgm:pt>
    <dgm:pt modelId="{DE4289BC-2FE2-4652-B9F7-B56DDB629A84}" type="par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79756D5-4B49-4854-B48F-E53A8E797A23}" type="sib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E3B07A3-7194-4323-97E4-FA01BB16F89E}">
      <dgm:prSet/>
      <dgm:spPr/>
      <dgm:t>
        <a:bodyPr/>
        <a:lstStyle/>
        <a:p>
          <a:r>
            <a:rPr lang="en-US" smtClean="0"/>
            <a:t>Induktansi</a:t>
          </a:r>
          <a:endParaRPr lang="en-US" dirty="0">
            <a:latin typeface="Calibri" pitchFamily="34" charset="0"/>
          </a:endParaRPr>
        </a:p>
      </dgm:t>
    </dgm:pt>
    <dgm:pt modelId="{46F0D085-7AB4-4044-8EEE-CDB79AAB8110}" type="par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089B21D-97CD-49DD-B9AB-8AC8F89D7BCC}" type="sib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Muatan Listrik dan Medan Listrik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id-ID" smtClean="0"/>
            <a:t>Potensial Listrik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4C698D3-A544-4256-B085-84E96C44A5B6}">
      <dgm:prSet phldrT="[Text]"/>
      <dgm:spPr/>
      <dgm:t>
        <a:bodyPr/>
        <a:lstStyle/>
        <a:p>
          <a:r>
            <a:rPr lang="id-ID" smtClean="0"/>
            <a:t>Hukum Gauss</a:t>
          </a:r>
          <a:endParaRPr lang="en-US" dirty="0">
            <a:latin typeface="Calibri" pitchFamily="34" charset="0"/>
          </a:endParaRPr>
        </a:p>
      </dgm:t>
    </dgm:pt>
    <dgm:pt modelId="{6FC52B2B-46C7-4F6C-A145-0FE79BF8C32C}" type="parTrans" cxnId="{A7BD691C-BFA3-4100-916E-210C8D36FBDA}">
      <dgm:prSet/>
      <dgm:spPr/>
      <dgm:t>
        <a:bodyPr/>
        <a:lstStyle/>
        <a:p>
          <a:endParaRPr lang="en-US"/>
        </a:p>
      </dgm:t>
    </dgm:pt>
    <dgm:pt modelId="{C61E72EE-1A58-41A8-8EE6-C88E4F547186}" type="sibTrans" cxnId="{A7BD691C-BFA3-4100-916E-210C8D36FBDA}">
      <dgm:prSet/>
      <dgm:spPr/>
      <dgm:t>
        <a:bodyPr/>
        <a:lstStyle/>
        <a:p>
          <a:endParaRPr lang="en-US"/>
        </a:p>
      </dgm:t>
    </dgm:pt>
    <dgm:pt modelId="{5E1541D2-AD82-4D9B-9035-22B5896DE770}">
      <dgm:prSet/>
      <dgm:spPr/>
      <dgm:t>
        <a:bodyPr/>
        <a:lstStyle/>
        <a:p>
          <a:r>
            <a:rPr lang="en-US" smtClean="0"/>
            <a:t>Kapasitansi dan Dielektrik</a:t>
          </a:r>
          <a:endParaRPr lang="en-US" dirty="0">
            <a:latin typeface="Calibri" pitchFamily="34" charset="0"/>
          </a:endParaRPr>
        </a:p>
      </dgm:t>
    </dgm:pt>
    <dgm:pt modelId="{31B46BAD-3946-4727-B2BE-A56C7F7A2E78}" type="parTrans" cxnId="{C4C174FE-A2F7-4364-AB9B-5C057F18AFCA}">
      <dgm:prSet/>
      <dgm:spPr/>
      <dgm:t>
        <a:bodyPr/>
        <a:lstStyle/>
        <a:p>
          <a:endParaRPr lang="en-US"/>
        </a:p>
      </dgm:t>
    </dgm:pt>
    <dgm:pt modelId="{021D261B-A081-413E-91CF-BA2142D4400B}" type="sibTrans" cxnId="{C4C174FE-A2F7-4364-AB9B-5C057F18AFCA}">
      <dgm:prSet/>
      <dgm:spPr/>
      <dgm:t>
        <a:bodyPr/>
        <a:lstStyle/>
        <a:p>
          <a:endParaRPr lang="en-US"/>
        </a:p>
      </dgm:t>
    </dgm:pt>
    <dgm:pt modelId="{F73ABD79-51A6-48AE-A581-AA4FF78CFD46}">
      <dgm:prSet/>
      <dgm:spPr/>
      <dgm:t>
        <a:bodyPr/>
        <a:lstStyle/>
        <a:p>
          <a:r>
            <a:rPr lang="en-US" smtClean="0"/>
            <a:t>Gaya Magnet</a:t>
          </a:r>
          <a:endParaRPr lang="en-US" dirty="0">
            <a:latin typeface="Calibri" pitchFamily="34" charset="0"/>
          </a:endParaRPr>
        </a:p>
      </dgm:t>
    </dgm:pt>
    <dgm:pt modelId="{FF4BD233-4FF9-4B35-8344-5D7BB667C819}" type="parTrans" cxnId="{C7BBA347-C979-4DAF-897B-31CEEB8DD28F}">
      <dgm:prSet/>
      <dgm:spPr/>
      <dgm:t>
        <a:bodyPr/>
        <a:lstStyle/>
        <a:p>
          <a:endParaRPr lang="en-US"/>
        </a:p>
      </dgm:t>
    </dgm:pt>
    <dgm:pt modelId="{12981BC6-2561-4434-B111-23B5F9A1D2AD}" type="sibTrans" cxnId="{C7BBA347-C979-4DAF-897B-31CEEB8DD28F}">
      <dgm:prSet/>
      <dgm:spPr/>
      <dgm:t>
        <a:bodyPr/>
        <a:lstStyle/>
        <a:p>
          <a:endParaRPr lang="en-US"/>
        </a:p>
      </dgm:t>
    </dgm:pt>
    <dgm:pt modelId="{F17F786A-2C3B-4058-810A-45F4F9FA97F8}">
      <dgm:prSet/>
      <dgm:spPr/>
      <dgm:t>
        <a:bodyPr/>
        <a:lstStyle/>
        <a:p>
          <a:r>
            <a:rPr lang="en-US" smtClean="0"/>
            <a:t>Induksi Elektro-magnetik</a:t>
          </a:r>
          <a:endParaRPr lang="en-US" dirty="0">
            <a:latin typeface="Calibri" pitchFamily="34" charset="0"/>
          </a:endParaRPr>
        </a:p>
      </dgm:t>
    </dgm:pt>
    <dgm:pt modelId="{51419419-7926-47A7-A0A7-A9672E93ED36}" type="parTrans" cxnId="{DF8CF9A4-8357-4CA8-B20B-E52EC027FA12}">
      <dgm:prSet/>
      <dgm:spPr/>
      <dgm:t>
        <a:bodyPr/>
        <a:lstStyle/>
        <a:p>
          <a:endParaRPr lang="en-US"/>
        </a:p>
      </dgm:t>
    </dgm:pt>
    <dgm:pt modelId="{671D4E23-9D9C-42C1-8C5B-6EF45CFCF5EC}" type="sibTrans" cxnId="{DF8CF9A4-8357-4CA8-B20B-E52EC027FA12}">
      <dgm:prSet/>
      <dgm:spPr/>
      <dgm:t>
        <a:bodyPr/>
        <a:lstStyle/>
        <a:p>
          <a:endParaRPr lang="en-US"/>
        </a:p>
      </dgm:t>
    </dgm:pt>
    <dgm:pt modelId="{1107F268-9428-496C-80B2-E7D3FF8549B2}">
      <dgm:prSet/>
      <dgm:spPr/>
      <dgm:t>
        <a:bodyPr/>
        <a:lstStyle/>
        <a:p>
          <a:r>
            <a:rPr lang="en-US" smtClean="0"/>
            <a:t>Arus Bolak-Balik</a:t>
          </a:r>
          <a:endParaRPr lang="en-US" dirty="0">
            <a:latin typeface="Calibri" pitchFamily="34" charset="0"/>
          </a:endParaRPr>
        </a:p>
      </dgm:t>
    </dgm:pt>
    <dgm:pt modelId="{EF7D1BFF-0BFC-4C43-AB52-DFEE5D6B526B}" type="parTrans" cxnId="{0F797D31-7EB6-4C89-9D12-FEAFEF8CE0CC}">
      <dgm:prSet/>
      <dgm:spPr/>
      <dgm:t>
        <a:bodyPr/>
        <a:lstStyle/>
        <a:p>
          <a:endParaRPr lang="en-US"/>
        </a:p>
      </dgm:t>
    </dgm:pt>
    <dgm:pt modelId="{2B8317B3-EABB-4927-9F75-CB79AA78B341}" type="sibTrans" cxnId="{0F797D31-7EB6-4C89-9D12-FEAFEF8CE0CC}">
      <dgm:prSet/>
      <dgm:spPr/>
      <dgm:t>
        <a:bodyPr/>
        <a:lstStyle/>
        <a:p>
          <a:endParaRPr lang="en-US"/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F36D9-28AE-42DD-9152-759F3D9E3498}" type="pres">
      <dgm:prSet presAssocID="{D578F6B2-CCB7-4B4B-9B13-C98E0D9E8FFD}" presName="sp" presStyleCnt="0"/>
      <dgm:spPr/>
      <dgm:t>
        <a:bodyPr/>
        <a:lstStyle/>
        <a:p>
          <a:endParaRPr lang="en-US"/>
        </a:p>
      </dgm:t>
    </dgm:pt>
    <dgm:pt modelId="{FAF0CE69-BF39-4FD3-8E4B-F3F57A122172}" type="pres">
      <dgm:prSet presAssocID="{D1CC31A9-809B-4E85-9DF8-402DD459CBC8}" presName="linNode" presStyleCnt="0"/>
      <dgm:spPr/>
      <dgm:t>
        <a:bodyPr/>
        <a:lstStyle/>
        <a:p>
          <a:endParaRPr lang="en-US"/>
        </a:p>
      </dgm:t>
    </dgm:pt>
    <dgm:pt modelId="{37A0ECB6-5D81-4B0D-9BCA-90A8A52E6A8A}" type="pres">
      <dgm:prSet presAssocID="{D1CC31A9-809B-4E85-9DF8-402DD459CBC8}" presName="parentText" presStyleLbl="node1" presStyleIdx="5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DB9B2-5929-4DCD-A4E3-0729DE344D32}" type="pres">
      <dgm:prSet presAssocID="{D1CC31A9-809B-4E85-9DF8-402DD459CBC8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446DA4-E604-41F5-B3AD-414791A79420}" type="presOf" srcId="{A97324D4-9B99-4C7D-B3DF-80AF741EFC4A}" destId="{41F2985F-06DA-4C1D-843C-BDA1E372A194}" srcOrd="0" destOrd="0" presId="urn:microsoft.com/office/officeart/2005/8/layout/vList5"/>
    <dgm:cxn modelId="{8B113EA4-14DB-4F14-941E-20B45473E2AC}" type="presOf" srcId="{7DA31674-2577-416C-8B87-5E390D8F516B}" destId="{E88F25B0-9CA7-4AEB-A5AB-1874B38EDDC6}" srcOrd="0" destOrd="0" presId="urn:microsoft.com/office/officeart/2005/8/layout/vList5"/>
    <dgm:cxn modelId="{A598B2E4-68EF-4F9A-ABE7-38C26497BE45}" type="presOf" srcId="{101B7685-BAE3-425F-9F54-A1F98BA881E8}" destId="{4B43496D-7723-4303-A141-E27633D214E7}" srcOrd="0" destOrd="0" presId="urn:microsoft.com/office/officeart/2005/8/layout/vList5"/>
    <dgm:cxn modelId="{72782817-B87B-4F00-8D75-FB93F1E85E8D}" type="presOf" srcId="{D1CC31A9-809B-4E85-9DF8-402DD459CBC8}" destId="{37A0ECB6-5D81-4B0D-9BCA-90A8A52E6A8A}" srcOrd="0" destOrd="0" presId="urn:microsoft.com/office/officeart/2005/8/layout/vList5"/>
    <dgm:cxn modelId="{E00CD499-44D4-431A-8132-F12097F317AE}" type="presOf" srcId="{A455CDF9-35DE-418D-A7EC-D4D7495F37E4}" destId="{587569C8-54FC-48A7-B1FD-B192ADFA24B3}" srcOrd="0" destOrd="0" presId="urn:microsoft.com/office/officeart/2005/8/layout/vList5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286435C6-1F85-4F89-ADDD-79988CE30CE1}" type="presOf" srcId="{65AC6880-B174-46C3-86BC-C9A25E12283B}" destId="{0CA7C948-4AE6-4A0E-8C4E-6EA1FD1095B1}" srcOrd="0" destOrd="0" presId="urn:microsoft.com/office/officeart/2005/8/layout/vList5"/>
    <dgm:cxn modelId="{42F57E4D-2515-4B1C-A0D9-D9043F7C19A1}" type="presOf" srcId="{3E3B07A3-7194-4323-97E4-FA01BB16F89E}" destId="{3E6DB9B2-5929-4DCD-A4E3-0729DE344D32}" srcOrd="0" destOrd="0" presId="urn:microsoft.com/office/officeart/2005/8/layout/vList5"/>
    <dgm:cxn modelId="{DF8CF9A4-8357-4CA8-B20B-E52EC027FA12}" srcId="{7DA31674-2577-416C-8B87-5E390D8F516B}" destId="{F17F786A-2C3B-4058-810A-45F4F9FA97F8}" srcOrd="1" destOrd="0" parTransId="{51419419-7926-47A7-A0A7-A9672E93ED36}" sibTransId="{671D4E23-9D9C-42C1-8C5B-6EF45CFCF5EC}"/>
    <dgm:cxn modelId="{D455C59C-D04B-4CF6-9651-1700D5EDE72F}" type="presOf" srcId="{4B3C4F58-B56A-435C-9F2B-3251927E60BC}" destId="{ACDB5D70-7F4E-4E51-A844-87AB597A0F77}" srcOrd="0" destOrd="0" presId="urn:microsoft.com/office/officeart/2005/8/layout/vList5"/>
    <dgm:cxn modelId="{C9125CC4-0998-42F0-833A-B8411D4723A9}" type="presOf" srcId="{F73ABD79-51A6-48AE-A581-AA4FF78CFD46}" destId="{B6980840-7B2F-4D20-8568-DBE96DDF4E6D}" srcOrd="0" destOrd="1" presId="urn:microsoft.com/office/officeart/2005/8/layout/vList5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06114D59-9995-4611-8DCE-BEF8973AFEAC}" type="presOf" srcId="{6E6ED3DC-EF2F-4932-B409-D2910DC7F941}" destId="{34377E5E-F1FD-46B0-B2AF-F0D7C84D5A56}" srcOrd="0" destOrd="0" presId="urn:microsoft.com/office/officeart/2005/8/layout/vList5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C4C174FE-A2F7-4364-AB9B-5C057F18AFCA}" srcId="{95ECB323-489A-4EB7-932F-3E9D7C2C196A}" destId="{5E1541D2-AD82-4D9B-9035-22B5896DE770}" srcOrd="1" destOrd="0" parTransId="{31B46BAD-3946-4727-B2BE-A56C7F7A2E78}" sibTransId="{021D261B-A081-413E-91CF-BA2142D4400B}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C7BBA347-C979-4DAF-897B-31CEEB8DD28F}" srcId="{101B7685-BAE3-425F-9F54-A1F98BA881E8}" destId="{F73ABD79-51A6-48AE-A581-AA4FF78CFD46}" srcOrd="1" destOrd="0" parTransId="{FF4BD233-4FF9-4B35-8344-5D7BB667C819}" sibTransId="{12981BC6-2561-4434-B111-23B5F9A1D2AD}"/>
    <dgm:cxn modelId="{3D43B6B5-1BC3-4FDA-A32E-824BA592E1E2}" type="presOf" srcId="{1107F268-9428-496C-80B2-E7D3FF8549B2}" destId="{3E6DB9B2-5929-4DCD-A4E3-0729DE344D32}" srcOrd="0" destOrd="1" presId="urn:microsoft.com/office/officeart/2005/8/layout/vList5"/>
    <dgm:cxn modelId="{1ADF987A-4D85-4210-8E98-401A9413B08D}" srcId="{7DA31674-2577-416C-8B87-5E390D8F516B}" destId="{6E6ED3DC-EF2F-4932-B409-D2910DC7F941}" srcOrd="0" destOrd="0" parTransId="{22BB6DE2-6878-454C-8746-2CA69534EBEC}" sibTransId="{5FB63573-4B41-4C46-AE33-1CCCB8FA545B}"/>
    <dgm:cxn modelId="{84AFC36A-1EBC-4BBA-B64B-E9F2132BE8F1}" type="presOf" srcId="{19CC8CE8-1040-41E9-8F08-67BE7F791BC5}" destId="{BA089AD1-FD51-44EF-A9C9-E4555A5DF0BA}" srcOrd="0" destOrd="0" presId="urn:microsoft.com/office/officeart/2005/8/layout/vList5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DB660106-7026-4BD2-8D8D-0EC815A6F8A4}" type="presOf" srcId="{9BA32040-0DE3-4AD2-B6EB-1C7A76CBB411}" destId="{C32B95E3-D776-4138-A054-ACE0069A7851}" srcOrd="0" destOrd="0" presId="urn:microsoft.com/office/officeart/2005/8/layout/vList5"/>
    <dgm:cxn modelId="{081A16EA-E1A6-4EAE-8FAB-45DCD70C6825}" srcId="{D1CC31A9-809B-4E85-9DF8-402DD459CBC8}" destId="{3E3B07A3-7194-4323-97E4-FA01BB16F89E}" srcOrd="0" destOrd="0" parTransId="{46F0D085-7AB4-4044-8EEE-CDB79AAB8110}" sibTransId="{B089B21D-97CD-49DD-B9AB-8AC8F89D7BCC}"/>
    <dgm:cxn modelId="{A7BD691C-BFA3-4100-916E-210C8D36FBDA}" srcId="{65AC6880-B174-46C3-86BC-C9A25E12283B}" destId="{A4C698D3-A544-4256-B085-84E96C44A5B6}" srcOrd="1" destOrd="0" parTransId="{6FC52B2B-46C7-4F6C-A145-0FE79BF8C32C}" sibTransId="{C61E72EE-1A58-41A8-8EE6-C88E4F547186}"/>
    <dgm:cxn modelId="{8AC68256-105C-4C2E-98B6-9BC195A498A9}" type="presOf" srcId="{95ECB323-489A-4EB7-932F-3E9D7C2C196A}" destId="{83071D6C-3261-4DB0-B44C-35C0FA83A203}" srcOrd="0" destOrd="0" presId="urn:microsoft.com/office/officeart/2005/8/layout/vList5"/>
    <dgm:cxn modelId="{CFF5FD00-E1E1-4D1F-B409-F34ADF363FF7}" type="presOf" srcId="{F17F786A-2C3B-4058-810A-45F4F9FA97F8}" destId="{34377E5E-F1FD-46B0-B2AF-F0D7C84D5A56}" srcOrd="0" destOrd="1" presId="urn:microsoft.com/office/officeart/2005/8/layout/vList5"/>
    <dgm:cxn modelId="{376AE9A2-A3CE-4251-8C99-44295AF85A2C}" srcId="{A455CDF9-35DE-418D-A7EC-D4D7495F37E4}" destId="{D1CC31A9-809B-4E85-9DF8-402DD459CBC8}" srcOrd="5" destOrd="0" parTransId="{DE4289BC-2FE2-4652-B9F7-B56DDB629A84}" sibTransId="{379756D5-4B49-4854-B48F-E53A8E797A23}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A15ACB67-497C-415B-AA43-281253987DCB}" type="presOf" srcId="{5E1541D2-AD82-4D9B-9035-22B5896DE770}" destId="{C32B95E3-D776-4138-A054-ACE0069A7851}" srcOrd="0" destOrd="1" presId="urn:microsoft.com/office/officeart/2005/8/layout/vList5"/>
    <dgm:cxn modelId="{1F862787-DA5E-4774-97B7-2777968F3E64}" type="presOf" srcId="{0FF6D450-B006-4620-85C4-099C24D27103}" destId="{B6980840-7B2F-4D20-8568-DBE96DDF4E6D}" srcOrd="0" destOrd="0" presId="urn:microsoft.com/office/officeart/2005/8/layout/vList5"/>
    <dgm:cxn modelId="{0F797D31-7EB6-4C89-9D12-FEAFEF8CE0CC}" srcId="{D1CC31A9-809B-4E85-9DF8-402DD459CBC8}" destId="{1107F268-9428-496C-80B2-E7D3FF8549B2}" srcOrd="1" destOrd="0" parTransId="{EF7D1BFF-0BFC-4C43-AB52-DFEE5D6B526B}" sibTransId="{2B8317B3-EABB-4927-9F75-CB79AA78B341}"/>
    <dgm:cxn modelId="{E1554D48-A8DB-43A0-9FA2-E3C39E7DB416}" type="presOf" srcId="{A4C698D3-A544-4256-B085-84E96C44A5B6}" destId="{ACDB5D70-7F4E-4E51-A844-87AB597A0F77}" srcOrd="0" destOrd="1" presId="urn:microsoft.com/office/officeart/2005/8/layout/vList5"/>
    <dgm:cxn modelId="{CFB89984-2DD8-447A-89B9-06DCAEB177ED}" type="presParOf" srcId="{587569C8-54FC-48A7-B1FD-B192ADFA24B3}" destId="{F14D1870-7709-45E4-8069-FE2A260A5C90}" srcOrd="0" destOrd="0" presId="urn:microsoft.com/office/officeart/2005/8/layout/vList5"/>
    <dgm:cxn modelId="{C27F1686-E6F7-4747-B185-B1FF97FBCD23}" type="presParOf" srcId="{F14D1870-7709-45E4-8069-FE2A260A5C90}" destId="{0CA7C948-4AE6-4A0E-8C4E-6EA1FD1095B1}" srcOrd="0" destOrd="0" presId="urn:microsoft.com/office/officeart/2005/8/layout/vList5"/>
    <dgm:cxn modelId="{0D40BB33-EAA3-4530-8537-18CDEDE86F32}" type="presParOf" srcId="{F14D1870-7709-45E4-8069-FE2A260A5C90}" destId="{ACDB5D70-7F4E-4E51-A844-87AB597A0F77}" srcOrd="1" destOrd="0" presId="urn:microsoft.com/office/officeart/2005/8/layout/vList5"/>
    <dgm:cxn modelId="{C64962EE-F965-4065-88ED-CDB1A2593C21}" type="presParOf" srcId="{587569C8-54FC-48A7-B1FD-B192ADFA24B3}" destId="{DF0F342A-2D98-49EB-B01E-2D793AC4E51D}" srcOrd="1" destOrd="0" presId="urn:microsoft.com/office/officeart/2005/8/layout/vList5"/>
    <dgm:cxn modelId="{82B31E04-9860-4B75-8762-5A0783DB0BB8}" type="presParOf" srcId="{587569C8-54FC-48A7-B1FD-B192ADFA24B3}" destId="{ED72023A-9675-4D4C-BB8C-D931A9754E7F}" srcOrd="2" destOrd="0" presId="urn:microsoft.com/office/officeart/2005/8/layout/vList5"/>
    <dgm:cxn modelId="{3BB7CCA8-0F21-40F8-B384-017F82CEE1DA}" type="presParOf" srcId="{ED72023A-9675-4D4C-BB8C-D931A9754E7F}" destId="{83071D6C-3261-4DB0-B44C-35C0FA83A203}" srcOrd="0" destOrd="0" presId="urn:microsoft.com/office/officeart/2005/8/layout/vList5"/>
    <dgm:cxn modelId="{00F5FF59-73F0-4AD4-828D-4F2AAA96C1B2}" type="presParOf" srcId="{ED72023A-9675-4D4C-BB8C-D931A9754E7F}" destId="{C32B95E3-D776-4138-A054-ACE0069A7851}" srcOrd="1" destOrd="0" presId="urn:microsoft.com/office/officeart/2005/8/layout/vList5"/>
    <dgm:cxn modelId="{AEC8FFFB-2D4A-4CF5-A772-F09A0EAC9D22}" type="presParOf" srcId="{587569C8-54FC-48A7-B1FD-B192ADFA24B3}" destId="{2A9B02BF-BC8B-4281-80D7-7A0634D30948}" srcOrd="3" destOrd="0" presId="urn:microsoft.com/office/officeart/2005/8/layout/vList5"/>
    <dgm:cxn modelId="{9D842D08-9D34-4E3E-8C44-83B8E0AD5B98}" type="presParOf" srcId="{587569C8-54FC-48A7-B1FD-B192ADFA24B3}" destId="{B69F19AE-B49C-4EB2-9719-0A4D2B0D25D2}" srcOrd="4" destOrd="0" presId="urn:microsoft.com/office/officeart/2005/8/layout/vList5"/>
    <dgm:cxn modelId="{3DC6A2C4-E531-4989-AF8A-49E64A6C9959}" type="presParOf" srcId="{B69F19AE-B49C-4EB2-9719-0A4D2B0D25D2}" destId="{41F2985F-06DA-4C1D-843C-BDA1E372A194}" srcOrd="0" destOrd="0" presId="urn:microsoft.com/office/officeart/2005/8/layout/vList5"/>
    <dgm:cxn modelId="{FFCDFEC5-9CCC-4A6C-A875-0F204CB52849}" type="presParOf" srcId="{B69F19AE-B49C-4EB2-9719-0A4D2B0D25D2}" destId="{BA089AD1-FD51-44EF-A9C9-E4555A5DF0BA}" srcOrd="1" destOrd="0" presId="urn:microsoft.com/office/officeart/2005/8/layout/vList5"/>
    <dgm:cxn modelId="{6FED52E9-8912-4993-ADBC-25CCF94BC89E}" type="presParOf" srcId="{587569C8-54FC-48A7-B1FD-B192ADFA24B3}" destId="{F1E32D24-D5F4-43FD-8C8E-44590107C4DE}" srcOrd="5" destOrd="0" presId="urn:microsoft.com/office/officeart/2005/8/layout/vList5"/>
    <dgm:cxn modelId="{D077A58C-D1B4-4E0E-9882-38E4636CEDAC}" type="presParOf" srcId="{587569C8-54FC-48A7-B1FD-B192ADFA24B3}" destId="{79638ECC-ABBD-41B6-9E7E-164904585CB2}" srcOrd="6" destOrd="0" presId="urn:microsoft.com/office/officeart/2005/8/layout/vList5"/>
    <dgm:cxn modelId="{A8E64FAA-FEEE-4E44-8D3B-EF010E814665}" type="presParOf" srcId="{79638ECC-ABBD-41B6-9E7E-164904585CB2}" destId="{4B43496D-7723-4303-A141-E27633D214E7}" srcOrd="0" destOrd="0" presId="urn:microsoft.com/office/officeart/2005/8/layout/vList5"/>
    <dgm:cxn modelId="{8BA231FD-7365-4572-BA52-F35A9ED6A631}" type="presParOf" srcId="{79638ECC-ABBD-41B6-9E7E-164904585CB2}" destId="{B6980840-7B2F-4D20-8568-DBE96DDF4E6D}" srcOrd="1" destOrd="0" presId="urn:microsoft.com/office/officeart/2005/8/layout/vList5"/>
    <dgm:cxn modelId="{516F666C-759B-43F9-A00A-574382DAF26E}" type="presParOf" srcId="{587569C8-54FC-48A7-B1FD-B192ADFA24B3}" destId="{F5454932-5A68-4191-A04C-5A7478DFFE9B}" srcOrd="7" destOrd="0" presId="urn:microsoft.com/office/officeart/2005/8/layout/vList5"/>
    <dgm:cxn modelId="{EE22F2E2-48F0-4113-904F-02DF306990CE}" type="presParOf" srcId="{587569C8-54FC-48A7-B1FD-B192ADFA24B3}" destId="{CEA831C4-942F-4912-9C56-39F78AE5B07E}" srcOrd="8" destOrd="0" presId="urn:microsoft.com/office/officeart/2005/8/layout/vList5"/>
    <dgm:cxn modelId="{236A4BC4-347C-405C-A26D-EE5D29B4EDBF}" type="presParOf" srcId="{CEA831C4-942F-4912-9C56-39F78AE5B07E}" destId="{E88F25B0-9CA7-4AEB-A5AB-1874B38EDDC6}" srcOrd="0" destOrd="0" presId="urn:microsoft.com/office/officeart/2005/8/layout/vList5"/>
    <dgm:cxn modelId="{310CD048-6320-4360-9D62-32551D8DE1C4}" type="presParOf" srcId="{CEA831C4-942F-4912-9C56-39F78AE5B07E}" destId="{34377E5E-F1FD-46B0-B2AF-F0D7C84D5A56}" srcOrd="1" destOrd="0" presId="urn:microsoft.com/office/officeart/2005/8/layout/vList5"/>
    <dgm:cxn modelId="{C8A74D44-6F80-46B6-98A3-C54634496885}" type="presParOf" srcId="{587569C8-54FC-48A7-B1FD-B192ADFA24B3}" destId="{D8AF36D9-28AE-42DD-9152-759F3D9E3498}" srcOrd="9" destOrd="0" presId="urn:microsoft.com/office/officeart/2005/8/layout/vList5"/>
    <dgm:cxn modelId="{8C252BED-6AA5-4100-A548-0363EF93FD45}" type="presParOf" srcId="{587569C8-54FC-48A7-B1FD-B192ADFA24B3}" destId="{FAF0CE69-BF39-4FD3-8E4B-F3F57A122172}" srcOrd="10" destOrd="0" presId="urn:microsoft.com/office/officeart/2005/8/layout/vList5"/>
    <dgm:cxn modelId="{BBF4E674-3462-4FA4-9C24-57CAA017AD8B}" type="presParOf" srcId="{FAF0CE69-BF39-4FD3-8E4B-F3F57A122172}" destId="{37A0ECB6-5D81-4B0D-9BCA-90A8A52E6A8A}" srcOrd="0" destOrd="0" presId="urn:microsoft.com/office/officeart/2005/8/layout/vList5"/>
    <dgm:cxn modelId="{C001F7E7-C2A2-4DD9-9179-6E9E608FB77E}" type="presParOf" srcId="{FAF0CE69-BF39-4FD3-8E4B-F3F57A122172}" destId="{3E6DB9B2-5929-4DCD-A4E3-0729DE344D32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Induktor dan Energi Medan Magnet 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en-US" smtClean="0"/>
            <a:t>Rangkaian R-L</a:t>
          </a:r>
          <a:r>
            <a:rPr lang="id-ID" smtClean="0"/>
            <a:t> 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E6ED3DC-EF2F-4932-B409-D2910DC7F941}">
      <dgm:prSet/>
      <dgm:spPr/>
      <dgm:t>
        <a:bodyPr/>
        <a:lstStyle/>
        <a:p>
          <a:r>
            <a:rPr lang="id-ID" smtClean="0"/>
            <a:t>Rangkaian L-C</a:t>
          </a:r>
          <a:endParaRPr lang="en-US" dirty="0">
            <a:latin typeface="Calibri" pitchFamily="34" charset="0"/>
          </a:endParaRPr>
        </a:p>
      </dgm:t>
    </dgm:pt>
    <dgm:pt modelId="{22BB6DE2-6878-454C-8746-2CA69534EBEC}" type="par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FB63573-4B41-4C46-AE33-1CCCB8FA545B}" type="sib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1CC31A9-809B-4E85-9DF8-402DD459CBC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F</a:t>
          </a:r>
          <a:endParaRPr lang="en-US" dirty="0">
            <a:latin typeface="Calibri" pitchFamily="34" charset="0"/>
          </a:endParaRPr>
        </a:p>
      </dgm:t>
    </dgm:pt>
    <dgm:pt modelId="{DE4289BC-2FE2-4652-B9F7-B56DDB629A84}" type="par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79756D5-4B49-4854-B48F-E53A8E797A23}" type="sib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E3B07A3-7194-4323-97E4-FA01BB16F89E}">
      <dgm:prSet/>
      <dgm:spPr/>
      <dgm:t>
        <a:bodyPr/>
        <a:lstStyle/>
        <a:p>
          <a:r>
            <a:rPr lang="id-ID" smtClean="0"/>
            <a:t>Rangkaian R-L-C</a:t>
          </a:r>
          <a:endParaRPr lang="en-US" dirty="0">
            <a:latin typeface="Calibri" pitchFamily="34" charset="0"/>
          </a:endParaRPr>
        </a:p>
      </dgm:t>
    </dgm:pt>
    <dgm:pt modelId="{46F0D085-7AB4-4044-8EEE-CDB79AAB8110}" type="par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089B21D-97CD-49DD-B9AB-8AC8F89D7BCC}" type="sib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Induktansi Bersama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en-US" smtClean="0"/>
            <a:t>Induktansi Diri dan Induktor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F36D9-28AE-42DD-9152-759F3D9E3498}" type="pres">
      <dgm:prSet presAssocID="{D578F6B2-CCB7-4B4B-9B13-C98E0D9E8FFD}" presName="sp" presStyleCnt="0"/>
      <dgm:spPr/>
      <dgm:t>
        <a:bodyPr/>
        <a:lstStyle/>
        <a:p>
          <a:endParaRPr lang="en-US"/>
        </a:p>
      </dgm:t>
    </dgm:pt>
    <dgm:pt modelId="{FAF0CE69-BF39-4FD3-8E4B-F3F57A122172}" type="pres">
      <dgm:prSet presAssocID="{D1CC31A9-809B-4E85-9DF8-402DD459CBC8}" presName="linNode" presStyleCnt="0"/>
      <dgm:spPr/>
      <dgm:t>
        <a:bodyPr/>
        <a:lstStyle/>
        <a:p>
          <a:endParaRPr lang="en-US"/>
        </a:p>
      </dgm:t>
    </dgm:pt>
    <dgm:pt modelId="{37A0ECB6-5D81-4B0D-9BCA-90A8A52E6A8A}" type="pres">
      <dgm:prSet presAssocID="{D1CC31A9-809B-4E85-9DF8-402DD459CBC8}" presName="parentText" presStyleLbl="node1" presStyleIdx="5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DB9B2-5929-4DCD-A4E3-0729DE344D32}" type="pres">
      <dgm:prSet presAssocID="{D1CC31A9-809B-4E85-9DF8-402DD459CBC8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3FDEA5-EB13-4B4F-9748-D3B229B891B5}" type="presOf" srcId="{65AC6880-B174-46C3-86BC-C9A25E12283B}" destId="{0CA7C948-4AE6-4A0E-8C4E-6EA1FD1095B1}" srcOrd="0" destOrd="0" presId="urn:microsoft.com/office/officeart/2005/8/layout/vList5"/>
    <dgm:cxn modelId="{671D2C4C-97A7-4FD4-8F63-D831C0B1DF07}" type="presOf" srcId="{3E3B07A3-7194-4323-97E4-FA01BB16F89E}" destId="{3E6DB9B2-5929-4DCD-A4E3-0729DE344D32}" srcOrd="0" destOrd="0" presId="urn:microsoft.com/office/officeart/2005/8/layout/vList5"/>
    <dgm:cxn modelId="{7346C3DC-74CD-4000-9C21-73ABF4D857D4}" type="presOf" srcId="{19CC8CE8-1040-41E9-8F08-67BE7F791BC5}" destId="{BA089AD1-FD51-44EF-A9C9-E4555A5DF0BA}" srcOrd="0" destOrd="0" presId="urn:microsoft.com/office/officeart/2005/8/layout/vList5"/>
    <dgm:cxn modelId="{AB127A85-BBD3-4098-87A8-41812288AD68}" type="presOf" srcId="{D1CC31A9-809B-4E85-9DF8-402DD459CBC8}" destId="{37A0ECB6-5D81-4B0D-9BCA-90A8A52E6A8A}" srcOrd="0" destOrd="0" presId="urn:microsoft.com/office/officeart/2005/8/layout/vList5"/>
    <dgm:cxn modelId="{686F74A5-2E1D-421B-B71D-979826DC510D}" type="presOf" srcId="{A97324D4-9B99-4C7D-B3DF-80AF741EFC4A}" destId="{41F2985F-06DA-4C1D-843C-BDA1E372A194}" srcOrd="0" destOrd="0" presId="urn:microsoft.com/office/officeart/2005/8/layout/vList5"/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081A16EA-E1A6-4EAE-8FAB-45DCD70C6825}" srcId="{D1CC31A9-809B-4E85-9DF8-402DD459CBC8}" destId="{3E3B07A3-7194-4323-97E4-FA01BB16F89E}" srcOrd="0" destOrd="0" parTransId="{46F0D085-7AB4-4044-8EEE-CDB79AAB8110}" sibTransId="{B089B21D-97CD-49DD-B9AB-8AC8F89D7BCC}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1961197B-F0F9-4BBB-9119-358E1AD7AED6}" type="presOf" srcId="{6E6ED3DC-EF2F-4932-B409-D2910DC7F941}" destId="{34377E5E-F1FD-46B0-B2AF-F0D7C84D5A56}" srcOrd="0" destOrd="0" presId="urn:microsoft.com/office/officeart/2005/8/layout/vList5"/>
    <dgm:cxn modelId="{1ADF987A-4D85-4210-8E98-401A9413B08D}" srcId="{7DA31674-2577-416C-8B87-5E390D8F516B}" destId="{6E6ED3DC-EF2F-4932-B409-D2910DC7F941}" srcOrd="0" destOrd="0" parTransId="{22BB6DE2-6878-454C-8746-2CA69534EBEC}" sibTransId="{5FB63573-4B41-4C46-AE33-1CCCB8FA545B}"/>
    <dgm:cxn modelId="{357E18F0-E1B8-4E16-8BBB-2A9C4225E25B}" type="presOf" srcId="{95ECB323-489A-4EB7-932F-3E9D7C2C196A}" destId="{83071D6C-3261-4DB0-B44C-35C0FA83A203}" srcOrd="0" destOrd="0" presId="urn:microsoft.com/office/officeart/2005/8/layout/vList5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CD095C90-F044-4D71-A3CD-EEA323D373A0}" type="presOf" srcId="{0FF6D450-B006-4620-85C4-099C24D27103}" destId="{B6980840-7B2F-4D20-8568-DBE96DDF4E6D}" srcOrd="0" destOrd="0" presId="urn:microsoft.com/office/officeart/2005/8/layout/vList5"/>
    <dgm:cxn modelId="{ADFB788D-BA08-4DA1-A9F2-EF75B0FB793E}" type="presOf" srcId="{101B7685-BAE3-425F-9F54-A1F98BA881E8}" destId="{4B43496D-7723-4303-A141-E27633D214E7}" srcOrd="0" destOrd="0" presId="urn:microsoft.com/office/officeart/2005/8/layout/vList5"/>
    <dgm:cxn modelId="{27788E30-2978-49BB-AAB6-73DB88C0C5B7}" type="presOf" srcId="{4B3C4F58-B56A-435C-9F2B-3251927E60BC}" destId="{ACDB5D70-7F4E-4E51-A844-87AB597A0F77}" srcOrd="0" destOrd="0" presId="urn:microsoft.com/office/officeart/2005/8/layout/vList5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376AE9A2-A3CE-4251-8C99-44295AF85A2C}" srcId="{A455CDF9-35DE-418D-A7EC-D4D7495F37E4}" destId="{D1CC31A9-809B-4E85-9DF8-402DD459CBC8}" srcOrd="5" destOrd="0" parTransId="{DE4289BC-2FE2-4652-B9F7-B56DDB629A84}" sibTransId="{379756D5-4B49-4854-B48F-E53A8E797A23}"/>
    <dgm:cxn modelId="{81086D07-80E6-49C1-AC49-249641B49D40}" type="presOf" srcId="{9BA32040-0DE3-4AD2-B6EB-1C7A76CBB411}" destId="{C32B95E3-D776-4138-A054-ACE0069A7851}" srcOrd="0" destOrd="0" presId="urn:microsoft.com/office/officeart/2005/8/layout/vList5"/>
    <dgm:cxn modelId="{0B6BE196-CD16-425F-BB70-E96141A83B72}" type="presOf" srcId="{A455CDF9-35DE-418D-A7EC-D4D7495F37E4}" destId="{587569C8-54FC-48A7-B1FD-B192ADFA24B3}" srcOrd="0" destOrd="0" presId="urn:microsoft.com/office/officeart/2005/8/layout/vList5"/>
    <dgm:cxn modelId="{474A92AD-BC58-449B-AD3C-505A323017E8}" type="presOf" srcId="{7DA31674-2577-416C-8B87-5E390D8F516B}" destId="{E88F25B0-9CA7-4AEB-A5AB-1874B38EDDC6}" srcOrd="0" destOrd="0" presId="urn:microsoft.com/office/officeart/2005/8/layout/vList5"/>
    <dgm:cxn modelId="{9D8C946F-CE55-4616-9DFD-46EBDD2A2E85}" type="presParOf" srcId="{587569C8-54FC-48A7-B1FD-B192ADFA24B3}" destId="{F14D1870-7709-45E4-8069-FE2A260A5C90}" srcOrd="0" destOrd="0" presId="urn:microsoft.com/office/officeart/2005/8/layout/vList5"/>
    <dgm:cxn modelId="{1DAC0F53-035A-49F6-88CC-588E3CDC1D93}" type="presParOf" srcId="{F14D1870-7709-45E4-8069-FE2A260A5C90}" destId="{0CA7C948-4AE6-4A0E-8C4E-6EA1FD1095B1}" srcOrd="0" destOrd="0" presId="urn:microsoft.com/office/officeart/2005/8/layout/vList5"/>
    <dgm:cxn modelId="{93C7A47A-11C5-487E-965F-EA4D1CB98811}" type="presParOf" srcId="{F14D1870-7709-45E4-8069-FE2A260A5C90}" destId="{ACDB5D70-7F4E-4E51-A844-87AB597A0F77}" srcOrd="1" destOrd="0" presId="urn:microsoft.com/office/officeart/2005/8/layout/vList5"/>
    <dgm:cxn modelId="{0D44E6BC-433B-40D4-99F9-081648EFAE09}" type="presParOf" srcId="{587569C8-54FC-48A7-B1FD-B192ADFA24B3}" destId="{DF0F342A-2D98-49EB-B01E-2D793AC4E51D}" srcOrd="1" destOrd="0" presId="urn:microsoft.com/office/officeart/2005/8/layout/vList5"/>
    <dgm:cxn modelId="{3086AF9C-C4EC-44BD-BCA1-A15163509532}" type="presParOf" srcId="{587569C8-54FC-48A7-B1FD-B192ADFA24B3}" destId="{ED72023A-9675-4D4C-BB8C-D931A9754E7F}" srcOrd="2" destOrd="0" presId="urn:microsoft.com/office/officeart/2005/8/layout/vList5"/>
    <dgm:cxn modelId="{83191620-61FF-41AA-8C18-17ED1F158402}" type="presParOf" srcId="{ED72023A-9675-4D4C-BB8C-D931A9754E7F}" destId="{83071D6C-3261-4DB0-B44C-35C0FA83A203}" srcOrd="0" destOrd="0" presId="urn:microsoft.com/office/officeart/2005/8/layout/vList5"/>
    <dgm:cxn modelId="{15709989-4866-4E95-A2D9-3E31148BAEDC}" type="presParOf" srcId="{ED72023A-9675-4D4C-BB8C-D931A9754E7F}" destId="{C32B95E3-D776-4138-A054-ACE0069A7851}" srcOrd="1" destOrd="0" presId="urn:microsoft.com/office/officeart/2005/8/layout/vList5"/>
    <dgm:cxn modelId="{4055C490-138F-4892-9372-919AF2C8FF2E}" type="presParOf" srcId="{587569C8-54FC-48A7-B1FD-B192ADFA24B3}" destId="{2A9B02BF-BC8B-4281-80D7-7A0634D30948}" srcOrd="3" destOrd="0" presId="urn:microsoft.com/office/officeart/2005/8/layout/vList5"/>
    <dgm:cxn modelId="{81D0FE42-36D6-40A1-BCDC-C2A2BC2FAC8E}" type="presParOf" srcId="{587569C8-54FC-48A7-B1FD-B192ADFA24B3}" destId="{B69F19AE-B49C-4EB2-9719-0A4D2B0D25D2}" srcOrd="4" destOrd="0" presId="urn:microsoft.com/office/officeart/2005/8/layout/vList5"/>
    <dgm:cxn modelId="{8F3D4168-5D5C-4577-AB69-6991FC5B1D4C}" type="presParOf" srcId="{B69F19AE-B49C-4EB2-9719-0A4D2B0D25D2}" destId="{41F2985F-06DA-4C1D-843C-BDA1E372A194}" srcOrd="0" destOrd="0" presId="urn:microsoft.com/office/officeart/2005/8/layout/vList5"/>
    <dgm:cxn modelId="{A8C42C09-E9C9-431E-A79A-E873BBDE5B73}" type="presParOf" srcId="{B69F19AE-B49C-4EB2-9719-0A4D2B0D25D2}" destId="{BA089AD1-FD51-44EF-A9C9-E4555A5DF0BA}" srcOrd="1" destOrd="0" presId="urn:microsoft.com/office/officeart/2005/8/layout/vList5"/>
    <dgm:cxn modelId="{DC2EA14A-6515-45BE-8908-BE9450C47BF2}" type="presParOf" srcId="{587569C8-54FC-48A7-B1FD-B192ADFA24B3}" destId="{F1E32D24-D5F4-43FD-8C8E-44590107C4DE}" srcOrd="5" destOrd="0" presId="urn:microsoft.com/office/officeart/2005/8/layout/vList5"/>
    <dgm:cxn modelId="{BF453E17-190A-42C6-A4B3-038D9CADB9A8}" type="presParOf" srcId="{587569C8-54FC-48A7-B1FD-B192ADFA24B3}" destId="{79638ECC-ABBD-41B6-9E7E-164904585CB2}" srcOrd="6" destOrd="0" presId="urn:microsoft.com/office/officeart/2005/8/layout/vList5"/>
    <dgm:cxn modelId="{5B2E253A-3111-466C-A55C-6D1175690613}" type="presParOf" srcId="{79638ECC-ABBD-41B6-9E7E-164904585CB2}" destId="{4B43496D-7723-4303-A141-E27633D214E7}" srcOrd="0" destOrd="0" presId="urn:microsoft.com/office/officeart/2005/8/layout/vList5"/>
    <dgm:cxn modelId="{64547FA7-6B47-419D-95E4-960353A0970C}" type="presParOf" srcId="{79638ECC-ABBD-41B6-9E7E-164904585CB2}" destId="{B6980840-7B2F-4D20-8568-DBE96DDF4E6D}" srcOrd="1" destOrd="0" presId="urn:microsoft.com/office/officeart/2005/8/layout/vList5"/>
    <dgm:cxn modelId="{D37D1A90-30BE-476E-9744-C4DA6845BE5C}" type="presParOf" srcId="{587569C8-54FC-48A7-B1FD-B192ADFA24B3}" destId="{F5454932-5A68-4191-A04C-5A7478DFFE9B}" srcOrd="7" destOrd="0" presId="urn:microsoft.com/office/officeart/2005/8/layout/vList5"/>
    <dgm:cxn modelId="{EEDEEDEB-5BA2-4D90-9D32-282491B3A842}" type="presParOf" srcId="{587569C8-54FC-48A7-B1FD-B192ADFA24B3}" destId="{CEA831C4-942F-4912-9C56-39F78AE5B07E}" srcOrd="8" destOrd="0" presId="urn:microsoft.com/office/officeart/2005/8/layout/vList5"/>
    <dgm:cxn modelId="{5974B3DB-3B5F-476E-86FE-BECCA573D979}" type="presParOf" srcId="{CEA831C4-942F-4912-9C56-39F78AE5B07E}" destId="{E88F25B0-9CA7-4AEB-A5AB-1874B38EDDC6}" srcOrd="0" destOrd="0" presId="urn:microsoft.com/office/officeart/2005/8/layout/vList5"/>
    <dgm:cxn modelId="{5131F340-1BC9-41E5-81AC-9A68EDF28C82}" type="presParOf" srcId="{CEA831C4-942F-4912-9C56-39F78AE5B07E}" destId="{34377E5E-F1FD-46B0-B2AF-F0D7C84D5A56}" srcOrd="1" destOrd="0" presId="urn:microsoft.com/office/officeart/2005/8/layout/vList5"/>
    <dgm:cxn modelId="{65AEBFC0-8241-4C2F-8270-D73CBE61D233}" type="presParOf" srcId="{587569C8-54FC-48A7-B1FD-B192ADFA24B3}" destId="{D8AF36D9-28AE-42DD-9152-759F3D9E3498}" srcOrd="9" destOrd="0" presId="urn:microsoft.com/office/officeart/2005/8/layout/vList5"/>
    <dgm:cxn modelId="{C1B3561E-6C6F-442E-93D6-374DDA4E8480}" type="presParOf" srcId="{587569C8-54FC-48A7-B1FD-B192ADFA24B3}" destId="{FAF0CE69-BF39-4FD3-8E4B-F3F57A122172}" srcOrd="10" destOrd="0" presId="urn:microsoft.com/office/officeart/2005/8/layout/vList5"/>
    <dgm:cxn modelId="{F847AA73-BB83-484D-BC4A-820830B24917}" type="presParOf" srcId="{FAF0CE69-BF39-4FD3-8E4B-F3F57A122172}" destId="{37A0ECB6-5D81-4B0D-9BCA-90A8A52E6A8A}" srcOrd="0" destOrd="0" presId="urn:microsoft.com/office/officeart/2005/8/layout/vList5"/>
    <dgm:cxn modelId="{889AB31F-542A-4551-A794-AC5E44FA1D42}" type="presParOf" srcId="{FAF0CE69-BF39-4FD3-8E4B-F3F57A122172}" destId="{3E6DB9B2-5929-4DCD-A4E3-0729DE344D32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Induktor dan Energi Medan Magnet 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en-US" smtClean="0"/>
            <a:t>Rangkaian R-L</a:t>
          </a:r>
          <a:r>
            <a:rPr lang="id-ID" smtClean="0"/>
            <a:t> 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E6ED3DC-EF2F-4932-B409-D2910DC7F941}">
      <dgm:prSet/>
      <dgm:spPr/>
      <dgm:t>
        <a:bodyPr/>
        <a:lstStyle/>
        <a:p>
          <a:r>
            <a:rPr lang="id-ID" smtClean="0"/>
            <a:t>Rangkaian L-C</a:t>
          </a:r>
          <a:endParaRPr lang="en-US" dirty="0">
            <a:latin typeface="Calibri" pitchFamily="34" charset="0"/>
          </a:endParaRPr>
        </a:p>
      </dgm:t>
    </dgm:pt>
    <dgm:pt modelId="{22BB6DE2-6878-454C-8746-2CA69534EBEC}" type="par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FB63573-4B41-4C46-AE33-1CCCB8FA545B}" type="sib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1CC31A9-809B-4E85-9DF8-402DD459CBC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F</a:t>
          </a:r>
          <a:endParaRPr lang="en-US" dirty="0">
            <a:latin typeface="Calibri" pitchFamily="34" charset="0"/>
          </a:endParaRPr>
        </a:p>
      </dgm:t>
    </dgm:pt>
    <dgm:pt modelId="{DE4289BC-2FE2-4652-B9F7-B56DDB629A84}" type="par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79756D5-4B49-4854-B48F-E53A8E797A23}" type="sib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E3B07A3-7194-4323-97E4-FA01BB16F89E}">
      <dgm:prSet/>
      <dgm:spPr/>
      <dgm:t>
        <a:bodyPr/>
        <a:lstStyle/>
        <a:p>
          <a:r>
            <a:rPr lang="id-ID" smtClean="0"/>
            <a:t>Rangkaian R-L-C</a:t>
          </a:r>
          <a:endParaRPr lang="en-US" dirty="0">
            <a:latin typeface="Calibri" pitchFamily="34" charset="0"/>
          </a:endParaRPr>
        </a:p>
      </dgm:t>
    </dgm:pt>
    <dgm:pt modelId="{46F0D085-7AB4-4044-8EEE-CDB79AAB8110}" type="par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089B21D-97CD-49DD-B9AB-8AC8F89D7BCC}" type="sib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Induktansi Bersama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en-US" smtClean="0"/>
            <a:t>Induktansi Diri dan Induktor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F36D9-28AE-42DD-9152-759F3D9E3498}" type="pres">
      <dgm:prSet presAssocID="{D578F6B2-CCB7-4B4B-9B13-C98E0D9E8FFD}" presName="sp" presStyleCnt="0"/>
      <dgm:spPr/>
      <dgm:t>
        <a:bodyPr/>
        <a:lstStyle/>
        <a:p>
          <a:endParaRPr lang="en-US"/>
        </a:p>
      </dgm:t>
    </dgm:pt>
    <dgm:pt modelId="{FAF0CE69-BF39-4FD3-8E4B-F3F57A122172}" type="pres">
      <dgm:prSet presAssocID="{D1CC31A9-809B-4E85-9DF8-402DD459CBC8}" presName="linNode" presStyleCnt="0"/>
      <dgm:spPr/>
      <dgm:t>
        <a:bodyPr/>
        <a:lstStyle/>
        <a:p>
          <a:endParaRPr lang="en-US"/>
        </a:p>
      </dgm:t>
    </dgm:pt>
    <dgm:pt modelId="{37A0ECB6-5D81-4B0D-9BCA-90A8A52E6A8A}" type="pres">
      <dgm:prSet presAssocID="{D1CC31A9-809B-4E85-9DF8-402DD459CBC8}" presName="parentText" presStyleLbl="node1" presStyleIdx="5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DB9B2-5929-4DCD-A4E3-0729DE344D32}" type="pres">
      <dgm:prSet presAssocID="{D1CC31A9-809B-4E85-9DF8-402DD459CBC8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4EF770-96A7-4AB7-8180-8F64D5897AB1}" type="presOf" srcId="{3E3B07A3-7194-4323-97E4-FA01BB16F89E}" destId="{3E6DB9B2-5929-4DCD-A4E3-0729DE344D32}" srcOrd="0" destOrd="0" presId="urn:microsoft.com/office/officeart/2005/8/layout/vList5"/>
    <dgm:cxn modelId="{CEF4FA4B-E60A-4B55-A3C0-F71172E33C9E}" type="presOf" srcId="{4B3C4F58-B56A-435C-9F2B-3251927E60BC}" destId="{ACDB5D70-7F4E-4E51-A844-87AB597A0F77}" srcOrd="0" destOrd="0" presId="urn:microsoft.com/office/officeart/2005/8/layout/vList5"/>
    <dgm:cxn modelId="{3880E178-2E0C-48B7-8BE4-7F920920C47C}" type="presOf" srcId="{6E6ED3DC-EF2F-4932-B409-D2910DC7F941}" destId="{34377E5E-F1FD-46B0-B2AF-F0D7C84D5A56}" srcOrd="0" destOrd="0" presId="urn:microsoft.com/office/officeart/2005/8/layout/vList5"/>
    <dgm:cxn modelId="{9F1FE81F-7CBC-4E6E-83E7-470DF00E0F80}" type="presOf" srcId="{9BA32040-0DE3-4AD2-B6EB-1C7A76CBB411}" destId="{C32B95E3-D776-4138-A054-ACE0069A7851}" srcOrd="0" destOrd="0" presId="urn:microsoft.com/office/officeart/2005/8/layout/vList5"/>
    <dgm:cxn modelId="{D9E574D2-5326-4500-8471-AF15AB8EF230}" type="presOf" srcId="{19CC8CE8-1040-41E9-8F08-67BE7F791BC5}" destId="{BA089AD1-FD51-44EF-A9C9-E4555A5DF0BA}" srcOrd="0" destOrd="0" presId="urn:microsoft.com/office/officeart/2005/8/layout/vList5"/>
    <dgm:cxn modelId="{2C3CFFE6-242C-4A99-91E9-14888682031C}" type="presOf" srcId="{65AC6880-B174-46C3-86BC-C9A25E12283B}" destId="{0CA7C948-4AE6-4A0E-8C4E-6EA1FD1095B1}" srcOrd="0" destOrd="0" presId="urn:microsoft.com/office/officeart/2005/8/layout/vList5"/>
    <dgm:cxn modelId="{4BD10B1C-1A58-40D2-88BB-15731C4EE3F5}" type="presOf" srcId="{7DA31674-2577-416C-8B87-5E390D8F516B}" destId="{E88F25B0-9CA7-4AEB-A5AB-1874B38EDDC6}" srcOrd="0" destOrd="0" presId="urn:microsoft.com/office/officeart/2005/8/layout/vList5"/>
    <dgm:cxn modelId="{CB827A46-38B5-4B35-B5EB-9FA671EE21E0}" type="presOf" srcId="{A97324D4-9B99-4C7D-B3DF-80AF741EFC4A}" destId="{41F2985F-06DA-4C1D-843C-BDA1E372A194}" srcOrd="0" destOrd="0" presId="urn:microsoft.com/office/officeart/2005/8/layout/vList5"/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081A16EA-E1A6-4EAE-8FAB-45DCD70C6825}" srcId="{D1CC31A9-809B-4E85-9DF8-402DD459CBC8}" destId="{3E3B07A3-7194-4323-97E4-FA01BB16F89E}" srcOrd="0" destOrd="0" parTransId="{46F0D085-7AB4-4044-8EEE-CDB79AAB8110}" sibTransId="{B089B21D-97CD-49DD-B9AB-8AC8F89D7BCC}"/>
    <dgm:cxn modelId="{43D32DAA-F540-4B19-B5E0-8ECD81FE77EB}" type="presOf" srcId="{101B7685-BAE3-425F-9F54-A1F98BA881E8}" destId="{4B43496D-7723-4303-A141-E27633D214E7}" srcOrd="0" destOrd="0" presId="urn:microsoft.com/office/officeart/2005/8/layout/vList5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1B49BE52-962C-4408-BC0B-942861365181}" type="presOf" srcId="{D1CC31A9-809B-4E85-9DF8-402DD459CBC8}" destId="{37A0ECB6-5D81-4B0D-9BCA-90A8A52E6A8A}" srcOrd="0" destOrd="0" presId="urn:microsoft.com/office/officeart/2005/8/layout/vList5"/>
    <dgm:cxn modelId="{902127C5-565E-4661-A859-FE8A51D3155C}" type="presOf" srcId="{A455CDF9-35DE-418D-A7EC-D4D7495F37E4}" destId="{587569C8-54FC-48A7-B1FD-B192ADFA24B3}" srcOrd="0" destOrd="0" presId="urn:microsoft.com/office/officeart/2005/8/layout/vList5"/>
    <dgm:cxn modelId="{1ADF987A-4D85-4210-8E98-401A9413B08D}" srcId="{7DA31674-2577-416C-8B87-5E390D8F516B}" destId="{6E6ED3DC-EF2F-4932-B409-D2910DC7F941}" srcOrd="0" destOrd="0" parTransId="{22BB6DE2-6878-454C-8746-2CA69534EBEC}" sibTransId="{5FB63573-4B41-4C46-AE33-1CCCB8FA545B}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B7C2E9D0-CE76-43E1-8C99-0FF7F45195B7}" type="presOf" srcId="{95ECB323-489A-4EB7-932F-3E9D7C2C196A}" destId="{83071D6C-3261-4DB0-B44C-35C0FA83A203}" srcOrd="0" destOrd="0" presId="urn:microsoft.com/office/officeart/2005/8/layout/vList5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376AE9A2-A3CE-4251-8C99-44295AF85A2C}" srcId="{A455CDF9-35DE-418D-A7EC-D4D7495F37E4}" destId="{D1CC31A9-809B-4E85-9DF8-402DD459CBC8}" srcOrd="5" destOrd="0" parTransId="{DE4289BC-2FE2-4652-B9F7-B56DDB629A84}" sibTransId="{379756D5-4B49-4854-B48F-E53A8E797A23}"/>
    <dgm:cxn modelId="{44FD9830-0213-45B8-9981-7D7BED0C5916}" type="presOf" srcId="{0FF6D450-B006-4620-85C4-099C24D27103}" destId="{B6980840-7B2F-4D20-8568-DBE96DDF4E6D}" srcOrd="0" destOrd="0" presId="urn:microsoft.com/office/officeart/2005/8/layout/vList5"/>
    <dgm:cxn modelId="{16EA2366-A867-4FB8-925F-28E115172657}" type="presParOf" srcId="{587569C8-54FC-48A7-B1FD-B192ADFA24B3}" destId="{F14D1870-7709-45E4-8069-FE2A260A5C90}" srcOrd="0" destOrd="0" presId="urn:microsoft.com/office/officeart/2005/8/layout/vList5"/>
    <dgm:cxn modelId="{43CDDD07-73A4-49B0-BF51-347A13291E69}" type="presParOf" srcId="{F14D1870-7709-45E4-8069-FE2A260A5C90}" destId="{0CA7C948-4AE6-4A0E-8C4E-6EA1FD1095B1}" srcOrd="0" destOrd="0" presId="urn:microsoft.com/office/officeart/2005/8/layout/vList5"/>
    <dgm:cxn modelId="{64E656D2-7305-4B70-A518-50B35629D488}" type="presParOf" srcId="{F14D1870-7709-45E4-8069-FE2A260A5C90}" destId="{ACDB5D70-7F4E-4E51-A844-87AB597A0F77}" srcOrd="1" destOrd="0" presId="urn:microsoft.com/office/officeart/2005/8/layout/vList5"/>
    <dgm:cxn modelId="{F3A93CDF-47AC-4D99-87C1-B685E76C7988}" type="presParOf" srcId="{587569C8-54FC-48A7-B1FD-B192ADFA24B3}" destId="{DF0F342A-2D98-49EB-B01E-2D793AC4E51D}" srcOrd="1" destOrd="0" presId="urn:microsoft.com/office/officeart/2005/8/layout/vList5"/>
    <dgm:cxn modelId="{BE43AE91-3869-421B-9521-36B01BA72066}" type="presParOf" srcId="{587569C8-54FC-48A7-B1FD-B192ADFA24B3}" destId="{ED72023A-9675-4D4C-BB8C-D931A9754E7F}" srcOrd="2" destOrd="0" presId="urn:microsoft.com/office/officeart/2005/8/layout/vList5"/>
    <dgm:cxn modelId="{1CDDF8A7-2BE9-4291-91BE-1C0C7608DA48}" type="presParOf" srcId="{ED72023A-9675-4D4C-BB8C-D931A9754E7F}" destId="{83071D6C-3261-4DB0-B44C-35C0FA83A203}" srcOrd="0" destOrd="0" presId="urn:microsoft.com/office/officeart/2005/8/layout/vList5"/>
    <dgm:cxn modelId="{065BF1EB-B960-4914-AB76-956AD6C50350}" type="presParOf" srcId="{ED72023A-9675-4D4C-BB8C-D931A9754E7F}" destId="{C32B95E3-D776-4138-A054-ACE0069A7851}" srcOrd="1" destOrd="0" presId="urn:microsoft.com/office/officeart/2005/8/layout/vList5"/>
    <dgm:cxn modelId="{C582F311-2685-4C8A-BDFF-466DA0E172DB}" type="presParOf" srcId="{587569C8-54FC-48A7-B1FD-B192ADFA24B3}" destId="{2A9B02BF-BC8B-4281-80D7-7A0634D30948}" srcOrd="3" destOrd="0" presId="urn:microsoft.com/office/officeart/2005/8/layout/vList5"/>
    <dgm:cxn modelId="{5869579A-43A9-4164-A0C9-8498EE5FF418}" type="presParOf" srcId="{587569C8-54FC-48A7-B1FD-B192ADFA24B3}" destId="{B69F19AE-B49C-4EB2-9719-0A4D2B0D25D2}" srcOrd="4" destOrd="0" presId="urn:microsoft.com/office/officeart/2005/8/layout/vList5"/>
    <dgm:cxn modelId="{FDCB1D45-C440-45BD-8486-50A8F0A918D6}" type="presParOf" srcId="{B69F19AE-B49C-4EB2-9719-0A4D2B0D25D2}" destId="{41F2985F-06DA-4C1D-843C-BDA1E372A194}" srcOrd="0" destOrd="0" presId="urn:microsoft.com/office/officeart/2005/8/layout/vList5"/>
    <dgm:cxn modelId="{D6906C3C-6BA3-4B7F-9FEB-21D35F2929AE}" type="presParOf" srcId="{B69F19AE-B49C-4EB2-9719-0A4D2B0D25D2}" destId="{BA089AD1-FD51-44EF-A9C9-E4555A5DF0BA}" srcOrd="1" destOrd="0" presId="urn:microsoft.com/office/officeart/2005/8/layout/vList5"/>
    <dgm:cxn modelId="{87536F61-CF85-471E-BDBC-F06BDA828014}" type="presParOf" srcId="{587569C8-54FC-48A7-B1FD-B192ADFA24B3}" destId="{F1E32D24-D5F4-43FD-8C8E-44590107C4DE}" srcOrd="5" destOrd="0" presId="urn:microsoft.com/office/officeart/2005/8/layout/vList5"/>
    <dgm:cxn modelId="{5A37757C-1787-41EA-BF12-3E973090DCDB}" type="presParOf" srcId="{587569C8-54FC-48A7-B1FD-B192ADFA24B3}" destId="{79638ECC-ABBD-41B6-9E7E-164904585CB2}" srcOrd="6" destOrd="0" presId="urn:microsoft.com/office/officeart/2005/8/layout/vList5"/>
    <dgm:cxn modelId="{474ECF75-F75A-4179-9D02-C78231D782CF}" type="presParOf" srcId="{79638ECC-ABBD-41B6-9E7E-164904585CB2}" destId="{4B43496D-7723-4303-A141-E27633D214E7}" srcOrd="0" destOrd="0" presId="urn:microsoft.com/office/officeart/2005/8/layout/vList5"/>
    <dgm:cxn modelId="{B9F2C77B-F497-418F-ABE2-2E20E62990FF}" type="presParOf" srcId="{79638ECC-ABBD-41B6-9E7E-164904585CB2}" destId="{B6980840-7B2F-4D20-8568-DBE96DDF4E6D}" srcOrd="1" destOrd="0" presId="urn:microsoft.com/office/officeart/2005/8/layout/vList5"/>
    <dgm:cxn modelId="{82F88C4E-0DD9-420A-94A7-AC104FDCE80B}" type="presParOf" srcId="{587569C8-54FC-48A7-B1FD-B192ADFA24B3}" destId="{F5454932-5A68-4191-A04C-5A7478DFFE9B}" srcOrd="7" destOrd="0" presId="urn:microsoft.com/office/officeart/2005/8/layout/vList5"/>
    <dgm:cxn modelId="{BAA5922E-35E3-4C2A-80A0-AF330B7CE06E}" type="presParOf" srcId="{587569C8-54FC-48A7-B1FD-B192ADFA24B3}" destId="{CEA831C4-942F-4912-9C56-39F78AE5B07E}" srcOrd="8" destOrd="0" presId="urn:microsoft.com/office/officeart/2005/8/layout/vList5"/>
    <dgm:cxn modelId="{9C2BF032-CD1B-4241-A6A0-19BA55FFB6D7}" type="presParOf" srcId="{CEA831C4-942F-4912-9C56-39F78AE5B07E}" destId="{E88F25B0-9CA7-4AEB-A5AB-1874B38EDDC6}" srcOrd="0" destOrd="0" presId="urn:microsoft.com/office/officeart/2005/8/layout/vList5"/>
    <dgm:cxn modelId="{529896BF-660B-4E91-88DD-FFECD62C2934}" type="presParOf" srcId="{CEA831C4-942F-4912-9C56-39F78AE5B07E}" destId="{34377E5E-F1FD-46B0-B2AF-F0D7C84D5A56}" srcOrd="1" destOrd="0" presId="urn:microsoft.com/office/officeart/2005/8/layout/vList5"/>
    <dgm:cxn modelId="{D7D7E1F7-47FD-4EBD-A4C0-585528A2471F}" type="presParOf" srcId="{587569C8-54FC-48A7-B1FD-B192ADFA24B3}" destId="{D8AF36D9-28AE-42DD-9152-759F3D9E3498}" srcOrd="9" destOrd="0" presId="urn:microsoft.com/office/officeart/2005/8/layout/vList5"/>
    <dgm:cxn modelId="{835F59CD-BC34-4C68-BD16-A9AEA9FE97A0}" type="presParOf" srcId="{587569C8-54FC-48A7-B1FD-B192ADFA24B3}" destId="{FAF0CE69-BF39-4FD3-8E4B-F3F57A122172}" srcOrd="10" destOrd="0" presId="urn:microsoft.com/office/officeart/2005/8/layout/vList5"/>
    <dgm:cxn modelId="{D1CBF279-BE01-4F14-86F9-036A98CED2DF}" type="presParOf" srcId="{FAF0CE69-BF39-4FD3-8E4B-F3F57A122172}" destId="{37A0ECB6-5D81-4B0D-9BCA-90A8A52E6A8A}" srcOrd="0" destOrd="0" presId="urn:microsoft.com/office/officeart/2005/8/layout/vList5"/>
    <dgm:cxn modelId="{5DE71F51-1BE4-44F5-A1A3-EF1BD600E773}" type="presParOf" srcId="{FAF0CE69-BF39-4FD3-8E4B-F3F57A122172}" destId="{3E6DB9B2-5929-4DCD-A4E3-0729DE344D32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Induktor dan Energi Medan Magnet 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en-US" smtClean="0"/>
            <a:t>Rangkaian R-L</a:t>
          </a:r>
          <a:r>
            <a:rPr lang="id-ID" smtClean="0"/>
            <a:t> 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E6ED3DC-EF2F-4932-B409-D2910DC7F941}">
      <dgm:prSet/>
      <dgm:spPr/>
      <dgm:t>
        <a:bodyPr/>
        <a:lstStyle/>
        <a:p>
          <a:r>
            <a:rPr lang="id-ID" smtClean="0"/>
            <a:t>Rangkaian L-C</a:t>
          </a:r>
          <a:endParaRPr lang="en-US" dirty="0">
            <a:latin typeface="Calibri" pitchFamily="34" charset="0"/>
          </a:endParaRPr>
        </a:p>
      </dgm:t>
    </dgm:pt>
    <dgm:pt modelId="{22BB6DE2-6878-454C-8746-2CA69534EBEC}" type="par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FB63573-4B41-4C46-AE33-1CCCB8FA545B}" type="sib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1CC31A9-809B-4E85-9DF8-402DD459CBC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F</a:t>
          </a:r>
          <a:endParaRPr lang="en-US" dirty="0">
            <a:latin typeface="Calibri" pitchFamily="34" charset="0"/>
          </a:endParaRPr>
        </a:p>
      </dgm:t>
    </dgm:pt>
    <dgm:pt modelId="{DE4289BC-2FE2-4652-B9F7-B56DDB629A84}" type="par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79756D5-4B49-4854-B48F-E53A8E797A23}" type="sib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E3B07A3-7194-4323-97E4-FA01BB16F89E}">
      <dgm:prSet/>
      <dgm:spPr/>
      <dgm:t>
        <a:bodyPr/>
        <a:lstStyle/>
        <a:p>
          <a:r>
            <a:rPr lang="id-ID" smtClean="0"/>
            <a:t>Rangkaian R-L-C</a:t>
          </a:r>
          <a:endParaRPr lang="en-US" dirty="0">
            <a:latin typeface="Calibri" pitchFamily="34" charset="0"/>
          </a:endParaRPr>
        </a:p>
      </dgm:t>
    </dgm:pt>
    <dgm:pt modelId="{46F0D085-7AB4-4044-8EEE-CDB79AAB8110}" type="par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089B21D-97CD-49DD-B9AB-8AC8F89D7BCC}" type="sib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Induktansi Bersama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en-US" smtClean="0"/>
            <a:t>Induktansi Diri dan Induktor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F36D9-28AE-42DD-9152-759F3D9E3498}" type="pres">
      <dgm:prSet presAssocID="{D578F6B2-CCB7-4B4B-9B13-C98E0D9E8FFD}" presName="sp" presStyleCnt="0"/>
      <dgm:spPr/>
      <dgm:t>
        <a:bodyPr/>
        <a:lstStyle/>
        <a:p>
          <a:endParaRPr lang="en-US"/>
        </a:p>
      </dgm:t>
    </dgm:pt>
    <dgm:pt modelId="{FAF0CE69-BF39-4FD3-8E4B-F3F57A122172}" type="pres">
      <dgm:prSet presAssocID="{D1CC31A9-809B-4E85-9DF8-402DD459CBC8}" presName="linNode" presStyleCnt="0"/>
      <dgm:spPr/>
      <dgm:t>
        <a:bodyPr/>
        <a:lstStyle/>
        <a:p>
          <a:endParaRPr lang="en-US"/>
        </a:p>
      </dgm:t>
    </dgm:pt>
    <dgm:pt modelId="{37A0ECB6-5D81-4B0D-9BCA-90A8A52E6A8A}" type="pres">
      <dgm:prSet presAssocID="{D1CC31A9-809B-4E85-9DF8-402DD459CBC8}" presName="parentText" presStyleLbl="node1" presStyleIdx="5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DB9B2-5929-4DCD-A4E3-0729DE344D32}" type="pres">
      <dgm:prSet presAssocID="{D1CC31A9-809B-4E85-9DF8-402DD459CBC8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DE8C7F-3260-4AC3-B12D-7A6109B6995B}" type="presOf" srcId="{6E6ED3DC-EF2F-4932-B409-D2910DC7F941}" destId="{34377E5E-F1FD-46B0-B2AF-F0D7C84D5A56}" srcOrd="0" destOrd="0" presId="urn:microsoft.com/office/officeart/2005/8/layout/vList5"/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081A16EA-E1A6-4EAE-8FAB-45DCD70C6825}" srcId="{D1CC31A9-809B-4E85-9DF8-402DD459CBC8}" destId="{3E3B07A3-7194-4323-97E4-FA01BB16F89E}" srcOrd="0" destOrd="0" parTransId="{46F0D085-7AB4-4044-8EEE-CDB79AAB8110}" sibTransId="{B089B21D-97CD-49DD-B9AB-8AC8F89D7BCC}"/>
    <dgm:cxn modelId="{06D891F5-6062-40AD-9F48-7D4EF749545B}" type="presOf" srcId="{3E3B07A3-7194-4323-97E4-FA01BB16F89E}" destId="{3E6DB9B2-5929-4DCD-A4E3-0729DE344D32}" srcOrd="0" destOrd="0" presId="urn:microsoft.com/office/officeart/2005/8/layout/vList5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94FD80E8-6101-4E37-8303-7A95E53131EA}" type="presOf" srcId="{101B7685-BAE3-425F-9F54-A1F98BA881E8}" destId="{4B43496D-7723-4303-A141-E27633D214E7}" srcOrd="0" destOrd="0" presId="urn:microsoft.com/office/officeart/2005/8/layout/vList5"/>
    <dgm:cxn modelId="{5D0570A9-874F-4DC9-81B5-3A1F2AD48412}" type="presOf" srcId="{7DA31674-2577-416C-8B87-5E390D8F516B}" destId="{E88F25B0-9CA7-4AEB-A5AB-1874B38EDDC6}" srcOrd="0" destOrd="0" presId="urn:microsoft.com/office/officeart/2005/8/layout/vList5"/>
    <dgm:cxn modelId="{38BAA115-B064-426E-9DD8-FDBF0266B1D2}" type="presOf" srcId="{9BA32040-0DE3-4AD2-B6EB-1C7A76CBB411}" destId="{C32B95E3-D776-4138-A054-ACE0069A7851}" srcOrd="0" destOrd="0" presId="urn:microsoft.com/office/officeart/2005/8/layout/vList5"/>
    <dgm:cxn modelId="{1ADF987A-4D85-4210-8E98-401A9413B08D}" srcId="{7DA31674-2577-416C-8B87-5E390D8F516B}" destId="{6E6ED3DC-EF2F-4932-B409-D2910DC7F941}" srcOrd="0" destOrd="0" parTransId="{22BB6DE2-6878-454C-8746-2CA69534EBEC}" sibTransId="{5FB63573-4B41-4C46-AE33-1CCCB8FA545B}"/>
    <dgm:cxn modelId="{9C7D477C-6502-462A-B041-DA6A31AD857E}" type="presOf" srcId="{19CC8CE8-1040-41E9-8F08-67BE7F791BC5}" destId="{BA089AD1-FD51-44EF-A9C9-E4555A5DF0BA}" srcOrd="0" destOrd="0" presId="urn:microsoft.com/office/officeart/2005/8/layout/vList5"/>
    <dgm:cxn modelId="{9A01816F-C16C-41F7-BC31-787005C659AB}" type="presOf" srcId="{95ECB323-489A-4EB7-932F-3E9D7C2C196A}" destId="{83071D6C-3261-4DB0-B44C-35C0FA83A203}" srcOrd="0" destOrd="0" presId="urn:microsoft.com/office/officeart/2005/8/layout/vList5"/>
    <dgm:cxn modelId="{A78F1D6C-BA01-4E98-8DB8-027A051E0BDC}" type="presOf" srcId="{A455CDF9-35DE-418D-A7EC-D4D7495F37E4}" destId="{587569C8-54FC-48A7-B1FD-B192ADFA24B3}" srcOrd="0" destOrd="0" presId="urn:microsoft.com/office/officeart/2005/8/layout/vList5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67662198-C15A-432D-88B2-99770390AB20}" type="presOf" srcId="{65AC6880-B174-46C3-86BC-C9A25E12283B}" destId="{0CA7C948-4AE6-4A0E-8C4E-6EA1FD1095B1}" srcOrd="0" destOrd="0" presId="urn:microsoft.com/office/officeart/2005/8/layout/vList5"/>
    <dgm:cxn modelId="{00DDD8F7-D154-4207-B162-6906F024FD8F}" type="presOf" srcId="{0FF6D450-B006-4620-85C4-099C24D27103}" destId="{B6980840-7B2F-4D20-8568-DBE96DDF4E6D}" srcOrd="0" destOrd="0" presId="urn:microsoft.com/office/officeart/2005/8/layout/vList5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376AE9A2-A3CE-4251-8C99-44295AF85A2C}" srcId="{A455CDF9-35DE-418D-A7EC-D4D7495F37E4}" destId="{D1CC31A9-809B-4E85-9DF8-402DD459CBC8}" srcOrd="5" destOrd="0" parTransId="{DE4289BC-2FE2-4652-B9F7-B56DDB629A84}" sibTransId="{379756D5-4B49-4854-B48F-E53A8E797A23}"/>
    <dgm:cxn modelId="{D62CE87B-2D43-4EF6-AC3F-EFE1430F3CA4}" type="presOf" srcId="{4B3C4F58-B56A-435C-9F2B-3251927E60BC}" destId="{ACDB5D70-7F4E-4E51-A844-87AB597A0F77}" srcOrd="0" destOrd="0" presId="urn:microsoft.com/office/officeart/2005/8/layout/vList5"/>
    <dgm:cxn modelId="{660606C0-611A-4D30-ABB2-5AACC57112D4}" type="presOf" srcId="{D1CC31A9-809B-4E85-9DF8-402DD459CBC8}" destId="{37A0ECB6-5D81-4B0D-9BCA-90A8A52E6A8A}" srcOrd="0" destOrd="0" presId="urn:microsoft.com/office/officeart/2005/8/layout/vList5"/>
    <dgm:cxn modelId="{518743F7-C26E-4D17-8DF4-ECBEA6272539}" type="presOf" srcId="{A97324D4-9B99-4C7D-B3DF-80AF741EFC4A}" destId="{41F2985F-06DA-4C1D-843C-BDA1E372A194}" srcOrd="0" destOrd="0" presId="urn:microsoft.com/office/officeart/2005/8/layout/vList5"/>
    <dgm:cxn modelId="{ECF0D2BE-AFB7-433B-8BAA-E9698ECF569B}" type="presParOf" srcId="{587569C8-54FC-48A7-B1FD-B192ADFA24B3}" destId="{F14D1870-7709-45E4-8069-FE2A260A5C90}" srcOrd="0" destOrd="0" presId="urn:microsoft.com/office/officeart/2005/8/layout/vList5"/>
    <dgm:cxn modelId="{9A99D9C4-0C1D-4479-828E-A7B72959268A}" type="presParOf" srcId="{F14D1870-7709-45E4-8069-FE2A260A5C90}" destId="{0CA7C948-4AE6-4A0E-8C4E-6EA1FD1095B1}" srcOrd="0" destOrd="0" presId="urn:microsoft.com/office/officeart/2005/8/layout/vList5"/>
    <dgm:cxn modelId="{EE48B879-D88E-4338-98DC-76C583F3210E}" type="presParOf" srcId="{F14D1870-7709-45E4-8069-FE2A260A5C90}" destId="{ACDB5D70-7F4E-4E51-A844-87AB597A0F77}" srcOrd="1" destOrd="0" presId="urn:microsoft.com/office/officeart/2005/8/layout/vList5"/>
    <dgm:cxn modelId="{A9F5D3DA-B7A3-459F-A0F7-2893B62BDD54}" type="presParOf" srcId="{587569C8-54FC-48A7-B1FD-B192ADFA24B3}" destId="{DF0F342A-2D98-49EB-B01E-2D793AC4E51D}" srcOrd="1" destOrd="0" presId="urn:microsoft.com/office/officeart/2005/8/layout/vList5"/>
    <dgm:cxn modelId="{33C407FE-5CAE-47AD-B7E4-72A1B2623114}" type="presParOf" srcId="{587569C8-54FC-48A7-B1FD-B192ADFA24B3}" destId="{ED72023A-9675-4D4C-BB8C-D931A9754E7F}" srcOrd="2" destOrd="0" presId="urn:microsoft.com/office/officeart/2005/8/layout/vList5"/>
    <dgm:cxn modelId="{4BA8738E-F928-48D5-896B-ABB0A096C9FC}" type="presParOf" srcId="{ED72023A-9675-4D4C-BB8C-D931A9754E7F}" destId="{83071D6C-3261-4DB0-B44C-35C0FA83A203}" srcOrd="0" destOrd="0" presId="urn:microsoft.com/office/officeart/2005/8/layout/vList5"/>
    <dgm:cxn modelId="{A0CCA26A-8BFF-4F39-8F05-E75623AC300F}" type="presParOf" srcId="{ED72023A-9675-4D4C-BB8C-D931A9754E7F}" destId="{C32B95E3-D776-4138-A054-ACE0069A7851}" srcOrd="1" destOrd="0" presId="urn:microsoft.com/office/officeart/2005/8/layout/vList5"/>
    <dgm:cxn modelId="{D18C0827-EE5B-4BF0-80C5-F75268A1FCB4}" type="presParOf" srcId="{587569C8-54FC-48A7-B1FD-B192ADFA24B3}" destId="{2A9B02BF-BC8B-4281-80D7-7A0634D30948}" srcOrd="3" destOrd="0" presId="urn:microsoft.com/office/officeart/2005/8/layout/vList5"/>
    <dgm:cxn modelId="{05DBE29B-E512-45DB-A493-5B45A609B5FE}" type="presParOf" srcId="{587569C8-54FC-48A7-B1FD-B192ADFA24B3}" destId="{B69F19AE-B49C-4EB2-9719-0A4D2B0D25D2}" srcOrd="4" destOrd="0" presId="urn:microsoft.com/office/officeart/2005/8/layout/vList5"/>
    <dgm:cxn modelId="{A0FFF86B-2029-41C6-AAD4-B47CDEB0D22A}" type="presParOf" srcId="{B69F19AE-B49C-4EB2-9719-0A4D2B0D25D2}" destId="{41F2985F-06DA-4C1D-843C-BDA1E372A194}" srcOrd="0" destOrd="0" presId="urn:microsoft.com/office/officeart/2005/8/layout/vList5"/>
    <dgm:cxn modelId="{0B82F98D-3649-41C6-8998-303D7E205A1F}" type="presParOf" srcId="{B69F19AE-B49C-4EB2-9719-0A4D2B0D25D2}" destId="{BA089AD1-FD51-44EF-A9C9-E4555A5DF0BA}" srcOrd="1" destOrd="0" presId="urn:microsoft.com/office/officeart/2005/8/layout/vList5"/>
    <dgm:cxn modelId="{C161D4F8-EBE4-4E4F-AC66-FE1CFD890A33}" type="presParOf" srcId="{587569C8-54FC-48A7-B1FD-B192ADFA24B3}" destId="{F1E32D24-D5F4-43FD-8C8E-44590107C4DE}" srcOrd="5" destOrd="0" presId="urn:microsoft.com/office/officeart/2005/8/layout/vList5"/>
    <dgm:cxn modelId="{DEBC5DE8-22E7-4ADB-A5CD-6A519D3FE0B4}" type="presParOf" srcId="{587569C8-54FC-48A7-B1FD-B192ADFA24B3}" destId="{79638ECC-ABBD-41B6-9E7E-164904585CB2}" srcOrd="6" destOrd="0" presId="urn:microsoft.com/office/officeart/2005/8/layout/vList5"/>
    <dgm:cxn modelId="{970329CD-0731-4B5D-9A63-48853E29FA72}" type="presParOf" srcId="{79638ECC-ABBD-41B6-9E7E-164904585CB2}" destId="{4B43496D-7723-4303-A141-E27633D214E7}" srcOrd="0" destOrd="0" presId="urn:microsoft.com/office/officeart/2005/8/layout/vList5"/>
    <dgm:cxn modelId="{0ABCCFAC-F87A-4338-99D1-492E189B6F01}" type="presParOf" srcId="{79638ECC-ABBD-41B6-9E7E-164904585CB2}" destId="{B6980840-7B2F-4D20-8568-DBE96DDF4E6D}" srcOrd="1" destOrd="0" presId="urn:microsoft.com/office/officeart/2005/8/layout/vList5"/>
    <dgm:cxn modelId="{E0754119-3C51-4310-9469-D8F86FA8E71D}" type="presParOf" srcId="{587569C8-54FC-48A7-B1FD-B192ADFA24B3}" destId="{F5454932-5A68-4191-A04C-5A7478DFFE9B}" srcOrd="7" destOrd="0" presId="urn:microsoft.com/office/officeart/2005/8/layout/vList5"/>
    <dgm:cxn modelId="{C573D789-BDEA-4030-974B-6F4EF55DA79B}" type="presParOf" srcId="{587569C8-54FC-48A7-B1FD-B192ADFA24B3}" destId="{CEA831C4-942F-4912-9C56-39F78AE5B07E}" srcOrd="8" destOrd="0" presId="urn:microsoft.com/office/officeart/2005/8/layout/vList5"/>
    <dgm:cxn modelId="{5D8D7A96-3344-40E5-825C-7EA2CEA5DAF1}" type="presParOf" srcId="{CEA831C4-942F-4912-9C56-39F78AE5B07E}" destId="{E88F25B0-9CA7-4AEB-A5AB-1874B38EDDC6}" srcOrd="0" destOrd="0" presId="urn:microsoft.com/office/officeart/2005/8/layout/vList5"/>
    <dgm:cxn modelId="{B39E9035-8E43-4DAF-91EF-DD66B76CF862}" type="presParOf" srcId="{CEA831C4-942F-4912-9C56-39F78AE5B07E}" destId="{34377E5E-F1FD-46B0-B2AF-F0D7C84D5A56}" srcOrd="1" destOrd="0" presId="urn:microsoft.com/office/officeart/2005/8/layout/vList5"/>
    <dgm:cxn modelId="{BD4E0AEE-8981-4535-8F7E-A59D451FEF12}" type="presParOf" srcId="{587569C8-54FC-48A7-B1FD-B192ADFA24B3}" destId="{D8AF36D9-28AE-42DD-9152-759F3D9E3498}" srcOrd="9" destOrd="0" presId="urn:microsoft.com/office/officeart/2005/8/layout/vList5"/>
    <dgm:cxn modelId="{96C82705-411E-42A8-BBB6-89C66A013979}" type="presParOf" srcId="{587569C8-54FC-48A7-B1FD-B192ADFA24B3}" destId="{FAF0CE69-BF39-4FD3-8E4B-F3F57A122172}" srcOrd="10" destOrd="0" presId="urn:microsoft.com/office/officeart/2005/8/layout/vList5"/>
    <dgm:cxn modelId="{286474A3-23FC-4E77-9FF8-FC3EB5C99A4A}" type="presParOf" srcId="{FAF0CE69-BF39-4FD3-8E4B-F3F57A122172}" destId="{37A0ECB6-5D81-4B0D-9BCA-90A8A52E6A8A}" srcOrd="0" destOrd="0" presId="urn:microsoft.com/office/officeart/2005/8/layout/vList5"/>
    <dgm:cxn modelId="{43352ACC-C8AA-4E5B-B50F-67B0A461212A}" type="presParOf" srcId="{FAF0CE69-BF39-4FD3-8E4B-F3F57A122172}" destId="{3E6DB9B2-5929-4DCD-A4E3-0729DE344D32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Induktor dan Energi Medan Magnet 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en-US" smtClean="0"/>
            <a:t>Rangkaian R-L</a:t>
          </a:r>
          <a:r>
            <a:rPr lang="id-ID" smtClean="0"/>
            <a:t> 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E6ED3DC-EF2F-4932-B409-D2910DC7F941}">
      <dgm:prSet/>
      <dgm:spPr/>
      <dgm:t>
        <a:bodyPr/>
        <a:lstStyle/>
        <a:p>
          <a:r>
            <a:rPr lang="id-ID" smtClean="0"/>
            <a:t>Rangkaian L-C</a:t>
          </a:r>
          <a:endParaRPr lang="en-US" dirty="0">
            <a:latin typeface="Calibri" pitchFamily="34" charset="0"/>
          </a:endParaRPr>
        </a:p>
      </dgm:t>
    </dgm:pt>
    <dgm:pt modelId="{22BB6DE2-6878-454C-8746-2CA69534EBEC}" type="par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FB63573-4B41-4C46-AE33-1CCCB8FA545B}" type="sib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1CC31A9-809B-4E85-9DF8-402DD459CBC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F</a:t>
          </a:r>
          <a:endParaRPr lang="en-US" dirty="0">
            <a:latin typeface="Calibri" pitchFamily="34" charset="0"/>
          </a:endParaRPr>
        </a:p>
      </dgm:t>
    </dgm:pt>
    <dgm:pt modelId="{DE4289BC-2FE2-4652-B9F7-B56DDB629A84}" type="par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79756D5-4B49-4854-B48F-E53A8E797A23}" type="sib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E3B07A3-7194-4323-97E4-FA01BB16F89E}">
      <dgm:prSet/>
      <dgm:spPr/>
      <dgm:t>
        <a:bodyPr/>
        <a:lstStyle/>
        <a:p>
          <a:r>
            <a:rPr lang="id-ID" smtClean="0"/>
            <a:t>Rangkaian R-L-C</a:t>
          </a:r>
          <a:endParaRPr lang="en-US" dirty="0">
            <a:latin typeface="Calibri" pitchFamily="34" charset="0"/>
          </a:endParaRPr>
        </a:p>
      </dgm:t>
    </dgm:pt>
    <dgm:pt modelId="{46F0D085-7AB4-4044-8EEE-CDB79AAB8110}" type="par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089B21D-97CD-49DD-B9AB-8AC8F89D7BCC}" type="sib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Induktansi Bersama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en-US" smtClean="0"/>
            <a:t>Induktansi Diri dan Induktor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F36D9-28AE-42DD-9152-759F3D9E3498}" type="pres">
      <dgm:prSet presAssocID="{D578F6B2-CCB7-4B4B-9B13-C98E0D9E8FFD}" presName="sp" presStyleCnt="0"/>
      <dgm:spPr/>
      <dgm:t>
        <a:bodyPr/>
        <a:lstStyle/>
        <a:p>
          <a:endParaRPr lang="en-US"/>
        </a:p>
      </dgm:t>
    </dgm:pt>
    <dgm:pt modelId="{FAF0CE69-BF39-4FD3-8E4B-F3F57A122172}" type="pres">
      <dgm:prSet presAssocID="{D1CC31A9-809B-4E85-9DF8-402DD459CBC8}" presName="linNode" presStyleCnt="0"/>
      <dgm:spPr/>
      <dgm:t>
        <a:bodyPr/>
        <a:lstStyle/>
        <a:p>
          <a:endParaRPr lang="en-US"/>
        </a:p>
      </dgm:t>
    </dgm:pt>
    <dgm:pt modelId="{37A0ECB6-5D81-4B0D-9BCA-90A8A52E6A8A}" type="pres">
      <dgm:prSet presAssocID="{D1CC31A9-809B-4E85-9DF8-402DD459CBC8}" presName="parentText" presStyleLbl="node1" presStyleIdx="5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DB9B2-5929-4DCD-A4E3-0729DE344D32}" type="pres">
      <dgm:prSet presAssocID="{D1CC31A9-809B-4E85-9DF8-402DD459CBC8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773B02-2DC1-4B47-B7A4-F02C4AEEE81C}" type="presOf" srcId="{D1CC31A9-809B-4E85-9DF8-402DD459CBC8}" destId="{37A0ECB6-5D81-4B0D-9BCA-90A8A52E6A8A}" srcOrd="0" destOrd="0" presId="urn:microsoft.com/office/officeart/2005/8/layout/vList5"/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081A16EA-E1A6-4EAE-8FAB-45DCD70C6825}" srcId="{D1CC31A9-809B-4E85-9DF8-402DD459CBC8}" destId="{3E3B07A3-7194-4323-97E4-FA01BB16F89E}" srcOrd="0" destOrd="0" parTransId="{46F0D085-7AB4-4044-8EEE-CDB79AAB8110}" sibTransId="{B089B21D-97CD-49DD-B9AB-8AC8F89D7BCC}"/>
    <dgm:cxn modelId="{DF9A4082-027C-4DD4-8D92-290F871D907A}" type="presOf" srcId="{3E3B07A3-7194-4323-97E4-FA01BB16F89E}" destId="{3E6DB9B2-5929-4DCD-A4E3-0729DE344D32}" srcOrd="0" destOrd="0" presId="urn:microsoft.com/office/officeart/2005/8/layout/vList5"/>
    <dgm:cxn modelId="{C56A485A-EC29-4354-80B1-422D2D5B854E}" type="presOf" srcId="{A455CDF9-35DE-418D-A7EC-D4D7495F37E4}" destId="{587569C8-54FC-48A7-B1FD-B192ADFA24B3}" srcOrd="0" destOrd="0" presId="urn:microsoft.com/office/officeart/2005/8/layout/vList5"/>
    <dgm:cxn modelId="{E4E5C006-8F21-400B-B6AF-957091286DC5}" type="presOf" srcId="{65AC6880-B174-46C3-86BC-C9A25E12283B}" destId="{0CA7C948-4AE6-4A0E-8C4E-6EA1FD1095B1}" srcOrd="0" destOrd="0" presId="urn:microsoft.com/office/officeart/2005/8/layout/vList5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A7ECE7D9-3751-4564-B9A2-0507207A9A54}" type="presOf" srcId="{19CC8CE8-1040-41E9-8F08-67BE7F791BC5}" destId="{BA089AD1-FD51-44EF-A9C9-E4555A5DF0BA}" srcOrd="0" destOrd="0" presId="urn:microsoft.com/office/officeart/2005/8/layout/vList5"/>
    <dgm:cxn modelId="{C2D13428-039C-44C2-A0E2-50FEDB1340C2}" type="presOf" srcId="{7DA31674-2577-416C-8B87-5E390D8F516B}" destId="{E88F25B0-9CA7-4AEB-A5AB-1874B38EDDC6}" srcOrd="0" destOrd="0" presId="urn:microsoft.com/office/officeart/2005/8/layout/vList5"/>
    <dgm:cxn modelId="{1ADF987A-4D85-4210-8E98-401A9413B08D}" srcId="{7DA31674-2577-416C-8B87-5E390D8F516B}" destId="{6E6ED3DC-EF2F-4932-B409-D2910DC7F941}" srcOrd="0" destOrd="0" parTransId="{22BB6DE2-6878-454C-8746-2CA69534EBEC}" sibTransId="{5FB63573-4B41-4C46-AE33-1CCCB8FA545B}"/>
    <dgm:cxn modelId="{B70A07EF-868E-4C4B-945F-CC9ABD00AA30}" type="presOf" srcId="{6E6ED3DC-EF2F-4932-B409-D2910DC7F941}" destId="{34377E5E-F1FD-46B0-B2AF-F0D7C84D5A56}" srcOrd="0" destOrd="0" presId="urn:microsoft.com/office/officeart/2005/8/layout/vList5"/>
    <dgm:cxn modelId="{69356E42-C904-47F5-967A-6B54C6832FB9}" type="presOf" srcId="{A97324D4-9B99-4C7D-B3DF-80AF741EFC4A}" destId="{41F2985F-06DA-4C1D-843C-BDA1E372A194}" srcOrd="0" destOrd="0" presId="urn:microsoft.com/office/officeart/2005/8/layout/vList5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C5C7A874-0626-4B93-AA5B-CE1CCF35C192}" type="presOf" srcId="{0FF6D450-B006-4620-85C4-099C24D27103}" destId="{B6980840-7B2F-4D20-8568-DBE96DDF4E6D}" srcOrd="0" destOrd="0" presId="urn:microsoft.com/office/officeart/2005/8/layout/vList5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376AE9A2-A3CE-4251-8C99-44295AF85A2C}" srcId="{A455CDF9-35DE-418D-A7EC-D4D7495F37E4}" destId="{D1CC31A9-809B-4E85-9DF8-402DD459CBC8}" srcOrd="5" destOrd="0" parTransId="{DE4289BC-2FE2-4652-B9F7-B56DDB629A84}" sibTransId="{379756D5-4B49-4854-B48F-E53A8E797A23}"/>
    <dgm:cxn modelId="{ECB098FB-A705-4C00-8F3A-4A99EB2D0E80}" type="presOf" srcId="{95ECB323-489A-4EB7-932F-3E9D7C2C196A}" destId="{83071D6C-3261-4DB0-B44C-35C0FA83A203}" srcOrd="0" destOrd="0" presId="urn:microsoft.com/office/officeart/2005/8/layout/vList5"/>
    <dgm:cxn modelId="{93FADB6E-0628-425F-B68D-918D27CB6178}" type="presOf" srcId="{9BA32040-0DE3-4AD2-B6EB-1C7A76CBB411}" destId="{C32B95E3-D776-4138-A054-ACE0069A7851}" srcOrd="0" destOrd="0" presId="urn:microsoft.com/office/officeart/2005/8/layout/vList5"/>
    <dgm:cxn modelId="{B1D63C41-1D1D-4501-BE1C-EBCA764EECB6}" type="presOf" srcId="{4B3C4F58-B56A-435C-9F2B-3251927E60BC}" destId="{ACDB5D70-7F4E-4E51-A844-87AB597A0F77}" srcOrd="0" destOrd="0" presId="urn:microsoft.com/office/officeart/2005/8/layout/vList5"/>
    <dgm:cxn modelId="{95EA57BD-E1CE-4F5E-B7D2-82EFF42A174A}" type="presOf" srcId="{101B7685-BAE3-425F-9F54-A1F98BA881E8}" destId="{4B43496D-7723-4303-A141-E27633D214E7}" srcOrd="0" destOrd="0" presId="urn:microsoft.com/office/officeart/2005/8/layout/vList5"/>
    <dgm:cxn modelId="{4AD5E529-5794-470C-A013-5CBB773E3BB5}" type="presParOf" srcId="{587569C8-54FC-48A7-B1FD-B192ADFA24B3}" destId="{F14D1870-7709-45E4-8069-FE2A260A5C90}" srcOrd="0" destOrd="0" presId="urn:microsoft.com/office/officeart/2005/8/layout/vList5"/>
    <dgm:cxn modelId="{16F014ED-03E1-4CFF-87BB-F130A6DAA263}" type="presParOf" srcId="{F14D1870-7709-45E4-8069-FE2A260A5C90}" destId="{0CA7C948-4AE6-4A0E-8C4E-6EA1FD1095B1}" srcOrd="0" destOrd="0" presId="urn:microsoft.com/office/officeart/2005/8/layout/vList5"/>
    <dgm:cxn modelId="{47A36885-F27B-4E60-95E1-F21FF5EBBD8F}" type="presParOf" srcId="{F14D1870-7709-45E4-8069-FE2A260A5C90}" destId="{ACDB5D70-7F4E-4E51-A844-87AB597A0F77}" srcOrd="1" destOrd="0" presId="urn:microsoft.com/office/officeart/2005/8/layout/vList5"/>
    <dgm:cxn modelId="{3E3A4873-D0EE-4E61-BEB2-659A35C3E95C}" type="presParOf" srcId="{587569C8-54FC-48A7-B1FD-B192ADFA24B3}" destId="{DF0F342A-2D98-49EB-B01E-2D793AC4E51D}" srcOrd="1" destOrd="0" presId="urn:microsoft.com/office/officeart/2005/8/layout/vList5"/>
    <dgm:cxn modelId="{5590E418-172C-4665-AD76-387686F493AB}" type="presParOf" srcId="{587569C8-54FC-48A7-B1FD-B192ADFA24B3}" destId="{ED72023A-9675-4D4C-BB8C-D931A9754E7F}" srcOrd="2" destOrd="0" presId="urn:microsoft.com/office/officeart/2005/8/layout/vList5"/>
    <dgm:cxn modelId="{DAF8C279-8C6C-444D-B51B-B09CFA6C3794}" type="presParOf" srcId="{ED72023A-9675-4D4C-BB8C-D931A9754E7F}" destId="{83071D6C-3261-4DB0-B44C-35C0FA83A203}" srcOrd="0" destOrd="0" presId="urn:microsoft.com/office/officeart/2005/8/layout/vList5"/>
    <dgm:cxn modelId="{EBAA5CB3-6E5D-480D-8FBD-217104D9D3D0}" type="presParOf" srcId="{ED72023A-9675-4D4C-BB8C-D931A9754E7F}" destId="{C32B95E3-D776-4138-A054-ACE0069A7851}" srcOrd="1" destOrd="0" presId="urn:microsoft.com/office/officeart/2005/8/layout/vList5"/>
    <dgm:cxn modelId="{885BA656-90AA-44AF-A693-E420237E0F9A}" type="presParOf" srcId="{587569C8-54FC-48A7-B1FD-B192ADFA24B3}" destId="{2A9B02BF-BC8B-4281-80D7-7A0634D30948}" srcOrd="3" destOrd="0" presId="urn:microsoft.com/office/officeart/2005/8/layout/vList5"/>
    <dgm:cxn modelId="{F3771913-6CC4-4202-8D46-98DF2D3DF779}" type="presParOf" srcId="{587569C8-54FC-48A7-B1FD-B192ADFA24B3}" destId="{B69F19AE-B49C-4EB2-9719-0A4D2B0D25D2}" srcOrd="4" destOrd="0" presId="urn:microsoft.com/office/officeart/2005/8/layout/vList5"/>
    <dgm:cxn modelId="{08C060FF-1AD0-4164-A3AA-0DB506FACECE}" type="presParOf" srcId="{B69F19AE-B49C-4EB2-9719-0A4D2B0D25D2}" destId="{41F2985F-06DA-4C1D-843C-BDA1E372A194}" srcOrd="0" destOrd="0" presId="urn:microsoft.com/office/officeart/2005/8/layout/vList5"/>
    <dgm:cxn modelId="{48C13FF3-C7AF-4348-9F94-EDAB73650F20}" type="presParOf" srcId="{B69F19AE-B49C-4EB2-9719-0A4D2B0D25D2}" destId="{BA089AD1-FD51-44EF-A9C9-E4555A5DF0BA}" srcOrd="1" destOrd="0" presId="urn:microsoft.com/office/officeart/2005/8/layout/vList5"/>
    <dgm:cxn modelId="{B97F1161-DF1A-40F4-8667-608B7C4AD2A3}" type="presParOf" srcId="{587569C8-54FC-48A7-B1FD-B192ADFA24B3}" destId="{F1E32D24-D5F4-43FD-8C8E-44590107C4DE}" srcOrd="5" destOrd="0" presId="urn:microsoft.com/office/officeart/2005/8/layout/vList5"/>
    <dgm:cxn modelId="{C9EDA3DF-6E9F-4F67-9078-7FBB8FB6A685}" type="presParOf" srcId="{587569C8-54FC-48A7-B1FD-B192ADFA24B3}" destId="{79638ECC-ABBD-41B6-9E7E-164904585CB2}" srcOrd="6" destOrd="0" presId="urn:microsoft.com/office/officeart/2005/8/layout/vList5"/>
    <dgm:cxn modelId="{7487FB04-4DAF-4966-BB8F-2FC19F7142DD}" type="presParOf" srcId="{79638ECC-ABBD-41B6-9E7E-164904585CB2}" destId="{4B43496D-7723-4303-A141-E27633D214E7}" srcOrd="0" destOrd="0" presId="urn:microsoft.com/office/officeart/2005/8/layout/vList5"/>
    <dgm:cxn modelId="{98293CB3-9C17-48A2-A17B-B6E479456A7F}" type="presParOf" srcId="{79638ECC-ABBD-41B6-9E7E-164904585CB2}" destId="{B6980840-7B2F-4D20-8568-DBE96DDF4E6D}" srcOrd="1" destOrd="0" presId="urn:microsoft.com/office/officeart/2005/8/layout/vList5"/>
    <dgm:cxn modelId="{E402D143-951C-4B8F-AA4F-7C3A15168EC7}" type="presParOf" srcId="{587569C8-54FC-48A7-B1FD-B192ADFA24B3}" destId="{F5454932-5A68-4191-A04C-5A7478DFFE9B}" srcOrd="7" destOrd="0" presId="urn:microsoft.com/office/officeart/2005/8/layout/vList5"/>
    <dgm:cxn modelId="{28850131-B95A-4152-A0E3-CD5F5E657769}" type="presParOf" srcId="{587569C8-54FC-48A7-B1FD-B192ADFA24B3}" destId="{CEA831C4-942F-4912-9C56-39F78AE5B07E}" srcOrd="8" destOrd="0" presId="urn:microsoft.com/office/officeart/2005/8/layout/vList5"/>
    <dgm:cxn modelId="{C555CFD0-C009-441F-9D3A-65AA7715F8EF}" type="presParOf" srcId="{CEA831C4-942F-4912-9C56-39F78AE5B07E}" destId="{E88F25B0-9CA7-4AEB-A5AB-1874B38EDDC6}" srcOrd="0" destOrd="0" presId="urn:microsoft.com/office/officeart/2005/8/layout/vList5"/>
    <dgm:cxn modelId="{F978D279-367C-4B78-AE40-C67D524F3C85}" type="presParOf" srcId="{CEA831C4-942F-4912-9C56-39F78AE5B07E}" destId="{34377E5E-F1FD-46B0-B2AF-F0D7C84D5A56}" srcOrd="1" destOrd="0" presId="urn:microsoft.com/office/officeart/2005/8/layout/vList5"/>
    <dgm:cxn modelId="{3325164B-2155-46D5-89B5-C75ECA36E93E}" type="presParOf" srcId="{587569C8-54FC-48A7-B1FD-B192ADFA24B3}" destId="{D8AF36D9-28AE-42DD-9152-759F3D9E3498}" srcOrd="9" destOrd="0" presId="urn:microsoft.com/office/officeart/2005/8/layout/vList5"/>
    <dgm:cxn modelId="{44442BEB-D51B-47C8-86A3-CF535BCD3983}" type="presParOf" srcId="{587569C8-54FC-48A7-B1FD-B192ADFA24B3}" destId="{FAF0CE69-BF39-4FD3-8E4B-F3F57A122172}" srcOrd="10" destOrd="0" presId="urn:microsoft.com/office/officeart/2005/8/layout/vList5"/>
    <dgm:cxn modelId="{3CBCE0B1-61A3-410A-8F19-9F5C83733783}" type="presParOf" srcId="{FAF0CE69-BF39-4FD3-8E4B-F3F57A122172}" destId="{37A0ECB6-5D81-4B0D-9BCA-90A8A52E6A8A}" srcOrd="0" destOrd="0" presId="urn:microsoft.com/office/officeart/2005/8/layout/vList5"/>
    <dgm:cxn modelId="{A9D7A7C1-E0C4-4763-B7B0-F3C0F51412CC}" type="presParOf" srcId="{FAF0CE69-BF39-4FD3-8E4B-F3F57A122172}" destId="{3E6DB9B2-5929-4DCD-A4E3-0729DE344D32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Induktor dan Energi Medan Magnet 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en-US" smtClean="0"/>
            <a:t>Rangkaian R-L</a:t>
          </a:r>
          <a:r>
            <a:rPr lang="id-ID" smtClean="0"/>
            <a:t> 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E6ED3DC-EF2F-4932-B409-D2910DC7F941}">
      <dgm:prSet/>
      <dgm:spPr/>
      <dgm:t>
        <a:bodyPr/>
        <a:lstStyle/>
        <a:p>
          <a:r>
            <a:rPr lang="id-ID" smtClean="0"/>
            <a:t>Rangkaian L-C</a:t>
          </a:r>
          <a:endParaRPr lang="en-US" dirty="0">
            <a:latin typeface="Calibri" pitchFamily="34" charset="0"/>
          </a:endParaRPr>
        </a:p>
      </dgm:t>
    </dgm:pt>
    <dgm:pt modelId="{22BB6DE2-6878-454C-8746-2CA69534EBEC}" type="par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FB63573-4B41-4C46-AE33-1CCCB8FA545B}" type="sib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1CC31A9-809B-4E85-9DF8-402DD459CBC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F</a:t>
          </a:r>
          <a:endParaRPr lang="en-US" dirty="0">
            <a:latin typeface="Calibri" pitchFamily="34" charset="0"/>
          </a:endParaRPr>
        </a:p>
      </dgm:t>
    </dgm:pt>
    <dgm:pt modelId="{DE4289BC-2FE2-4652-B9F7-B56DDB629A84}" type="par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79756D5-4B49-4854-B48F-E53A8E797A23}" type="sib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E3B07A3-7194-4323-97E4-FA01BB16F89E}">
      <dgm:prSet/>
      <dgm:spPr/>
      <dgm:t>
        <a:bodyPr/>
        <a:lstStyle/>
        <a:p>
          <a:r>
            <a:rPr lang="id-ID" smtClean="0"/>
            <a:t>Rangkaian R-L-C</a:t>
          </a:r>
          <a:endParaRPr lang="en-US" dirty="0">
            <a:latin typeface="Calibri" pitchFamily="34" charset="0"/>
          </a:endParaRPr>
        </a:p>
      </dgm:t>
    </dgm:pt>
    <dgm:pt modelId="{46F0D085-7AB4-4044-8EEE-CDB79AAB8110}" type="par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089B21D-97CD-49DD-B9AB-8AC8F89D7BCC}" type="sib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Induktansi Bersama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en-US" smtClean="0"/>
            <a:t>Induktansi Diri dan Induktor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F36D9-28AE-42DD-9152-759F3D9E3498}" type="pres">
      <dgm:prSet presAssocID="{D578F6B2-CCB7-4B4B-9B13-C98E0D9E8FFD}" presName="sp" presStyleCnt="0"/>
      <dgm:spPr/>
      <dgm:t>
        <a:bodyPr/>
        <a:lstStyle/>
        <a:p>
          <a:endParaRPr lang="en-US"/>
        </a:p>
      </dgm:t>
    </dgm:pt>
    <dgm:pt modelId="{FAF0CE69-BF39-4FD3-8E4B-F3F57A122172}" type="pres">
      <dgm:prSet presAssocID="{D1CC31A9-809B-4E85-9DF8-402DD459CBC8}" presName="linNode" presStyleCnt="0"/>
      <dgm:spPr/>
      <dgm:t>
        <a:bodyPr/>
        <a:lstStyle/>
        <a:p>
          <a:endParaRPr lang="en-US"/>
        </a:p>
      </dgm:t>
    </dgm:pt>
    <dgm:pt modelId="{37A0ECB6-5D81-4B0D-9BCA-90A8A52E6A8A}" type="pres">
      <dgm:prSet presAssocID="{D1CC31A9-809B-4E85-9DF8-402DD459CBC8}" presName="parentText" presStyleLbl="node1" presStyleIdx="5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DB9B2-5929-4DCD-A4E3-0729DE344D32}" type="pres">
      <dgm:prSet presAssocID="{D1CC31A9-809B-4E85-9DF8-402DD459CBC8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1D09AE-6C90-4492-B6FF-0C146BC7978D}" type="presOf" srcId="{6E6ED3DC-EF2F-4932-B409-D2910DC7F941}" destId="{34377E5E-F1FD-46B0-B2AF-F0D7C84D5A56}" srcOrd="0" destOrd="0" presId="urn:microsoft.com/office/officeart/2005/8/layout/vList5"/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081A16EA-E1A6-4EAE-8FAB-45DCD70C6825}" srcId="{D1CC31A9-809B-4E85-9DF8-402DD459CBC8}" destId="{3E3B07A3-7194-4323-97E4-FA01BB16F89E}" srcOrd="0" destOrd="0" parTransId="{46F0D085-7AB4-4044-8EEE-CDB79AAB8110}" sibTransId="{B089B21D-97CD-49DD-B9AB-8AC8F89D7BCC}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7460A7F0-3FAB-4A8E-AC88-F5CB5E51D491}" type="presOf" srcId="{A97324D4-9B99-4C7D-B3DF-80AF741EFC4A}" destId="{41F2985F-06DA-4C1D-843C-BDA1E372A194}" srcOrd="0" destOrd="0" presId="urn:microsoft.com/office/officeart/2005/8/layout/vList5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A6F32A05-DA20-45C3-84A6-53CFBCAE9C1E}" type="presOf" srcId="{4B3C4F58-B56A-435C-9F2B-3251927E60BC}" destId="{ACDB5D70-7F4E-4E51-A844-87AB597A0F77}" srcOrd="0" destOrd="0" presId="urn:microsoft.com/office/officeart/2005/8/layout/vList5"/>
    <dgm:cxn modelId="{CA1A87FB-594A-454B-89C9-21466CE672FA}" type="presOf" srcId="{19CC8CE8-1040-41E9-8F08-67BE7F791BC5}" destId="{BA089AD1-FD51-44EF-A9C9-E4555A5DF0BA}" srcOrd="0" destOrd="0" presId="urn:microsoft.com/office/officeart/2005/8/layout/vList5"/>
    <dgm:cxn modelId="{3BF46419-1212-4367-8AD5-DC291C4B70F5}" type="presOf" srcId="{9BA32040-0DE3-4AD2-B6EB-1C7A76CBB411}" destId="{C32B95E3-D776-4138-A054-ACE0069A7851}" srcOrd="0" destOrd="0" presId="urn:microsoft.com/office/officeart/2005/8/layout/vList5"/>
    <dgm:cxn modelId="{1ADF987A-4D85-4210-8E98-401A9413B08D}" srcId="{7DA31674-2577-416C-8B87-5E390D8F516B}" destId="{6E6ED3DC-EF2F-4932-B409-D2910DC7F941}" srcOrd="0" destOrd="0" parTransId="{22BB6DE2-6878-454C-8746-2CA69534EBEC}" sibTransId="{5FB63573-4B41-4C46-AE33-1CCCB8FA545B}"/>
    <dgm:cxn modelId="{84164DDD-8920-4E54-9F45-4ADA50822485}" type="presOf" srcId="{A455CDF9-35DE-418D-A7EC-D4D7495F37E4}" destId="{587569C8-54FC-48A7-B1FD-B192ADFA24B3}" srcOrd="0" destOrd="0" presId="urn:microsoft.com/office/officeart/2005/8/layout/vList5"/>
    <dgm:cxn modelId="{217C05A3-3940-4EAD-86D9-A5B606E4A4A9}" type="presOf" srcId="{0FF6D450-B006-4620-85C4-099C24D27103}" destId="{B6980840-7B2F-4D20-8568-DBE96DDF4E6D}" srcOrd="0" destOrd="0" presId="urn:microsoft.com/office/officeart/2005/8/layout/vList5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61CEBB1E-ECF9-48FF-98D4-04798D523D64}" type="presOf" srcId="{95ECB323-489A-4EB7-932F-3E9D7C2C196A}" destId="{83071D6C-3261-4DB0-B44C-35C0FA83A203}" srcOrd="0" destOrd="0" presId="urn:microsoft.com/office/officeart/2005/8/layout/vList5"/>
    <dgm:cxn modelId="{30D74E4F-0C03-46EE-96E0-1308691B17B2}" type="presOf" srcId="{D1CC31A9-809B-4E85-9DF8-402DD459CBC8}" destId="{37A0ECB6-5D81-4B0D-9BCA-90A8A52E6A8A}" srcOrd="0" destOrd="0" presId="urn:microsoft.com/office/officeart/2005/8/layout/vList5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376AE9A2-A3CE-4251-8C99-44295AF85A2C}" srcId="{A455CDF9-35DE-418D-A7EC-D4D7495F37E4}" destId="{D1CC31A9-809B-4E85-9DF8-402DD459CBC8}" srcOrd="5" destOrd="0" parTransId="{DE4289BC-2FE2-4652-B9F7-B56DDB629A84}" sibTransId="{379756D5-4B49-4854-B48F-E53A8E797A23}"/>
    <dgm:cxn modelId="{2BD2664F-B014-4449-B2C4-33489557CB4A}" type="presOf" srcId="{3E3B07A3-7194-4323-97E4-FA01BB16F89E}" destId="{3E6DB9B2-5929-4DCD-A4E3-0729DE344D32}" srcOrd="0" destOrd="0" presId="urn:microsoft.com/office/officeart/2005/8/layout/vList5"/>
    <dgm:cxn modelId="{412F2021-219A-459A-B47F-4CDB3393DD05}" type="presOf" srcId="{65AC6880-B174-46C3-86BC-C9A25E12283B}" destId="{0CA7C948-4AE6-4A0E-8C4E-6EA1FD1095B1}" srcOrd="0" destOrd="0" presId="urn:microsoft.com/office/officeart/2005/8/layout/vList5"/>
    <dgm:cxn modelId="{DE0F0C31-94E7-411B-9EC2-006ADC57F155}" type="presOf" srcId="{7DA31674-2577-416C-8B87-5E390D8F516B}" destId="{E88F25B0-9CA7-4AEB-A5AB-1874B38EDDC6}" srcOrd="0" destOrd="0" presId="urn:microsoft.com/office/officeart/2005/8/layout/vList5"/>
    <dgm:cxn modelId="{CC09BF14-6A62-417A-A23C-97A92B089DB4}" type="presOf" srcId="{101B7685-BAE3-425F-9F54-A1F98BA881E8}" destId="{4B43496D-7723-4303-A141-E27633D214E7}" srcOrd="0" destOrd="0" presId="urn:microsoft.com/office/officeart/2005/8/layout/vList5"/>
    <dgm:cxn modelId="{C69F4EA8-AC45-4F42-B43D-B1F30A9AE7E6}" type="presParOf" srcId="{587569C8-54FC-48A7-B1FD-B192ADFA24B3}" destId="{F14D1870-7709-45E4-8069-FE2A260A5C90}" srcOrd="0" destOrd="0" presId="urn:microsoft.com/office/officeart/2005/8/layout/vList5"/>
    <dgm:cxn modelId="{0ECBBE37-33DB-4A83-8A06-4A9CD60C4E74}" type="presParOf" srcId="{F14D1870-7709-45E4-8069-FE2A260A5C90}" destId="{0CA7C948-4AE6-4A0E-8C4E-6EA1FD1095B1}" srcOrd="0" destOrd="0" presId="urn:microsoft.com/office/officeart/2005/8/layout/vList5"/>
    <dgm:cxn modelId="{89265D06-0659-403A-B4E6-F14E7523B738}" type="presParOf" srcId="{F14D1870-7709-45E4-8069-FE2A260A5C90}" destId="{ACDB5D70-7F4E-4E51-A844-87AB597A0F77}" srcOrd="1" destOrd="0" presId="urn:microsoft.com/office/officeart/2005/8/layout/vList5"/>
    <dgm:cxn modelId="{0F7C117F-824E-4AB7-BE32-D3DF0200F92B}" type="presParOf" srcId="{587569C8-54FC-48A7-B1FD-B192ADFA24B3}" destId="{DF0F342A-2D98-49EB-B01E-2D793AC4E51D}" srcOrd="1" destOrd="0" presId="urn:microsoft.com/office/officeart/2005/8/layout/vList5"/>
    <dgm:cxn modelId="{212B5C9B-663E-4247-8D20-D897A3B32D31}" type="presParOf" srcId="{587569C8-54FC-48A7-B1FD-B192ADFA24B3}" destId="{ED72023A-9675-4D4C-BB8C-D931A9754E7F}" srcOrd="2" destOrd="0" presId="urn:microsoft.com/office/officeart/2005/8/layout/vList5"/>
    <dgm:cxn modelId="{0CAD65F4-AFB1-4513-BCCA-71D0E08FEB76}" type="presParOf" srcId="{ED72023A-9675-4D4C-BB8C-D931A9754E7F}" destId="{83071D6C-3261-4DB0-B44C-35C0FA83A203}" srcOrd="0" destOrd="0" presId="urn:microsoft.com/office/officeart/2005/8/layout/vList5"/>
    <dgm:cxn modelId="{C2FA29A3-F6A3-445A-91E3-F6E30F96EEF7}" type="presParOf" srcId="{ED72023A-9675-4D4C-BB8C-D931A9754E7F}" destId="{C32B95E3-D776-4138-A054-ACE0069A7851}" srcOrd="1" destOrd="0" presId="urn:microsoft.com/office/officeart/2005/8/layout/vList5"/>
    <dgm:cxn modelId="{09ECCF3C-611C-4399-8174-82337A77DF49}" type="presParOf" srcId="{587569C8-54FC-48A7-B1FD-B192ADFA24B3}" destId="{2A9B02BF-BC8B-4281-80D7-7A0634D30948}" srcOrd="3" destOrd="0" presId="urn:microsoft.com/office/officeart/2005/8/layout/vList5"/>
    <dgm:cxn modelId="{35403590-F1A1-40CE-9134-E5FFCC2F2ADE}" type="presParOf" srcId="{587569C8-54FC-48A7-B1FD-B192ADFA24B3}" destId="{B69F19AE-B49C-4EB2-9719-0A4D2B0D25D2}" srcOrd="4" destOrd="0" presId="urn:microsoft.com/office/officeart/2005/8/layout/vList5"/>
    <dgm:cxn modelId="{C41C44BF-FC94-45DC-B0E4-77FC495F56F1}" type="presParOf" srcId="{B69F19AE-B49C-4EB2-9719-0A4D2B0D25D2}" destId="{41F2985F-06DA-4C1D-843C-BDA1E372A194}" srcOrd="0" destOrd="0" presId="urn:microsoft.com/office/officeart/2005/8/layout/vList5"/>
    <dgm:cxn modelId="{9F49A7B9-1F3A-48ED-871F-03424D175DC1}" type="presParOf" srcId="{B69F19AE-B49C-4EB2-9719-0A4D2B0D25D2}" destId="{BA089AD1-FD51-44EF-A9C9-E4555A5DF0BA}" srcOrd="1" destOrd="0" presId="urn:microsoft.com/office/officeart/2005/8/layout/vList5"/>
    <dgm:cxn modelId="{0C01D4D2-4DB8-4D84-8DB4-899A5E24BD87}" type="presParOf" srcId="{587569C8-54FC-48A7-B1FD-B192ADFA24B3}" destId="{F1E32D24-D5F4-43FD-8C8E-44590107C4DE}" srcOrd="5" destOrd="0" presId="urn:microsoft.com/office/officeart/2005/8/layout/vList5"/>
    <dgm:cxn modelId="{1273A933-ACD3-4EAD-882C-5091A00A63A2}" type="presParOf" srcId="{587569C8-54FC-48A7-B1FD-B192ADFA24B3}" destId="{79638ECC-ABBD-41B6-9E7E-164904585CB2}" srcOrd="6" destOrd="0" presId="urn:microsoft.com/office/officeart/2005/8/layout/vList5"/>
    <dgm:cxn modelId="{DE566133-A460-4A7D-8E08-E424BB79D6B3}" type="presParOf" srcId="{79638ECC-ABBD-41B6-9E7E-164904585CB2}" destId="{4B43496D-7723-4303-A141-E27633D214E7}" srcOrd="0" destOrd="0" presId="urn:microsoft.com/office/officeart/2005/8/layout/vList5"/>
    <dgm:cxn modelId="{AD538F04-F17F-4DCA-96BD-D53042A44154}" type="presParOf" srcId="{79638ECC-ABBD-41B6-9E7E-164904585CB2}" destId="{B6980840-7B2F-4D20-8568-DBE96DDF4E6D}" srcOrd="1" destOrd="0" presId="urn:microsoft.com/office/officeart/2005/8/layout/vList5"/>
    <dgm:cxn modelId="{751F9206-35FB-40AC-BD85-49B8A26E8445}" type="presParOf" srcId="{587569C8-54FC-48A7-B1FD-B192ADFA24B3}" destId="{F5454932-5A68-4191-A04C-5A7478DFFE9B}" srcOrd="7" destOrd="0" presId="urn:microsoft.com/office/officeart/2005/8/layout/vList5"/>
    <dgm:cxn modelId="{062B2C22-6FD7-4441-9E55-EF18987E3B5A}" type="presParOf" srcId="{587569C8-54FC-48A7-B1FD-B192ADFA24B3}" destId="{CEA831C4-942F-4912-9C56-39F78AE5B07E}" srcOrd="8" destOrd="0" presId="urn:microsoft.com/office/officeart/2005/8/layout/vList5"/>
    <dgm:cxn modelId="{1A536446-315F-4A53-8215-49913C42B738}" type="presParOf" srcId="{CEA831C4-942F-4912-9C56-39F78AE5B07E}" destId="{E88F25B0-9CA7-4AEB-A5AB-1874B38EDDC6}" srcOrd="0" destOrd="0" presId="urn:microsoft.com/office/officeart/2005/8/layout/vList5"/>
    <dgm:cxn modelId="{D8A59D4E-800E-4839-AAD1-068E8258772F}" type="presParOf" srcId="{CEA831C4-942F-4912-9C56-39F78AE5B07E}" destId="{34377E5E-F1FD-46B0-B2AF-F0D7C84D5A56}" srcOrd="1" destOrd="0" presId="urn:microsoft.com/office/officeart/2005/8/layout/vList5"/>
    <dgm:cxn modelId="{7B94D1EE-8A01-4CAD-90D2-84D9B7F988D3}" type="presParOf" srcId="{587569C8-54FC-48A7-B1FD-B192ADFA24B3}" destId="{D8AF36D9-28AE-42DD-9152-759F3D9E3498}" srcOrd="9" destOrd="0" presId="urn:microsoft.com/office/officeart/2005/8/layout/vList5"/>
    <dgm:cxn modelId="{E449634E-AB43-4997-B56A-477EDFB21FAA}" type="presParOf" srcId="{587569C8-54FC-48A7-B1FD-B192ADFA24B3}" destId="{FAF0CE69-BF39-4FD3-8E4B-F3F57A122172}" srcOrd="10" destOrd="0" presId="urn:microsoft.com/office/officeart/2005/8/layout/vList5"/>
    <dgm:cxn modelId="{DFCD3614-B242-4853-A7D3-A9C1D41D30CF}" type="presParOf" srcId="{FAF0CE69-BF39-4FD3-8E4B-F3F57A122172}" destId="{37A0ECB6-5D81-4B0D-9BCA-90A8A52E6A8A}" srcOrd="0" destOrd="0" presId="urn:microsoft.com/office/officeart/2005/8/layout/vList5"/>
    <dgm:cxn modelId="{F4CA4B4C-9FE7-4ED1-9CBE-9F453F6454CB}" type="presParOf" srcId="{FAF0CE69-BF39-4FD3-8E4B-F3F57A122172}" destId="{3E6DB9B2-5929-4DCD-A4E3-0729DE344D32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Induktor dan Energi Medan Magnet 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en-US" smtClean="0"/>
            <a:t>Rangkaian R-L</a:t>
          </a:r>
          <a:r>
            <a:rPr lang="id-ID" smtClean="0"/>
            <a:t> 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E6ED3DC-EF2F-4932-B409-D2910DC7F941}">
      <dgm:prSet/>
      <dgm:spPr/>
      <dgm:t>
        <a:bodyPr/>
        <a:lstStyle/>
        <a:p>
          <a:r>
            <a:rPr lang="id-ID" smtClean="0"/>
            <a:t>Rangkaian L-C</a:t>
          </a:r>
          <a:endParaRPr lang="en-US" dirty="0">
            <a:latin typeface="Calibri" pitchFamily="34" charset="0"/>
          </a:endParaRPr>
        </a:p>
      </dgm:t>
    </dgm:pt>
    <dgm:pt modelId="{22BB6DE2-6878-454C-8746-2CA69534EBEC}" type="par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FB63573-4B41-4C46-AE33-1CCCB8FA545B}" type="sib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1CC31A9-809B-4E85-9DF8-402DD459CBC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F</a:t>
          </a:r>
          <a:endParaRPr lang="en-US" dirty="0">
            <a:latin typeface="Calibri" pitchFamily="34" charset="0"/>
          </a:endParaRPr>
        </a:p>
      </dgm:t>
    </dgm:pt>
    <dgm:pt modelId="{DE4289BC-2FE2-4652-B9F7-B56DDB629A84}" type="par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79756D5-4B49-4854-B48F-E53A8E797A23}" type="sib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E3B07A3-7194-4323-97E4-FA01BB16F89E}">
      <dgm:prSet/>
      <dgm:spPr/>
      <dgm:t>
        <a:bodyPr/>
        <a:lstStyle/>
        <a:p>
          <a:r>
            <a:rPr lang="id-ID" smtClean="0"/>
            <a:t>Rangkaian R-L-C</a:t>
          </a:r>
          <a:endParaRPr lang="en-US" dirty="0">
            <a:latin typeface="Calibri" pitchFamily="34" charset="0"/>
          </a:endParaRPr>
        </a:p>
      </dgm:t>
    </dgm:pt>
    <dgm:pt modelId="{46F0D085-7AB4-4044-8EEE-CDB79AAB8110}" type="par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089B21D-97CD-49DD-B9AB-8AC8F89D7BCC}" type="sib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Induktansi Bersama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en-US" smtClean="0"/>
            <a:t>Induktansi Diri dan Induktor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F36D9-28AE-42DD-9152-759F3D9E3498}" type="pres">
      <dgm:prSet presAssocID="{D578F6B2-CCB7-4B4B-9B13-C98E0D9E8FFD}" presName="sp" presStyleCnt="0"/>
      <dgm:spPr/>
      <dgm:t>
        <a:bodyPr/>
        <a:lstStyle/>
        <a:p>
          <a:endParaRPr lang="en-US"/>
        </a:p>
      </dgm:t>
    </dgm:pt>
    <dgm:pt modelId="{FAF0CE69-BF39-4FD3-8E4B-F3F57A122172}" type="pres">
      <dgm:prSet presAssocID="{D1CC31A9-809B-4E85-9DF8-402DD459CBC8}" presName="linNode" presStyleCnt="0"/>
      <dgm:spPr/>
      <dgm:t>
        <a:bodyPr/>
        <a:lstStyle/>
        <a:p>
          <a:endParaRPr lang="en-US"/>
        </a:p>
      </dgm:t>
    </dgm:pt>
    <dgm:pt modelId="{37A0ECB6-5D81-4B0D-9BCA-90A8A52E6A8A}" type="pres">
      <dgm:prSet presAssocID="{D1CC31A9-809B-4E85-9DF8-402DD459CBC8}" presName="parentText" presStyleLbl="node1" presStyleIdx="5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DB9B2-5929-4DCD-A4E3-0729DE344D32}" type="pres">
      <dgm:prSet presAssocID="{D1CC31A9-809B-4E85-9DF8-402DD459CBC8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5FDAE7-C78A-481D-A968-433246290E2A}" type="presOf" srcId="{65AC6880-B174-46C3-86BC-C9A25E12283B}" destId="{0CA7C948-4AE6-4A0E-8C4E-6EA1FD1095B1}" srcOrd="0" destOrd="0" presId="urn:microsoft.com/office/officeart/2005/8/layout/vList5"/>
    <dgm:cxn modelId="{9AC8D043-28A3-4EEF-8CFE-D7E84F97BA06}" type="presOf" srcId="{D1CC31A9-809B-4E85-9DF8-402DD459CBC8}" destId="{37A0ECB6-5D81-4B0D-9BCA-90A8A52E6A8A}" srcOrd="0" destOrd="0" presId="urn:microsoft.com/office/officeart/2005/8/layout/vList5"/>
    <dgm:cxn modelId="{DCCA69EF-42F3-457D-8135-1EF02966DC34}" type="presOf" srcId="{4B3C4F58-B56A-435C-9F2B-3251927E60BC}" destId="{ACDB5D70-7F4E-4E51-A844-87AB597A0F77}" srcOrd="0" destOrd="0" presId="urn:microsoft.com/office/officeart/2005/8/layout/vList5"/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081A16EA-E1A6-4EAE-8FAB-45DCD70C6825}" srcId="{D1CC31A9-809B-4E85-9DF8-402DD459CBC8}" destId="{3E3B07A3-7194-4323-97E4-FA01BB16F89E}" srcOrd="0" destOrd="0" parTransId="{46F0D085-7AB4-4044-8EEE-CDB79AAB8110}" sibTransId="{B089B21D-97CD-49DD-B9AB-8AC8F89D7BCC}"/>
    <dgm:cxn modelId="{8D4E16B2-A7ED-4377-A63B-DDDC3996D6F6}" type="presOf" srcId="{3E3B07A3-7194-4323-97E4-FA01BB16F89E}" destId="{3E6DB9B2-5929-4DCD-A4E3-0729DE344D32}" srcOrd="0" destOrd="0" presId="urn:microsoft.com/office/officeart/2005/8/layout/vList5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74EE1B53-36DC-44ED-9973-E477D19F6495}" type="presOf" srcId="{9BA32040-0DE3-4AD2-B6EB-1C7A76CBB411}" destId="{C32B95E3-D776-4138-A054-ACE0069A7851}" srcOrd="0" destOrd="0" presId="urn:microsoft.com/office/officeart/2005/8/layout/vList5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2292D140-C40F-4ECB-8FF6-60610B051A75}" type="presOf" srcId="{7DA31674-2577-416C-8B87-5E390D8F516B}" destId="{E88F25B0-9CA7-4AEB-A5AB-1874B38EDDC6}" srcOrd="0" destOrd="0" presId="urn:microsoft.com/office/officeart/2005/8/layout/vList5"/>
    <dgm:cxn modelId="{E8615443-7BB9-40B8-8229-2FEB13B9B506}" type="presOf" srcId="{101B7685-BAE3-425F-9F54-A1F98BA881E8}" destId="{4B43496D-7723-4303-A141-E27633D214E7}" srcOrd="0" destOrd="0" presId="urn:microsoft.com/office/officeart/2005/8/layout/vList5"/>
    <dgm:cxn modelId="{1ADF987A-4D85-4210-8E98-401A9413B08D}" srcId="{7DA31674-2577-416C-8B87-5E390D8F516B}" destId="{6E6ED3DC-EF2F-4932-B409-D2910DC7F941}" srcOrd="0" destOrd="0" parTransId="{22BB6DE2-6878-454C-8746-2CA69534EBEC}" sibTransId="{5FB63573-4B41-4C46-AE33-1CCCB8FA545B}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9B623B14-1E46-49E4-9215-F713694E147D}" type="presOf" srcId="{95ECB323-489A-4EB7-932F-3E9D7C2C196A}" destId="{83071D6C-3261-4DB0-B44C-35C0FA83A203}" srcOrd="0" destOrd="0" presId="urn:microsoft.com/office/officeart/2005/8/layout/vList5"/>
    <dgm:cxn modelId="{376AE9A2-A3CE-4251-8C99-44295AF85A2C}" srcId="{A455CDF9-35DE-418D-A7EC-D4D7495F37E4}" destId="{D1CC31A9-809B-4E85-9DF8-402DD459CBC8}" srcOrd="5" destOrd="0" parTransId="{DE4289BC-2FE2-4652-B9F7-B56DDB629A84}" sibTransId="{379756D5-4B49-4854-B48F-E53A8E797A23}"/>
    <dgm:cxn modelId="{D5F15C41-207C-4129-BAB8-A84C2796462F}" type="presOf" srcId="{6E6ED3DC-EF2F-4932-B409-D2910DC7F941}" destId="{34377E5E-F1FD-46B0-B2AF-F0D7C84D5A56}" srcOrd="0" destOrd="0" presId="urn:microsoft.com/office/officeart/2005/8/layout/vList5"/>
    <dgm:cxn modelId="{FF7A4721-739F-445A-88C6-7BA9CF443303}" type="presOf" srcId="{A97324D4-9B99-4C7D-B3DF-80AF741EFC4A}" destId="{41F2985F-06DA-4C1D-843C-BDA1E372A194}" srcOrd="0" destOrd="0" presId="urn:microsoft.com/office/officeart/2005/8/layout/vList5"/>
    <dgm:cxn modelId="{C5A4054B-0159-45D3-9C3F-94A821FB8133}" type="presOf" srcId="{19CC8CE8-1040-41E9-8F08-67BE7F791BC5}" destId="{BA089AD1-FD51-44EF-A9C9-E4555A5DF0BA}" srcOrd="0" destOrd="0" presId="urn:microsoft.com/office/officeart/2005/8/layout/vList5"/>
    <dgm:cxn modelId="{437378C1-236E-4A33-B35F-C02D99EEC159}" type="presOf" srcId="{0FF6D450-B006-4620-85C4-099C24D27103}" destId="{B6980840-7B2F-4D20-8568-DBE96DDF4E6D}" srcOrd="0" destOrd="0" presId="urn:microsoft.com/office/officeart/2005/8/layout/vList5"/>
    <dgm:cxn modelId="{294335B6-DA2F-4702-9326-CC5AA318E1A2}" type="presOf" srcId="{A455CDF9-35DE-418D-A7EC-D4D7495F37E4}" destId="{587569C8-54FC-48A7-B1FD-B192ADFA24B3}" srcOrd="0" destOrd="0" presId="urn:microsoft.com/office/officeart/2005/8/layout/vList5"/>
    <dgm:cxn modelId="{AEA2FBBD-8835-4851-8CBF-FF3D7EF11674}" type="presParOf" srcId="{587569C8-54FC-48A7-B1FD-B192ADFA24B3}" destId="{F14D1870-7709-45E4-8069-FE2A260A5C90}" srcOrd="0" destOrd="0" presId="urn:microsoft.com/office/officeart/2005/8/layout/vList5"/>
    <dgm:cxn modelId="{080FA9FC-93A4-4DB4-BAE1-24FC15F29078}" type="presParOf" srcId="{F14D1870-7709-45E4-8069-FE2A260A5C90}" destId="{0CA7C948-4AE6-4A0E-8C4E-6EA1FD1095B1}" srcOrd="0" destOrd="0" presId="urn:microsoft.com/office/officeart/2005/8/layout/vList5"/>
    <dgm:cxn modelId="{9F33D9AD-4D2B-4C16-923C-DF49F660A808}" type="presParOf" srcId="{F14D1870-7709-45E4-8069-FE2A260A5C90}" destId="{ACDB5D70-7F4E-4E51-A844-87AB597A0F77}" srcOrd="1" destOrd="0" presId="urn:microsoft.com/office/officeart/2005/8/layout/vList5"/>
    <dgm:cxn modelId="{B123554E-CD94-4B62-85D6-D91C6CA7DA23}" type="presParOf" srcId="{587569C8-54FC-48A7-B1FD-B192ADFA24B3}" destId="{DF0F342A-2D98-49EB-B01E-2D793AC4E51D}" srcOrd="1" destOrd="0" presId="urn:microsoft.com/office/officeart/2005/8/layout/vList5"/>
    <dgm:cxn modelId="{A00E22FE-92C6-402C-BC58-E5BA68D1D20B}" type="presParOf" srcId="{587569C8-54FC-48A7-B1FD-B192ADFA24B3}" destId="{ED72023A-9675-4D4C-BB8C-D931A9754E7F}" srcOrd="2" destOrd="0" presId="urn:microsoft.com/office/officeart/2005/8/layout/vList5"/>
    <dgm:cxn modelId="{68841A08-4B13-4AD0-947F-02D395CAC75A}" type="presParOf" srcId="{ED72023A-9675-4D4C-BB8C-D931A9754E7F}" destId="{83071D6C-3261-4DB0-B44C-35C0FA83A203}" srcOrd="0" destOrd="0" presId="urn:microsoft.com/office/officeart/2005/8/layout/vList5"/>
    <dgm:cxn modelId="{A049C6F3-39B0-46D3-91BC-CBC744E23F24}" type="presParOf" srcId="{ED72023A-9675-4D4C-BB8C-D931A9754E7F}" destId="{C32B95E3-D776-4138-A054-ACE0069A7851}" srcOrd="1" destOrd="0" presId="urn:microsoft.com/office/officeart/2005/8/layout/vList5"/>
    <dgm:cxn modelId="{D52BD54E-99AD-4430-9652-84E31AE198D9}" type="presParOf" srcId="{587569C8-54FC-48A7-B1FD-B192ADFA24B3}" destId="{2A9B02BF-BC8B-4281-80D7-7A0634D30948}" srcOrd="3" destOrd="0" presId="urn:microsoft.com/office/officeart/2005/8/layout/vList5"/>
    <dgm:cxn modelId="{B0B678BD-0ADC-4C67-9BEF-5E127900E62F}" type="presParOf" srcId="{587569C8-54FC-48A7-B1FD-B192ADFA24B3}" destId="{B69F19AE-B49C-4EB2-9719-0A4D2B0D25D2}" srcOrd="4" destOrd="0" presId="urn:microsoft.com/office/officeart/2005/8/layout/vList5"/>
    <dgm:cxn modelId="{C2B7A229-D39C-4DA6-B81C-2E2F370BB721}" type="presParOf" srcId="{B69F19AE-B49C-4EB2-9719-0A4D2B0D25D2}" destId="{41F2985F-06DA-4C1D-843C-BDA1E372A194}" srcOrd="0" destOrd="0" presId="urn:microsoft.com/office/officeart/2005/8/layout/vList5"/>
    <dgm:cxn modelId="{1DD34C38-BF34-41B3-9036-EB0C7B96C278}" type="presParOf" srcId="{B69F19AE-B49C-4EB2-9719-0A4D2B0D25D2}" destId="{BA089AD1-FD51-44EF-A9C9-E4555A5DF0BA}" srcOrd="1" destOrd="0" presId="urn:microsoft.com/office/officeart/2005/8/layout/vList5"/>
    <dgm:cxn modelId="{82D9876C-A389-4F35-A053-A64506122DDC}" type="presParOf" srcId="{587569C8-54FC-48A7-B1FD-B192ADFA24B3}" destId="{F1E32D24-D5F4-43FD-8C8E-44590107C4DE}" srcOrd="5" destOrd="0" presId="urn:microsoft.com/office/officeart/2005/8/layout/vList5"/>
    <dgm:cxn modelId="{F3AE9E6B-B46B-442B-AC20-88CC3EEA4273}" type="presParOf" srcId="{587569C8-54FC-48A7-B1FD-B192ADFA24B3}" destId="{79638ECC-ABBD-41B6-9E7E-164904585CB2}" srcOrd="6" destOrd="0" presId="urn:microsoft.com/office/officeart/2005/8/layout/vList5"/>
    <dgm:cxn modelId="{D04E2C67-2F09-4C2C-BE25-C702C357F4CC}" type="presParOf" srcId="{79638ECC-ABBD-41B6-9E7E-164904585CB2}" destId="{4B43496D-7723-4303-A141-E27633D214E7}" srcOrd="0" destOrd="0" presId="urn:microsoft.com/office/officeart/2005/8/layout/vList5"/>
    <dgm:cxn modelId="{D77EABCD-830D-45B0-B53A-911A3EBF4CE5}" type="presParOf" srcId="{79638ECC-ABBD-41B6-9E7E-164904585CB2}" destId="{B6980840-7B2F-4D20-8568-DBE96DDF4E6D}" srcOrd="1" destOrd="0" presId="urn:microsoft.com/office/officeart/2005/8/layout/vList5"/>
    <dgm:cxn modelId="{E32B4E1E-860F-4757-9BC8-F5513BF95059}" type="presParOf" srcId="{587569C8-54FC-48A7-B1FD-B192ADFA24B3}" destId="{F5454932-5A68-4191-A04C-5A7478DFFE9B}" srcOrd="7" destOrd="0" presId="urn:microsoft.com/office/officeart/2005/8/layout/vList5"/>
    <dgm:cxn modelId="{9B545DF2-474F-4E47-9A5B-777FA43D0F4A}" type="presParOf" srcId="{587569C8-54FC-48A7-B1FD-B192ADFA24B3}" destId="{CEA831C4-942F-4912-9C56-39F78AE5B07E}" srcOrd="8" destOrd="0" presId="urn:microsoft.com/office/officeart/2005/8/layout/vList5"/>
    <dgm:cxn modelId="{3CB70F66-EA3E-4758-A5C7-F4EA4706D783}" type="presParOf" srcId="{CEA831C4-942F-4912-9C56-39F78AE5B07E}" destId="{E88F25B0-9CA7-4AEB-A5AB-1874B38EDDC6}" srcOrd="0" destOrd="0" presId="urn:microsoft.com/office/officeart/2005/8/layout/vList5"/>
    <dgm:cxn modelId="{B6DF86F9-F8F1-4373-A6D6-9101DDBE62CB}" type="presParOf" srcId="{CEA831C4-942F-4912-9C56-39F78AE5B07E}" destId="{34377E5E-F1FD-46B0-B2AF-F0D7C84D5A56}" srcOrd="1" destOrd="0" presId="urn:microsoft.com/office/officeart/2005/8/layout/vList5"/>
    <dgm:cxn modelId="{84F31358-7418-44A6-B9F9-A87F78A47766}" type="presParOf" srcId="{587569C8-54FC-48A7-B1FD-B192ADFA24B3}" destId="{D8AF36D9-28AE-42DD-9152-759F3D9E3498}" srcOrd="9" destOrd="0" presId="urn:microsoft.com/office/officeart/2005/8/layout/vList5"/>
    <dgm:cxn modelId="{38D39610-586B-4CF2-89BB-A051E0A4878B}" type="presParOf" srcId="{587569C8-54FC-48A7-B1FD-B192ADFA24B3}" destId="{FAF0CE69-BF39-4FD3-8E4B-F3F57A122172}" srcOrd="10" destOrd="0" presId="urn:microsoft.com/office/officeart/2005/8/layout/vList5"/>
    <dgm:cxn modelId="{42C602A9-EF2D-490C-B130-0950E61598AD}" type="presParOf" srcId="{FAF0CE69-BF39-4FD3-8E4B-F3F57A122172}" destId="{37A0ECB6-5D81-4B0D-9BCA-90A8A52E6A8A}" srcOrd="0" destOrd="0" presId="urn:microsoft.com/office/officeart/2005/8/layout/vList5"/>
    <dgm:cxn modelId="{AB066B48-8205-42B7-A130-133289B50845}" type="presParOf" srcId="{FAF0CE69-BF39-4FD3-8E4B-F3F57A122172}" destId="{3E6DB9B2-5929-4DCD-A4E3-0729DE344D32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Induktor dan Energi Medan Magnet 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en-US" smtClean="0"/>
            <a:t>Rangkaian R-L</a:t>
          </a:r>
          <a:r>
            <a:rPr lang="id-ID" smtClean="0"/>
            <a:t> 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E6ED3DC-EF2F-4932-B409-D2910DC7F941}">
      <dgm:prSet/>
      <dgm:spPr/>
      <dgm:t>
        <a:bodyPr/>
        <a:lstStyle/>
        <a:p>
          <a:r>
            <a:rPr lang="id-ID" smtClean="0"/>
            <a:t>Rangkaian L-C</a:t>
          </a:r>
          <a:endParaRPr lang="en-US" dirty="0">
            <a:latin typeface="Calibri" pitchFamily="34" charset="0"/>
          </a:endParaRPr>
        </a:p>
      </dgm:t>
    </dgm:pt>
    <dgm:pt modelId="{22BB6DE2-6878-454C-8746-2CA69534EBEC}" type="par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FB63573-4B41-4C46-AE33-1CCCB8FA545B}" type="sib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1CC31A9-809B-4E85-9DF8-402DD459CBC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F</a:t>
          </a:r>
          <a:endParaRPr lang="en-US" dirty="0">
            <a:latin typeface="Calibri" pitchFamily="34" charset="0"/>
          </a:endParaRPr>
        </a:p>
      </dgm:t>
    </dgm:pt>
    <dgm:pt modelId="{DE4289BC-2FE2-4652-B9F7-B56DDB629A84}" type="par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79756D5-4B49-4854-B48F-E53A8E797A23}" type="sib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E3B07A3-7194-4323-97E4-FA01BB16F89E}">
      <dgm:prSet/>
      <dgm:spPr/>
      <dgm:t>
        <a:bodyPr/>
        <a:lstStyle/>
        <a:p>
          <a:r>
            <a:rPr lang="id-ID" smtClean="0"/>
            <a:t>Rangkaian R-L-C</a:t>
          </a:r>
          <a:endParaRPr lang="en-US" dirty="0">
            <a:latin typeface="Calibri" pitchFamily="34" charset="0"/>
          </a:endParaRPr>
        </a:p>
      </dgm:t>
    </dgm:pt>
    <dgm:pt modelId="{46F0D085-7AB4-4044-8EEE-CDB79AAB8110}" type="par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089B21D-97CD-49DD-B9AB-8AC8F89D7BCC}" type="sib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Induktansi Bersama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en-US" smtClean="0"/>
            <a:t>Induktansi Diri dan Induktor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F36D9-28AE-42DD-9152-759F3D9E3498}" type="pres">
      <dgm:prSet presAssocID="{D578F6B2-CCB7-4B4B-9B13-C98E0D9E8FFD}" presName="sp" presStyleCnt="0"/>
      <dgm:spPr/>
      <dgm:t>
        <a:bodyPr/>
        <a:lstStyle/>
        <a:p>
          <a:endParaRPr lang="en-US"/>
        </a:p>
      </dgm:t>
    </dgm:pt>
    <dgm:pt modelId="{FAF0CE69-BF39-4FD3-8E4B-F3F57A122172}" type="pres">
      <dgm:prSet presAssocID="{D1CC31A9-809B-4E85-9DF8-402DD459CBC8}" presName="linNode" presStyleCnt="0"/>
      <dgm:spPr/>
      <dgm:t>
        <a:bodyPr/>
        <a:lstStyle/>
        <a:p>
          <a:endParaRPr lang="en-US"/>
        </a:p>
      </dgm:t>
    </dgm:pt>
    <dgm:pt modelId="{37A0ECB6-5D81-4B0D-9BCA-90A8A52E6A8A}" type="pres">
      <dgm:prSet presAssocID="{D1CC31A9-809B-4E85-9DF8-402DD459CBC8}" presName="parentText" presStyleLbl="node1" presStyleIdx="5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DB9B2-5929-4DCD-A4E3-0729DE344D32}" type="pres">
      <dgm:prSet presAssocID="{D1CC31A9-809B-4E85-9DF8-402DD459CBC8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43B6CC-491C-4885-80BA-0B873154049F}" type="presOf" srcId="{7DA31674-2577-416C-8B87-5E390D8F516B}" destId="{E88F25B0-9CA7-4AEB-A5AB-1874B38EDDC6}" srcOrd="0" destOrd="0" presId="urn:microsoft.com/office/officeart/2005/8/layout/vList5"/>
    <dgm:cxn modelId="{FAC28DEE-BC16-435B-A047-B8199D0A0CDE}" type="presOf" srcId="{19CC8CE8-1040-41E9-8F08-67BE7F791BC5}" destId="{BA089AD1-FD51-44EF-A9C9-E4555A5DF0BA}" srcOrd="0" destOrd="0" presId="urn:microsoft.com/office/officeart/2005/8/layout/vList5"/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081A16EA-E1A6-4EAE-8FAB-45DCD70C6825}" srcId="{D1CC31A9-809B-4E85-9DF8-402DD459CBC8}" destId="{3E3B07A3-7194-4323-97E4-FA01BB16F89E}" srcOrd="0" destOrd="0" parTransId="{46F0D085-7AB4-4044-8EEE-CDB79AAB8110}" sibTransId="{B089B21D-97CD-49DD-B9AB-8AC8F89D7BCC}"/>
    <dgm:cxn modelId="{7A7BE343-3EF0-4D71-AA84-F110A30736DA}" type="presOf" srcId="{95ECB323-489A-4EB7-932F-3E9D7C2C196A}" destId="{83071D6C-3261-4DB0-B44C-35C0FA83A203}" srcOrd="0" destOrd="0" presId="urn:microsoft.com/office/officeart/2005/8/layout/vList5"/>
    <dgm:cxn modelId="{981B155A-2ACF-48FE-9DA0-E41BC4600B1C}" type="presOf" srcId="{6E6ED3DC-EF2F-4932-B409-D2910DC7F941}" destId="{34377E5E-F1FD-46B0-B2AF-F0D7C84D5A56}" srcOrd="0" destOrd="0" presId="urn:microsoft.com/office/officeart/2005/8/layout/vList5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97FBD5EF-9CAC-41F8-A03D-B56918B453F5}" type="presOf" srcId="{101B7685-BAE3-425F-9F54-A1F98BA881E8}" destId="{4B43496D-7723-4303-A141-E27633D214E7}" srcOrd="0" destOrd="0" presId="urn:microsoft.com/office/officeart/2005/8/layout/vList5"/>
    <dgm:cxn modelId="{4CFF8A87-A571-4974-BB68-2439983F6D7B}" type="presOf" srcId="{A455CDF9-35DE-418D-A7EC-D4D7495F37E4}" destId="{587569C8-54FC-48A7-B1FD-B192ADFA24B3}" srcOrd="0" destOrd="0" presId="urn:microsoft.com/office/officeart/2005/8/layout/vList5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7530E591-D0C8-4A14-9B81-34F23780440C}" type="presOf" srcId="{0FF6D450-B006-4620-85C4-099C24D27103}" destId="{B6980840-7B2F-4D20-8568-DBE96DDF4E6D}" srcOrd="0" destOrd="0" presId="urn:microsoft.com/office/officeart/2005/8/layout/vList5"/>
    <dgm:cxn modelId="{1ADF987A-4D85-4210-8E98-401A9413B08D}" srcId="{7DA31674-2577-416C-8B87-5E390D8F516B}" destId="{6E6ED3DC-EF2F-4932-B409-D2910DC7F941}" srcOrd="0" destOrd="0" parTransId="{22BB6DE2-6878-454C-8746-2CA69534EBEC}" sibTransId="{5FB63573-4B41-4C46-AE33-1CCCB8FA545B}"/>
    <dgm:cxn modelId="{A32E9701-6808-49D2-8367-65096F35C128}" type="presOf" srcId="{D1CC31A9-809B-4E85-9DF8-402DD459CBC8}" destId="{37A0ECB6-5D81-4B0D-9BCA-90A8A52E6A8A}" srcOrd="0" destOrd="0" presId="urn:microsoft.com/office/officeart/2005/8/layout/vList5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ED894374-6ED8-464C-8EDE-225227B67885}" type="presOf" srcId="{4B3C4F58-B56A-435C-9F2B-3251927E60BC}" destId="{ACDB5D70-7F4E-4E51-A844-87AB597A0F77}" srcOrd="0" destOrd="0" presId="urn:microsoft.com/office/officeart/2005/8/layout/vList5"/>
    <dgm:cxn modelId="{C83D906B-1BB3-45F3-9935-C9D299116876}" type="presOf" srcId="{3E3B07A3-7194-4323-97E4-FA01BB16F89E}" destId="{3E6DB9B2-5929-4DCD-A4E3-0729DE344D32}" srcOrd="0" destOrd="0" presId="urn:microsoft.com/office/officeart/2005/8/layout/vList5"/>
    <dgm:cxn modelId="{BCDFC01C-69BC-46D2-B22C-1E347732C36A}" type="presOf" srcId="{A97324D4-9B99-4C7D-B3DF-80AF741EFC4A}" destId="{41F2985F-06DA-4C1D-843C-BDA1E372A194}" srcOrd="0" destOrd="0" presId="urn:microsoft.com/office/officeart/2005/8/layout/vList5"/>
    <dgm:cxn modelId="{1B3B4444-78F0-4D68-99AD-2E570FF1148C}" type="presOf" srcId="{65AC6880-B174-46C3-86BC-C9A25E12283B}" destId="{0CA7C948-4AE6-4A0E-8C4E-6EA1FD1095B1}" srcOrd="0" destOrd="0" presId="urn:microsoft.com/office/officeart/2005/8/layout/vList5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376AE9A2-A3CE-4251-8C99-44295AF85A2C}" srcId="{A455CDF9-35DE-418D-A7EC-D4D7495F37E4}" destId="{D1CC31A9-809B-4E85-9DF8-402DD459CBC8}" srcOrd="5" destOrd="0" parTransId="{DE4289BC-2FE2-4652-B9F7-B56DDB629A84}" sibTransId="{379756D5-4B49-4854-B48F-E53A8E797A23}"/>
    <dgm:cxn modelId="{48C456BC-2CD3-485C-B1C0-515F3E65DDC5}" type="presOf" srcId="{9BA32040-0DE3-4AD2-B6EB-1C7A76CBB411}" destId="{C32B95E3-D776-4138-A054-ACE0069A7851}" srcOrd="0" destOrd="0" presId="urn:microsoft.com/office/officeart/2005/8/layout/vList5"/>
    <dgm:cxn modelId="{E0280ADD-05D9-4AA1-8D2A-5314DB76F7B8}" type="presParOf" srcId="{587569C8-54FC-48A7-B1FD-B192ADFA24B3}" destId="{F14D1870-7709-45E4-8069-FE2A260A5C90}" srcOrd="0" destOrd="0" presId="urn:microsoft.com/office/officeart/2005/8/layout/vList5"/>
    <dgm:cxn modelId="{362BA2A1-568F-466A-B6E2-21DBC85DCEA2}" type="presParOf" srcId="{F14D1870-7709-45E4-8069-FE2A260A5C90}" destId="{0CA7C948-4AE6-4A0E-8C4E-6EA1FD1095B1}" srcOrd="0" destOrd="0" presId="urn:microsoft.com/office/officeart/2005/8/layout/vList5"/>
    <dgm:cxn modelId="{275D237B-0E09-42AE-8F0F-51DD1A586E60}" type="presParOf" srcId="{F14D1870-7709-45E4-8069-FE2A260A5C90}" destId="{ACDB5D70-7F4E-4E51-A844-87AB597A0F77}" srcOrd="1" destOrd="0" presId="urn:microsoft.com/office/officeart/2005/8/layout/vList5"/>
    <dgm:cxn modelId="{4DD08EFD-2768-4038-96E6-DC697B1E737C}" type="presParOf" srcId="{587569C8-54FC-48A7-B1FD-B192ADFA24B3}" destId="{DF0F342A-2D98-49EB-B01E-2D793AC4E51D}" srcOrd="1" destOrd="0" presId="urn:microsoft.com/office/officeart/2005/8/layout/vList5"/>
    <dgm:cxn modelId="{7A612B7B-8634-4B01-9D3D-41D273459861}" type="presParOf" srcId="{587569C8-54FC-48A7-B1FD-B192ADFA24B3}" destId="{ED72023A-9675-4D4C-BB8C-D931A9754E7F}" srcOrd="2" destOrd="0" presId="urn:microsoft.com/office/officeart/2005/8/layout/vList5"/>
    <dgm:cxn modelId="{B312CEBE-C1FA-487A-82BA-89896AEA004C}" type="presParOf" srcId="{ED72023A-9675-4D4C-BB8C-D931A9754E7F}" destId="{83071D6C-3261-4DB0-B44C-35C0FA83A203}" srcOrd="0" destOrd="0" presId="urn:microsoft.com/office/officeart/2005/8/layout/vList5"/>
    <dgm:cxn modelId="{DFF32BF2-A817-487F-ADDF-484D9C8A5B6F}" type="presParOf" srcId="{ED72023A-9675-4D4C-BB8C-D931A9754E7F}" destId="{C32B95E3-D776-4138-A054-ACE0069A7851}" srcOrd="1" destOrd="0" presId="urn:microsoft.com/office/officeart/2005/8/layout/vList5"/>
    <dgm:cxn modelId="{A37ABF1C-AB11-4E1E-9720-B17AF1783AFE}" type="presParOf" srcId="{587569C8-54FC-48A7-B1FD-B192ADFA24B3}" destId="{2A9B02BF-BC8B-4281-80D7-7A0634D30948}" srcOrd="3" destOrd="0" presId="urn:microsoft.com/office/officeart/2005/8/layout/vList5"/>
    <dgm:cxn modelId="{4038289F-C6EC-4157-B143-0332B053F69E}" type="presParOf" srcId="{587569C8-54FC-48A7-B1FD-B192ADFA24B3}" destId="{B69F19AE-B49C-4EB2-9719-0A4D2B0D25D2}" srcOrd="4" destOrd="0" presId="urn:microsoft.com/office/officeart/2005/8/layout/vList5"/>
    <dgm:cxn modelId="{867A618E-5AC8-4D7F-BCD8-A807BB7BF939}" type="presParOf" srcId="{B69F19AE-B49C-4EB2-9719-0A4D2B0D25D2}" destId="{41F2985F-06DA-4C1D-843C-BDA1E372A194}" srcOrd="0" destOrd="0" presId="urn:microsoft.com/office/officeart/2005/8/layout/vList5"/>
    <dgm:cxn modelId="{E28E7460-8F17-485B-A476-5205ED9400BA}" type="presParOf" srcId="{B69F19AE-B49C-4EB2-9719-0A4D2B0D25D2}" destId="{BA089AD1-FD51-44EF-A9C9-E4555A5DF0BA}" srcOrd="1" destOrd="0" presId="urn:microsoft.com/office/officeart/2005/8/layout/vList5"/>
    <dgm:cxn modelId="{C4A6F495-A7AC-4561-868E-CB51F163B355}" type="presParOf" srcId="{587569C8-54FC-48A7-B1FD-B192ADFA24B3}" destId="{F1E32D24-D5F4-43FD-8C8E-44590107C4DE}" srcOrd="5" destOrd="0" presId="urn:microsoft.com/office/officeart/2005/8/layout/vList5"/>
    <dgm:cxn modelId="{59DCE261-E50E-4EF6-8E69-2972DA281823}" type="presParOf" srcId="{587569C8-54FC-48A7-B1FD-B192ADFA24B3}" destId="{79638ECC-ABBD-41B6-9E7E-164904585CB2}" srcOrd="6" destOrd="0" presId="urn:microsoft.com/office/officeart/2005/8/layout/vList5"/>
    <dgm:cxn modelId="{70E410D0-E66E-4505-A9CA-3F0D11C1D183}" type="presParOf" srcId="{79638ECC-ABBD-41B6-9E7E-164904585CB2}" destId="{4B43496D-7723-4303-A141-E27633D214E7}" srcOrd="0" destOrd="0" presId="urn:microsoft.com/office/officeart/2005/8/layout/vList5"/>
    <dgm:cxn modelId="{2C055DB3-E190-49C2-B818-72D3EA33D963}" type="presParOf" srcId="{79638ECC-ABBD-41B6-9E7E-164904585CB2}" destId="{B6980840-7B2F-4D20-8568-DBE96DDF4E6D}" srcOrd="1" destOrd="0" presId="urn:microsoft.com/office/officeart/2005/8/layout/vList5"/>
    <dgm:cxn modelId="{2C0BFDFF-336C-4636-B4A2-04D4AAC63110}" type="presParOf" srcId="{587569C8-54FC-48A7-B1FD-B192ADFA24B3}" destId="{F5454932-5A68-4191-A04C-5A7478DFFE9B}" srcOrd="7" destOrd="0" presId="urn:microsoft.com/office/officeart/2005/8/layout/vList5"/>
    <dgm:cxn modelId="{DC2AF46C-35DD-470C-A1BC-3A28BF9939CE}" type="presParOf" srcId="{587569C8-54FC-48A7-B1FD-B192ADFA24B3}" destId="{CEA831C4-942F-4912-9C56-39F78AE5B07E}" srcOrd="8" destOrd="0" presId="urn:microsoft.com/office/officeart/2005/8/layout/vList5"/>
    <dgm:cxn modelId="{EACAD464-5E23-4BC8-ABBB-9024345A2B08}" type="presParOf" srcId="{CEA831C4-942F-4912-9C56-39F78AE5B07E}" destId="{E88F25B0-9CA7-4AEB-A5AB-1874B38EDDC6}" srcOrd="0" destOrd="0" presId="urn:microsoft.com/office/officeart/2005/8/layout/vList5"/>
    <dgm:cxn modelId="{1563B697-B017-41C7-BE03-FC0B617BE6E5}" type="presParOf" srcId="{CEA831C4-942F-4912-9C56-39F78AE5B07E}" destId="{34377E5E-F1FD-46B0-B2AF-F0D7C84D5A56}" srcOrd="1" destOrd="0" presId="urn:microsoft.com/office/officeart/2005/8/layout/vList5"/>
    <dgm:cxn modelId="{BCB6A302-C8BD-4C34-AB30-29CED4AD517A}" type="presParOf" srcId="{587569C8-54FC-48A7-B1FD-B192ADFA24B3}" destId="{D8AF36D9-28AE-42DD-9152-759F3D9E3498}" srcOrd="9" destOrd="0" presId="urn:microsoft.com/office/officeart/2005/8/layout/vList5"/>
    <dgm:cxn modelId="{EBD6765B-AE9C-43DA-81BD-65A7AAAE5EC8}" type="presParOf" srcId="{587569C8-54FC-48A7-B1FD-B192ADFA24B3}" destId="{FAF0CE69-BF39-4FD3-8E4B-F3F57A122172}" srcOrd="10" destOrd="0" presId="urn:microsoft.com/office/officeart/2005/8/layout/vList5"/>
    <dgm:cxn modelId="{6F07B44F-1A9A-4006-828F-C93C00E81730}" type="presParOf" srcId="{FAF0CE69-BF39-4FD3-8E4B-F3F57A122172}" destId="{37A0ECB6-5D81-4B0D-9BCA-90A8A52E6A8A}" srcOrd="0" destOrd="0" presId="urn:microsoft.com/office/officeart/2005/8/layout/vList5"/>
    <dgm:cxn modelId="{49667A93-8E86-4A88-8B3D-9FD45ACFE5CE}" type="presParOf" srcId="{FAF0CE69-BF39-4FD3-8E4B-F3F57A122172}" destId="{3E6DB9B2-5929-4DCD-A4E3-0729DE344D32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Induktor dan Energi Medan Magnet 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en-US" smtClean="0"/>
            <a:t>Rangkaian R-L</a:t>
          </a:r>
          <a:r>
            <a:rPr lang="id-ID" smtClean="0"/>
            <a:t> 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E6ED3DC-EF2F-4932-B409-D2910DC7F941}">
      <dgm:prSet/>
      <dgm:spPr/>
      <dgm:t>
        <a:bodyPr/>
        <a:lstStyle/>
        <a:p>
          <a:r>
            <a:rPr lang="id-ID" smtClean="0"/>
            <a:t>Rangkaian L-C</a:t>
          </a:r>
          <a:endParaRPr lang="en-US" dirty="0">
            <a:latin typeface="Calibri" pitchFamily="34" charset="0"/>
          </a:endParaRPr>
        </a:p>
      </dgm:t>
    </dgm:pt>
    <dgm:pt modelId="{22BB6DE2-6878-454C-8746-2CA69534EBEC}" type="par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FB63573-4B41-4C46-AE33-1CCCB8FA545B}" type="sib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1CC31A9-809B-4E85-9DF8-402DD459CBC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F</a:t>
          </a:r>
          <a:endParaRPr lang="en-US" dirty="0">
            <a:latin typeface="Calibri" pitchFamily="34" charset="0"/>
          </a:endParaRPr>
        </a:p>
      </dgm:t>
    </dgm:pt>
    <dgm:pt modelId="{DE4289BC-2FE2-4652-B9F7-B56DDB629A84}" type="par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79756D5-4B49-4854-B48F-E53A8E797A23}" type="sib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E3B07A3-7194-4323-97E4-FA01BB16F89E}">
      <dgm:prSet/>
      <dgm:spPr/>
      <dgm:t>
        <a:bodyPr/>
        <a:lstStyle/>
        <a:p>
          <a:r>
            <a:rPr lang="id-ID" smtClean="0"/>
            <a:t>Rangkaian R-L-C</a:t>
          </a:r>
          <a:endParaRPr lang="en-US" dirty="0">
            <a:latin typeface="Calibri" pitchFamily="34" charset="0"/>
          </a:endParaRPr>
        </a:p>
      </dgm:t>
    </dgm:pt>
    <dgm:pt modelId="{46F0D085-7AB4-4044-8EEE-CDB79AAB8110}" type="par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089B21D-97CD-49DD-B9AB-8AC8F89D7BCC}" type="sib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Induktansi Bersama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en-US" smtClean="0"/>
            <a:t>Induktansi Diri dan Induktor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F36D9-28AE-42DD-9152-759F3D9E3498}" type="pres">
      <dgm:prSet presAssocID="{D578F6B2-CCB7-4B4B-9B13-C98E0D9E8FFD}" presName="sp" presStyleCnt="0"/>
      <dgm:spPr/>
      <dgm:t>
        <a:bodyPr/>
        <a:lstStyle/>
        <a:p>
          <a:endParaRPr lang="en-US"/>
        </a:p>
      </dgm:t>
    </dgm:pt>
    <dgm:pt modelId="{FAF0CE69-BF39-4FD3-8E4B-F3F57A122172}" type="pres">
      <dgm:prSet presAssocID="{D1CC31A9-809B-4E85-9DF8-402DD459CBC8}" presName="linNode" presStyleCnt="0"/>
      <dgm:spPr/>
      <dgm:t>
        <a:bodyPr/>
        <a:lstStyle/>
        <a:p>
          <a:endParaRPr lang="en-US"/>
        </a:p>
      </dgm:t>
    </dgm:pt>
    <dgm:pt modelId="{37A0ECB6-5D81-4B0D-9BCA-90A8A52E6A8A}" type="pres">
      <dgm:prSet presAssocID="{D1CC31A9-809B-4E85-9DF8-402DD459CBC8}" presName="parentText" presStyleLbl="node1" presStyleIdx="5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DB9B2-5929-4DCD-A4E3-0729DE344D32}" type="pres">
      <dgm:prSet presAssocID="{D1CC31A9-809B-4E85-9DF8-402DD459CBC8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03B9FC-6E79-48EE-9E32-C332C3D7636A}" type="presOf" srcId="{D1CC31A9-809B-4E85-9DF8-402DD459CBC8}" destId="{37A0ECB6-5D81-4B0D-9BCA-90A8A52E6A8A}" srcOrd="0" destOrd="0" presId="urn:microsoft.com/office/officeart/2005/8/layout/vList5"/>
    <dgm:cxn modelId="{68303280-1F8D-4757-AFA8-FD802570145A}" type="presOf" srcId="{0FF6D450-B006-4620-85C4-099C24D27103}" destId="{B6980840-7B2F-4D20-8568-DBE96DDF4E6D}" srcOrd="0" destOrd="0" presId="urn:microsoft.com/office/officeart/2005/8/layout/vList5"/>
    <dgm:cxn modelId="{C7B78FE2-3CFD-462F-A66B-44301EDEDC2F}" type="presOf" srcId="{65AC6880-B174-46C3-86BC-C9A25E12283B}" destId="{0CA7C948-4AE6-4A0E-8C4E-6EA1FD1095B1}" srcOrd="0" destOrd="0" presId="urn:microsoft.com/office/officeart/2005/8/layout/vList5"/>
    <dgm:cxn modelId="{4D11CBFA-4C01-4E69-921D-94B0D3A51A58}" type="presOf" srcId="{95ECB323-489A-4EB7-932F-3E9D7C2C196A}" destId="{83071D6C-3261-4DB0-B44C-35C0FA83A203}" srcOrd="0" destOrd="0" presId="urn:microsoft.com/office/officeart/2005/8/layout/vList5"/>
    <dgm:cxn modelId="{E0A44711-4417-4800-A7D7-C6C5FE07C5D1}" type="presOf" srcId="{A455CDF9-35DE-418D-A7EC-D4D7495F37E4}" destId="{587569C8-54FC-48A7-B1FD-B192ADFA24B3}" srcOrd="0" destOrd="0" presId="urn:microsoft.com/office/officeart/2005/8/layout/vList5"/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081A16EA-E1A6-4EAE-8FAB-45DCD70C6825}" srcId="{D1CC31A9-809B-4E85-9DF8-402DD459CBC8}" destId="{3E3B07A3-7194-4323-97E4-FA01BB16F89E}" srcOrd="0" destOrd="0" parTransId="{46F0D085-7AB4-4044-8EEE-CDB79AAB8110}" sibTransId="{B089B21D-97CD-49DD-B9AB-8AC8F89D7BCC}"/>
    <dgm:cxn modelId="{15CE565F-573E-4B73-B1A0-362F3181FA24}" type="presOf" srcId="{3E3B07A3-7194-4323-97E4-FA01BB16F89E}" destId="{3E6DB9B2-5929-4DCD-A4E3-0729DE344D32}" srcOrd="0" destOrd="0" presId="urn:microsoft.com/office/officeart/2005/8/layout/vList5"/>
    <dgm:cxn modelId="{8C034049-767F-4520-893B-79B4AF4FF390}" type="presOf" srcId="{7DA31674-2577-416C-8B87-5E390D8F516B}" destId="{E88F25B0-9CA7-4AEB-A5AB-1874B38EDDC6}" srcOrd="0" destOrd="0" presId="urn:microsoft.com/office/officeart/2005/8/layout/vList5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590DB2A3-9932-4842-82D8-23E0511AE37C}" type="presOf" srcId="{4B3C4F58-B56A-435C-9F2B-3251927E60BC}" destId="{ACDB5D70-7F4E-4E51-A844-87AB597A0F77}" srcOrd="0" destOrd="0" presId="urn:microsoft.com/office/officeart/2005/8/layout/vList5"/>
    <dgm:cxn modelId="{0C3D16C1-8D0A-417F-989D-3E90D2F303F9}" type="presOf" srcId="{101B7685-BAE3-425F-9F54-A1F98BA881E8}" destId="{4B43496D-7723-4303-A141-E27633D214E7}" srcOrd="0" destOrd="0" presId="urn:microsoft.com/office/officeart/2005/8/layout/vList5"/>
    <dgm:cxn modelId="{1ADF987A-4D85-4210-8E98-401A9413B08D}" srcId="{7DA31674-2577-416C-8B87-5E390D8F516B}" destId="{6E6ED3DC-EF2F-4932-B409-D2910DC7F941}" srcOrd="0" destOrd="0" parTransId="{22BB6DE2-6878-454C-8746-2CA69534EBEC}" sibTransId="{5FB63573-4B41-4C46-AE33-1CCCB8FA545B}"/>
    <dgm:cxn modelId="{B4246342-9BA8-4254-B9FF-D4DBB5231C20}" type="presOf" srcId="{9BA32040-0DE3-4AD2-B6EB-1C7A76CBB411}" destId="{C32B95E3-D776-4138-A054-ACE0069A7851}" srcOrd="0" destOrd="0" presId="urn:microsoft.com/office/officeart/2005/8/layout/vList5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1A5B1232-AAD7-4C4A-ACB5-3E7C208D08C8}" type="presOf" srcId="{A97324D4-9B99-4C7D-B3DF-80AF741EFC4A}" destId="{41F2985F-06DA-4C1D-843C-BDA1E372A194}" srcOrd="0" destOrd="0" presId="urn:microsoft.com/office/officeart/2005/8/layout/vList5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376AE9A2-A3CE-4251-8C99-44295AF85A2C}" srcId="{A455CDF9-35DE-418D-A7EC-D4D7495F37E4}" destId="{D1CC31A9-809B-4E85-9DF8-402DD459CBC8}" srcOrd="5" destOrd="0" parTransId="{DE4289BC-2FE2-4652-B9F7-B56DDB629A84}" sibTransId="{379756D5-4B49-4854-B48F-E53A8E797A23}"/>
    <dgm:cxn modelId="{370C0F65-4A74-45B1-BC85-189C956EEE44}" type="presOf" srcId="{6E6ED3DC-EF2F-4932-B409-D2910DC7F941}" destId="{34377E5E-F1FD-46B0-B2AF-F0D7C84D5A56}" srcOrd="0" destOrd="0" presId="urn:microsoft.com/office/officeart/2005/8/layout/vList5"/>
    <dgm:cxn modelId="{CED0B6BC-C867-41EC-8924-6B37E1EC7FF4}" type="presOf" srcId="{19CC8CE8-1040-41E9-8F08-67BE7F791BC5}" destId="{BA089AD1-FD51-44EF-A9C9-E4555A5DF0BA}" srcOrd="0" destOrd="0" presId="urn:microsoft.com/office/officeart/2005/8/layout/vList5"/>
    <dgm:cxn modelId="{94141C6D-1D41-4CCF-97BF-44C9FD7ABC84}" type="presParOf" srcId="{587569C8-54FC-48A7-B1FD-B192ADFA24B3}" destId="{F14D1870-7709-45E4-8069-FE2A260A5C90}" srcOrd="0" destOrd="0" presId="urn:microsoft.com/office/officeart/2005/8/layout/vList5"/>
    <dgm:cxn modelId="{7615B09C-C5C7-4911-B942-B30F7772B0AA}" type="presParOf" srcId="{F14D1870-7709-45E4-8069-FE2A260A5C90}" destId="{0CA7C948-4AE6-4A0E-8C4E-6EA1FD1095B1}" srcOrd="0" destOrd="0" presId="urn:microsoft.com/office/officeart/2005/8/layout/vList5"/>
    <dgm:cxn modelId="{D21F1F10-C2AB-4E5C-AFE5-F4E7B7A11B27}" type="presParOf" srcId="{F14D1870-7709-45E4-8069-FE2A260A5C90}" destId="{ACDB5D70-7F4E-4E51-A844-87AB597A0F77}" srcOrd="1" destOrd="0" presId="urn:microsoft.com/office/officeart/2005/8/layout/vList5"/>
    <dgm:cxn modelId="{3E2B69BA-4C9E-4F76-93BB-CF2AFA3A969F}" type="presParOf" srcId="{587569C8-54FC-48A7-B1FD-B192ADFA24B3}" destId="{DF0F342A-2D98-49EB-B01E-2D793AC4E51D}" srcOrd="1" destOrd="0" presId="urn:microsoft.com/office/officeart/2005/8/layout/vList5"/>
    <dgm:cxn modelId="{52316085-4476-40DB-932E-C6881B63E329}" type="presParOf" srcId="{587569C8-54FC-48A7-B1FD-B192ADFA24B3}" destId="{ED72023A-9675-4D4C-BB8C-D931A9754E7F}" srcOrd="2" destOrd="0" presId="urn:microsoft.com/office/officeart/2005/8/layout/vList5"/>
    <dgm:cxn modelId="{5D92645E-95A7-4694-BE80-CDD149376CD8}" type="presParOf" srcId="{ED72023A-9675-4D4C-BB8C-D931A9754E7F}" destId="{83071D6C-3261-4DB0-B44C-35C0FA83A203}" srcOrd="0" destOrd="0" presId="urn:microsoft.com/office/officeart/2005/8/layout/vList5"/>
    <dgm:cxn modelId="{4B7DA151-6405-4E01-8030-E35105D4C6A9}" type="presParOf" srcId="{ED72023A-9675-4D4C-BB8C-D931A9754E7F}" destId="{C32B95E3-D776-4138-A054-ACE0069A7851}" srcOrd="1" destOrd="0" presId="urn:microsoft.com/office/officeart/2005/8/layout/vList5"/>
    <dgm:cxn modelId="{BC8CEB02-396D-4945-BE22-2A684C47DD69}" type="presParOf" srcId="{587569C8-54FC-48A7-B1FD-B192ADFA24B3}" destId="{2A9B02BF-BC8B-4281-80D7-7A0634D30948}" srcOrd="3" destOrd="0" presId="urn:microsoft.com/office/officeart/2005/8/layout/vList5"/>
    <dgm:cxn modelId="{4B934ADA-FFDB-4FDB-AD14-E781104446AC}" type="presParOf" srcId="{587569C8-54FC-48A7-B1FD-B192ADFA24B3}" destId="{B69F19AE-B49C-4EB2-9719-0A4D2B0D25D2}" srcOrd="4" destOrd="0" presId="urn:microsoft.com/office/officeart/2005/8/layout/vList5"/>
    <dgm:cxn modelId="{9E6B3C14-9F84-4249-8441-AF695594CBEA}" type="presParOf" srcId="{B69F19AE-B49C-4EB2-9719-0A4D2B0D25D2}" destId="{41F2985F-06DA-4C1D-843C-BDA1E372A194}" srcOrd="0" destOrd="0" presId="urn:microsoft.com/office/officeart/2005/8/layout/vList5"/>
    <dgm:cxn modelId="{F9A11F3B-0C8A-44A4-B5B9-9602A4BB8F02}" type="presParOf" srcId="{B69F19AE-B49C-4EB2-9719-0A4D2B0D25D2}" destId="{BA089AD1-FD51-44EF-A9C9-E4555A5DF0BA}" srcOrd="1" destOrd="0" presId="urn:microsoft.com/office/officeart/2005/8/layout/vList5"/>
    <dgm:cxn modelId="{7FF9ACCE-62E6-4DF6-9FAA-1B0D3BDB92F8}" type="presParOf" srcId="{587569C8-54FC-48A7-B1FD-B192ADFA24B3}" destId="{F1E32D24-D5F4-43FD-8C8E-44590107C4DE}" srcOrd="5" destOrd="0" presId="urn:microsoft.com/office/officeart/2005/8/layout/vList5"/>
    <dgm:cxn modelId="{FB6B508D-456F-44C7-BBC7-8B36D1594CD3}" type="presParOf" srcId="{587569C8-54FC-48A7-B1FD-B192ADFA24B3}" destId="{79638ECC-ABBD-41B6-9E7E-164904585CB2}" srcOrd="6" destOrd="0" presId="urn:microsoft.com/office/officeart/2005/8/layout/vList5"/>
    <dgm:cxn modelId="{5E1260FC-F001-42AB-891B-45558A860B90}" type="presParOf" srcId="{79638ECC-ABBD-41B6-9E7E-164904585CB2}" destId="{4B43496D-7723-4303-A141-E27633D214E7}" srcOrd="0" destOrd="0" presId="urn:microsoft.com/office/officeart/2005/8/layout/vList5"/>
    <dgm:cxn modelId="{D4E5550B-905B-4EF8-B1EB-C2230E74A936}" type="presParOf" srcId="{79638ECC-ABBD-41B6-9E7E-164904585CB2}" destId="{B6980840-7B2F-4D20-8568-DBE96DDF4E6D}" srcOrd="1" destOrd="0" presId="urn:microsoft.com/office/officeart/2005/8/layout/vList5"/>
    <dgm:cxn modelId="{06B7BD38-528E-4ECD-919A-050FB06D6561}" type="presParOf" srcId="{587569C8-54FC-48A7-B1FD-B192ADFA24B3}" destId="{F5454932-5A68-4191-A04C-5A7478DFFE9B}" srcOrd="7" destOrd="0" presId="urn:microsoft.com/office/officeart/2005/8/layout/vList5"/>
    <dgm:cxn modelId="{C878565A-A7D6-437B-A13A-61FC81FD63D5}" type="presParOf" srcId="{587569C8-54FC-48A7-B1FD-B192ADFA24B3}" destId="{CEA831C4-942F-4912-9C56-39F78AE5B07E}" srcOrd="8" destOrd="0" presId="urn:microsoft.com/office/officeart/2005/8/layout/vList5"/>
    <dgm:cxn modelId="{15500B6C-97CE-4ECB-BA78-5D581286D636}" type="presParOf" srcId="{CEA831C4-942F-4912-9C56-39F78AE5B07E}" destId="{E88F25B0-9CA7-4AEB-A5AB-1874B38EDDC6}" srcOrd="0" destOrd="0" presId="urn:microsoft.com/office/officeart/2005/8/layout/vList5"/>
    <dgm:cxn modelId="{4243C4DA-25AC-409E-915D-BBEA4D36CB52}" type="presParOf" srcId="{CEA831C4-942F-4912-9C56-39F78AE5B07E}" destId="{34377E5E-F1FD-46B0-B2AF-F0D7C84D5A56}" srcOrd="1" destOrd="0" presId="urn:microsoft.com/office/officeart/2005/8/layout/vList5"/>
    <dgm:cxn modelId="{BD5B501C-591D-4D7F-9360-B146D7299B74}" type="presParOf" srcId="{587569C8-54FC-48A7-B1FD-B192ADFA24B3}" destId="{D8AF36D9-28AE-42DD-9152-759F3D9E3498}" srcOrd="9" destOrd="0" presId="urn:microsoft.com/office/officeart/2005/8/layout/vList5"/>
    <dgm:cxn modelId="{11282223-1C1D-4A8C-B229-DC9D7F18EF6C}" type="presParOf" srcId="{587569C8-54FC-48A7-B1FD-B192ADFA24B3}" destId="{FAF0CE69-BF39-4FD3-8E4B-F3F57A122172}" srcOrd="10" destOrd="0" presId="urn:microsoft.com/office/officeart/2005/8/layout/vList5"/>
    <dgm:cxn modelId="{054C5A37-51E4-473E-833A-01917DD7635B}" type="presParOf" srcId="{FAF0CE69-BF39-4FD3-8E4B-F3F57A122172}" destId="{37A0ECB6-5D81-4B0D-9BCA-90A8A52E6A8A}" srcOrd="0" destOrd="0" presId="urn:microsoft.com/office/officeart/2005/8/layout/vList5"/>
    <dgm:cxn modelId="{1E64FC0E-6C58-41AF-8D46-1EB4221B059D}" type="presParOf" srcId="{FAF0CE69-BF39-4FD3-8E4B-F3F57A122172}" destId="{3E6DB9B2-5929-4DCD-A4E3-0729DE344D32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Induktor dan Energi Medan Magnet 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en-US" smtClean="0"/>
            <a:t>Rangkaian R-L</a:t>
          </a:r>
          <a:r>
            <a:rPr lang="id-ID" smtClean="0"/>
            <a:t> 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E6ED3DC-EF2F-4932-B409-D2910DC7F941}">
      <dgm:prSet/>
      <dgm:spPr/>
      <dgm:t>
        <a:bodyPr/>
        <a:lstStyle/>
        <a:p>
          <a:r>
            <a:rPr lang="id-ID" smtClean="0"/>
            <a:t>Rangkaian L-C</a:t>
          </a:r>
          <a:endParaRPr lang="en-US" dirty="0">
            <a:latin typeface="Calibri" pitchFamily="34" charset="0"/>
          </a:endParaRPr>
        </a:p>
      </dgm:t>
    </dgm:pt>
    <dgm:pt modelId="{22BB6DE2-6878-454C-8746-2CA69534EBEC}" type="par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FB63573-4B41-4C46-AE33-1CCCB8FA545B}" type="sib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1CC31A9-809B-4E85-9DF8-402DD459CBC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F</a:t>
          </a:r>
          <a:endParaRPr lang="en-US" dirty="0">
            <a:latin typeface="Calibri" pitchFamily="34" charset="0"/>
          </a:endParaRPr>
        </a:p>
      </dgm:t>
    </dgm:pt>
    <dgm:pt modelId="{DE4289BC-2FE2-4652-B9F7-B56DDB629A84}" type="par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79756D5-4B49-4854-B48F-E53A8E797A23}" type="sib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E3B07A3-7194-4323-97E4-FA01BB16F89E}">
      <dgm:prSet/>
      <dgm:spPr/>
      <dgm:t>
        <a:bodyPr/>
        <a:lstStyle/>
        <a:p>
          <a:r>
            <a:rPr lang="id-ID" smtClean="0"/>
            <a:t>Rangkaian R-L-C</a:t>
          </a:r>
          <a:endParaRPr lang="en-US" dirty="0">
            <a:latin typeface="Calibri" pitchFamily="34" charset="0"/>
          </a:endParaRPr>
        </a:p>
      </dgm:t>
    </dgm:pt>
    <dgm:pt modelId="{46F0D085-7AB4-4044-8EEE-CDB79AAB8110}" type="par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089B21D-97CD-49DD-B9AB-8AC8F89D7BCC}" type="sib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Induktansi Bersama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en-US" smtClean="0"/>
            <a:t>Induktansi Diri dan Induktor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F36D9-28AE-42DD-9152-759F3D9E3498}" type="pres">
      <dgm:prSet presAssocID="{D578F6B2-CCB7-4B4B-9B13-C98E0D9E8FFD}" presName="sp" presStyleCnt="0"/>
      <dgm:spPr/>
      <dgm:t>
        <a:bodyPr/>
        <a:lstStyle/>
        <a:p>
          <a:endParaRPr lang="en-US"/>
        </a:p>
      </dgm:t>
    </dgm:pt>
    <dgm:pt modelId="{FAF0CE69-BF39-4FD3-8E4B-F3F57A122172}" type="pres">
      <dgm:prSet presAssocID="{D1CC31A9-809B-4E85-9DF8-402DD459CBC8}" presName="linNode" presStyleCnt="0"/>
      <dgm:spPr/>
      <dgm:t>
        <a:bodyPr/>
        <a:lstStyle/>
        <a:p>
          <a:endParaRPr lang="en-US"/>
        </a:p>
      </dgm:t>
    </dgm:pt>
    <dgm:pt modelId="{37A0ECB6-5D81-4B0D-9BCA-90A8A52E6A8A}" type="pres">
      <dgm:prSet presAssocID="{D1CC31A9-809B-4E85-9DF8-402DD459CBC8}" presName="parentText" presStyleLbl="node1" presStyleIdx="5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DB9B2-5929-4DCD-A4E3-0729DE344D32}" type="pres">
      <dgm:prSet presAssocID="{D1CC31A9-809B-4E85-9DF8-402DD459CBC8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4A805C-86FB-4BEC-BDDB-4EEC5F454532}" type="presOf" srcId="{4B3C4F58-B56A-435C-9F2B-3251927E60BC}" destId="{ACDB5D70-7F4E-4E51-A844-87AB597A0F77}" srcOrd="0" destOrd="0" presId="urn:microsoft.com/office/officeart/2005/8/layout/vList5"/>
    <dgm:cxn modelId="{FBA1050B-8452-49C7-9469-0DCA9E2946AE}" type="presOf" srcId="{101B7685-BAE3-425F-9F54-A1F98BA881E8}" destId="{4B43496D-7723-4303-A141-E27633D214E7}" srcOrd="0" destOrd="0" presId="urn:microsoft.com/office/officeart/2005/8/layout/vList5"/>
    <dgm:cxn modelId="{AF9D9297-1C7F-4F40-89B6-07D625DB4E44}" type="presOf" srcId="{95ECB323-489A-4EB7-932F-3E9D7C2C196A}" destId="{83071D6C-3261-4DB0-B44C-35C0FA83A203}" srcOrd="0" destOrd="0" presId="urn:microsoft.com/office/officeart/2005/8/layout/vList5"/>
    <dgm:cxn modelId="{7DB9725A-0248-4FB0-8C62-10A716AFEE6D}" type="presOf" srcId="{0FF6D450-B006-4620-85C4-099C24D27103}" destId="{B6980840-7B2F-4D20-8568-DBE96DDF4E6D}" srcOrd="0" destOrd="0" presId="urn:microsoft.com/office/officeart/2005/8/layout/vList5"/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72A4B072-C0E2-45F7-81E1-7776B9057133}" type="presOf" srcId="{A97324D4-9B99-4C7D-B3DF-80AF741EFC4A}" destId="{41F2985F-06DA-4C1D-843C-BDA1E372A194}" srcOrd="0" destOrd="0" presId="urn:microsoft.com/office/officeart/2005/8/layout/vList5"/>
    <dgm:cxn modelId="{081A16EA-E1A6-4EAE-8FAB-45DCD70C6825}" srcId="{D1CC31A9-809B-4E85-9DF8-402DD459CBC8}" destId="{3E3B07A3-7194-4323-97E4-FA01BB16F89E}" srcOrd="0" destOrd="0" parTransId="{46F0D085-7AB4-4044-8EEE-CDB79AAB8110}" sibTransId="{B089B21D-97CD-49DD-B9AB-8AC8F89D7BCC}"/>
    <dgm:cxn modelId="{D7D56022-B66C-4B11-A48A-E714A744FC2F}" type="presOf" srcId="{65AC6880-B174-46C3-86BC-C9A25E12283B}" destId="{0CA7C948-4AE6-4A0E-8C4E-6EA1FD1095B1}" srcOrd="0" destOrd="0" presId="urn:microsoft.com/office/officeart/2005/8/layout/vList5"/>
    <dgm:cxn modelId="{E5C6D1A1-F71F-4032-AF9B-F72B28530ABD}" type="presOf" srcId="{6E6ED3DC-EF2F-4932-B409-D2910DC7F941}" destId="{34377E5E-F1FD-46B0-B2AF-F0D7C84D5A56}" srcOrd="0" destOrd="0" presId="urn:microsoft.com/office/officeart/2005/8/layout/vList5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1BA0E087-50E9-4E9D-BB30-45B9D5CB1E74}" type="presOf" srcId="{9BA32040-0DE3-4AD2-B6EB-1C7A76CBB411}" destId="{C32B95E3-D776-4138-A054-ACE0069A7851}" srcOrd="0" destOrd="0" presId="urn:microsoft.com/office/officeart/2005/8/layout/vList5"/>
    <dgm:cxn modelId="{1ADF987A-4D85-4210-8E98-401A9413B08D}" srcId="{7DA31674-2577-416C-8B87-5E390D8F516B}" destId="{6E6ED3DC-EF2F-4932-B409-D2910DC7F941}" srcOrd="0" destOrd="0" parTransId="{22BB6DE2-6878-454C-8746-2CA69534EBEC}" sibTransId="{5FB63573-4B41-4C46-AE33-1CCCB8FA545B}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19CBD9E0-8AD6-44E3-8E7E-F382610D0EDE}" type="presOf" srcId="{7DA31674-2577-416C-8B87-5E390D8F516B}" destId="{E88F25B0-9CA7-4AEB-A5AB-1874B38EDDC6}" srcOrd="0" destOrd="0" presId="urn:microsoft.com/office/officeart/2005/8/layout/vList5"/>
    <dgm:cxn modelId="{CDBC62CB-70B3-4E27-8AB4-8465A5CA2984}" type="presOf" srcId="{3E3B07A3-7194-4323-97E4-FA01BB16F89E}" destId="{3E6DB9B2-5929-4DCD-A4E3-0729DE344D32}" srcOrd="0" destOrd="0" presId="urn:microsoft.com/office/officeart/2005/8/layout/vList5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EAE7100B-0D3A-4A95-A9BD-F535FD8312E7}" type="presOf" srcId="{A455CDF9-35DE-418D-A7EC-D4D7495F37E4}" destId="{587569C8-54FC-48A7-B1FD-B192ADFA24B3}" srcOrd="0" destOrd="0" presId="urn:microsoft.com/office/officeart/2005/8/layout/vList5"/>
    <dgm:cxn modelId="{376AE9A2-A3CE-4251-8C99-44295AF85A2C}" srcId="{A455CDF9-35DE-418D-A7EC-D4D7495F37E4}" destId="{D1CC31A9-809B-4E85-9DF8-402DD459CBC8}" srcOrd="5" destOrd="0" parTransId="{DE4289BC-2FE2-4652-B9F7-B56DDB629A84}" sibTransId="{379756D5-4B49-4854-B48F-E53A8E797A23}"/>
    <dgm:cxn modelId="{591E8441-E33A-400E-A7F4-B3E4A1B50FC5}" type="presOf" srcId="{D1CC31A9-809B-4E85-9DF8-402DD459CBC8}" destId="{37A0ECB6-5D81-4B0D-9BCA-90A8A52E6A8A}" srcOrd="0" destOrd="0" presId="urn:microsoft.com/office/officeart/2005/8/layout/vList5"/>
    <dgm:cxn modelId="{12D62768-4AFE-4232-853D-E00225D4D2AC}" type="presOf" srcId="{19CC8CE8-1040-41E9-8F08-67BE7F791BC5}" destId="{BA089AD1-FD51-44EF-A9C9-E4555A5DF0BA}" srcOrd="0" destOrd="0" presId="urn:microsoft.com/office/officeart/2005/8/layout/vList5"/>
    <dgm:cxn modelId="{02E783E5-4C34-4D0A-88B7-35C145541210}" type="presParOf" srcId="{587569C8-54FC-48A7-B1FD-B192ADFA24B3}" destId="{F14D1870-7709-45E4-8069-FE2A260A5C90}" srcOrd="0" destOrd="0" presId="urn:microsoft.com/office/officeart/2005/8/layout/vList5"/>
    <dgm:cxn modelId="{86A4702A-B463-4639-839B-FB86E91C8C08}" type="presParOf" srcId="{F14D1870-7709-45E4-8069-FE2A260A5C90}" destId="{0CA7C948-4AE6-4A0E-8C4E-6EA1FD1095B1}" srcOrd="0" destOrd="0" presId="urn:microsoft.com/office/officeart/2005/8/layout/vList5"/>
    <dgm:cxn modelId="{695C1C33-6560-4BB0-B21D-5039346CB706}" type="presParOf" srcId="{F14D1870-7709-45E4-8069-FE2A260A5C90}" destId="{ACDB5D70-7F4E-4E51-A844-87AB597A0F77}" srcOrd="1" destOrd="0" presId="urn:microsoft.com/office/officeart/2005/8/layout/vList5"/>
    <dgm:cxn modelId="{0D9B4A20-0A15-4564-8052-76F331751CF5}" type="presParOf" srcId="{587569C8-54FC-48A7-B1FD-B192ADFA24B3}" destId="{DF0F342A-2D98-49EB-B01E-2D793AC4E51D}" srcOrd="1" destOrd="0" presId="urn:microsoft.com/office/officeart/2005/8/layout/vList5"/>
    <dgm:cxn modelId="{59C1A392-8BEF-412D-AC2F-F868DD38727C}" type="presParOf" srcId="{587569C8-54FC-48A7-B1FD-B192ADFA24B3}" destId="{ED72023A-9675-4D4C-BB8C-D931A9754E7F}" srcOrd="2" destOrd="0" presId="urn:microsoft.com/office/officeart/2005/8/layout/vList5"/>
    <dgm:cxn modelId="{C6693B85-F794-42DD-BCAB-E09ADC0A06A4}" type="presParOf" srcId="{ED72023A-9675-4D4C-BB8C-D931A9754E7F}" destId="{83071D6C-3261-4DB0-B44C-35C0FA83A203}" srcOrd="0" destOrd="0" presId="urn:microsoft.com/office/officeart/2005/8/layout/vList5"/>
    <dgm:cxn modelId="{E8C6C7AC-0059-4BC7-AF09-AECAA9590115}" type="presParOf" srcId="{ED72023A-9675-4D4C-BB8C-D931A9754E7F}" destId="{C32B95E3-D776-4138-A054-ACE0069A7851}" srcOrd="1" destOrd="0" presId="urn:microsoft.com/office/officeart/2005/8/layout/vList5"/>
    <dgm:cxn modelId="{676A805F-119B-4951-8FEB-18AA516239D0}" type="presParOf" srcId="{587569C8-54FC-48A7-B1FD-B192ADFA24B3}" destId="{2A9B02BF-BC8B-4281-80D7-7A0634D30948}" srcOrd="3" destOrd="0" presId="urn:microsoft.com/office/officeart/2005/8/layout/vList5"/>
    <dgm:cxn modelId="{7487657C-B738-4405-B8A5-5BB32E47D638}" type="presParOf" srcId="{587569C8-54FC-48A7-B1FD-B192ADFA24B3}" destId="{B69F19AE-B49C-4EB2-9719-0A4D2B0D25D2}" srcOrd="4" destOrd="0" presId="urn:microsoft.com/office/officeart/2005/8/layout/vList5"/>
    <dgm:cxn modelId="{2FE54C73-35E3-4E55-809D-8F7412C9B538}" type="presParOf" srcId="{B69F19AE-B49C-4EB2-9719-0A4D2B0D25D2}" destId="{41F2985F-06DA-4C1D-843C-BDA1E372A194}" srcOrd="0" destOrd="0" presId="urn:microsoft.com/office/officeart/2005/8/layout/vList5"/>
    <dgm:cxn modelId="{2D32630F-571F-4043-9720-5F95CC1AFDC3}" type="presParOf" srcId="{B69F19AE-B49C-4EB2-9719-0A4D2B0D25D2}" destId="{BA089AD1-FD51-44EF-A9C9-E4555A5DF0BA}" srcOrd="1" destOrd="0" presId="urn:microsoft.com/office/officeart/2005/8/layout/vList5"/>
    <dgm:cxn modelId="{3753920F-0F5E-4A5C-BF48-4E47F65CC8F0}" type="presParOf" srcId="{587569C8-54FC-48A7-B1FD-B192ADFA24B3}" destId="{F1E32D24-D5F4-43FD-8C8E-44590107C4DE}" srcOrd="5" destOrd="0" presId="urn:microsoft.com/office/officeart/2005/8/layout/vList5"/>
    <dgm:cxn modelId="{03801569-0400-4307-9D92-9870A567CD96}" type="presParOf" srcId="{587569C8-54FC-48A7-B1FD-B192ADFA24B3}" destId="{79638ECC-ABBD-41B6-9E7E-164904585CB2}" srcOrd="6" destOrd="0" presId="urn:microsoft.com/office/officeart/2005/8/layout/vList5"/>
    <dgm:cxn modelId="{8F66949B-1153-4FDC-A29E-307E14F9E4C4}" type="presParOf" srcId="{79638ECC-ABBD-41B6-9E7E-164904585CB2}" destId="{4B43496D-7723-4303-A141-E27633D214E7}" srcOrd="0" destOrd="0" presId="urn:microsoft.com/office/officeart/2005/8/layout/vList5"/>
    <dgm:cxn modelId="{31C56099-5B34-4295-B22D-480D6A2F73EE}" type="presParOf" srcId="{79638ECC-ABBD-41B6-9E7E-164904585CB2}" destId="{B6980840-7B2F-4D20-8568-DBE96DDF4E6D}" srcOrd="1" destOrd="0" presId="urn:microsoft.com/office/officeart/2005/8/layout/vList5"/>
    <dgm:cxn modelId="{2BF32A53-8CCC-453B-B835-25B855B85D88}" type="presParOf" srcId="{587569C8-54FC-48A7-B1FD-B192ADFA24B3}" destId="{F5454932-5A68-4191-A04C-5A7478DFFE9B}" srcOrd="7" destOrd="0" presId="urn:microsoft.com/office/officeart/2005/8/layout/vList5"/>
    <dgm:cxn modelId="{9270D32B-C428-409F-9B2E-9E8DEDF5B935}" type="presParOf" srcId="{587569C8-54FC-48A7-B1FD-B192ADFA24B3}" destId="{CEA831C4-942F-4912-9C56-39F78AE5B07E}" srcOrd="8" destOrd="0" presId="urn:microsoft.com/office/officeart/2005/8/layout/vList5"/>
    <dgm:cxn modelId="{273ED9DB-8516-4AF7-9FE8-11BB1FF11773}" type="presParOf" srcId="{CEA831C4-942F-4912-9C56-39F78AE5B07E}" destId="{E88F25B0-9CA7-4AEB-A5AB-1874B38EDDC6}" srcOrd="0" destOrd="0" presId="urn:microsoft.com/office/officeart/2005/8/layout/vList5"/>
    <dgm:cxn modelId="{46EA73C9-A6AC-4EF3-918F-140969D0ECB4}" type="presParOf" srcId="{CEA831C4-942F-4912-9C56-39F78AE5B07E}" destId="{34377E5E-F1FD-46B0-B2AF-F0D7C84D5A56}" srcOrd="1" destOrd="0" presId="urn:microsoft.com/office/officeart/2005/8/layout/vList5"/>
    <dgm:cxn modelId="{DBD73BDD-71EE-4307-AB84-DB0993BCB08A}" type="presParOf" srcId="{587569C8-54FC-48A7-B1FD-B192ADFA24B3}" destId="{D8AF36D9-28AE-42DD-9152-759F3D9E3498}" srcOrd="9" destOrd="0" presId="urn:microsoft.com/office/officeart/2005/8/layout/vList5"/>
    <dgm:cxn modelId="{194FD381-D35E-4BDC-BDA2-7D0DF17AAD88}" type="presParOf" srcId="{587569C8-54FC-48A7-B1FD-B192ADFA24B3}" destId="{FAF0CE69-BF39-4FD3-8E4B-F3F57A122172}" srcOrd="10" destOrd="0" presId="urn:microsoft.com/office/officeart/2005/8/layout/vList5"/>
    <dgm:cxn modelId="{2FE7D108-C98D-4AE3-AE9A-5021A9C64D89}" type="presParOf" srcId="{FAF0CE69-BF39-4FD3-8E4B-F3F57A122172}" destId="{37A0ECB6-5D81-4B0D-9BCA-90A8A52E6A8A}" srcOrd="0" destOrd="0" presId="urn:microsoft.com/office/officeart/2005/8/layout/vList5"/>
    <dgm:cxn modelId="{26C43518-998C-4A72-8B27-A86E7CDD3659}" type="presParOf" srcId="{FAF0CE69-BF39-4FD3-8E4B-F3F57A122172}" destId="{3E6DB9B2-5929-4DCD-A4E3-0729DE344D32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Induktor dan Energi Medan Magnet 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en-US" smtClean="0"/>
            <a:t>Rangkaian R-L</a:t>
          </a:r>
          <a:r>
            <a:rPr lang="id-ID" smtClean="0"/>
            <a:t> 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E6ED3DC-EF2F-4932-B409-D2910DC7F941}">
      <dgm:prSet/>
      <dgm:spPr/>
      <dgm:t>
        <a:bodyPr/>
        <a:lstStyle/>
        <a:p>
          <a:r>
            <a:rPr lang="id-ID" smtClean="0"/>
            <a:t>Rangkaian L-C</a:t>
          </a:r>
          <a:endParaRPr lang="en-US" dirty="0">
            <a:latin typeface="Calibri" pitchFamily="34" charset="0"/>
          </a:endParaRPr>
        </a:p>
      </dgm:t>
    </dgm:pt>
    <dgm:pt modelId="{22BB6DE2-6878-454C-8746-2CA69534EBEC}" type="par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FB63573-4B41-4C46-AE33-1CCCB8FA545B}" type="sib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1CC31A9-809B-4E85-9DF8-402DD459CBC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F</a:t>
          </a:r>
          <a:endParaRPr lang="en-US" dirty="0">
            <a:latin typeface="Calibri" pitchFamily="34" charset="0"/>
          </a:endParaRPr>
        </a:p>
      </dgm:t>
    </dgm:pt>
    <dgm:pt modelId="{DE4289BC-2FE2-4652-B9F7-B56DDB629A84}" type="par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79756D5-4B49-4854-B48F-E53A8E797A23}" type="sib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E3B07A3-7194-4323-97E4-FA01BB16F89E}">
      <dgm:prSet/>
      <dgm:spPr/>
      <dgm:t>
        <a:bodyPr/>
        <a:lstStyle/>
        <a:p>
          <a:r>
            <a:rPr lang="id-ID" smtClean="0"/>
            <a:t>Rangkaian R-L-C</a:t>
          </a:r>
          <a:endParaRPr lang="en-US" dirty="0">
            <a:latin typeface="Calibri" pitchFamily="34" charset="0"/>
          </a:endParaRPr>
        </a:p>
      </dgm:t>
    </dgm:pt>
    <dgm:pt modelId="{46F0D085-7AB4-4044-8EEE-CDB79AAB8110}" type="par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089B21D-97CD-49DD-B9AB-8AC8F89D7BCC}" type="sib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Induktansi Bersama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en-US" smtClean="0"/>
            <a:t>Induktansi Diri dan Induktor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F36D9-28AE-42DD-9152-759F3D9E3498}" type="pres">
      <dgm:prSet presAssocID="{D578F6B2-CCB7-4B4B-9B13-C98E0D9E8FFD}" presName="sp" presStyleCnt="0"/>
      <dgm:spPr/>
      <dgm:t>
        <a:bodyPr/>
        <a:lstStyle/>
        <a:p>
          <a:endParaRPr lang="en-US"/>
        </a:p>
      </dgm:t>
    </dgm:pt>
    <dgm:pt modelId="{FAF0CE69-BF39-4FD3-8E4B-F3F57A122172}" type="pres">
      <dgm:prSet presAssocID="{D1CC31A9-809B-4E85-9DF8-402DD459CBC8}" presName="linNode" presStyleCnt="0"/>
      <dgm:spPr/>
      <dgm:t>
        <a:bodyPr/>
        <a:lstStyle/>
        <a:p>
          <a:endParaRPr lang="en-US"/>
        </a:p>
      </dgm:t>
    </dgm:pt>
    <dgm:pt modelId="{37A0ECB6-5D81-4B0D-9BCA-90A8A52E6A8A}" type="pres">
      <dgm:prSet presAssocID="{D1CC31A9-809B-4E85-9DF8-402DD459CBC8}" presName="parentText" presStyleLbl="node1" presStyleIdx="5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DB9B2-5929-4DCD-A4E3-0729DE344D32}" type="pres">
      <dgm:prSet presAssocID="{D1CC31A9-809B-4E85-9DF8-402DD459CBC8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1AB974-B5E0-455E-886C-C0437D044CD8}" type="presOf" srcId="{19CC8CE8-1040-41E9-8F08-67BE7F791BC5}" destId="{BA089AD1-FD51-44EF-A9C9-E4555A5DF0BA}" srcOrd="0" destOrd="0" presId="urn:microsoft.com/office/officeart/2005/8/layout/vList5"/>
    <dgm:cxn modelId="{463FBC1B-BF02-43BB-9FB1-A47D51D0193C}" type="presOf" srcId="{6E6ED3DC-EF2F-4932-B409-D2910DC7F941}" destId="{34377E5E-F1FD-46B0-B2AF-F0D7C84D5A56}" srcOrd="0" destOrd="0" presId="urn:microsoft.com/office/officeart/2005/8/layout/vList5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3C5F4473-EAFC-4E48-B325-DE8A90572AEC}" type="presOf" srcId="{4B3C4F58-B56A-435C-9F2B-3251927E60BC}" destId="{ACDB5D70-7F4E-4E51-A844-87AB597A0F77}" srcOrd="0" destOrd="0" presId="urn:microsoft.com/office/officeart/2005/8/layout/vList5"/>
    <dgm:cxn modelId="{98ECBC2E-CEB7-4340-9E30-046F5593B3A7}" type="presOf" srcId="{9BA32040-0DE3-4AD2-B6EB-1C7A76CBB411}" destId="{C32B95E3-D776-4138-A054-ACE0069A7851}" srcOrd="0" destOrd="0" presId="urn:microsoft.com/office/officeart/2005/8/layout/vList5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9725D1DD-CFCE-4CE0-96B9-95B84ECA991A}" type="presOf" srcId="{A455CDF9-35DE-418D-A7EC-D4D7495F37E4}" destId="{587569C8-54FC-48A7-B1FD-B192ADFA24B3}" srcOrd="0" destOrd="0" presId="urn:microsoft.com/office/officeart/2005/8/layout/vList5"/>
    <dgm:cxn modelId="{1ADF987A-4D85-4210-8E98-401A9413B08D}" srcId="{7DA31674-2577-416C-8B87-5E390D8F516B}" destId="{6E6ED3DC-EF2F-4932-B409-D2910DC7F941}" srcOrd="0" destOrd="0" parTransId="{22BB6DE2-6878-454C-8746-2CA69534EBEC}" sibTransId="{5FB63573-4B41-4C46-AE33-1CCCB8FA545B}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62219518-BF05-44F6-9B5E-FB9C419B8260}" type="presOf" srcId="{A97324D4-9B99-4C7D-B3DF-80AF741EFC4A}" destId="{41F2985F-06DA-4C1D-843C-BDA1E372A194}" srcOrd="0" destOrd="0" presId="urn:microsoft.com/office/officeart/2005/8/layout/vList5"/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A71E3DBF-1E91-46AB-8292-ED60125F8BD9}" type="presOf" srcId="{0FF6D450-B006-4620-85C4-099C24D27103}" destId="{B6980840-7B2F-4D20-8568-DBE96DDF4E6D}" srcOrd="0" destOrd="0" presId="urn:microsoft.com/office/officeart/2005/8/layout/vList5"/>
    <dgm:cxn modelId="{081A16EA-E1A6-4EAE-8FAB-45DCD70C6825}" srcId="{D1CC31A9-809B-4E85-9DF8-402DD459CBC8}" destId="{3E3B07A3-7194-4323-97E4-FA01BB16F89E}" srcOrd="0" destOrd="0" parTransId="{46F0D085-7AB4-4044-8EEE-CDB79AAB8110}" sibTransId="{B089B21D-97CD-49DD-B9AB-8AC8F89D7BCC}"/>
    <dgm:cxn modelId="{E69A1B11-1E08-4C5C-A245-729BA46AD36C}" type="presOf" srcId="{3E3B07A3-7194-4323-97E4-FA01BB16F89E}" destId="{3E6DB9B2-5929-4DCD-A4E3-0729DE344D32}" srcOrd="0" destOrd="0" presId="urn:microsoft.com/office/officeart/2005/8/layout/vList5"/>
    <dgm:cxn modelId="{376AE9A2-A3CE-4251-8C99-44295AF85A2C}" srcId="{A455CDF9-35DE-418D-A7EC-D4D7495F37E4}" destId="{D1CC31A9-809B-4E85-9DF8-402DD459CBC8}" srcOrd="5" destOrd="0" parTransId="{DE4289BC-2FE2-4652-B9F7-B56DDB629A84}" sibTransId="{379756D5-4B49-4854-B48F-E53A8E797A23}"/>
    <dgm:cxn modelId="{99F0F7D9-BE08-433A-AA5E-8D8556F37BE6}" type="presOf" srcId="{95ECB323-489A-4EB7-932F-3E9D7C2C196A}" destId="{83071D6C-3261-4DB0-B44C-35C0FA83A203}" srcOrd="0" destOrd="0" presId="urn:microsoft.com/office/officeart/2005/8/layout/vList5"/>
    <dgm:cxn modelId="{F1CFD4D0-9B2B-4976-BCC9-121BFF153570}" type="presOf" srcId="{101B7685-BAE3-425F-9F54-A1F98BA881E8}" destId="{4B43496D-7723-4303-A141-E27633D214E7}" srcOrd="0" destOrd="0" presId="urn:microsoft.com/office/officeart/2005/8/layout/vList5"/>
    <dgm:cxn modelId="{35AAE7DF-7542-4DB0-ABAF-53C02194F306}" type="presOf" srcId="{7DA31674-2577-416C-8B87-5E390D8F516B}" destId="{E88F25B0-9CA7-4AEB-A5AB-1874B38EDDC6}" srcOrd="0" destOrd="0" presId="urn:microsoft.com/office/officeart/2005/8/layout/vList5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FFA4DE14-B9DF-4AF5-A2B0-0D54B12EDD8D}" type="presOf" srcId="{65AC6880-B174-46C3-86BC-C9A25E12283B}" destId="{0CA7C948-4AE6-4A0E-8C4E-6EA1FD1095B1}" srcOrd="0" destOrd="0" presId="urn:microsoft.com/office/officeart/2005/8/layout/vList5"/>
    <dgm:cxn modelId="{10E80C8A-374A-4E8C-A942-F31116F27374}" type="presOf" srcId="{D1CC31A9-809B-4E85-9DF8-402DD459CBC8}" destId="{37A0ECB6-5D81-4B0D-9BCA-90A8A52E6A8A}" srcOrd="0" destOrd="0" presId="urn:microsoft.com/office/officeart/2005/8/layout/vList5"/>
    <dgm:cxn modelId="{7A614F74-7C4B-456D-BC5C-F43D76FC73F7}" type="presParOf" srcId="{587569C8-54FC-48A7-B1FD-B192ADFA24B3}" destId="{F14D1870-7709-45E4-8069-FE2A260A5C90}" srcOrd="0" destOrd="0" presId="urn:microsoft.com/office/officeart/2005/8/layout/vList5"/>
    <dgm:cxn modelId="{825A71A0-114F-4DE7-814A-5BF6B134023D}" type="presParOf" srcId="{F14D1870-7709-45E4-8069-FE2A260A5C90}" destId="{0CA7C948-4AE6-4A0E-8C4E-6EA1FD1095B1}" srcOrd="0" destOrd="0" presId="urn:microsoft.com/office/officeart/2005/8/layout/vList5"/>
    <dgm:cxn modelId="{78A093B2-2E03-41BF-ACF2-E9B3AE42B1BC}" type="presParOf" srcId="{F14D1870-7709-45E4-8069-FE2A260A5C90}" destId="{ACDB5D70-7F4E-4E51-A844-87AB597A0F77}" srcOrd="1" destOrd="0" presId="urn:microsoft.com/office/officeart/2005/8/layout/vList5"/>
    <dgm:cxn modelId="{E602F353-86DA-474D-939B-DDA44FFC4252}" type="presParOf" srcId="{587569C8-54FC-48A7-B1FD-B192ADFA24B3}" destId="{DF0F342A-2D98-49EB-B01E-2D793AC4E51D}" srcOrd="1" destOrd="0" presId="urn:microsoft.com/office/officeart/2005/8/layout/vList5"/>
    <dgm:cxn modelId="{4D736E70-7A4D-4BA0-9132-E9E0AD185D09}" type="presParOf" srcId="{587569C8-54FC-48A7-B1FD-B192ADFA24B3}" destId="{ED72023A-9675-4D4C-BB8C-D931A9754E7F}" srcOrd="2" destOrd="0" presId="urn:microsoft.com/office/officeart/2005/8/layout/vList5"/>
    <dgm:cxn modelId="{8D0668EE-F0FF-45D4-BA7F-DCAA9376CFE4}" type="presParOf" srcId="{ED72023A-9675-4D4C-BB8C-D931A9754E7F}" destId="{83071D6C-3261-4DB0-B44C-35C0FA83A203}" srcOrd="0" destOrd="0" presId="urn:microsoft.com/office/officeart/2005/8/layout/vList5"/>
    <dgm:cxn modelId="{F5879E46-2C4D-43A6-9B44-291A31E9C1F1}" type="presParOf" srcId="{ED72023A-9675-4D4C-BB8C-D931A9754E7F}" destId="{C32B95E3-D776-4138-A054-ACE0069A7851}" srcOrd="1" destOrd="0" presId="urn:microsoft.com/office/officeart/2005/8/layout/vList5"/>
    <dgm:cxn modelId="{D3B97A93-CFBB-4A42-B598-03595DBD5420}" type="presParOf" srcId="{587569C8-54FC-48A7-B1FD-B192ADFA24B3}" destId="{2A9B02BF-BC8B-4281-80D7-7A0634D30948}" srcOrd="3" destOrd="0" presId="urn:microsoft.com/office/officeart/2005/8/layout/vList5"/>
    <dgm:cxn modelId="{C0E271DC-0A81-4E97-86DF-D71FC5B84708}" type="presParOf" srcId="{587569C8-54FC-48A7-B1FD-B192ADFA24B3}" destId="{B69F19AE-B49C-4EB2-9719-0A4D2B0D25D2}" srcOrd="4" destOrd="0" presId="urn:microsoft.com/office/officeart/2005/8/layout/vList5"/>
    <dgm:cxn modelId="{23D4BD6E-E3EE-4174-B524-A5CA0FBFA7BF}" type="presParOf" srcId="{B69F19AE-B49C-4EB2-9719-0A4D2B0D25D2}" destId="{41F2985F-06DA-4C1D-843C-BDA1E372A194}" srcOrd="0" destOrd="0" presId="urn:microsoft.com/office/officeart/2005/8/layout/vList5"/>
    <dgm:cxn modelId="{A1B0D8CA-993D-49F8-8B26-F8A696A781F2}" type="presParOf" srcId="{B69F19AE-B49C-4EB2-9719-0A4D2B0D25D2}" destId="{BA089AD1-FD51-44EF-A9C9-E4555A5DF0BA}" srcOrd="1" destOrd="0" presId="urn:microsoft.com/office/officeart/2005/8/layout/vList5"/>
    <dgm:cxn modelId="{66E3E046-8F8C-4A21-8FF7-85F62C6845C1}" type="presParOf" srcId="{587569C8-54FC-48A7-B1FD-B192ADFA24B3}" destId="{F1E32D24-D5F4-43FD-8C8E-44590107C4DE}" srcOrd="5" destOrd="0" presId="urn:microsoft.com/office/officeart/2005/8/layout/vList5"/>
    <dgm:cxn modelId="{A77901D8-51D5-415F-9589-E17D5E208690}" type="presParOf" srcId="{587569C8-54FC-48A7-B1FD-B192ADFA24B3}" destId="{79638ECC-ABBD-41B6-9E7E-164904585CB2}" srcOrd="6" destOrd="0" presId="urn:microsoft.com/office/officeart/2005/8/layout/vList5"/>
    <dgm:cxn modelId="{7106FF9E-58F4-4A6B-ADD6-C5EDA2E78A06}" type="presParOf" srcId="{79638ECC-ABBD-41B6-9E7E-164904585CB2}" destId="{4B43496D-7723-4303-A141-E27633D214E7}" srcOrd="0" destOrd="0" presId="urn:microsoft.com/office/officeart/2005/8/layout/vList5"/>
    <dgm:cxn modelId="{E8CB7C73-6479-46BD-8344-FD60E5E7CC0F}" type="presParOf" srcId="{79638ECC-ABBD-41B6-9E7E-164904585CB2}" destId="{B6980840-7B2F-4D20-8568-DBE96DDF4E6D}" srcOrd="1" destOrd="0" presId="urn:microsoft.com/office/officeart/2005/8/layout/vList5"/>
    <dgm:cxn modelId="{F245D6F5-07B9-4D49-88F8-77AD0DC7EF1B}" type="presParOf" srcId="{587569C8-54FC-48A7-B1FD-B192ADFA24B3}" destId="{F5454932-5A68-4191-A04C-5A7478DFFE9B}" srcOrd="7" destOrd="0" presId="urn:microsoft.com/office/officeart/2005/8/layout/vList5"/>
    <dgm:cxn modelId="{D638D458-668E-4EEA-AD43-A3CB4A35C19A}" type="presParOf" srcId="{587569C8-54FC-48A7-B1FD-B192ADFA24B3}" destId="{CEA831C4-942F-4912-9C56-39F78AE5B07E}" srcOrd="8" destOrd="0" presId="urn:microsoft.com/office/officeart/2005/8/layout/vList5"/>
    <dgm:cxn modelId="{38D9B051-5F86-4981-B08D-4491F9E3EA15}" type="presParOf" srcId="{CEA831C4-942F-4912-9C56-39F78AE5B07E}" destId="{E88F25B0-9CA7-4AEB-A5AB-1874B38EDDC6}" srcOrd="0" destOrd="0" presId="urn:microsoft.com/office/officeart/2005/8/layout/vList5"/>
    <dgm:cxn modelId="{1061C7A0-027F-4D57-AABE-7DDFF5465122}" type="presParOf" srcId="{CEA831C4-942F-4912-9C56-39F78AE5B07E}" destId="{34377E5E-F1FD-46B0-B2AF-F0D7C84D5A56}" srcOrd="1" destOrd="0" presId="urn:microsoft.com/office/officeart/2005/8/layout/vList5"/>
    <dgm:cxn modelId="{D11A4FD1-2460-4432-97F0-FF2DA078E3FE}" type="presParOf" srcId="{587569C8-54FC-48A7-B1FD-B192ADFA24B3}" destId="{D8AF36D9-28AE-42DD-9152-759F3D9E3498}" srcOrd="9" destOrd="0" presId="urn:microsoft.com/office/officeart/2005/8/layout/vList5"/>
    <dgm:cxn modelId="{C759D2CE-5DDF-4A28-9F94-926BFCA4A046}" type="presParOf" srcId="{587569C8-54FC-48A7-B1FD-B192ADFA24B3}" destId="{FAF0CE69-BF39-4FD3-8E4B-F3F57A122172}" srcOrd="10" destOrd="0" presId="urn:microsoft.com/office/officeart/2005/8/layout/vList5"/>
    <dgm:cxn modelId="{4648D283-F71A-4D58-BAAA-1ABAE21B4D51}" type="presParOf" srcId="{FAF0CE69-BF39-4FD3-8E4B-F3F57A122172}" destId="{37A0ECB6-5D81-4B0D-9BCA-90A8A52E6A8A}" srcOrd="0" destOrd="0" presId="urn:microsoft.com/office/officeart/2005/8/layout/vList5"/>
    <dgm:cxn modelId="{9DE65B98-2474-4300-A0CF-21F9DF4C3BA6}" type="presParOf" srcId="{FAF0CE69-BF39-4FD3-8E4B-F3F57A122172}" destId="{3E6DB9B2-5929-4DCD-A4E3-0729DE344D32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Induktor dan Energi Medan Magnet 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en-US" smtClean="0"/>
            <a:t>Rangkaian R-L</a:t>
          </a:r>
          <a:r>
            <a:rPr lang="id-ID" smtClean="0"/>
            <a:t> 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E6ED3DC-EF2F-4932-B409-D2910DC7F941}">
      <dgm:prSet/>
      <dgm:spPr/>
      <dgm:t>
        <a:bodyPr/>
        <a:lstStyle/>
        <a:p>
          <a:r>
            <a:rPr lang="id-ID" smtClean="0"/>
            <a:t>Rangkaian L-C</a:t>
          </a:r>
          <a:endParaRPr lang="en-US" dirty="0">
            <a:latin typeface="Calibri" pitchFamily="34" charset="0"/>
          </a:endParaRPr>
        </a:p>
      </dgm:t>
    </dgm:pt>
    <dgm:pt modelId="{22BB6DE2-6878-454C-8746-2CA69534EBEC}" type="par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FB63573-4B41-4C46-AE33-1CCCB8FA545B}" type="sib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1CC31A9-809B-4E85-9DF8-402DD459CBC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F</a:t>
          </a:r>
          <a:endParaRPr lang="en-US" dirty="0">
            <a:latin typeface="Calibri" pitchFamily="34" charset="0"/>
          </a:endParaRPr>
        </a:p>
      </dgm:t>
    </dgm:pt>
    <dgm:pt modelId="{DE4289BC-2FE2-4652-B9F7-B56DDB629A84}" type="par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79756D5-4B49-4854-B48F-E53A8E797A23}" type="sib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E3B07A3-7194-4323-97E4-FA01BB16F89E}">
      <dgm:prSet/>
      <dgm:spPr/>
      <dgm:t>
        <a:bodyPr/>
        <a:lstStyle/>
        <a:p>
          <a:r>
            <a:rPr lang="id-ID" smtClean="0"/>
            <a:t>Rangkaian R-L-C</a:t>
          </a:r>
          <a:endParaRPr lang="en-US" dirty="0">
            <a:latin typeface="Calibri" pitchFamily="34" charset="0"/>
          </a:endParaRPr>
        </a:p>
      </dgm:t>
    </dgm:pt>
    <dgm:pt modelId="{46F0D085-7AB4-4044-8EEE-CDB79AAB8110}" type="par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089B21D-97CD-49DD-B9AB-8AC8F89D7BCC}" type="sib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Induktansi Bersama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en-US" smtClean="0"/>
            <a:t>Induktansi Diri dan Induktor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F36D9-28AE-42DD-9152-759F3D9E3498}" type="pres">
      <dgm:prSet presAssocID="{D578F6B2-CCB7-4B4B-9B13-C98E0D9E8FFD}" presName="sp" presStyleCnt="0"/>
      <dgm:spPr/>
      <dgm:t>
        <a:bodyPr/>
        <a:lstStyle/>
        <a:p>
          <a:endParaRPr lang="en-US"/>
        </a:p>
      </dgm:t>
    </dgm:pt>
    <dgm:pt modelId="{FAF0CE69-BF39-4FD3-8E4B-F3F57A122172}" type="pres">
      <dgm:prSet presAssocID="{D1CC31A9-809B-4E85-9DF8-402DD459CBC8}" presName="linNode" presStyleCnt="0"/>
      <dgm:spPr/>
      <dgm:t>
        <a:bodyPr/>
        <a:lstStyle/>
        <a:p>
          <a:endParaRPr lang="en-US"/>
        </a:p>
      </dgm:t>
    </dgm:pt>
    <dgm:pt modelId="{37A0ECB6-5D81-4B0D-9BCA-90A8A52E6A8A}" type="pres">
      <dgm:prSet presAssocID="{D1CC31A9-809B-4E85-9DF8-402DD459CBC8}" presName="parentText" presStyleLbl="node1" presStyleIdx="5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DB9B2-5929-4DCD-A4E3-0729DE344D32}" type="pres">
      <dgm:prSet presAssocID="{D1CC31A9-809B-4E85-9DF8-402DD459CBC8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981D2C-46FB-4044-AC89-8FB9FE73ADD8}" type="presOf" srcId="{A455CDF9-35DE-418D-A7EC-D4D7495F37E4}" destId="{587569C8-54FC-48A7-B1FD-B192ADFA24B3}" srcOrd="0" destOrd="0" presId="urn:microsoft.com/office/officeart/2005/8/layout/vList5"/>
    <dgm:cxn modelId="{E53EBB10-D7EF-440C-A933-FB9288E47516}" type="presOf" srcId="{4B3C4F58-B56A-435C-9F2B-3251927E60BC}" destId="{ACDB5D70-7F4E-4E51-A844-87AB597A0F77}" srcOrd="0" destOrd="0" presId="urn:microsoft.com/office/officeart/2005/8/layout/vList5"/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081A16EA-E1A6-4EAE-8FAB-45DCD70C6825}" srcId="{D1CC31A9-809B-4E85-9DF8-402DD459CBC8}" destId="{3E3B07A3-7194-4323-97E4-FA01BB16F89E}" srcOrd="0" destOrd="0" parTransId="{46F0D085-7AB4-4044-8EEE-CDB79AAB8110}" sibTransId="{B089B21D-97CD-49DD-B9AB-8AC8F89D7BCC}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1A49D92D-26BC-4086-B3A5-27312480ED5E}" type="presOf" srcId="{19CC8CE8-1040-41E9-8F08-67BE7F791BC5}" destId="{BA089AD1-FD51-44EF-A9C9-E4555A5DF0BA}" srcOrd="0" destOrd="0" presId="urn:microsoft.com/office/officeart/2005/8/layout/vList5"/>
    <dgm:cxn modelId="{1ADF987A-4D85-4210-8E98-401A9413B08D}" srcId="{7DA31674-2577-416C-8B87-5E390D8F516B}" destId="{6E6ED3DC-EF2F-4932-B409-D2910DC7F941}" srcOrd="0" destOrd="0" parTransId="{22BB6DE2-6878-454C-8746-2CA69534EBEC}" sibTransId="{5FB63573-4B41-4C46-AE33-1CCCB8FA545B}"/>
    <dgm:cxn modelId="{742F75CC-F048-490E-B292-BB9277FF113E}" type="presOf" srcId="{A97324D4-9B99-4C7D-B3DF-80AF741EFC4A}" destId="{41F2985F-06DA-4C1D-843C-BDA1E372A194}" srcOrd="0" destOrd="0" presId="urn:microsoft.com/office/officeart/2005/8/layout/vList5"/>
    <dgm:cxn modelId="{AF9C7F8F-1F02-410F-A3E7-07A96FCA6DAE}" type="presOf" srcId="{D1CC31A9-809B-4E85-9DF8-402DD459CBC8}" destId="{37A0ECB6-5D81-4B0D-9BCA-90A8A52E6A8A}" srcOrd="0" destOrd="0" presId="urn:microsoft.com/office/officeart/2005/8/layout/vList5"/>
    <dgm:cxn modelId="{2B3EDA7A-4B97-4845-B893-A8ACFAE5E7D2}" type="presOf" srcId="{101B7685-BAE3-425F-9F54-A1F98BA881E8}" destId="{4B43496D-7723-4303-A141-E27633D214E7}" srcOrd="0" destOrd="0" presId="urn:microsoft.com/office/officeart/2005/8/layout/vList5"/>
    <dgm:cxn modelId="{0CE6D58C-7035-4FBF-8261-EF87317584F6}" type="presOf" srcId="{3E3B07A3-7194-4323-97E4-FA01BB16F89E}" destId="{3E6DB9B2-5929-4DCD-A4E3-0729DE344D32}" srcOrd="0" destOrd="0" presId="urn:microsoft.com/office/officeart/2005/8/layout/vList5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5200C371-8043-4E62-A175-0FDE338C47B7}" type="presOf" srcId="{95ECB323-489A-4EB7-932F-3E9D7C2C196A}" destId="{83071D6C-3261-4DB0-B44C-35C0FA83A203}" srcOrd="0" destOrd="0" presId="urn:microsoft.com/office/officeart/2005/8/layout/vList5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ACDB5A20-B399-481E-97C3-35989238B38E}" type="presOf" srcId="{7DA31674-2577-416C-8B87-5E390D8F516B}" destId="{E88F25B0-9CA7-4AEB-A5AB-1874B38EDDC6}" srcOrd="0" destOrd="0" presId="urn:microsoft.com/office/officeart/2005/8/layout/vList5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376AE9A2-A3CE-4251-8C99-44295AF85A2C}" srcId="{A455CDF9-35DE-418D-A7EC-D4D7495F37E4}" destId="{D1CC31A9-809B-4E85-9DF8-402DD459CBC8}" srcOrd="5" destOrd="0" parTransId="{DE4289BC-2FE2-4652-B9F7-B56DDB629A84}" sibTransId="{379756D5-4B49-4854-B48F-E53A8E797A23}"/>
    <dgm:cxn modelId="{15590D4D-BDC7-452C-8F86-FD6B7AB80ADE}" type="presOf" srcId="{0FF6D450-B006-4620-85C4-099C24D27103}" destId="{B6980840-7B2F-4D20-8568-DBE96DDF4E6D}" srcOrd="0" destOrd="0" presId="urn:microsoft.com/office/officeart/2005/8/layout/vList5"/>
    <dgm:cxn modelId="{D42B30C7-5A2F-4CC1-9E2F-C8F7EEA170F3}" type="presOf" srcId="{6E6ED3DC-EF2F-4932-B409-D2910DC7F941}" destId="{34377E5E-F1FD-46B0-B2AF-F0D7C84D5A56}" srcOrd="0" destOrd="0" presId="urn:microsoft.com/office/officeart/2005/8/layout/vList5"/>
    <dgm:cxn modelId="{CF743465-888F-4A7B-8264-23C4B4F5395B}" type="presOf" srcId="{9BA32040-0DE3-4AD2-B6EB-1C7A76CBB411}" destId="{C32B95E3-D776-4138-A054-ACE0069A7851}" srcOrd="0" destOrd="0" presId="urn:microsoft.com/office/officeart/2005/8/layout/vList5"/>
    <dgm:cxn modelId="{4545D197-9558-42A7-A10C-75E62F9F308A}" type="presOf" srcId="{65AC6880-B174-46C3-86BC-C9A25E12283B}" destId="{0CA7C948-4AE6-4A0E-8C4E-6EA1FD1095B1}" srcOrd="0" destOrd="0" presId="urn:microsoft.com/office/officeart/2005/8/layout/vList5"/>
    <dgm:cxn modelId="{3EA110CF-427D-45AE-9CB8-4811EB7CE198}" type="presParOf" srcId="{587569C8-54FC-48A7-B1FD-B192ADFA24B3}" destId="{F14D1870-7709-45E4-8069-FE2A260A5C90}" srcOrd="0" destOrd="0" presId="urn:microsoft.com/office/officeart/2005/8/layout/vList5"/>
    <dgm:cxn modelId="{362FF953-FD27-4C62-9B69-66759BE7D075}" type="presParOf" srcId="{F14D1870-7709-45E4-8069-FE2A260A5C90}" destId="{0CA7C948-4AE6-4A0E-8C4E-6EA1FD1095B1}" srcOrd="0" destOrd="0" presId="urn:microsoft.com/office/officeart/2005/8/layout/vList5"/>
    <dgm:cxn modelId="{3EAE0C61-5367-40EE-9FDE-C9DE69940AB1}" type="presParOf" srcId="{F14D1870-7709-45E4-8069-FE2A260A5C90}" destId="{ACDB5D70-7F4E-4E51-A844-87AB597A0F77}" srcOrd="1" destOrd="0" presId="urn:microsoft.com/office/officeart/2005/8/layout/vList5"/>
    <dgm:cxn modelId="{84D81E2B-3AF1-46C4-88BC-9A120FA07BBB}" type="presParOf" srcId="{587569C8-54FC-48A7-B1FD-B192ADFA24B3}" destId="{DF0F342A-2D98-49EB-B01E-2D793AC4E51D}" srcOrd="1" destOrd="0" presId="urn:microsoft.com/office/officeart/2005/8/layout/vList5"/>
    <dgm:cxn modelId="{2E426535-90FA-4FA1-A206-00DAB3E61EB7}" type="presParOf" srcId="{587569C8-54FC-48A7-B1FD-B192ADFA24B3}" destId="{ED72023A-9675-4D4C-BB8C-D931A9754E7F}" srcOrd="2" destOrd="0" presId="urn:microsoft.com/office/officeart/2005/8/layout/vList5"/>
    <dgm:cxn modelId="{88F5FBFF-2330-4B10-88BF-1CF6198AE3CF}" type="presParOf" srcId="{ED72023A-9675-4D4C-BB8C-D931A9754E7F}" destId="{83071D6C-3261-4DB0-B44C-35C0FA83A203}" srcOrd="0" destOrd="0" presId="urn:microsoft.com/office/officeart/2005/8/layout/vList5"/>
    <dgm:cxn modelId="{A3B6421E-ED78-41BF-B293-7C8511DA53DD}" type="presParOf" srcId="{ED72023A-9675-4D4C-BB8C-D931A9754E7F}" destId="{C32B95E3-D776-4138-A054-ACE0069A7851}" srcOrd="1" destOrd="0" presId="urn:microsoft.com/office/officeart/2005/8/layout/vList5"/>
    <dgm:cxn modelId="{F84545A9-03DC-4511-8AFB-B0EC4F1F1728}" type="presParOf" srcId="{587569C8-54FC-48A7-B1FD-B192ADFA24B3}" destId="{2A9B02BF-BC8B-4281-80D7-7A0634D30948}" srcOrd="3" destOrd="0" presId="urn:microsoft.com/office/officeart/2005/8/layout/vList5"/>
    <dgm:cxn modelId="{CE5DA2C3-50FE-47AF-91AE-536314820536}" type="presParOf" srcId="{587569C8-54FC-48A7-B1FD-B192ADFA24B3}" destId="{B69F19AE-B49C-4EB2-9719-0A4D2B0D25D2}" srcOrd="4" destOrd="0" presId="urn:microsoft.com/office/officeart/2005/8/layout/vList5"/>
    <dgm:cxn modelId="{190410EA-8E38-4621-AA2A-1C7BF048624B}" type="presParOf" srcId="{B69F19AE-B49C-4EB2-9719-0A4D2B0D25D2}" destId="{41F2985F-06DA-4C1D-843C-BDA1E372A194}" srcOrd="0" destOrd="0" presId="urn:microsoft.com/office/officeart/2005/8/layout/vList5"/>
    <dgm:cxn modelId="{410E657F-B3DF-417C-909D-A5DE40EE9486}" type="presParOf" srcId="{B69F19AE-B49C-4EB2-9719-0A4D2B0D25D2}" destId="{BA089AD1-FD51-44EF-A9C9-E4555A5DF0BA}" srcOrd="1" destOrd="0" presId="urn:microsoft.com/office/officeart/2005/8/layout/vList5"/>
    <dgm:cxn modelId="{3034570F-9B49-4805-BF90-493A1E18C4C5}" type="presParOf" srcId="{587569C8-54FC-48A7-B1FD-B192ADFA24B3}" destId="{F1E32D24-D5F4-43FD-8C8E-44590107C4DE}" srcOrd="5" destOrd="0" presId="urn:microsoft.com/office/officeart/2005/8/layout/vList5"/>
    <dgm:cxn modelId="{4A240079-0870-4ED1-ADD8-A69647E2F3D0}" type="presParOf" srcId="{587569C8-54FC-48A7-B1FD-B192ADFA24B3}" destId="{79638ECC-ABBD-41B6-9E7E-164904585CB2}" srcOrd="6" destOrd="0" presId="urn:microsoft.com/office/officeart/2005/8/layout/vList5"/>
    <dgm:cxn modelId="{0DA6D025-7E45-4ADD-A3CC-16F11556E517}" type="presParOf" srcId="{79638ECC-ABBD-41B6-9E7E-164904585CB2}" destId="{4B43496D-7723-4303-A141-E27633D214E7}" srcOrd="0" destOrd="0" presId="urn:microsoft.com/office/officeart/2005/8/layout/vList5"/>
    <dgm:cxn modelId="{42907CDA-1B83-4BD2-87A9-4A2EDC7D96FC}" type="presParOf" srcId="{79638ECC-ABBD-41B6-9E7E-164904585CB2}" destId="{B6980840-7B2F-4D20-8568-DBE96DDF4E6D}" srcOrd="1" destOrd="0" presId="urn:microsoft.com/office/officeart/2005/8/layout/vList5"/>
    <dgm:cxn modelId="{B66B8319-66EC-4B4F-9FA2-F7608B279481}" type="presParOf" srcId="{587569C8-54FC-48A7-B1FD-B192ADFA24B3}" destId="{F5454932-5A68-4191-A04C-5A7478DFFE9B}" srcOrd="7" destOrd="0" presId="urn:microsoft.com/office/officeart/2005/8/layout/vList5"/>
    <dgm:cxn modelId="{B0D2E5DA-6CB9-4BB1-B351-F19A84479B5F}" type="presParOf" srcId="{587569C8-54FC-48A7-B1FD-B192ADFA24B3}" destId="{CEA831C4-942F-4912-9C56-39F78AE5B07E}" srcOrd="8" destOrd="0" presId="urn:microsoft.com/office/officeart/2005/8/layout/vList5"/>
    <dgm:cxn modelId="{C7DE2CA4-AD5F-48CE-9C08-2E1EEA39D75E}" type="presParOf" srcId="{CEA831C4-942F-4912-9C56-39F78AE5B07E}" destId="{E88F25B0-9CA7-4AEB-A5AB-1874B38EDDC6}" srcOrd="0" destOrd="0" presId="urn:microsoft.com/office/officeart/2005/8/layout/vList5"/>
    <dgm:cxn modelId="{8AC16946-EB05-4B15-83FB-9CE916276ECD}" type="presParOf" srcId="{CEA831C4-942F-4912-9C56-39F78AE5B07E}" destId="{34377E5E-F1FD-46B0-B2AF-F0D7C84D5A56}" srcOrd="1" destOrd="0" presId="urn:microsoft.com/office/officeart/2005/8/layout/vList5"/>
    <dgm:cxn modelId="{6D691EE6-A1C9-4A6E-A906-E7A68467F84F}" type="presParOf" srcId="{587569C8-54FC-48A7-B1FD-B192ADFA24B3}" destId="{D8AF36D9-28AE-42DD-9152-759F3D9E3498}" srcOrd="9" destOrd="0" presId="urn:microsoft.com/office/officeart/2005/8/layout/vList5"/>
    <dgm:cxn modelId="{1495C816-0723-4981-B51D-E15355961DF1}" type="presParOf" srcId="{587569C8-54FC-48A7-B1FD-B192ADFA24B3}" destId="{FAF0CE69-BF39-4FD3-8E4B-F3F57A122172}" srcOrd="10" destOrd="0" presId="urn:microsoft.com/office/officeart/2005/8/layout/vList5"/>
    <dgm:cxn modelId="{C92F157E-504F-429E-81FD-98993970B7BA}" type="presParOf" srcId="{FAF0CE69-BF39-4FD3-8E4B-F3F57A122172}" destId="{37A0ECB6-5D81-4B0D-9BCA-90A8A52E6A8A}" srcOrd="0" destOrd="0" presId="urn:microsoft.com/office/officeart/2005/8/layout/vList5"/>
    <dgm:cxn modelId="{CE67F874-58E8-4AEC-9A1F-D621CA05DAD4}" type="presParOf" srcId="{FAF0CE69-BF39-4FD3-8E4B-F3F57A122172}" destId="{3E6DB9B2-5929-4DCD-A4E3-0729DE344D32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Induktor dan Energi Medan Magnet 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en-US" smtClean="0"/>
            <a:t>Rangkaian R-L</a:t>
          </a:r>
          <a:r>
            <a:rPr lang="id-ID" smtClean="0"/>
            <a:t> 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E6ED3DC-EF2F-4932-B409-D2910DC7F941}">
      <dgm:prSet/>
      <dgm:spPr/>
      <dgm:t>
        <a:bodyPr/>
        <a:lstStyle/>
        <a:p>
          <a:r>
            <a:rPr lang="id-ID" smtClean="0"/>
            <a:t>Rangkaian L-C</a:t>
          </a:r>
          <a:endParaRPr lang="en-US" dirty="0">
            <a:latin typeface="Calibri" pitchFamily="34" charset="0"/>
          </a:endParaRPr>
        </a:p>
      </dgm:t>
    </dgm:pt>
    <dgm:pt modelId="{22BB6DE2-6878-454C-8746-2CA69534EBEC}" type="par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FB63573-4B41-4C46-AE33-1CCCB8FA545B}" type="sib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1CC31A9-809B-4E85-9DF8-402DD459CBC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F</a:t>
          </a:r>
          <a:endParaRPr lang="en-US" dirty="0">
            <a:latin typeface="Calibri" pitchFamily="34" charset="0"/>
          </a:endParaRPr>
        </a:p>
      </dgm:t>
    </dgm:pt>
    <dgm:pt modelId="{DE4289BC-2FE2-4652-B9F7-B56DDB629A84}" type="par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79756D5-4B49-4854-B48F-E53A8E797A23}" type="sib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E3B07A3-7194-4323-97E4-FA01BB16F89E}">
      <dgm:prSet/>
      <dgm:spPr/>
      <dgm:t>
        <a:bodyPr/>
        <a:lstStyle/>
        <a:p>
          <a:r>
            <a:rPr lang="id-ID" smtClean="0"/>
            <a:t>Rangkaian R-L-C</a:t>
          </a:r>
          <a:endParaRPr lang="en-US" dirty="0">
            <a:latin typeface="Calibri" pitchFamily="34" charset="0"/>
          </a:endParaRPr>
        </a:p>
      </dgm:t>
    </dgm:pt>
    <dgm:pt modelId="{46F0D085-7AB4-4044-8EEE-CDB79AAB8110}" type="par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089B21D-97CD-49DD-B9AB-8AC8F89D7BCC}" type="sib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Induktansi Bersama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en-US" smtClean="0"/>
            <a:t>Induktansi Diri dan Induktor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F36D9-28AE-42DD-9152-759F3D9E3498}" type="pres">
      <dgm:prSet presAssocID="{D578F6B2-CCB7-4B4B-9B13-C98E0D9E8FFD}" presName="sp" presStyleCnt="0"/>
      <dgm:spPr/>
      <dgm:t>
        <a:bodyPr/>
        <a:lstStyle/>
        <a:p>
          <a:endParaRPr lang="en-US"/>
        </a:p>
      </dgm:t>
    </dgm:pt>
    <dgm:pt modelId="{FAF0CE69-BF39-4FD3-8E4B-F3F57A122172}" type="pres">
      <dgm:prSet presAssocID="{D1CC31A9-809B-4E85-9DF8-402DD459CBC8}" presName="linNode" presStyleCnt="0"/>
      <dgm:spPr/>
      <dgm:t>
        <a:bodyPr/>
        <a:lstStyle/>
        <a:p>
          <a:endParaRPr lang="en-US"/>
        </a:p>
      </dgm:t>
    </dgm:pt>
    <dgm:pt modelId="{37A0ECB6-5D81-4B0D-9BCA-90A8A52E6A8A}" type="pres">
      <dgm:prSet presAssocID="{D1CC31A9-809B-4E85-9DF8-402DD459CBC8}" presName="parentText" presStyleLbl="node1" presStyleIdx="5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DB9B2-5929-4DCD-A4E3-0729DE344D32}" type="pres">
      <dgm:prSet presAssocID="{D1CC31A9-809B-4E85-9DF8-402DD459CBC8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B3AA8F-22B6-4C57-8694-36B47F4B9DFE}" type="presOf" srcId="{9BA32040-0DE3-4AD2-B6EB-1C7A76CBB411}" destId="{C32B95E3-D776-4138-A054-ACE0069A7851}" srcOrd="0" destOrd="0" presId="urn:microsoft.com/office/officeart/2005/8/layout/vList5"/>
    <dgm:cxn modelId="{F0BF4DEE-A4AD-4FC3-B62A-4BFB2CBAB094}" type="presOf" srcId="{A455CDF9-35DE-418D-A7EC-D4D7495F37E4}" destId="{587569C8-54FC-48A7-B1FD-B192ADFA24B3}" srcOrd="0" destOrd="0" presId="urn:microsoft.com/office/officeart/2005/8/layout/vList5"/>
    <dgm:cxn modelId="{E5AECE89-A95E-4988-86D5-521DDCDF69EF}" type="presOf" srcId="{65AC6880-B174-46C3-86BC-C9A25E12283B}" destId="{0CA7C948-4AE6-4A0E-8C4E-6EA1FD1095B1}" srcOrd="0" destOrd="0" presId="urn:microsoft.com/office/officeart/2005/8/layout/vList5"/>
    <dgm:cxn modelId="{93C0704E-B5DE-4C98-A7AB-4DAAF1A5D58F}" type="presOf" srcId="{A97324D4-9B99-4C7D-B3DF-80AF741EFC4A}" destId="{41F2985F-06DA-4C1D-843C-BDA1E372A194}" srcOrd="0" destOrd="0" presId="urn:microsoft.com/office/officeart/2005/8/layout/vList5"/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081A16EA-E1A6-4EAE-8FAB-45DCD70C6825}" srcId="{D1CC31A9-809B-4E85-9DF8-402DD459CBC8}" destId="{3E3B07A3-7194-4323-97E4-FA01BB16F89E}" srcOrd="0" destOrd="0" parTransId="{46F0D085-7AB4-4044-8EEE-CDB79AAB8110}" sibTransId="{B089B21D-97CD-49DD-B9AB-8AC8F89D7BCC}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1ADF987A-4D85-4210-8E98-401A9413B08D}" srcId="{7DA31674-2577-416C-8B87-5E390D8F516B}" destId="{6E6ED3DC-EF2F-4932-B409-D2910DC7F941}" srcOrd="0" destOrd="0" parTransId="{22BB6DE2-6878-454C-8746-2CA69534EBEC}" sibTransId="{5FB63573-4B41-4C46-AE33-1CCCB8FA545B}"/>
    <dgm:cxn modelId="{EFDA0168-8995-4232-BF86-4094608CEBBD}" type="presOf" srcId="{3E3B07A3-7194-4323-97E4-FA01BB16F89E}" destId="{3E6DB9B2-5929-4DCD-A4E3-0729DE344D32}" srcOrd="0" destOrd="0" presId="urn:microsoft.com/office/officeart/2005/8/layout/vList5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D405D78C-E145-4993-854D-1F07A78F1E62}" type="presOf" srcId="{6E6ED3DC-EF2F-4932-B409-D2910DC7F941}" destId="{34377E5E-F1FD-46B0-B2AF-F0D7C84D5A56}" srcOrd="0" destOrd="0" presId="urn:microsoft.com/office/officeart/2005/8/layout/vList5"/>
    <dgm:cxn modelId="{EB437D95-6A0B-4CA6-A101-DFC995E6E65A}" type="presOf" srcId="{7DA31674-2577-416C-8B87-5E390D8F516B}" destId="{E88F25B0-9CA7-4AEB-A5AB-1874B38EDDC6}" srcOrd="0" destOrd="0" presId="urn:microsoft.com/office/officeart/2005/8/layout/vList5"/>
    <dgm:cxn modelId="{ADDA8F21-0D96-43E1-AFA8-E21A11171770}" type="presOf" srcId="{0FF6D450-B006-4620-85C4-099C24D27103}" destId="{B6980840-7B2F-4D20-8568-DBE96DDF4E6D}" srcOrd="0" destOrd="0" presId="urn:microsoft.com/office/officeart/2005/8/layout/vList5"/>
    <dgm:cxn modelId="{E52B92AA-A740-495B-9BA7-5DD8BA9AB0AA}" type="presOf" srcId="{95ECB323-489A-4EB7-932F-3E9D7C2C196A}" destId="{83071D6C-3261-4DB0-B44C-35C0FA83A203}" srcOrd="0" destOrd="0" presId="urn:microsoft.com/office/officeart/2005/8/layout/vList5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8604DDE7-09BD-4005-9E7E-959FA113EF49}" type="presOf" srcId="{4B3C4F58-B56A-435C-9F2B-3251927E60BC}" destId="{ACDB5D70-7F4E-4E51-A844-87AB597A0F77}" srcOrd="0" destOrd="0" presId="urn:microsoft.com/office/officeart/2005/8/layout/vList5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C841231F-6159-403F-983D-D72D3F8DA28A}" type="presOf" srcId="{D1CC31A9-809B-4E85-9DF8-402DD459CBC8}" destId="{37A0ECB6-5D81-4B0D-9BCA-90A8A52E6A8A}" srcOrd="0" destOrd="0" presId="urn:microsoft.com/office/officeart/2005/8/layout/vList5"/>
    <dgm:cxn modelId="{376AE9A2-A3CE-4251-8C99-44295AF85A2C}" srcId="{A455CDF9-35DE-418D-A7EC-D4D7495F37E4}" destId="{D1CC31A9-809B-4E85-9DF8-402DD459CBC8}" srcOrd="5" destOrd="0" parTransId="{DE4289BC-2FE2-4652-B9F7-B56DDB629A84}" sibTransId="{379756D5-4B49-4854-B48F-E53A8E797A23}"/>
    <dgm:cxn modelId="{46451D52-DC35-46B1-9EC9-FEBE37614154}" type="presOf" srcId="{101B7685-BAE3-425F-9F54-A1F98BA881E8}" destId="{4B43496D-7723-4303-A141-E27633D214E7}" srcOrd="0" destOrd="0" presId="urn:microsoft.com/office/officeart/2005/8/layout/vList5"/>
    <dgm:cxn modelId="{89F328F5-25F5-45A6-86CE-703999B047AA}" type="presOf" srcId="{19CC8CE8-1040-41E9-8F08-67BE7F791BC5}" destId="{BA089AD1-FD51-44EF-A9C9-E4555A5DF0BA}" srcOrd="0" destOrd="0" presId="urn:microsoft.com/office/officeart/2005/8/layout/vList5"/>
    <dgm:cxn modelId="{4746F527-FB3A-42DF-849B-11CDE51D21A0}" type="presParOf" srcId="{587569C8-54FC-48A7-B1FD-B192ADFA24B3}" destId="{F14D1870-7709-45E4-8069-FE2A260A5C90}" srcOrd="0" destOrd="0" presId="urn:microsoft.com/office/officeart/2005/8/layout/vList5"/>
    <dgm:cxn modelId="{35CF39D2-DA6F-4381-AE95-FA660C2FEAF3}" type="presParOf" srcId="{F14D1870-7709-45E4-8069-FE2A260A5C90}" destId="{0CA7C948-4AE6-4A0E-8C4E-6EA1FD1095B1}" srcOrd="0" destOrd="0" presId="urn:microsoft.com/office/officeart/2005/8/layout/vList5"/>
    <dgm:cxn modelId="{2AA3CFB2-4DD7-46E9-A5EA-0303C6B0DEC4}" type="presParOf" srcId="{F14D1870-7709-45E4-8069-FE2A260A5C90}" destId="{ACDB5D70-7F4E-4E51-A844-87AB597A0F77}" srcOrd="1" destOrd="0" presId="urn:microsoft.com/office/officeart/2005/8/layout/vList5"/>
    <dgm:cxn modelId="{D4D06BBB-F7E0-4C0E-9DAE-4482BEE6BD1B}" type="presParOf" srcId="{587569C8-54FC-48A7-B1FD-B192ADFA24B3}" destId="{DF0F342A-2D98-49EB-B01E-2D793AC4E51D}" srcOrd="1" destOrd="0" presId="urn:microsoft.com/office/officeart/2005/8/layout/vList5"/>
    <dgm:cxn modelId="{546BD6D7-88BE-4AFE-B51A-D11EC85901EE}" type="presParOf" srcId="{587569C8-54FC-48A7-B1FD-B192ADFA24B3}" destId="{ED72023A-9675-4D4C-BB8C-D931A9754E7F}" srcOrd="2" destOrd="0" presId="urn:microsoft.com/office/officeart/2005/8/layout/vList5"/>
    <dgm:cxn modelId="{0237685B-F70A-495C-97DE-C302F55E1905}" type="presParOf" srcId="{ED72023A-9675-4D4C-BB8C-D931A9754E7F}" destId="{83071D6C-3261-4DB0-B44C-35C0FA83A203}" srcOrd="0" destOrd="0" presId="urn:microsoft.com/office/officeart/2005/8/layout/vList5"/>
    <dgm:cxn modelId="{774F4D46-6FC2-40AA-A53B-B40E21448A41}" type="presParOf" srcId="{ED72023A-9675-4D4C-BB8C-D931A9754E7F}" destId="{C32B95E3-D776-4138-A054-ACE0069A7851}" srcOrd="1" destOrd="0" presId="urn:microsoft.com/office/officeart/2005/8/layout/vList5"/>
    <dgm:cxn modelId="{52843B00-F53A-4DC4-8454-626C0048D623}" type="presParOf" srcId="{587569C8-54FC-48A7-B1FD-B192ADFA24B3}" destId="{2A9B02BF-BC8B-4281-80D7-7A0634D30948}" srcOrd="3" destOrd="0" presId="urn:microsoft.com/office/officeart/2005/8/layout/vList5"/>
    <dgm:cxn modelId="{B8D8F49E-5670-400D-8574-04ACC84540E1}" type="presParOf" srcId="{587569C8-54FC-48A7-B1FD-B192ADFA24B3}" destId="{B69F19AE-B49C-4EB2-9719-0A4D2B0D25D2}" srcOrd="4" destOrd="0" presId="urn:microsoft.com/office/officeart/2005/8/layout/vList5"/>
    <dgm:cxn modelId="{BAE5A46F-93D9-4E01-83E9-958561AD2232}" type="presParOf" srcId="{B69F19AE-B49C-4EB2-9719-0A4D2B0D25D2}" destId="{41F2985F-06DA-4C1D-843C-BDA1E372A194}" srcOrd="0" destOrd="0" presId="urn:microsoft.com/office/officeart/2005/8/layout/vList5"/>
    <dgm:cxn modelId="{9A772B90-2767-4476-ACE8-CA8668F678D5}" type="presParOf" srcId="{B69F19AE-B49C-4EB2-9719-0A4D2B0D25D2}" destId="{BA089AD1-FD51-44EF-A9C9-E4555A5DF0BA}" srcOrd="1" destOrd="0" presId="urn:microsoft.com/office/officeart/2005/8/layout/vList5"/>
    <dgm:cxn modelId="{F59FF37B-885C-43F3-8E9B-31F26F4DF0D8}" type="presParOf" srcId="{587569C8-54FC-48A7-B1FD-B192ADFA24B3}" destId="{F1E32D24-D5F4-43FD-8C8E-44590107C4DE}" srcOrd="5" destOrd="0" presId="urn:microsoft.com/office/officeart/2005/8/layout/vList5"/>
    <dgm:cxn modelId="{F0168463-EE1E-4FE6-9059-04FDFCB5B1EA}" type="presParOf" srcId="{587569C8-54FC-48A7-B1FD-B192ADFA24B3}" destId="{79638ECC-ABBD-41B6-9E7E-164904585CB2}" srcOrd="6" destOrd="0" presId="urn:microsoft.com/office/officeart/2005/8/layout/vList5"/>
    <dgm:cxn modelId="{B57A3626-6785-4FE8-894E-D42B1C8E7E54}" type="presParOf" srcId="{79638ECC-ABBD-41B6-9E7E-164904585CB2}" destId="{4B43496D-7723-4303-A141-E27633D214E7}" srcOrd="0" destOrd="0" presId="urn:microsoft.com/office/officeart/2005/8/layout/vList5"/>
    <dgm:cxn modelId="{44332A88-3655-459B-9836-22AE6D1FE1AC}" type="presParOf" srcId="{79638ECC-ABBD-41B6-9E7E-164904585CB2}" destId="{B6980840-7B2F-4D20-8568-DBE96DDF4E6D}" srcOrd="1" destOrd="0" presId="urn:microsoft.com/office/officeart/2005/8/layout/vList5"/>
    <dgm:cxn modelId="{9397240B-A292-4567-A2A8-3E9974CE1449}" type="presParOf" srcId="{587569C8-54FC-48A7-B1FD-B192ADFA24B3}" destId="{F5454932-5A68-4191-A04C-5A7478DFFE9B}" srcOrd="7" destOrd="0" presId="urn:microsoft.com/office/officeart/2005/8/layout/vList5"/>
    <dgm:cxn modelId="{60F154D6-802B-4A05-8A79-0F55EA9A0365}" type="presParOf" srcId="{587569C8-54FC-48A7-B1FD-B192ADFA24B3}" destId="{CEA831C4-942F-4912-9C56-39F78AE5B07E}" srcOrd="8" destOrd="0" presId="urn:microsoft.com/office/officeart/2005/8/layout/vList5"/>
    <dgm:cxn modelId="{EEBB0B59-1C35-4175-B48B-C129DEDBF42B}" type="presParOf" srcId="{CEA831C4-942F-4912-9C56-39F78AE5B07E}" destId="{E88F25B0-9CA7-4AEB-A5AB-1874B38EDDC6}" srcOrd="0" destOrd="0" presId="urn:microsoft.com/office/officeart/2005/8/layout/vList5"/>
    <dgm:cxn modelId="{10B7A1F6-A2B2-4009-9213-D2B603EC72DE}" type="presParOf" srcId="{CEA831C4-942F-4912-9C56-39F78AE5B07E}" destId="{34377E5E-F1FD-46B0-B2AF-F0D7C84D5A56}" srcOrd="1" destOrd="0" presId="urn:microsoft.com/office/officeart/2005/8/layout/vList5"/>
    <dgm:cxn modelId="{7FE38533-F353-4496-8FAB-4BF148761A9B}" type="presParOf" srcId="{587569C8-54FC-48A7-B1FD-B192ADFA24B3}" destId="{D8AF36D9-28AE-42DD-9152-759F3D9E3498}" srcOrd="9" destOrd="0" presId="urn:microsoft.com/office/officeart/2005/8/layout/vList5"/>
    <dgm:cxn modelId="{262343CA-B832-49DF-8047-9FCBDA9DE513}" type="presParOf" srcId="{587569C8-54FC-48A7-B1FD-B192ADFA24B3}" destId="{FAF0CE69-BF39-4FD3-8E4B-F3F57A122172}" srcOrd="10" destOrd="0" presId="urn:microsoft.com/office/officeart/2005/8/layout/vList5"/>
    <dgm:cxn modelId="{D7464291-EE5D-4FB2-ABCD-8E6F334D5ED1}" type="presParOf" srcId="{FAF0CE69-BF39-4FD3-8E4B-F3F57A122172}" destId="{37A0ECB6-5D81-4B0D-9BCA-90A8A52E6A8A}" srcOrd="0" destOrd="0" presId="urn:microsoft.com/office/officeart/2005/8/layout/vList5"/>
    <dgm:cxn modelId="{1942D483-CB34-4213-A059-CAA36E948F6B}" type="presParOf" srcId="{FAF0CE69-BF39-4FD3-8E4B-F3F57A122172}" destId="{3E6DB9B2-5929-4DCD-A4E3-0729DE344D32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698610" y="-198254"/>
          <a:ext cx="837359" cy="1234448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Muatan Listrik dan Medan Listrik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200" kern="1200" smtClean="0"/>
            <a:t>Hukum Gauss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41166"/>
        <a:ext cx="1193572" cy="755607"/>
      </dsp:txXfrm>
    </dsp:sp>
    <dsp:sp modelId="{0CA7C948-4AE6-4A0E-8C4E-6EA1FD1095B1}">
      <dsp:nvSpPr>
        <dsp:cNvPr id="0" name=""/>
        <dsp:cNvSpPr/>
      </dsp:nvSpPr>
      <dsp:spPr>
        <a:xfrm>
          <a:off x="122873" y="107341"/>
          <a:ext cx="305755" cy="62325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22267"/>
        <a:ext cx="275903" cy="593405"/>
      </dsp:txXfrm>
    </dsp:sp>
    <dsp:sp modelId="{C32B95E3-D776-4138-A054-ACE0069A7851}">
      <dsp:nvSpPr>
        <dsp:cNvPr id="0" name=""/>
        <dsp:cNvSpPr/>
      </dsp:nvSpPr>
      <dsp:spPr>
        <a:xfrm rot="5400000">
          <a:off x="698610" y="691440"/>
          <a:ext cx="837359" cy="1234448"/>
        </a:xfrm>
        <a:prstGeom prst="round2SameRect">
          <a:avLst/>
        </a:prstGeom>
        <a:solidFill>
          <a:schemeClr val="accent5">
            <a:tint val="40000"/>
            <a:alpha val="90000"/>
            <a:hueOff val="-166428"/>
            <a:satOff val="-5669"/>
            <a:lumOff val="-505"/>
            <a:alphaOff val="0"/>
          </a:schemeClr>
        </a:solidFill>
        <a:ln w="6350" cap="rnd" cmpd="sng" algn="ctr">
          <a:solidFill>
            <a:schemeClr val="accent5">
              <a:tint val="40000"/>
              <a:alpha val="90000"/>
              <a:hueOff val="-166428"/>
              <a:satOff val="-5669"/>
              <a:lumOff val="-505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200" kern="1200" smtClean="0"/>
            <a:t>Potensial Listrik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Kapasitansi dan Dielektrik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930860"/>
        <a:ext cx="1193572" cy="755607"/>
      </dsp:txXfrm>
    </dsp:sp>
    <dsp:sp modelId="{83071D6C-3261-4DB0-B44C-35C0FA83A203}">
      <dsp:nvSpPr>
        <dsp:cNvPr id="0" name=""/>
        <dsp:cNvSpPr/>
      </dsp:nvSpPr>
      <dsp:spPr>
        <a:xfrm>
          <a:off x="122873" y="997035"/>
          <a:ext cx="305755" cy="623257"/>
        </a:xfrm>
        <a:prstGeom prst="roundRect">
          <a:avLst/>
        </a:prstGeom>
        <a:gradFill rotWithShape="0">
          <a:gsLst>
            <a:gs pos="0">
              <a:schemeClr val="accent5">
                <a:hueOff val="-247064"/>
                <a:satOff val="-4791"/>
                <a:lumOff val="-1725"/>
                <a:alphaOff val="0"/>
                <a:shade val="47500"/>
                <a:satMod val="137000"/>
              </a:schemeClr>
            </a:gs>
            <a:gs pos="55000">
              <a:schemeClr val="accent5">
                <a:hueOff val="-247064"/>
                <a:satOff val="-4791"/>
                <a:lumOff val="-1725"/>
                <a:alphaOff val="0"/>
                <a:shade val="69000"/>
                <a:satMod val="137000"/>
              </a:schemeClr>
            </a:gs>
            <a:gs pos="100000">
              <a:schemeClr val="accent5">
                <a:hueOff val="-247064"/>
                <a:satOff val="-4791"/>
                <a:lumOff val="-1725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011961"/>
        <a:ext cx="275903" cy="593405"/>
      </dsp:txXfrm>
    </dsp:sp>
    <dsp:sp modelId="{BA089AD1-FD51-44EF-A9C9-E4555A5DF0BA}">
      <dsp:nvSpPr>
        <dsp:cNvPr id="0" name=""/>
        <dsp:cNvSpPr/>
      </dsp:nvSpPr>
      <dsp:spPr>
        <a:xfrm rot="5400000">
          <a:off x="698610" y="1581134"/>
          <a:ext cx="837359" cy="1234448"/>
        </a:xfrm>
        <a:prstGeom prst="round2SameRect">
          <a:avLst/>
        </a:prstGeom>
        <a:solidFill>
          <a:schemeClr val="accent5">
            <a:tint val="40000"/>
            <a:alpha val="90000"/>
            <a:hueOff val="-332856"/>
            <a:satOff val="-11337"/>
            <a:lumOff val="-1010"/>
            <a:alphaOff val="0"/>
          </a:schemeClr>
        </a:solidFill>
        <a:ln w="6350" cap="rnd" cmpd="sng" algn="ctr">
          <a:solidFill>
            <a:schemeClr val="accent5">
              <a:tint val="40000"/>
              <a:alpha val="90000"/>
              <a:hueOff val="-332856"/>
              <a:satOff val="-11337"/>
              <a:lumOff val="-101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Arus Listrik, Resistansi dan Arus Searah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1820554"/>
        <a:ext cx="1193572" cy="755607"/>
      </dsp:txXfrm>
    </dsp:sp>
    <dsp:sp modelId="{41F2985F-06DA-4C1D-843C-BDA1E372A194}">
      <dsp:nvSpPr>
        <dsp:cNvPr id="0" name=""/>
        <dsp:cNvSpPr/>
      </dsp:nvSpPr>
      <dsp:spPr>
        <a:xfrm>
          <a:off x="122873" y="1886730"/>
          <a:ext cx="305755" cy="623257"/>
        </a:xfrm>
        <a:prstGeom prst="roundRect">
          <a:avLst/>
        </a:prstGeom>
        <a:gradFill rotWithShape="0">
          <a:gsLst>
            <a:gs pos="0">
              <a:schemeClr val="accent5">
                <a:hueOff val="-494127"/>
                <a:satOff val="-9581"/>
                <a:lumOff val="-3451"/>
                <a:alphaOff val="0"/>
                <a:shade val="47500"/>
                <a:satMod val="137000"/>
              </a:schemeClr>
            </a:gs>
            <a:gs pos="55000">
              <a:schemeClr val="accent5">
                <a:hueOff val="-494127"/>
                <a:satOff val="-9581"/>
                <a:lumOff val="-3451"/>
                <a:alphaOff val="0"/>
                <a:shade val="69000"/>
                <a:satMod val="137000"/>
              </a:schemeClr>
            </a:gs>
            <a:gs pos="100000">
              <a:schemeClr val="accent5">
                <a:hueOff val="-494127"/>
                <a:satOff val="-9581"/>
                <a:lumOff val="-3451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1901656"/>
        <a:ext cx="275903" cy="593405"/>
      </dsp:txXfrm>
    </dsp:sp>
    <dsp:sp modelId="{B6980840-7B2F-4D20-8568-DBE96DDF4E6D}">
      <dsp:nvSpPr>
        <dsp:cNvPr id="0" name=""/>
        <dsp:cNvSpPr/>
      </dsp:nvSpPr>
      <dsp:spPr>
        <a:xfrm rot="5400000">
          <a:off x="698610" y="2470828"/>
          <a:ext cx="837359" cy="1234448"/>
        </a:xfrm>
        <a:prstGeom prst="round2SameRect">
          <a:avLst/>
        </a:prstGeom>
        <a:solidFill>
          <a:schemeClr val="accent5">
            <a:tint val="40000"/>
            <a:alpha val="90000"/>
            <a:hueOff val="-499285"/>
            <a:satOff val="-17006"/>
            <a:lumOff val="-1516"/>
            <a:alphaOff val="0"/>
          </a:schemeClr>
        </a:solidFill>
        <a:ln w="6350" cap="rnd" cmpd="sng" algn="ctr">
          <a:solidFill>
            <a:schemeClr val="accent5">
              <a:tint val="40000"/>
              <a:alpha val="90000"/>
              <a:hueOff val="-499285"/>
              <a:satOff val="-17006"/>
              <a:lumOff val="-1516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Medan Magnet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Gaya Magnet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2710248"/>
        <a:ext cx="1193572" cy="755607"/>
      </dsp:txXfrm>
    </dsp:sp>
    <dsp:sp modelId="{4B43496D-7723-4303-A141-E27633D214E7}">
      <dsp:nvSpPr>
        <dsp:cNvPr id="0" name=""/>
        <dsp:cNvSpPr/>
      </dsp:nvSpPr>
      <dsp:spPr>
        <a:xfrm>
          <a:off x="122873" y="2776424"/>
          <a:ext cx="305755" cy="623257"/>
        </a:xfrm>
        <a:prstGeom prst="roundRect">
          <a:avLst/>
        </a:prstGeom>
        <a:gradFill rotWithShape="0">
          <a:gsLst>
            <a:gs pos="0">
              <a:schemeClr val="accent5">
                <a:hueOff val="-741191"/>
                <a:satOff val="-14372"/>
                <a:lumOff val="-5176"/>
                <a:alphaOff val="0"/>
                <a:shade val="47500"/>
                <a:satMod val="137000"/>
              </a:schemeClr>
            </a:gs>
            <a:gs pos="55000">
              <a:schemeClr val="accent5">
                <a:hueOff val="-741191"/>
                <a:satOff val="-14372"/>
                <a:lumOff val="-5176"/>
                <a:alphaOff val="0"/>
                <a:shade val="69000"/>
                <a:satMod val="137000"/>
              </a:schemeClr>
            </a:gs>
            <a:gs pos="100000">
              <a:schemeClr val="accent5">
                <a:hueOff val="-741191"/>
                <a:satOff val="-14372"/>
                <a:lumOff val="-5176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2791350"/>
        <a:ext cx="275903" cy="593405"/>
      </dsp:txXfrm>
    </dsp:sp>
    <dsp:sp modelId="{34377E5E-F1FD-46B0-B2AF-F0D7C84D5A56}">
      <dsp:nvSpPr>
        <dsp:cNvPr id="0" name=""/>
        <dsp:cNvSpPr/>
      </dsp:nvSpPr>
      <dsp:spPr>
        <a:xfrm rot="5400000">
          <a:off x="698610" y="3360523"/>
          <a:ext cx="837359" cy="1234448"/>
        </a:xfrm>
        <a:prstGeom prst="round2SameRect">
          <a:avLst/>
        </a:prstGeom>
        <a:solidFill>
          <a:schemeClr val="accent5">
            <a:tint val="40000"/>
            <a:alpha val="90000"/>
            <a:hueOff val="-665713"/>
            <a:satOff val="-22674"/>
            <a:lumOff val="-2021"/>
            <a:alphaOff val="0"/>
          </a:schemeClr>
        </a:solidFill>
        <a:ln w="6350" cap="rnd" cmpd="sng" algn="ctr">
          <a:solidFill>
            <a:schemeClr val="accent5">
              <a:tint val="40000"/>
              <a:alpha val="90000"/>
              <a:hueOff val="-665713"/>
              <a:satOff val="-22674"/>
              <a:lumOff val="-2021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Sumber Medan Magnet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Induksi Elektro-magnetik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3599943"/>
        <a:ext cx="1193572" cy="755607"/>
      </dsp:txXfrm>
    </dsp:sp>
    <dsp:sp modelId="{E88F25B0-9CA7-4AEB-A5AB-1874B38EDDC6}">
      <dsp:nvSpPr>
        <dsp:cNvPr id="0" name=""/>
        <dsp:cNvSpPr/>
      </dsp:nvSpPr>
      <dsp:spPr>
        <a:xfrm>
          <a:off x="130798" y="3666119"/>
          <a:ext cx="305755" cy="623257"/>
        </a:xfrm>
        <a:prstGeom prst="roundRect">
          <a:avLst/>
        </a:prstGeom>
        <a:gradFill rotWithShape="0">
          <a:gsLst>
            <a:gs pos="0">
              <a:schemeClr val="accent5">
                <a:hueOff val="-988254"/>
                <a:satOff val="-19162"/>
                <a:lumOff val="-6902"/>
                <a:alphaOff val="0"/>
                <a:shade val="47500"/>
                <a:satMod val="137000"/>
              </a:schemeClr>
            </a:gs>
            <a:gs pos="55000">
              <a:schemeClr val="accent5">
                <a:hueOff val="-988254"/>
                <a:satOff val="-19162"/>
                <a:lumOff val="-6902"/>
                <a:alphaOff val="0"/>
                <a:shade val="69000"/>
                <a:satMod val="137000"/>
              </a:schemeClr>
            </a:gs>
            <a:gs pos="100000">
              <a:schemeClr val="accent5">
                <a:hueOff val="-988254"/>
                <a:satOff val="-19162"/>
                <a:lumOff val="-6902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E</a:t>
          </a:r>
          <a:endParaRPr lang="en-US" sz="1700" kern="1200" dirty="0">
            <a:latin typeface="Calibri" pitchFamily="34" charset="0"/>
          </a:endParaRPr>
        </a:p>
      </dsp:txBody>
      <dsp:txXfrm>
        <a:off x="145724" y="3681045"/>
        <a:ext cx="275903" cy="593405"/>
      </dsp:txXfrm>
    </dsp:sp>
    <dsp:sp modelId="{3E6DB9B2-5929-4DCD-A4E3-0729DE344D32}">
      <dsp:nvSpPr>
        <dsp:cNvPr id="0" name=""/>
        <dsp:cNvSpPr/>
      </dsp:nvSpPr>
      <dsp:spPr>
        <a:xfrm rot="5400000">
          <a:off x="698610" y="4250217"/>
          <a:ext cx="837359" cy="1234448"/>
        </a:xfrm>
        <a:prstGeom prst="round2SameRect">
          <a:avLst/>
        </a:prstGeom>
        <a:solidFill>
          <a:schemeClr val="accent5">
            <a:tint val="40000"/>
            <a:alpha val="90000"/>
            <a:hueOff val="-832141"/>
            <a:satOff val="-28343"/>
            <a:lumOff val="-2526"/>
            <a:alphaOff val="0"/>
          </a:schemeClr>
        </a:solidFill>
        <a:ln w="6350" cap="rnd" cmpd="sng" algn="ctr">
          <a:solidFill>
            <a:schemeClr val="accent5">
              <a:tint val="40000"/>
              <a:alpha val="90000"/>
              <a:hueOff val="-832141"/>
              <a:satOff val="-28343"/>
              <a:lumOff val="-2526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Induktansi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Arus Bolak-Balik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4489637"/>
        <a:ext cx="1193572" cy="755607"/>
      </dsp:txXfrm>
    </dsp:sp>
    <dsp:sp modelId="{37A0ECB6-5D81-4B0D-9BCA-90A8A52E6A8A}">
      <dsp:nvSpPr>
        <dsp:cNvPr id="0" name=""/>
        <dsp:cNvSpPr/>
      </dsp:nvSpPr>
      <dsp:spPr>
        <a:xfrm>
          <a:off x="130798" y="4555813"/>
          <a:ext cx="305755" cy="623257"/>
        </a:xfrm>
        <a:prstGeom prst="roundRect">
          <a:avLst/>
        </a:prstGeom>
        <a:gradFill rotWithShape="0">
          <a:gsLst>
            <a:gs pos="0">
              <a:schemeClr val="accent5">
                <a:hueOff val="-1235318"/>
                <a:satOff val="-23953"/>
                <a:lumOff val="-8627"/>
                <a:alphaOff val="0"/>
                <a:shade val="47500"/>
                <a:satMod val="137000"/>
              </a:schemeClr>
            </a:gs>
            <a:gs pos="55000">
              <a:schemeClr val="accent5">
                <a:hueOff val="-1235318"/>
                <a:satOff val="-23953"/>
                <a:lumOff val="-8627"/>
                <a:alphaOff val="0"/>
                <a:shade val="69000"/>
                <a:satMod val="137000"/>
              </a:schemeClr>
            </a:gs>
            <a:gs pos="100000">
              <a:schemeClr val="accent5">
                <a:hueOff val="-1235318"/>
                <a:satOff val="-23953"/>
                <a:lumOff val="-8627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F</a:t>
          </a:r>
          <a:endParaRPr lang="en-US" sz="1700" kern="1200" dirty="0">
            <a:latin typeface="Calibri" pitchFamily="34" charset="0"/>
          </a:endParaRPr>
        </a:p>
      </dsp:txBody>
      <dsp:txXfrm>
        <a:off x="145724" y="4570739"/>
        <a:ext cx="275903" cy="59340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698610" y="-198254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Induktansi Bersama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41166"/>
        <a:ext cx="1193572" cy="755607"/>
      </dsp:txXfrm>
    </dsp:sp>
    <dsp:sp modelId="{0CA7C948-4AE6-4A0E-8C4E-6EA1FD1095B1}">
      <dsp:nvSpPr>
        <dsp:cNvPr id="0" name=""/>
        <dsp:cNvSpPr/>
      </dsp:nvSpPr>
      <dsp:spPr>
        <a:xfrm>
          <a:off x="122873" y="107341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22267"/>
        <a:ext cx="275903" cy="593405"/>
      </dsp:txXfrm>
    </dsp:sp>
    <dsp:sp modelId="{C32B95E3-D776-4138-A054-ACE0069A7851}">
      <dsp:nvSpPr>
        <dsp:cNvPr id="0" name=""/>
        <dsp:cNvSpPr/>
      </dsp:nvSpPr>
      <dsp:spPr>
        <a:xfrm rot="5400000">
          <a:off x="698610" y="691440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Induktansi Diri dan Induktor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930860"/>
        <a:ext cx="1193572" cy="755607"/>
      </dsp:txXfrm>
    </dsp:sp>
    <dsp:sp modelId="{83071D6C-3261-4DB0-B44C-35C0FA83A203}">
      <dsp:nvSpPr>
        <dsp:cNvPr id="0" name=""/>
        <dsp:cNvSpPr/>
      </dsp:nvSpPr>
      <dsp:spPr>
        <a:xfrm>
          <a:off x="122873" y="997035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8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8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011961"/>
        <a:ext cx="275903" cy="593405"/>
      </dsp:txXfrm>
    </dsp:sp>
    <dsp:sp modelId="{BA089AD1-FD51-44EF-A9C9-E4555A5DF0BA}">
      <dsp:nvSpPr>
        <dsp:cNvPr id="0" name=""/>
        <dsp:cNvSpPr/>
      </dsp:nvSpPr>
      <dsp:spPr>
        <a:xfrm rot="5400000">
          <a:off x="698610" y="1581134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Induktor dan Energi Medan Magnet 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1820554"/>
        <a:ext cx="1193572" cy="755607"/>
      </dsp:txXfrm>
    </dsp:sp>
    <dsp:sp modelId="{41F2985F-06DA-4C1D-843C-BDA1E372A194}">
      <dsp:nvSpPr>
        <dsp:cNvPr id="0" name=""/>
        <dsp:cNvSpPr/>
      </dsp:nvSpPr>
      <dsp:spPr>
        <a:xfrm>
          <a:off x="122873" y="1886730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6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6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1901656"/>
        <a:ext cx="275903" cy="593405"/>
      </dsp:txXfrm>
    </dsp:sp>
    <dsp:sp modelId="{B6980840-7B2F-4D20-8568-DBE96DDF4E6D}">
      <dsp:nvSpPr>
        <dsp:cNvPr id="0" name=""/>
        <dsp:cNvSpPr/>
      </dsp:nvSpPr>
      <dsp:spPr>
        <a:xfrm rot="5400000">
          <a:off x="698610" y="2470828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Rangkaian R-L</a:t>
          </a:r>
          <a:r>
            <a:rPr lang="id-ID" sz="1300" kern="1200" smtClean="0"/>
            <a:t> 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2710248"/>
        <a:ext cx="1193572" cy="755607"/>
      </dsp:txXfrm>
    </dsp:sp>
    <dsp:sp modelId="{4B43496D-7723-4303-A141-E27633D214E7}">
      <dsp:nvSpPr>
        <dsp:cNvPr id="0" name=""/>
        <dsp:cNvSpPr/>
      </dsp:nvSpPr>
      <dsp:spPr>
        <a:xfrm>
          <a:off x="122873" y="2776424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4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4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2791350"/>
        <a:ext cx="275903" cy="593405"/>
      </dsp:txXfrm>
    </dsp:sp>
    <dsp:sp modelId="{34377E5E-F1FD-46B0-B2AF-F0D7C84D5A56}">
      <dsp:nvSpPr>
        <dsp:cNvPr id="0" name=""/>
        <dsp:cNvSpPr/>
      </dsp:nvSpPr>
      <dsp:spPr>
        <a:xfrm rot="5400000">
          <a:off x="698610" y="3360523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300" kern="1200" smtClean="0"/>
            <a:t>Rangkaian L-C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3599943"/>
        <a:ext cx="1193572" cy="755607"/>
      </dsp:txXfrm>
    </dsp:sp>
    <dsp:sp modelId="{E88F25B0-9CA7-4AEB-A5AB-1874B38EDDC6}">
      <dsp:nvSpPr>
        <dsp:cNvPr id="0" name=""/>
        <dsp:cNvSpPr/>
      </dsp:nvSpPr>
      <dsp:spPr>
        <a:xfrm>
          <a:off x="130798" y="3666119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2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32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2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E</a:t>
          </a:r>
          <a:endParaRPr lang="en-US" sz="1700" kern="1200" dirty="0">
            <a:latin typeface="Calibri" pitchFamily="34" charset="0"/>
          </a:endParaRPr>
        </a:p>
      </dsp:txBody>
      <dsp:txXfrm>
        <a:off x="145724" y="3681045"/>
        <a:ext cx="275903" cy="593405"/>
      </dsp:txXfrm>
    </dsp:sp>
    <dsp:sp modelId="{3E6DB9B2-5929-4DCD-A4E3-0729DE344D32}">
      <dsp:nvSpPr>
        <dsp:cNvPr id="0" name=""/>
        <dsp:cNvSpPr/>
      </dsp:nvSpPr>
      <dsp:spPr>
        <a:xfrm rot="5400000">
          <a:off x="698610" y="4250217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300" kern="1200" smtClean="0"/>
            <a:t>Rangkaian R-L-C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4489637"/>
        <a:ext cx="1193572" cy="755607"/>
      </dsp:txXfrm>
    </dsp:sp>
    <dsp:sp modelId="{37A0ECB6-5D81-4B0D-9BCA-90A8A52E6A8A}">
      <dsp:nvSpPr>
        <dsp:cNvPr id="0" name=""/>
        <dsp:cNvSpPr/>
      </dsp:nvSpPr>
      <dsp:spPr>
        <a:xfrm>
          <a:off x="130798" y="4555813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F</a:t>
          </a:r>
          <a:endParaRPr lang="en-US" sz="1700" kern="1200" dirty="0">
            <a:latin typeface="Calibri" pitchFamily="34" charset="0"/>
          </a:endParaRPr>
        </a:p>
      </dsp:txBody>
      <dsp:txXfrm>
        <a:off x="145724" y="4570739"/>
        <a:ext cx="275903" cy="59340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698610" y="-198254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Induktansi Bersama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41166"/>
        <a:ext cx="1193572" cy="755607"/>
      </dsp:txXfrm>
    </dsp:sp>
    <dsp:sp modelId="{0CA7C948-4AE6-4A0E-8C4E-6EA1FD1095B1}">
      <dsp:nvSpPr>
        <dsp:cNvPr id="0" name=""/>
        <dsp:cNvSpPr/>
      </dsp:nvSpPr>
      <dsp:spPr>
        <a:xfrm>
          <a:off x="122873" y="107341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22267"/>
        <a:ext cx="275903" cy="593405"/>
      </dsp:txXfrm>
    </dsp:sp>
    <dsp:sp modelId="{C32B95E3-D776-4138-A054-ACE0069A7851}">
      <dsp:nvSpPr>
        <dsp:cNvPr id="0" name=""/>
        <dsp:cNvSpPr/>
      </dsp:nvSpPr>
      <dsp:spPr>
        <a:xfrm rot="5400000">
          <a:off x="698610" y="691440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Induktansi Diri dan Induktor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930860"/>
        <a:ext cx="1193572" cy="755607"/>
      </dsp:txXfrm>
    </dsp:sp>
    <dsp:sp modelId="{83071D6C-3261-4DB0-B44C-35C0FA83A203}">
      <dsp:nvSpPr>
        <dsp:cNvPr id="0" name=""/>
        <dsp:cNvSpPr/>
      </dsp:nvSpPr>
      <dsp:spPr>
        <a:xfrm>
          <a:off x="122873" y="997035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8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8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011961"/>
        <a:ext cx="275903" cy="593405"/>
      </dsp:txXfrm>
    </dsp:sp>
    <dsp:sp modelId="{BA089AD1-FD51-44EF-A9C9-E4555A5DF0BA}">
      <dsp:nvSpPr>
        <dsp:cNvPr id="0" name=""/>
        <dsp:cNvSpPr/>
      </dsp:nvSpPr>
      <dsp:spPr>
        <a:xfrm rot="5400000">
          <a:off x="698610" y="1581134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Induktor dan Energi Medan Magnet 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1820554"/>
        <a:ext cx="1193572" cy="755607"/>
      </dsp:txXfrm>
    </dsp:sp>
    <dsp:sp modelId="{41F2985F-06DA-4C1D-843C-BDA1E372A194}">
      <dsp:nvSpPr>
        <dsp:cNvPr id="0" name=""/>
        <dsp:cNvSpPr/>
      </dsp:nvSpPr>
      <dsp:spPr>
        <a:xfrm>
          <a:off x="122873" y="1886730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6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6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1901656"/>
        <a:ext cx="275903" cy="593405"/>
      </dsp:txXfrm>
    </dsp:sp>
    <dsp:sp modelId="{B6980840-7B2F-4D20-8568-DBE96DDF4E6D}">
      <dsp:nvSpPr>
        <dsp:cNvPr id="0" name=""/>
        <dsp:cNvSpPr/>
      </dsp:nvSpPr>
      <dsp:spPr>
        <a:xfrm rot="5400000">
          <a:off x="698610" y="2470828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Rangkaian R-L</a:t>
          </a:r>
          <a:r>
            <a:rPr lang="id-ID" sz="1300" kern="1200" smtClean="0"/>
            <a:t> 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2710248"/>
        <a:ext cx="1193572" cy="755607"/>
      </dsp:txXfrm>
    </dsp:sp>
    <dsp:sp modelId="{4B43496D-7723-4303-A141-E27633D214E7}">
      <dsp:nvSpPr>
        <dsp:cNvPr id="0" name=""/>
        <dsp:cNvSpPr/>
      </dsp:nvSpPr>
      <dsp:spPr>
        <a:xfrm>
          <a:off x="122873" y="2776424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4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4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2791350"/>
        <a:ext cx="275903" cy="593405"/>
      </dsp:txXfrm>
    </dsp:sp>
    <dsp:sp modelId="{34377E5E-F1FD-46B0-B2AF-F0D7C84D5A56}">
      <dsp:nvSpPr>
        <dsp:cNvPr id="0" name=""/>
        <dsp:cNvSpPr/>
      </dsp:nvSpPr>
      <dsp:spPr>
        <a:xfrm rot="5400000">
          <a:off x="698610" y="3360523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300" kern="1200" smtClean="0"/>
            <a:t>Rangkaian L-C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3599943"/>
        <a:ext cx="1193572" cy="755607"/>
      </dsp:txXfrm>
    </dsp:sp>
    <dsp:sp modelId="{E88F25B0-9CA7-4AEB-A5AB-1874B38EDDC6}">
      <dsp:nvSpPr>
        <dsp:cNvPr id="0" name=""/>
        <dsp:cNvSpPr/>
      </dsp:nvSpPr>
      <dsp:spPr>
        <a:xfrm>
          <a:off x="130798" y="3666119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2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32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2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E</a:t>
          </a:r>
          <a:endParaRPr lang="en-US" sz="1700" kern="1200" dirty="0">
            <a:latin typeface="Calibri" pitchFamily="34" charset="0"/>
          </a:endParaRPr>
        </a:p>
      </dsp:txBody>
      <dsp:txXfrm>
        <a:off x="145724" y="3681045"/>
        <a:ext cx="275903" cy="593405"/>
      </dsp:txXfrm>
    </dsp:sp>
    <dsp:sp modelId="{3E6DB9B2-5929-4DCD-A4E3-0729DE344D32}">
      <dsp:nvSpPr>
        <dsp:cNvPr id="0" name=""/>
        <dsp:cNvSpPr/>
      </dsp:nvSpPr>
      <dsp:spPr>
        <a:xfrm rot="5400000">
          <a:off x="698610" y="4250217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300" kern="1200" smtClean="0"/>
            <a:t>Rangkaian R-L-C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4489637"/>
        <a:ext cx="1193572" cy="755607"/>
      </dsp:txXfrm>
    </dsp:sp>
    <dsp:sp modelId="{37A0ECB6-5D81-4B0D-9BCA-90A8A52E6A8A}">
      <dsp:nvSpPr>
        <dsp:cNvPr id="0" name=""/>
        <dsp:cNvSpPr/>
      </dsp:nvSpPr>
      <dsp:spPr>
        <a:xfrm>
          <a:off x="130798" y="4555813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F</a:t>
          </a:r>
          <a:endParaRPr lang="en-US" sz="1700" kern="1200" dirty="0">
            <a:latin typeface="Calibri" pitchFamily="34" charset="0"/>
          </a:endParaRPr>
        </a:p>
      </dsp:txBody>
      <dsp:txXfrm>
        <a:off x="145724" y="4570739"/>
        <a:ext cx="275903" cy="59340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698610" y="-198254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Induktansi Bersama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41166"/>
        <a:ext cx="1193572" cy="755607"/>
      </dsp:txXfrm>
    </dsp:sp>
    <dsp:sp modelId="{0CA7C948-4AE6-4A0E-8C4E-6EA1FD1095B1}">
      <dsp:nvSpPr>
        <dsp:cNvPr id="0" name=""/>
        <dsp:cNvSpPr/>
      </dsp:nvSpPr>
      <dsp:spPr>
        <a:xfrm>
          <a:off x="122873" y="107341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22267"/>
        <a:ext cx="275903" cy="593405"/>
      </dsp:txXfrm>
    </dsp:sp>
    <dsp:sp modelId="{C32B95E3-D776-4138-A054-ACE0069A7851}">
      <dsp:nvSpPr>
        <dsp:cNvPr id="0" name=""/>
        <dsp:cNvSpPr/>
      </dsp:nvSpPr>
      <dsp:spPr>
        <a:xfrm rot="5400000">
          <a:off x="698610" y="691440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Induktansi Diri dan Induktor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930860"/>
        <a:ext cx="1193572" cy="755607"/>
      </dsp:txXfrm>
    </dsp:sp>
    <dsp:sp modelId="{83071D6C-3261-4DB0-B44C-35C0FA83A203}">
      <dsp:nvSpPr>
        <dsp:cNvPr id="0" name=""/>
        <dsp:cNvSpPr/>
      </dsp:nvSpPr>
      <dsp:spPr>
        <a:xfrm>
          <a:off x="122873" y="997035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8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8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011961"/>
        <a:ext cx="275903" cy="593405"/>
      </dsp:txXfrm>
    </dsp:sp>
    <dsp:sp modelId="{BA089AD1-FD51-44EF-A9C9-E4555A5DF0BA}">
      <dsp:nvSpPr>
        <dsp:cNvPr id="0" name=""/>
        <dsp:cNvSpPr/>
      </dsp:nvSpPr>
      <dsp:spPr>
        <a:xfrm rot="5400000">
          <a:off x="698610" y="1581134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Induktor dan Energi Medan Magnet 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1820554"/>
        <a:ext cx="1193572" cy="755607"/>
      </dsp:txXfrm>
    </dsp:sp>
    <dsp:sp modelId="{41F2985F-06DA-4C1D-843C-BDA1E372A194}">
      <dsp:nvSpPr>
        <dsp:cNvPr id="0" name=""/>
        <dsp:cNvSpPr/>
      </dsp:nvSpPr>
      <dsp:spPr>
        <a:xfrm>
          <a:off x="122873" y="1886730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6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6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1901656"/>
        <a:ext cx="275903" cy="593405"/>
      </dsp:txXfrm>
    </dsp:sp>
    <dsp:sp modelId="{B6980840-7B2F-4D20-8568-DBE96DDF4E6D}">
      <dsp:nvSpPr>
        <dsp:cNvPr id="0" name=""/>
        <dsp:cNvSpPr/>
      </dsp:nvSpPr>
      <dsp:spPr>
        <a:xfrm rot="5400000">
          <a:off x="698610" y="2470828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Rangkaian R-L</a:t>
          </a:r>
          <a:r>
            <a:rPr lang="id-ID" sz="1300" kern="1200" smtClean="0"/>
            <a:t> 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2710248"/>
        <a:ext cx="1193572" cy="755607"/>
      </dsp:txXfrm>
    </dsp:sp>
    <dsp:sp modelId="{4B43496D-7723-4303-A141-E27633D214E7}">
      <dsp:nvSpPr>
        <dsp:cNvPr id="0" name=""/>
        <dsp:cNvSpPr/>
      </dsp:nvSpPr>
      <dsp:spPr>
        <a:xfrm>
          <a:off x="122873" y="2776424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4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4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2791350"/>
        <a:ext cx="275903" cy="593405"/>
      </dsp:txXfrm>
    </dsp:sp>
    <dsp:sp modelId="{34377E5E-F1FD-46B0-B2AF-F0D7C84D5A56}">
      <dsp:nvSpPr>
        <dsp:cNvPr id="0" name=""/>
        <dsp:cNvSpPr/>
      </dsp:nvSpPr>
      <dsp:spPr>
        <a:xfrm rot="5400000">
          <a:off x="698610" y="3360523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300" kern="1200" smtClean="0"/>
            <a:t>Rangkaian L-C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3599943"/>
        <a:ext cx="1193572" cy="755607"/>
      </dsp:txXfrm>
    </dsp:sp>
    <dsp:sp modelId="{E88F25B0-9CA7-4AEB-A5AB-1874B38EDDC6}">
      <dsp:nvSpPr>
        <dsp:cNvPr id="0" name=""/>
        <dsp:cNvSpPr/>
      </dsp:nvSpPr>
      <dsp:spPr>
        <a:xfrm>
          <a:off x="130798" y="3666119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2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32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2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E</a:t>
          </a:r>
          <a:endParaRPr lang="en-US" sz="1700" kern="1200" dirty="0">
            <a:latin typeface="Calibri" pitchFamily="34" charset="0"/>
          </a:endParaRPr>
        </a:p>
      </dsp:txBody>
      <dsp:txXfrm>
        <a:off x="145724" y="3681045"/>
        <a:ext cx="275903" cy="593405"/>
      </dsp:txXfrm>
    </dsp:sp>
    <dsp:sp modelId="{3E6DB9B2-5929-4DCD-A4E3-0729DE344D32}">
      <dsp:nvSpPr>
        <dsp:cNvPr id="0" name=""/>
        <dsp:cNvSpPr/>
      </dsp:nvSpPr>
      <dsp:spPr>
        <a:xfrm rot="5400000">
          <a:off x="698610" y="4250217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300" kern="1200" smtClean="0"/>
            <a:t>Rangkaian R-L-C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4489637"/>
        <a:ext cx="1193572" cy="755607"/>
      </dsp:txXfrm>
    </dsp:sp>
    <dsp:sp modelId="{37A0ECB6-5D81-4B0D-9BCA-90A8A52E6A8A}">
      <dsp:nvSpPr>
        <dsp:cNvPr id="0" name=""/>
        <dsp:cNvSpPr/>
      </dsp:nvSpPr>
      <dsp:spPr>
        <a:xfrm>
          <a:off x="130798" y="4555813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F</a:t>
          </a:r>
          <a:endParaRPr lang="en-US" sz="1700" kern="1200" dirty="0">
            <a:latin typeface="Calibri" pitchFamily="34" charset="0"/>
          </a:endParaRPr>
        </a:p>
      </dsp:txBody>
      <dsp:txXfrm>
        <a:off x="145724" y="4570739"/>
        <a:ext cx="275903" cy="59340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698610" y="-198254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Induktansi Bersama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41166"/>
        <a:ext cx="1193572" cy="755607"/>
      </dsp:txXfrm>
    </dsp:sp>
    <dsp:sp modelId="{0CA7C948-4AE6-4A0E-8C4E-6EA1FD1095B1}">
      <dsp:nvSpPr>
        <dsp:cNvPr id="0" name=""/>
        <dsp:cNvSpPr/>
      </dsp:nvSpPr>
      <dsp:spPr>
        <a:xfrm>
          <a:off x="122873" y="107341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22267"/>
        <a:ext cx="275903" cy="593405"/>
      </dsp:txXfrm>
    </dsp:sp>
    <dsp:sp modelId="{C32B95E3-D776-4138-A054-ACE0069A7851}">
      <dsp:nvSpPr>
        <dsp:cNvPr id="0" name=""/>
        <dsp:cNvSpPr/>
      </dsp:nvSpPr>
      <dsp:spPr>
        <a:xfrm rot="5400000">
          <a:off x="698610" y="691440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Induktansi Diri dan Induktor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930860"/>
        <a:ext cx="1193572" cy="755607"/>
      </dsp:txXfrm>
    </dsp:sp>
    <dsp:sp modelId="{83071D6C-3261-4DB0-B44C-35C0FA83A203}">
      <dsp:nvSpPr>
        <dsp:cNvPr id="0" name=""/>
        <dsp:cNvSpPr/>
      </dsp:nvSpPr>
      <dsp:spPr>
        <a:xfrm>
          <a:off x="122873" y="997035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8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8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011961"/>
        <a:ext cx="275903" cy="593405"/>
      </dsp:txXfrm>
    </dsp:sp>
    <dsp:sp modelId="{BA089AD1-FD51-44EF-A9C9-E4555A5DF0BA}">
      <dsp:nvSpPr>
        <dsp:cNvPr id="0" name=""/>
        <dsp:cNvSpPr/>
      </dsp:nvSpPr>
      <dsp:spPr>
        <a:xfrm rot="5400000">
          <a:off x="698610" y="1581134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Induktor dan Energi Medan Magnet 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1820554"/>
        <a:ext cx="1193572" cy="755607"/>
      </dsp:txXfrm>
    </dsp:sp>
    <dsp:sp modelId="{41F2985F-06DA-4C1D-843C-BDA1E372A194}">
      <dsp:nvSpPr>
        <dsp:cNvPr id="0" name=""/>
        <dsp:cNvSpPr/>
      </dsp:nvSpPr>
      <dsp:spPr>
        <a:xfrm>
          <a:off x="122873" y="1886730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6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6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1901656"/>
        <a:ext cx="275903" cy="593405"/>
      </dsp:txXfrm>
    </dsp:sp>
    <dsp:sp modelId="{B6980840-7B2F-4D20-8568-DBE96DDF4E6D}">
      <dsp:nvSpPr>
        <dsp:cNvPr id="0" name=""/>
        <dsp:cNvSpPr/>
      </dsp:nvSpPr>
      <dsp:spPr>
        <a:xfrm rot="5400000">
          <a:off x="698610" y="2470828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Rangkaian R-L</a:t>
          </a:r>
          <a:r>
            <a:rPr lang="id-ID" sz="1300" kern="1200" smtClean="0"/>
            <a:t> 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2710248"/>
        <a:ext cx="1193572" cy="755607"/>
      </dsp:txXfrm>
    </dsp:sp>
    <dsp:sp modelId="{4B43496D-7723-4303-A141-E27633D214E7}">
      <dsp:nvSpPr>
        <dsp:cNvPr id="0" name=""/>
        <dsp:cNvSpPr/>
      </dsp:nvSpPr>
      <dsp:spPr>
        <a:xfrm>
          <a:off x="122873" y="2776424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4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4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2791350"/>
        <a:ext cx="275903" cy="593405"/>
      </dsp:txXfrm>
    </dsp:sp>
    <dsp:sp modelId="{34377E5E-F1FD-46B0-B2AF-F0D7C84D5A56}">
      <dsp:nvSpPr>
        <dsp:cNvPr id="0" name=""/>
        <dsp:cNvSpPr/>
      </dsp:nvSpPr>
      <dsp:spPr>
        <a:xfrm rot="5400000">
          <a:off x="698610" y="3360523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300" kern="1200" smtClean="0"/>
            <a:t>Rangkaian L-C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3599943"/>
        <a:ext cx="1193572" cy="755607"/>
      </dsp:txXfrm>
    </dsp:sp>
    <dsp:sp modelId="{E88F25B0-9CA7-4AEB-A5AB-1874B38EDDC6}">
      <dsp:nvSpPr>
        <dsp:cNvPr id="0" name=""/>
        <dsp:cNvSpPr/>
      </dsp:nvSpPr>
      <dsp:spPr>
        <a:xfrm>
          <a:off x="130798" y="3666119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2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32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2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E</a:t>
          </a:r>
          <a:endParaRPr lang="en-US" sz="1700" kern="1200" dirty="0">
            <a:latin typeface="Calibri" pitchFamily="34" charset="0"/>
          </a:endParaRPr>
        </a:p>
      </dsp:txBody>
      <dsp:txXfrm>
        <a:off x="145724" y="3681045"/>
        <a:ext cx="275903" cy="593405"/>
      </dsp:txXfrm>
    </dsp:sp>
    <dsp:sp modelId="{3E6DB9B2-5929-4DCD-A4E3-0729DE344D32}">
      <dsp:nvSpPr>
        <dsp:cNvPr id="0" name=""/>
        <dsp:cNvSpPr/>
      </dsp:nvSpPr>
      <dsp:spPr>
        <a:xfrm rot="5400000">
          <a:off x="698610" y="4250217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300" kern="1200" smtClean="0"/>
            <a:t>Rangkaian R-L-C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4489637"/>
        <a:ext cx="1193572" cy="755607"/>
      </dsp:txXfrm>
    </dsp:sp>
    <dsp:sp modelId="{37A0ECB6-5D81-4B0D-9BCA-90A8A52E6A8A}">
      <dsp:nvSpPr>
        <dsp:cNvPr id="0" name=""/>
        <dsp:cNvSpPr/>
      </dsp:nvSpPr>
      <dsp:spPr>
        <a:xfrm>
          <a:off x="130798" y="4555813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F</a:t>
          </a:r>
          <a:endParaRPr lang="en-US" sz="1700" kern="1200" dirty="0">
            <a:latin typeface="Calibri" pitchFamily="34" charset="0"/>
          </a:endParaRPr>
        </a:p>
      </dsp:txBody>
      <dsp:txXfrm>
        <a:off x="145724" y="4570739"/>
        <a:ext cx="275903" cy="5934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698610" y="-198254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Induktansi Bersama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41166"/>
        <a:ext cx="1193572" cy="755607"/>
      </dsp:txXfrm>
    </dsp:sp>
    <dsp:sp modelId="{0CA7C948-4AE6-4A0E-8C4E-6EA1FD1095B1}">
      <dsp:nvSpPr>
        <dsp:cNvPr id="0" name=""/>
        <dsp:cNvSpPr/>
      </dsp:nvSpPr>
      <dsp:spPr>
        <a:xfrm>
          <a:off x="122873" y="107341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22267"/>
        <a:ext cx="275903" cy="593405"/>
      </dsp:txXfrm>
    </dsp:sp>
    <dsp:sp modelId="{C32B95E3-D776-4138-A054-ACE0069A7851}">
      <dsp:nvSpPr>
        <dsp:cNvPr id="0" name=""/>
        <dsp:cNvSpPr/>
      </dsp:nvSpPr>
      <dsp:spPr>
        <a:xfrm rot="5400000">
          <a:off x="698610" y="691440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Induktansi Diri dan Induktor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930860"/>
        <a:ext cx="1193572" cy="755607"/>
      </dsp:txXfrm>
    </dsp:sp>
    <dsp:sp modelId="{83071D6C-3261-4DB0-B44C-35C0FA83A203}">
      <dsp:nvSpPr>
        <dsp:cNvPr id="0" name=""/>
        <dsp:cNvSpPr/>
      </dsp:nvSpPr>
      <dsp:spPr>
        <a:xfrm>
          <a:off x="122873" y="997035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8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8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011961"/>
        <a:ext cx="275903" cy="593405"/>
      </dsp:txXfrm>
    </dsp:sp>
    <dsp:sp modelId="{BA089AD1-FD51-44EF-A9C9-E4555A5DF0BA}">
      <dsp:nvSpPr>
        <dsp:cNvPr id="0" name=""/>
        <dsp:cNvSpPr/>
      </dsp:nvSpPr>
      <dsp:spPr>
        <a:xfrm rot="5400000">
          <a:off x="698610" y="1581134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Induktor dan Energi Medan Magnet 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1820554"/>
        <a:ext cx="1193572" cy="755607"/>
      </dsp:txXfrm>
    </dsp:sp>
    <dsp:sp modelId="{41F2985F-06DA-4C1D-843C-BDA1E372A194}">
      <dsp:nvSpPr>
        <dsp:cNvPr id="0" name=""/>
        <dsp:cNvSpPr/>
      </dsp:nvSpPr>
      <dsp:spPr>
        <a:xfrm>
          <a:off x="122873" y="1886730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6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6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1901656"/>
        <a:ext cx="275903" cy="593405"/>
      </dsp:txXfrm>
    </dsp:sp>
    <dsp:sp modelId="{B6980840-7B2F-4D20-8568-DBE96DDF4E6D}">
      <dsp:nvSpPr>
        <dsp:cNvPr id="0" name=""/>
        <dsp:cNvSpPr/>
      </dsp:nvSpPr>
      <dsp:spPr>
        <a:xfrm rot="5400000">
          <a:off x="698610" y="2470828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Rangkaian R-L</a:t>
          </a:r>
          <a:r>
            <a:rPr lang="id-ID" sz="1300" kern="1200" smtClean="0"/>
            <a:t> 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2710248"/>
        <a:ext cx="1193572" cy="755607"/>
      </dsp:txXfrm>
    </dsp:sp>
    <dsp:sp modelId="{4B43496D-7723-4303-A141-E27633D214E7}">
      <dsp:nvSpPr>
        <dsp:cNvPr id="0" name=""/>
        <dsp:cNvSpPr/>
      </dsp:nvSpPr>
      <dsp:spPr>
        <a:xfrm>
          <a:off x="122873" y="2776424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4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4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2791350"/>
        <a:ext cx="275903" cy="593405"/>
      </dsp:txXfrm>
    </dsp:sp>
    <dsp:sp modelId="{34377E5E-F1FD-46B0-B2AF-F0D7C84D5A56}">
      <dsp:nvSpPr>
        <dsp:cNvPr id="0" name=""/>
        <dsp:cNvSpPr/>
      </dsp:nvSpPr>
      <dsp:spPr>
        <a:xfrm rot="5400000">
          <a:off x="698610" y="3360523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300" kern="1200" smtClean="0"/>
            <a:t>Rangkaian L-C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3599943"/>
        <a:ext cx="1193572" cy="755607"/>
      </dsp:txXfrm>
    </dsp:sp>
    <dsp:sp modelId="{E88F25B0-9CA7-4AEB-A5AB-1874B38EDDC6}">
      <dsp:nvSpPr>
        <dsp:cNvPr id="0" name=""/>
        <dsp:cNvSpPr/>
      </dsp:nvSpPr>
      <dsp:spPr>
        <a:xfrm>
          <a:off x="130798" y="3666119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2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32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2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E</a:t>
          </a:r>
          <a:endParaRPr lang="en-US" sz="1700" kern="1200" dirty="0">
            <a:latin typeface="Calibri" pitchFamily="34" charset="0"/>
          </a:endParaRPr>
        </a:p>
      </dsp:txBody>
      <dsp:txXfrm>
        <a:off x="145724" y="3681045"/>
        <a:ext cx="275903" cy="593405"/>
      </dsp:txXfrm>
    </dsp:sp>
    <dsp:sp modelId="{3E6DB9B2-5929-4DCD-A4E3-0729DE344D32}">
      <dsp:nvSpPr>
        <dsp:cNvPr id="0" name=""/>
        <dsp:cNvSpPr/>
      </dsp:nvSpPr>
      <dsp:spPr>
        <a:xfrm rot="5400000">
          <a:off x="698610" y="4250217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300" kern="1200" smtClean="0"/>
            <a:t>Rangkaian R-L-C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4489637"/>
        <a:ext cx="1193572" cy="755607"/>
      </dsp:txXfrm>
    </dsp:sp>
    <dsp:sp modelId="{37A0ECB6-5D81-4B0D-9BCA-90A8A52E6A8A}">
      <dsp:nvSpPr>
        <dsp:cNvPr id="0" name=""/>
        <dsp:cNvSpPr/>
      </dsp:nvSpPr>
      <dsp:spPr>
        <a:xfrm>
          <a:off x="130798" y="4555813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F</a:t>
          </a:r>
          <a:endParaRPr lang="en-US" sz="1700" kern="1200" dirty="0">
            <a:latin typeface="Calibri" pitchFamily="34" charset="0"/>
          </a:endParaRPr>
        </a:p>
      </dsp:txBody>
      <dsp:txXfrm>
        <a:off x="145724" y="4570739"/>
        <a:ext cx="275903" cy="5934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698610" y="-198254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Induktansi Bersama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41166"/>
        <a:ext cx="1193572" cy="755607"/>
      </dsp:txXfrm>
    </dsp:sp>
    <dsp:sp modelId="{0CA7C948-4AE6-4A0E-8C4E-6EA1FD1095B1}">
      <dsp:nvSpPr>
        <dsp:cNvPr id="0" name=""/>
        <dsp:cNvSpPr/>
      </dsp:nvSpPr>
      <dsp:spPr>
        <a:xfrm>
          <a:off x="122873" y="107341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22267"/>
        <a:ext cx="275903" cy="593405"/>
      </dsp:txXfrm>
    </dsp:sp>
    <dsp:sp modelId="{C32B95E3-D776-4138-A054-ACE0069A7851}">
      <dsp:nvSpPr>
        <dsp:cNvPr id="0" name=""/>
        <dsp:cNvSpPr/>
      </dsp:nvSpPr>
      <dsp:spPr>
        <a:xfrm rot="5400000">
          <a:off x="698610" y="691440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Induktansi Diri dan Induktor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930860"/>
        <a:ext cx="1193572" cy="755607"/>
      </dsp:txXfrm>
    </dsp:sp>
    <dsp:sp modelId="{83071D6C-3261-4DB0-B44C-35C0FA83A203}">
      <dsp:nvSpPr>
        <dsp:cNvPr id="0" name=""/>
        <dsp:cNvSpPr/>
      </dsp:nvSpPr>
      <dsp:spPr>
        <a:xfrm>
          <a:off x="122873" y="997035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8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8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011961"/>
        <a:ext cx="275903" cy="593405"/>
      </dsp:txXfrm>
    </dsp:sp>
    <dsp:sp modelId="{BA089AD1-FD51-44EF-A9C9-E4555A5DF0BA}">
      <dsp:nvSpPr>
        <dsp:cNvPr id="0" name=""/>
        <dsp:cNvSpPr/>
      </dsp:nvSpPr>
      <dsp:spPr>
        <a:xfrm rot="5400000">
          <a:off x="698610" y="1581134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Induktor dan Energi Medan Magnet 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1820554"/>
        <a:ext cx="1193572" cy="755607"/>
      </dsp:txXfrm>
    </dsp:sp>
    <dsp:sp modelId="{41F2985F-06DA-4C1D-843C-BDA1E372A194}">
      <dsp:nvSpPr>
        <dsp:cNvPr id="0" name=""/>
        <dsp:cNvSpPr/>
      </dsp:nvSpPr>
      <dsp:spPr>
        <a:xfrm>
          <a:off x="122873" y="1886730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6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6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1901656"/>
        <a:ext cx="275903" cy="593405"/>
      </dsp:txXfrm>
    </dsp:sp>
    <dsp:sp modelId="{B6980840-7B2F-4D20-8568-DBE96DDF4E6D}">
      <dsp:nvSpPr>
        <dsp:cNvPr id="0" name=""/>
        <dsp:cNvSpPr/>
      </dsp:nvSpPr>
      <dsp:spPr>
        <a:xfrm rot="5400000">
          <a:off x="698610" y="2470828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Rangkaian R-L</a:t>
          </a:r>
          <a:r>
            <a:rPr lang="id-ID" sz="1300" kern="1200" smtClean="0"/>
            <a:t> 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2710248"/>
        <a:ext cx="1193572" cy="755607"/>
      </dsp:txXfrm>
    </dsp:sp>
    <dsp:sp modelId="{4B43496D-7723-4303-A141-E27633D214E7}">
      <dsp:nvSpPr>
        <dsp:cNvPr id="0" name=""/>
        <dsp:cNvSpPr/>
      </dsp:nvSpPr>
      <dsp:spPr>
        <a:xfrm>
          <a:off x="122873" y="2776424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4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4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2791350"/>
        <a:ext cx="275903" cy="593405"/>
      </dsp:txXfrm>
    </dsp:sp>
    <dsp:sp modelId="{34377E5E-F1FD-46B0-B2AF-F0D7C84D5A56}">
      <dsp:nvSpPr>
        <dsp:cNvPr id="0" name=""/>
        <dsp:cNvSpPr/>
      </dsp:nvSpPr>
      <dsp:spPr>
        <a:xfrm rot="5400000">
          <a:off x="698610" y="3360523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300" kern="1200" smtClean="0"/>
            <a:t>Rangkaian L-C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3599943"/>
        <a:ext cx="1193572" cy="755607"/>
      </dsp:txXfrm>
    </dsp:sp>
    <dsp:sp modelId="{E88F25B0-9CA7-4AEB-A5AB-1874B38EDDC6}">
      <dsp:nvSpPr>
        <dsp:cNvPr id="0" name=""/>
        <dsp:cNvSpPr/>
      </dsp:nvSpPr>
      <dsp:spPr>
        <a:xfrm>
          <a:off x="130798" y="3666119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2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32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2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E</a:t>
          </a:r>
          <a:endParaRPr lang="en-US" sz="1700" kern="1200" dirty="0">
            <a:latin typeface="Calibri" pitchFamily="34" charset="0"/>
          </a:endParaRPr>
        </a:p>
      </dsp:txBody>
      <dsp:txXfrm>
        <a:off x="145724" y="3681045"/>
        <a:ext cx="275903" cy="593405"/>
      </dsp:txXfrm>
    </dsp:sp>
    <dsp:sp modelId="{3E6DB9B2-5929-4DCD-A4E3-0729DE344D32}">
      <dsp:nvSpPr>
        <dsp:cNvPr id="0" name=""/>
        <dsp:cNvSpPr/>
      </dsp:nvSpPr>
      <dsp:spPr>
        <a:xfrm rot="5400000">
          <a:off x="698610" y="4250217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300" kern="1200" smtClean="0"/>
            <a:t>Rangkaian R-L-C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4489637"/>
        <a:ext cx="1193572" cy="755607"/>
      </dsp:txXfrm>
    </dsp:sp>
    <dsp:sp modelId="{37A0ECB6-5D81-4B0D-9BCA-90A8A52E6A8A}">
      <dsp:nvSpPr>
        <dsp:cNvPr id="0" name=""/>
        <dsp:cNvSpPr/>
      </dsp:nvSpPr>
      <dsp:spPr>
        <a:xfrm>
          <a:off x="130798" y="4555813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F</a:t>
          </a:r>
          <a:endParaRPr lang="en-US" sz="1700" kern="1200" dirty="0">
            <a:latin typeface="Calibri" pitchFamily="34" charset="0"/>
          </a:endParaRPr>
        </a:p>
      </dsp:txBody>
      <dsp:txXfrm>
        <a:off x="145724" y="4570739"/>
        <a:ext cx="275903" cy="5934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698610" y="-198254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Induktansi Bersama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41166"/>
        <a:ext cx="1193572" cy="755607"/>
      </dsp:txXfrm>
    </dsp:sp>
    <dsp:sp modelId="{0CA7C948-4AE6-4A0E-8C4E-6EA1FD1095B1}">
      <dsp:nvSpPr>
        <dsp:cNvPr id="0" name=""/>
        <dsp:cNvSpPr/>
      </dsp:nvSpPr>
      <dsp:spPr>
        <a:xfrm>
          <a:off x="122873" y="107341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22267"/>
        <a:ext cx="275903" cy="593405"/>
      </dsp:txXfrm>
    </dsp:sp>
    <dsp:sp modelId="{C32B95E3-D776-4138-A054-ACE0069A7851}">
      <dsp:nvSpPr>
        <dsp:cNvPr id="0" name=""/>
        <dsp:cNvSpPr/>
      </dsp:nvSpPr>
      <dsp:spPr>
        <a:xfrm rot="5400000">
          <a:off x="698610" y="691440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Induktansi Diri dan Induktor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930860"/>
        <a:ext cx="1193572" cy="755607"/>
      </dsp:txXfrm>
    </dsp:sp>
    <dsp:sp modelId="{83071D6C-3261-4DB0-B44C-35C0FA83A203}">
      <dsp:nvSpPr>
        <dsp:cNvPr id="0" name=""/>
        <dsp:cNvSpPr/>
      </dsp:nvSpPr>
      <dsp:spPr>
        <a:xfrm>
          <a:off x="122873" y="997035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8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8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011961"/>
        <a:ext cx="275903" cy="593405"/>
      </dsp:txXfrm>
    </dsp:sp>
    <dsp:sp modelId="{BA089AD1-FD51-44EF-A9C9-E4555A5DF0BA}">
      <dsp:nvSpPr>
        <dsp:cNvPr id="0" name=""/>
        <dsp:cNvSpPr/>
      </dsp:nvSpPr>
      <dsp:spPr>
        <a:xfrm rot="5400000">
          <a:off x="698610" y="1581134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Induktor dan Energi Medan Magnet 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1820554"/>
        <a:ext cx="1193572" cy="755607"/>
      </dsp:txXfrm>
    </dsp:sp>
    <dsp:sp modelId="{41F2985F-06DA-4C1D-843C-BDA1E372A194}">
      <dsp:nvSpPr>
        <dsp:cNvPr id="0" name=""/>
        <dsp:cNvSpPr/>
      </dsp:nvSpPr>
      <dsp:spPr>
        <a:xfrm>
          <a:off x="122873" y="1886730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6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6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1901656"/>
        <a:ext cx="275903" cy="593405"/>
      </dsp:txXfrm>
    </dsp:sp>
    <dsp:sp modelId="{B6980840-7B2F-4D20-8568-DBE96DDF4E6D}">
      <dsp:nvSpPr>
        <dsp:cNvPr id="0" name=""/>
        <dsp:cNvSpPr/>
      </dsp:nvSpPr>
      <dsp:spPr>
        <a:xfrm rot="5400000">
          <a:off x="698610" y="2470828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Rangkaian R-L</a:t>
          </a:r>
          <a:r>
            <a:rPr lang="id-ID" sz="1300" kern="1200" smtClean="0"/>
            <a:t> 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2710248"/>
        <a:ext cx="1193572" cy="755607"/>
      </dsp:txXfrm>
    </dsp:sp>
    <dsp:sp modelId="{4B43496D-7723-4303-A141-E27633D214E7}">
      <dsp:nvSpPr>
        <dsp:cNvPr id="0" name=""/>
        <dsp:cNvSpPr/>
      </dsp:nvSpPr>
      <dsp:spPr>
        <a:xfrm>
          <a:off x="122873" y="2776424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4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4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2791350"/>
        <a:ext cx="275903" cy="593405"/>
      </dsp:txXfrm>
    </dsp:sp>
    <dsp:sp modelId="{34377E5E-F1FD-46B0-B2AF-F0D7C84D5A56}">
      <dsp:nvSpPr>
        <dsp:cNvPr id="0" name=""/>
        <dsp:cNvSpPr/>
      </dsp:nvSpPr>
      <dsp:spPr>
        <a:xfrm rot="5400000">
          <a:off x="698610" y="3360523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300" kern="1200" smtClean="0"/>
            <a:t>Rangkaian L-C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3599943"/>
        <a:ext cx="1193572" cy="755607"/>
      </dsp:txXfrm>
    </dsp:sp>
    <dsp:sp modelId="{E88F25B0-9CA7-4AEB-A5AB-1874B38EDDC6}">
      <dsp:nvSpPr>
        <dsp:cNvPr id="0" name=""/>
        <dsp:cNvSpPr/>
      </dsp:nvSpPr>
      <dsp:spPr>
        <a:xfrm>
          <a:off x="130798" y="3666119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2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32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2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E</a:t>
          </a:r>
          <a:endParaRPr lang="en-US" sz="1700" kern="1200" dirty="0">
            <a:latin typeface="Calibri" pitchFamily="34" charset="0"/>
          </a:endParaRPr>
        </a:p>
      </dsp:txBody>
      <dsp:txXfrm>
        <a:off x="145724" y="3681045"/>
        <a:ext cx="275903" cy="593405"/>
      </dsp:txXfrm>
    </dsp:sp>
    <dsp:sp modelId="{3E6DB9B2-5929-4DCD-A4E3-0729DE344D32}">
      <dsp:nvSpPr>
        <dsp:cNvPr id="0" name=""/>
        <dsp:cNvSpPr/>
      </dsp:nvSpPr>
      <dsp:spPr>
        <a:xfrm rot="5400000">
          <a:off x="698610" y="4250217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300" kern="1200" smtClean="0"/>
            <a:t>Rangkaian R-L-C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4489637"/>
        <a:ext cx="1193572" cy="755607"/>
      </dsp:txXfrm>
    </dsp:sp>
    <dsp:sp modelId="{37A0ECB6-5D81-4B0D-9BCA-90A8A52E6A8A}">
      <dsp:nvSpPr>
        <dsp:cNvPr id="0" name=""/>
        <dsp:cNvSpPr/>
      </dsp:nvSpPr>
      <dsp:spPr>
        <a:xfrm>
          <a:off x="130798" y="4555813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F</a:t>
          </a:r>
          <a:endParaRPr lang="en-US" sz="1700" kern="1200" dirty="0">
            <a:latin typeface="Calibri" pitchFamily="34" charset="0"/>
          </a:endParaRPr>
        </a:p>
      </dsp:txBody>
      <dsp:txXfrm>
        <a:off x="145724" y="4570739"/>
        <a:ext cx="275903" cy="5934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698610" y="-198254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Induktansi Bersama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41166"/>
        <a:ext cx="1193572" cy="755607"/>
      </dsp:txXfrm>
    </dsp:sp>
    <dsp:sp modelId="{0CA7C948-4AE6-4A0E-8C4E-6EA1FD1095B1}">
      <dsp:nvSpPr>
        <dsp:cNvPr id="0" name=""/>
        <dsp:cNvSpPr/>
      </dsp:nvSpPr>
      <dsp:spPr>
        <a:xfrm>
          <a:off x="122873" y="107341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22267"/>
        <a:ext cx="275903" cy="593405"/>
      </dsp:txXfrm>
    </dsp:sp>
    <dsp:sp modelId="{C32B95E3-D776-4138-A054-ACE0069A7851}">
      <dsp:nvSpPr>
        <dsp:cNvPr id="0" name=""/>
        <dsp:cNvSpPr/>
      </dsp:nvSpPr>
      <dsp:spPr>
        <a:xfrm rot="5400000">
          <a:off x="698610" y="691440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Induktansi Diri dan Induktor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930860"/>
        <a:ext cx="1193572" cy="755607"/>
      </dsp:txXfrm>
    </dsp:sp>
    <dsp:sp modelId="{83071D6C-3261-4DB0-B44C-35C0FA83A203}">
      <dsp:nvSpPr>
        <dsp:cNvPr id="0" name=""/>
        <dsp:cNvSpPr/>
      </dsp:nvSpPr>
      <dsp:spPr>
        <a:xfrm>
          <a:off x="122873" y="997035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8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8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011961"/>
        <a:ext cx="275903" cy="593405"/>
      </dsp:txXfrm>
    </dsp:sp>
    <dsp:sp modelId="{BA089AD1-FD51-44EF-A9C9-E4555A5DF0BA}">
      <dsp:nvSpPr>
        <dsp:cNvPr id="0" name=""/>
        <dsp:cNvSpPr/>
      </dsp:nvSpPr>
      <dsp:spPr>
        <a:xfrm rot="5400000">
          <a:off x="698610" y="1581134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Induktor dan Energi Medan Magnet 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1820554"/>
        <a:ext cx="1193572" cy="755607"/>
      </dsp:txXfrm>
    </dsp:sp>
    <dsp:sp modelId="{41F2985F-06DA-4C1D-843C-BDA1E372A194}">
      <dsp:nvSpPr>
        <dsp:cNvPr id="0" name=""/>
        <dsp:cNvSpPr/>
      </dsp:nvSpPr>
      <dsp:spPr>
        <a:xfrm>
          <a:off x="122873" y="1886730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6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6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1901656"/>
        <a:ext cx="275903" cy="593405"/>
      </dsp:txXfrm>
    </dsp:sp>
    <dsp:sp modelId="{B6980840-7B2F-4D20-8568-DBE96DDF4E6D}">
      <dsp:nvSpPr>
        <dsp:cNvPr id="0" name=""/>
        <dsp:cNvSpPr/>
      </dsp:nvSpPr>
      <dsp:spPr>
        <a:xfrm rot="5400000">
          <a:off x="698610" y="2470828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Rangkaian R-L</a:t>
          </a:r>
          <a:r>
            <a:rPr lang="id-ID" sz="1300" kern="1200" smtClean="0"/>
            <a:t> 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2710248"/>
        <a:ext cx="1193572" cy="755607"/>
      </dsp:txXfrm>
    </dsp:sp>
    <dsp:sp modelId="{4B43496D-7723-4303-A141-E27633D214E7}">
      <dsp:nvSpPr>
        <dsp:cNvPr id="0" name=""/>
        <dsp:cNvSpPr/>
      </dsp:nvSpPr>
      <dsp:spPr>
        <a:xfrm>
          <a:off x="122873" y="2776424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4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4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2791350"/>
        <a:ext cx="275903" cy="593405"/>
      </dsp:txXfrm>
    </dsp:sp>
    <dsp:sp modelId="{34377E5E-F1FD-46B0-B2AF-F0D7C84D5A56}">
      <dsp:nvSpPr>
        <dsp:cNvPr id="0" name=""/>
        <dsp:cNvSpPr/>
      </dsp:nvSpPr>
      <dsp:spPr>
        <a:xfrm rot="5400000">
          <a:off x="698610" y="3360523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300" kern="1200" smtClean="0"/>
            <a:t>Rangkaian L-C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3599943"/>
        <a:ext cx="1193572" cy="755607"/>
      </dsp:txXfrm>
    </dsp:sp>
    <dsp:sp modelId="{E88F25B0-9CA7-4AEB-A5AB-1874B38EDDC6}">
      <dsp:nvSpPr>
        <dsp:cNvPr id="0" name=""/>
        <dsp:cNvSpPr/>
      </dsp:nvSpPr>
      <dsp:spPr>
        <a:xfrm>
          <a:off x="130798" y="3666119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2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32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2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E</a:t>
          </a:r>
          <a:endParaRPr lang="en-US" sz="1700" kern="1200" dirty="0">
            <a:latin typeface="Calibri" pitchFamily="34" charset="0"/>
          </a:endParaRPr>
        </a:p>
      </dsp:txBody>
      <dsp:txXfrm>
        <a:off x="145724" y="3681045"/>
        <a:ext cx="275903" cy="593405"/>
      </dsp:txXfrm>
    </dsp:sp>
    <dsp:sp modelId="{3E6DB9B2-5929-4DCD-A4E3-0729DE344D32}">
      <dsp:nvSpPr>
        <dsp:cNvPr id="0" name=""/>
        <dsp:cNvSpPr/>
      </dsp:nvSpPr>
      <dsp:spPr>
        <a:xfrm rot="5400000">
          <a:off x="698610" y="4250217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300" kern="1200" smtClean="0"/>
            <a:t>Rangkaian R-L-C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4489637"/>
        <a:ext cx="1193572" cy="755607"/>
      </dsp:txXfrm>
    </dsp:sp>
    <dsp:sp modelId="{37A0ECB6-5D81-4B0D-9BCA-90A8A52E6A8A}">
      <dsp:nvSpPr>
        <dsp:cNvPr id="0" name=""/>
        <dsp:cNvSpPr/>
      </dsp:nvSpPr>
      <dsp:spPr>
        <a:xfrm>
          <a:off x="130798" y="4555813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F</a:t>
          </a:r>
          <a:endParaRPr lang="en-US" sz="1700" kern="1200" dirty="0">
            <a:latin typeface="Calibri" pitchFamily="34" charset="0"/>
          </a:endParaRPr>
        </a:p>
      </dsp:txBody>
      <dsp:txXfrm>
        <a:off x="145724" y="4570739"/>
        <a:ext cx="275903" cy="5934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698610" y="-198254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Induktansi Bersama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41166"/>
        <a:ext cx="1193572" cy="755607"/>
      </dsp:txXfrm>
    </dsp:sp>
    <dsp:sp modelId="{0CA7C948-4AE6-4A0E-8C4E-6EA1FD1095B1}">
      <dsp:nvSpPr>
        <dsp:cNvPr id="0" name=""/>
        <dsp:cNvSpPr/>
      </dsp:nvSpPr>
      <dsp:spPr>
        <a:xfrm>
          <a:off x="122873" y="107341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22267"/>
        <a:ext cx="275903" cy="593405"/>
      </dsp:txXfrm>
    </dsp:sp>
    <dsp:sp modelId="{C32B95E3-D776-4138-A054-ACE0069A7851}">
      <dsp:nvSpPr>
        <dsp:cNvPr id="0" name=""/>
        <dsp:cNvSpPr/>
      </dsp:nvSpPr>
      <dsp:spPr>
        <a:xfrm rot="5400000">
          <a:off x="698610" y="691440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Induktansi Diri dan Induktor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930860"/>
        <a:ext cx="1193572" cy="755607"/>
      </dsp:txXfrm>
    </dsp:sp>
    <dsp:sp modelId="{83071D6C-3261-4DB0-B44C-35C0FA83A203}">
      <dsp:nvSpPr>
        <dsp:cNvPr id="0" name=""/>
        <dsp:cNvSpPr/>
      </dsp:nvSpPr>
      <dsp:spPr>
        <a:xfrm>
          <a:off x="122873" y="997035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8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8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011961"/>
        <a:ext cx="275903" cy="593405"/>
      </dsp:txXfrm>
    </dsp:sp>
    <dsp:sp modelId="{BA089AD1-FD51-44EF-A9C9-E4555A5DF0BA}">
      <dsp:nvSpPr>
        <dsp:cNvPr id="0" name=""/>
        <dsp:cNvSpPr/>
      </dsp:nvSpPr>
      <dsp:spPr>
        <a:xfrm rot="5400000">
          <a:off x="698610" y="1581134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Induktor dan Energi Medan Magnet 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1820554"/>
        <a:ext cx="1193572" cy="755607"/>
      </dsp:txXfrm>
    </dsp:sp>
    <dsp:sp modelId="{41F2985F-06DA-4C1D-843C-BDA1E372A194}">
      <dsp:nvSpPr>
        <dsp:cNvPr id="0" name=""/>
        <dsp:cNvSpPr/>
      </dsp:nvSpPr>
      <dsp:spPr>
        <a:xfrm>
          <a:off x="122873" y="1886730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6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6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1901656"/>
        <a:ext cx="275903" cy="593405"/>
      </dsp:txXfrm>
    </dsp:sp>
    <dsp:sp modelId="{B6980840-7B2F-4D20-8568-DBE96DDF4E6D}">
      <dsp:nvSpPr>
        <dsp:cNvPr id="0" name=""/>
        <dsp:cNvSpPr/>
      </dsp:nvSpPr>
      <dsp:spPr>
        <a:xfrm rot="5400000">
          <a:off x="698610" y="2470828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Rangkaian R-L</a:t>
          </a:r>
          <a:r>
            <a:rPr lang="id-ID" sz="1300" kern="1200" smtClean="0"/>
            <a:t> 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2710248"/>
        <a:ext cx="1193572" cy="755607"/>
      </dsp:txXfrm>
    </dsp:sp>
    <dsp:sp modelId="{4B43496D-7723-4303-A141-E27633D214E7}">
      <dsp:nvSpPr>
        <dsp:cNvPr id="0" name=""/>
        <dsp:cNvSpPr/>
      </dsp:nvSpPr>
      <dsp:spPr>
        <a:xfrm>
          <a:off x="122873" y="2776424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4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4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2791350"/>
        <a:ext cx="275903" cy="593405"/>
      </dsp:txXfrm>
    </dsp:sp>
    <dsp:sp modelId="{34377E5E-F1FD-46B0-B2AF-F0D7C84D5A56}">
      <dsp:nvSpPr>
        <dsp:cNvPr id="0" name=""/>
        <dsp:cNvSpPr/>
      </dsp:nvSpPr>
      <dsp:spPr>
        <a:xfrm rot="5400000">
          <a:off x="698610" y="3360523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300" kern="1200" smtClean="0"/>
            <a:t>Rangkaian L-C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3599943"/>
        <a:ext cx="1193572" cy="755607"/>
      </dsp:txXfrm>
    </dsp:sp>
    <dsp:sp modelId="{E88F25B0-9CA7-4AEB-A5AB-1874B38EDDC6}">
      <dsp:nvSpPr>
        <dsp:cNvPr id="0" name=""/>
        <dsp:cNvSpPr/>
      </dsp:nvSpPr>
      <dsp:spPr>
        <a:xfrm>
          <a:off x="130798" y="3666119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2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32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2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E</a:t>
          </a:r>
          <a:endParaRPr lang="en-US" sz="1700" kern="1200" dirty="0">
            <a:latin typeface="Calibri" pitchFamily="34" charset="0"/>
          </a:endParaRPr>
        </a:p>
      </dsp:txBody>
      <dsp:txXfrm>
        <a:off x="145724" y="3681045"/>
        <a:ext cx="275903" cy="593405"/>
      </dsp:txXfrm>
    </dsp:sp>
    <dsp:sp modelId="{3E6DB9B2-5929-4DCD-A4E3-0729DE344D32}">
      <dsp:nvSpPr>
        <dsp:cNvPr id="0" name=""/>
        <dsp:cNvSpPr/>
      </dsp:nvSpPr>
      <dsp:spPr>
        <a:xfrm rot="5400000">
          <a:off x="698610" y="4250217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300" kern="1200" smtClean="0"/>
            <a:t>Rangkaian R-L-C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4489637"/>
        <a:ext cx="1193572" cy="755607"/>
      </dsp:txXfrm>
    </dsp:sp>
    <dsp:sp modelId="{37A0ECB6-5D81-4B0D-9BCA-90A8A52E6A8A}">
      <dsp:nvSpPr>
        <dsp:cNvPr id="0" name=""/>
        <dsp:cNvSpPr/>
      </dsp:nvSpPr>
      <dsp:spPr>
        <a:xfrm>
          <a:off x="130798" y="4555813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F</a:t>
          </a:r>
          <a:endParaRPr lang="en-US" sz="1700" kern="1200" dirty="0">
            <a:latin typeface="Calibri" pitchFamily="34" charset="0"/>
          </a:endParaRPr>
        </a:p>
      </dsp:txBody>
      <dsp:txXfrm>
        <a:off x="145724" y="4570739"/>
        <a:ext cx="275903" cy="59340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698610" y="-198254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Induktansi Bersama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41166"/>
        <a:ext cx="1193572" cy="755607"/>
      </dsp:txXfrm>
    </dsp:sp>
    <dsp:sp modelId="{0CA7C948-4AE6-4A0E-8C4E-6EA1FD1095B1}">
      <dsp:nvSpPr>
        <dsp:cNvPr id="0" name=""/>
        <dsp:cNvSpPr/>
      </dsp:nvSpPr>
      <dsp:spPr>
        <a:xfrm>
          <a:off x="122873" y="107341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22267"/>
        <a:ext cx="275903" cy="593405"/>
      </dsp:txXfrm>
    </dsp:sp>
    <dsp:sp modelId="{C32B95E3-D776-4138-A054-ACE0069A7851}">
      <dsp:nvSpPr>
        <dsp:cNvPr id="0" name=""/>
        <dsp:cNvSpPr/>
      </dsp:nvSpPr>
      <dsp:spPr>
        <a:xfrm rot="5400000">
          <a:off x="698610" y="691440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Induktansi Diri dan Induktor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930860"/>
        <a:ext cx="1193572" cy="755607"/>
      </dsp:txXfrm>
    </dsp:sp>
    <dsp:sp modelId="{83071D6C-3261-4DB0-B44C-35C0FA83A203}">
      <dsp:nvSpPr>
        <dsp:cNvPr id="0" name=""/>
        <dsp:cNvSpPr/>
      </dsp:nvSpPr>
      <dsp:spPr>
        <a:xfrm>
          <a:off x="122873" y="997035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8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8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011961"/>
        <a:ext cx="275903" cy="593405"/>
      </dsp:txXfrm>
    </dsp:sp>
    <dsp:sp modelId="{BA089AD1-FD51-44EF-A9C9-E4555A5DF0BA}">
      <dsp:nvSpPr>
        <dsp:cNvPr id="0" name=""/>
        <dsp:cNvSpPr/>
      </dsp:nvSpPr>
      <dsp:spPr>
        <a:xfrm rot="5400000">
          <a:off x="698610" y="1581134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Induktor dan Energi Medan Magnet 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1820554"/>
        <a:ext cx="1193572" cy="755607"/>
      </dsp:txXfrm>
    </dsp:sp>
    <dsp:sp modelId="{41F2985F-06DA-4C1D-843C-BDA1E372A194}">
      <dsp:nvSpPr>
        <dsp:cNvPr id="0" name=""/>
        <dsp:cNvSpPr/>
      </dsp:nvSpPr>
      <dsp:spPr>
        <a:xfrm>
          <a:off x="122873" y="1886730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6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6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1901656"/>
        <a:ext cx="275903" cy="593405"/>
      </dsp:txXfrm>
    </dsp:sp>
    <dsp:sp modelId="{B6980840-7B2F-4D20-8568-DBE96DDF4E6D}">
      <dsp:nvSpPr>
        <dsp:cNvPr id="0" name=""/>
        <dsp:cNvSpPr/>
      </dsp:nvSpPr>
      <dsp:spPr>
        <a:xfrm rot="5400000">
          <a:off x="698610" y="2470828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Rangkaian R-L</a:t>
          </a:r>
          <a:r>
            <a:rPr lang="id-ID" sz="1300" kern="1200" smtClean="0"/>
            <a:t> 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2710248"/>
        <a:ext cx="1193572" cy="755607"/>
      </dsp:txXfrm>
    </dsp:sp>
    <dsp:sp modelId="{4B43496D-7723-4303-A141-E27633D214E7}">
      <dsp:nvSpPr>
        <dsp:cNvPr id="0" name=""/>
        <dsp:cNvSpPr/>
      </dsp:nvSpPr>
      <dsp:spPr>
        <a:xfrm>
          <a:off x="122873" y="2776424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4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4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2791350"/>
        <a:ext cx="275903" cy="593405"/>
      </dsp:txXfrm>
    </dsp:sp>
    <dsp:sp modelId="{34377E5E-F1FD-46B0-B2AF-F0D7C84D5A56}">
      <dsp:nvSpPr>
        <dsp:cNvPr id="0" name=""/>
        <dsp:cNvSpPr/>
      </dsp:nvSpPr>
      <dsp:spPr>
        <a:xfrm rot="5400000">
          <a:off x="698610" y="3360523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300" kern="1200" smtClean="0"/>
            <a:t>Rangkaian L-C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3599943"/>
        <a:ext cx="1193572" cy="755607"/>
      </dsp:txXfrm>
    </dsp:sp>
    <dsp:sp modelId="{E88F25B0-9CA7-4AEB-A5AB-1874B38EDDC6}">
      <dsp:nvSpPr>
        <dsp:cNvPr id="0" name=""/>
        <dsp:cNvSpPr/>
      </dsp:nvSpPr>
      <dsp:spPr>
        <a:xfrm>
          <a:off x="130798" y="3666119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2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32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2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E</a:t>
          </a:r>
          <a:endParaRPr lang="en-US" sz="1700" kern="1200" dirty="0">
            <a:latin typeface="Calibri" pitchFamily="34" charset="0"/>
          </a:endParaRPr>
        </a:p>
      </dsp:txBody>
      <dsp:txXfrm>
        <a:off x="145724" y="3681045"/>
        <a:ext cx="275903" cy="593405"/>
      </dsp:txXfrm>
    </dsp:sp>
    <dsp:sp modelId="{3E6DB9B2-5929-4DCD-A4E3-0729DE344D32}">
      <dsp:nvSpPr>
        <dsp:cNvPr id="0" name=""/>
        <dsp:cNvSpPr/>
      </dsp:nvSpPr>
      <dsp:spPr>
        <a:xfrm rot="5400000">
          <a:off x="698610" y="4250217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300" kern="1200" smtClean="0"/>
            <a:t>Rangkaian R-L-C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4489637"/>
        <a:ext cx="1193572" cy="755607"/>
      </dsp:txXfrm>
    </dsp:sp>
    <dsp:sp modelId="{37A0ECB6-5D81-4B0D-9BCA-90A8A52E6A8A}">
      <dsp:nvSpPr>
        <dsp:cNvPr id="0" name=""/>
        <dsp:cNvSpPr/>
      </dsp:nvSpPr>
      <dsp:spPr>
        <a:xfrm>
          <a:off x="130798" y="4555813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F</a:t>
          </a:r>
          <a:endParaRPr lang="en-US" sz="1700" kern="1200" dirty="0">
            <a:latin typeface="Calibri" pitchFamily="34" charset="0"/>
          </a:endParaRPr>
        </a:p>
      </dsp:txBody>
      <dsp:txXfrm>
        <a:off x="145724" y="4570739"/>
        <a:ext cx="275903" cy="59340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698610" y="-198254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Induktansi Bersama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41166"/>
        <a:ext cx="1193572" cy="755607"/>
      </dsp:txXfrm>
    </dsp:sp>
    <dsp:sp modelId="{0CA7C948-4AE6-4A0E-8C4E-6EA1FD1095B1}">
      <dsp:nvSpPr>
        <dsp:cNvPr id="0" name=""/>
        <dsp:cNvSpPr/>
      </dsp:nvSpPr>
      <dsp:spPr>
        <a:xfrm>
          <a:off x="122873" y="107341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22267"/>
        <a:ext cx="275903" cy="593405"/>
      </dsp:txXfrm>
    </dsp:sp>
    <dsp:sp modelId="{C32B95E3-D776-4138-A054-ACE0069A7851}">
      <dsp:nvSpPr>
        <dsp:cNvPr id="0" name=""/>
        <dsp:cNvSpPr/>
      </dsp:nvSpPr>
      <dsp:spPr>
        <a:xfrm rot="5400000">
          <a:off x="698610" y="691440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Induktansi Diri dan Induktor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930860"/>
        <a:ext cx="1193572" cy="755607"/>
      </dsp:txXfrm>
    </dsp:sp>
    <dsp:sp modelId="{83071D6C-3261-4DB0-B44C-35C0FA83A203}">
      <dsp:nvSpPr>
        <dsp:cNvPr id="0" name=""/>
        <dsp:cNvSpPr/>
      </dsp:nvSpPr>
      <dsp:spPr>
        <a:xfrm>
          <a:off x="122873" y="997035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8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8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011961"/>
        <a:ext cx="275903" cy="593405"/>
      </dsp:txXfrm>
    </dsp:sp>
    <dsp:sp modelId="{BA089AD1-FD51-44EF-A9C9-E4555A5DF0BA}">
      <dsp:nvSpPr>
        <dsp:cNvPr id="0" name=""/>
        <dsp:cNvSpPr/>
      </dsp:nvSpPr>
      <dsp:spPr>
        <a:xfrm rot="5400000">
          <a:off x="698610" y="1581134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Induktor dan Energi Medan Magnet 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1820554"/>
        <a:ext cx="1193572" cy="755607"/>
      </dsp:txXfrm>
    </dsp:sp>
    <dsp:sp modelId="{41F2985F-06DA-4C1D-843C-BDA1E372A194}">
      <dsp:nvSpPr>
        <dsp:cNvPr id="0" name=""/>
        <dsp:cNvSpPr/>
      </dsp:nvSpPr>
      <dsp:spPr>
        <a:xfrm>
          <a:off x="122873" y="1886730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6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6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1901656"/>
        <a:ext cx="275903" cy="593405"/>
      </dsp:txXfrm>
    </dsp:sp>
    <dsp:sp modelId="{B6980840-7B2F-4D20-8568-DBE96DDF4E6D}">
      <dsp:nvSpPr>
        <dsp:cNvPr id="0" name=""/>
        <dsp:cNvSpPr/>
      </dsp:nvSpPr>
      <dsp:spPr>
        <a:xfrm rot="5400000">
          <a:off x="698610" y="2470828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Rangkaian R-L</a:t>
          </a:r>
          <a:r>
            <a:rPr lang="id-ID" sz="1300" kern="1200" smtClean="0"/>
            <a:t> 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2710248"/>
        <a:ext cx="1193572" cy="755607"/>
      </dsp:txXfrm>
    </dsp:sp>
    <dsp:sp modelId="{4B43496D-7723-4303-A141-E27633D214E7}">
      <dsp:nvSpPr>
        <dsp:cNvPr id="0" name=""/>
        <dsp:cNvSpPr/>
      </dsp:nvSpPr>
      <dsp:spPr>
        <a:xfrm>
          <a:off x="122873" y="2776424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4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4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2791350"/>
        <a:ext cx="275903" cy="593405"/>
      </dsp:txXfrm>
    </dsp:sp>
    <dsp:sp modelId="{34377E5E-F1FD-46B0-B2AF-F0D7C84D5A56}">
      <dsp:nvSpPr>
        <dsp:cNvPr id="0" name=""/>
        <dsp:cNvSpPr/>
      </dsp:nvSpPr>
      <dsp:spPr>
        <a:xfrm rot="5400000">
          <a:off x="698610" y="3360523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300" kern="1200" smtClean="0"/>
            <a:t>Rangkaian L-C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3599943"/>
        <a:ext cx="1193572" cy="755607"/>
      </dsp:txXfrm>
    </dsp:sp>
    <dsp:sp modelId="{E88F25B0-9CA7-4AEB-A5AB-1874B38EDDC6}">
      <dsp:nvSpPr>
        <dsp:cNvPr id="0" name=""/>
        <dsp:cNvSpPr/>
      </dsp:nvSpPr>
      <dsp:spPr>
        <a:xfrm>
          <a:off x="130798" y="3666119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2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32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2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E</a:t>
          </a:r>
          <a:endParaRPr lang="en-US" sz="1700" kern="1200" dirty="0">
            <a:latin typeface="Calibri" pitchFamily="34" charset="0"/>
          </a:endParaRPr>
        </a:p>
      </dsp:txBody>
      <dsp:txXfrm>
        <a:off x="145724" y="3681045"/>
        <a:ext cx="275903" cy="593405"/>
      </dsp:txXfrm>
    </dsp:sp>
    <dsp:sp modelId="{3E6DB9B2-5929-4DCD-A4E3-0729DE344D32}">
      <dsp:nvSpPr>
        <dsp:cNvPr id="0" name=""/>
        <dsp:cNvSpPr/>
      </dsp:nvSpPr>
      <dsp:spPr>
        <a:xfrm rot="5400000">
          <a:off x="698610" y="4250217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300" kern="1200" smtClean="0"/>
            <a:t>Rangkaian R-L-C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4489637"/>
        <a:ext cx="1193572" cy="755607"/>
      </dsp:txXfrm>
    </dsp:sp>
    <dsp:sp modelId="{37A0ECB6-5D81-4B0D-9BCA-90A8A52E6A8A}">
      <dsp:nvSpPr>
        <dsp:cNvPr id="0" name=""/>
        <dsp:cNvSpPr/>
      </dsp:nvSpPr>
      <dsp:spPr>
        <a:xfrm>
          <a:off x="130798" y="4555813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F</a:t>
          </a:r>
          <a:endParaRPr lang="en-US" sz="1700" kern="1200" dirty="0">
            <a:latin typeface="Calibri" pitchFamily="34" charset="0"/>
          </a:endParaRPr>
        </a:p>
      </dsp:txBody>
      <dsp:txXfrm>
        <a:off x="145724" y="4570739"/>
        <a:ext cx="275903" cy="59340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698610" y="-198254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Induktansi Bersama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41166"/>
        <a:ext cx="1193572" cy="755607"/>
      </dsp:txXfrm>
    </dsp:sp>
    <dsp:sp modelId="{0CA7C948-4AE6-4A0E-8C4E-6EA1FD1095B1}">
      <dsp:nvSpPr>
        <dsp:cNvPr id="0" name=""/>
        <dsp:cNvSpPr/>
      </dsp:nvSpPr>
      <dsp:spPr>
        <a:xfrm>
          <a:off x="122873" y="107341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22267"/>
        <a:ext cx="275903" cy="593405"/>
      </dsp:txXfrm>
    </dsp:sp>
    <dsp:sp modelId="{C32B95E3-D776-4138-A054-ACE0069A7851}">
      <dsp:nvSpPr>
        <dsp:cNvPr id="0" name=""/>
        <dsp:cNvSpPr/>
      </dsp:nvSpPr>
      <dsp:spPr>
        <a:xfrm rot="5400000">
          <a:off x="698610" y="691440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Induktansi Diri dan Induktor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930860"/>
        <a:ext cx="1193572" cy="755607"/>
      </dsp:txXfrm>
    </dsp:sp>
    <dsp:sp modelId="{83071D6C-3261-4DB0-B44C-35C0FA83A203}">
      <dsp:nvSpPr>
        <dsp:cNvPr id="0" name=""/>
        <dsp:cNvSpPr/>
      </dsp:nvSpPr>
      <dsp:spPr>
        <a:xfrm>
          <a:off x="122873" y="997035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8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8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011961"/>
        <a:ext cx="275903" cy="593405"/>
      </dsp:txXfrm>
    </dsp:sp>
    <dsp:sp modelId="{BA089AD1-FD51-44EF-A9C9-E4555A5DF0BA}">
      <dsp:nvSpPr>
        <dsp:cNvPr id="0" name=""/>
        <dsp:cNvSpPr/>
      </dsp:nvSpPr>
      <dsp:spPr>
        <a:xfrm rot="5400000">
          <a:off x="698610" y="1581134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Induktor dan Energi Medan Magnet 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1820554"/>
        <a:ext cx="1193572" cy="755607"/>
      </dsp:txXfrm>
    </dsp:sp>
    <dsp:sp modelId="{41F2985F-06DA-4C1D-843C-BDA1E372A194}">
      <dsp:nvSpPr>
        <dsp:cNvPr id="0" name=""/>
        <dsp:cNvSpPr/>
      </dsp:nvSpPr>
      <dsp:spPr>
        <a:xfrm>
          <a:off x="122873" y="1886730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6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6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1901656"/>
        <a:ext cx="275903" cy="593405"/>
      </dsp:txXfrm>
    </dsp:sp>
    <dsp:sp modelId="{B6980840-7B2F-4D20-8568-DBE96DDF4E6D}">
      <dsp:nvSpPr>
        <dsp:cNvPr id="0" name=""/>
        <dsp:cNvSpPr/>
      </dsp:nvSpPr>
      <dsp:spPr>
        <a:xfrm rot="5400000">
          <a:off x="698610" y="2470828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Rangkaian R-L</a:t>
          </a:r>
          <a:r>
            <a:rPr lang="id-ID" sz="1300" kern="1200" smtClean="0"/>
            <a:t> 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2710248"/>
        <a:ext cx="1193572" cy="755607"/>
      </dsp:txXfrm>
    </dsp:sp>
    <dsp:sp modelId="{4B43496D-7723-4303-A141-E27633D214E7}">
      <dsp:nvSpPr>
        <dsp:cNvPr id="0" name=""/>
        <dsp:cNvSpPr/>
      </dsp:nvSpPr>
      <dsp:spPr>
        <a:xfrm>
          <a:off x="122873" y="2776424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4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4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2791350"/>
        <a:ext cx="275903" cy="593405"/>
      </dsp:txXfrm>
    </dsp:sp>
    <dsp:sp modelId="{34377E5E-F1FD-46B0-B2AF-F0D7C84D5A56}">
      <dsp:nvSpPr>
        <dsp:cNvPr id="0" name=""/>
        <dsp:cNvSpPr/>
      </dsp:nvSpPr>
      <dsp:spPr>
        <a:xfrm rot="5400000">
          <a:off x="698610" y="3360523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300" kern="1200" smtClean="0"/>
            <a:t>Rangkaian L-C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3599943"/>
        <a:ext cx="1193572" cy="755607"/>
      </dsp:txXfrm>
    </dsp:sp>
    <dsp:sp modelId="{E88F25B0-9CA7-4AEB-A5AB-1874B38EDDC6}">
      <dsp:nvSpPr>
        <dsp:cNvPr id="0" name=""/>
        <dsp:cNvSpPr/>
      </dsp:nvSpPr>
      <dsp:spPr>
        <a:xfrm>
          <a:off x="130798" y="3666119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2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32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2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E</a:t>
          </a:r>
          <a:endParaRPr lang="en-US" sz="1700" kern="1200" dirty="0">
            <a:latin typeface="Calibri" pitchFamily="34" charset="0"/>
          </a:endParaRPr>
        </a:p>
      </dsp:txBody>
      <dsp:txXfrm>
        <a:off x="145724" y="3681045"/>
        <a:ext cx="275903" cy="593405"/>
      </dsp:txXfrm>
    </dsp:sp>
    <dsp:sp modelId="{3E6DB9B2-5929-4DCD-A4E3-0729DE344D32}">
      <dsp:nvSpPr>
        <dsp:cNvPr id="0" name=""/>
        <dsp:cNvSpPr/>
      </dsp:nvSpPr>
      <dsp:spPr>
        <a:xfrm rot="5400000">
          <a:off x="698610" y="4250217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300" kern="1200" smtClean="0"/>
            <a:t>Rangkaian R-L-C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4489637"/>
        <a:ext cx="1193572" cy="755607"/>
      </dsp:txXfrm>
    </dsp:sp>
    <dsp:sp modelId="{37A0ECB6-5D81-4B0D-9BCA-90A8A52E6A8A}">
      <dsp:nvSpPr>
        <dsp:cNvPr id="0" name=""/>
        <dsp:cNvSpPr/>
      </dsp:nvSpPr>
      <dsp:spPr>
        <a:xfrm>
          <a:off x="130798" y="4555813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F</a:t>
          </a:r>
          <a:endParaRPr lang="en-US" sz="1700" kern="1200" dirty="0">
            <a:latin typeface="Calibri" pitchFamily="34" charset="0"/>
          </a:endParaRPr>
        </a:p>
      </dsp:txBody>
      <dsp:txXfrm>
        <a:off x="145724" y="4570739"/>
        <a:ext cx="275903" cy="5934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E49F2-11DB-494E-9DDF-07ECBC05FA37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513D8-8A0F-46FE-A19C-92E3266240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22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992C65-BE4D-4C24-A1DD-A52FDD1034F1}" type="slidenum">
              <a:rPr lang="en-US"/>
              <a:pPr/>
              <a:t>3</a:t>
            </a:fld>
            <a:endParaRPr lang="en-US"/>
          </a:p>
        </p:txBody>
      </p:sp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4677F6-B19F-4F10-9BF9-640ACC1199A4}" type="slidenum">
              <a:rPr lang="en-US"/>
              <a:pPr/>
              <a:t>12</a:t>
            </a:fld>
            <a:endParaRPr lang="en-US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91878F-E575-4FCC-B52B-5F38BB0A5FC1}" type="slidenum">
              <a:rPr lang="en-US"/>
              <a:pPr/>
              <a:t>13</a:t>
            </a:fld>
            <a:endParaRPr lang="en-US"/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040FDD-103C-40AF-AC77-B2B982DA6F72}" type="slidenum">
              <a:rPr lang="en-US"/>
              <a:pPr/>
              <a:t>14</a:t>
            </a:fld>
            <a:endParaRPr lang="en-US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3ED54C-E347-45BC-BD70-00B443B69210}" type="slidenum">
              <a:rPr lang="en-US"/>
              <a:pPr/>
              <a:t>4</a:t>
            </a:fld>
            <a:endParaRPr lang="en-US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0AE235-C1B8-4E65-A647-B66ABB3FA434}" type="slidenum">
              <a:rPr lang="en-US"/>
              <a:pPr/>
              <a:t>5</a:t>
            </a:fld>
            <a:endParaRPr lang="en-US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5BE344-6D4D-470C-938E-AE72D0B90974}" type="slidenum">
              <a:rPr lang="en-US"/>
              <a:pPr/>
              <a:t>6</a:t>
            </a:fld>
            <a:endParaRPr lang="en-US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D38214-539F-4FAF-AE9D-875F49F6E312}" type="slidenum">
              <a:rPr lang="en-US"/>
              <a:pPr/>
              <a:t>7</a:t>
            </a:fld>
            <a:endParaRPr lang="en-US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A33AD7-B5BB-4C5A-B007-B2795AF46AC6}" type="slidenum">
              <a:rPr lang="en-US"/>
              <a:pPr/>
              <a:t>8</a:t>
            </a:fld>
            <a:endParaRPr lang="en-US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EAE16-D9BF-431B-98B0-410618D4BECE}" type="slidenum">
              <a:rPr lang="en-US"/>
              <a:pPr/>
              <a:t>9</a:t>
            </a:fld>
            <a:endParaRPr lang="en-US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48200D-96BD-463A-A4DF-F859758DE28A}" type="slidenum">
              <a:rPr lang="en-US"/>
              <a:pPr/>
              <a:t>10</a:t>
            </a:fld>
            <a:endParaRPr lang="en-US"/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9A0CE7-2B29-4F48-82BD-CB8433D31FD1}" type="slidenum">
              <a:rPr lang="en-US"/>
              <a:pPr/>
              <a:t>11</a:t>
            </a:fld>
            <a:endParaRPr lang="en-US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7912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b="0" cap="none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>
              <a:defRPr sz="4700" b="1" cap="none" spc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576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47700" y="5334000"/>
            <a:ext cx="1752600" cy="274320"/>
          </a:xfrm>
        </p:spPr>
        <p:txBody>
          <a:bodyPr/>
          <a:lstStyle/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76500" y="5334000"/>
            <a:ext cx="4490715" cy="27432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3296" y="5334000"/>
            <a:ext cx="733864" cy="274320"/>
          </a:xfrm>
        </p:spPr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6" descr="ex mekanik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912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 bwMode="invGray">
          <a:xfrm>
            <a:off x="0" y="57454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981200" cy="320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33600" y="228600"/>
            <a:ext cx="3200400" cy="5897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228600"/>
            <a:ext cx="3200400" cy="5897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EB84F2-EB31-4B64-BAAB-6A0C6A4325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981200" cy="320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228600"/>
            <a:ext cx="3200400" cy="5897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228600"/>
            <a:ext cx="3200400" cy="5897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A078F39-0533-4DF8-8726-9E0D03E535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981200" cy="320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33600" y="228600"/>
            <a:ext cx="3200400" cy="5897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86400" y="228600"/>
            <a:ext cx="3200400" cy="2871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486400" y="3252788"/>
            <a:ext cx="3200400" cy="2873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AB10EEB-AE20-42AB-B5C5-70D6A087FE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838200"/>
          </a:xfrm>
          <a:prstGeom prst="rect">
            <a:avLst/>
          </a:prstGeom>
        </p:spPr>
        <p:txBody>
          <a:bodyPr vert="horz" lIns="91440" rIns="45720" rtlCol="0" anchor="ctr">
            <a:noAutofit/>
          </a:bodyPr>
          <a:lstStyle>
            <a:lvl1pPr algn="ctr">
              <a:defRPr b="1" cap="none" spc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graphicFrame>
        <p:nvGraphicFramePr>
          <p:cNvPr id="8" name="Diagram 7"/>
          <p:cNvGraphicFramePr/>
          <p:nvPr userDrawn="1"/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838200"/>
          </a:xfrm>
          <a:prstGeom prst="rect">
            <a:avLst/>
          </a:prstGeom>
        </p:spPr>
        <p:txBody>
          <a:bodyPr vert="horz" lIns="91440" rIns="45720" rtlCol="0" anchor="ctr">
            <a:noAutofit/>
          </a:bodyPr>
          <a:lstStyle>
            <a:lvl1pPr algn="ctr">
              <a:defRPr b="1" cap="none" spc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838200"/>
          </a:xfrm>
          <a:prstGeom prst="rect">
            <a:avLst/>
          </a:prstGeom>
        </p:spPr>
        <p:txBody>
          <a:bodyPr vert="horz" lIns="91440" rIns="45720" rtlCol="0" anchor="ctr">
            <a:noAutofit/>
          </a:bodyPr>
          <a:lstStyle>
            <a:lvl1pPr algn="ctr">
              <a:defRPr b="1" cap="none" spc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838200"/>
          </a:xfrm>
          <a:prstGeom prst="rect">
            <a:avLst/>
          </a:prstGeom>
        </p:spPr>
        <p:txBody>
          <a:bodyPr vert="horz" lIns="91440" rIns="45720" rtlCol="0" anchor="ctr">
            <a:noAutofit/>
          </a:bodyPr>
          <a:lstStyle>
            <a:lvl1pPr algn="ctr">
              <a:defRPr b="1" cap="none" spc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838200"/>
          </a:xfrm>
          <a:prstGeom prst="rect">
            <a:avLst/>
          </a:prstGeom>
        </p:spPr>
        <p:txBody>
          <a:bodyPr vert="horz" lIns="91440" rIns="45720" rtlCol="0" anchor="ctr">
            <a:noAutofit/>
          </a:bodyPr>
          <a:lstStyle>
            <a:lvl1pPr algn="ctr">
              <a:defRPr b="1" cap="none" spc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listrik.jpg"/>
          <p:cNvPicPr>
            <a:picLocks noChangeAspect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uilabcover copy copy.jpg"/>
          <p:cNvPicPr>
            <a:picLocks noChangeAspect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7679438" y="5224463"/>
            <a:ext cx="1452562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 userDrawn="1"/>
        </p:nvSpPr>
        <p:spPr bwMode="invGray">
          <a:xfrm>
            <a:off x="0" y="107353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838200"/>
          </a:xfrm>
          <a:prstGeom prst="rect">
            <a:avLst/>
          </a:prstGeom>
        </p:spPr>
        <p:txBody>
          <a:bodyPr vert="horz" lIns="91440" rIns="45720" rtlCol="0" anchor="ctr">
            <a:no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219201"/>
            <a:ext cx="7086600" cy="51816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28800" y="6476999"/>
            <a:ext cx="1752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0" y="6476999"/>
            <a:ext cx="449071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2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1" r:id="rId13"/>
    <p:sldLayoutId id="2147483722" r:id="rId14"/>
    <p:sldLayoutId id="2147483723" r:id="rId15"/>
  </p:sldLayoutIdLst>
  <p:txStyles>
    <p:titleStyle>
      <a:lvl1pPr algn="ctr" rtl="0" eaLnBrk="1" latinLnBrk="0" hangingPunct="1">
        <a:spcBef>
          <a:spcPct val="0"/>
        </a:spcBef>
        <a:buNone/>
        <a:defRPr kumimoji="0" sz="4000" b="1" kern="1200" cap="none" spc="0">
          <a:ln>
            <a:noFill/>
          </a:ln>
          <a:solidFill>
            <a:schemeClr val="bg1"/>
          </a:solidFill>
          <a:effectLst>
            <a:glow rad="101600">
              <a:schemeClr val="tx1">
                <a:alpha val="60000"/>
              </a:schemeClr>
            </a:glow>
          </a:effectLst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400" kern="1200" smtClean="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8.jpe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openxmlformats.org/officeDocument/2006/relationships/image" Target="../media/image29.wmf"/><Relationship Id="rId7" Type="http://schemas.openxmlformats.org/officeDocument/2006/relationships/diagramLayout" Target="../diagrams/layou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10.xml"/><Relationship Id="rId11" Type="http://schemas.openxmlformats.org/officeDocument/2006/relationships/image" Target="../media/image5.png"/><Relationship Id="rId5" Type="http://schemas.openxmlformats.org/officeDocument/2006/relationships/image" Target="../media/image31.wmf"/><Relationship Id="rId10" Type="http://schemas.microsoft.com/office/2007/relationships/diagramDrawing" Target="../diagrams/drawing10.xml"/><Relationship Id="rId4" Type="http://schemas.openxmlformats.org/officeDocument/2006/relationships/image" Target="../media/image30.wmf"/><Relationship Id="rId9" Type="http://schemas.openxmlformats.org/officeDocument/2006/relationships/diagramColors" Target="../diagrams/colors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image" Target="../media/image32.wmf"/><Relationship Id="rId7" Type="http://schemas.openxmlformats.org/officeDocument/2006/relationships/diagramData" Target="../diagrams/data11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11" Type="http://schemas.microsoft.com/office/2007/relationships/diagramDrawing" Target="../diagrams/drawing11.xml"/><Relationship Id="rId5" Type="http://schemas.openxmlformats.org/officeDocument/2006/relationships/image" Target="../media/image34.png"/><Relationship Id="rId10" Type="http://schemas.openxmlformats.org/officeDocument/2006/relationships/diagramColors" Target="../diagrams/colors11.xml"/><Relationship Id="rId4" Type="http://schemas.openxmlformats.org/officeDocument/2006/relationships/image" Target="../media/image33.wmf"/><Relationship Id="rId9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2.xml"/><Relationship Id="rId3" Type="http://schemas.openxmlformats.org/officeDocument/2006/relationships/image" Target="../media/image36.png"/><Relationship Id="rId7" Type="http://schemas.openxmlformats.org/officeDocument/2006/relationships/diagramLayout" Target="../diagrams/layout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12.xml"/><Relationship Id="rId11" Type="http://schemas.openxmlformats.org/officeDocument/2006/relationships/image" Target="../media/image5.png"/><Relationship Id="rId5" Type="http://schemas.openxmlformats.org/officeDocument/2006/relationships/image" Target="../media/image38.wmf"/><Relationship Id="rId10" Type="http://schemas.microsoft.com/office/2007/relationships/diagramDrawing" Target="../diagrams/drawing12.xml"/><Relationship Id="rId4" Type="http://schemas.openxmlformats.org/officeDocument/2006/relationships/image" Target="../media/image37.png"/><Relationship Id="rId9" Type="http://schemas.openxmlformats.org/officeDocument/2006/relationships/diagramColors" Target="../diagrams/colors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3.xml"/><Relationship Id="rId3" Type="http://schemas.openxmlformats.org/officeDocument/2006/relationships/image" Target="../media/image39.wmf"/><Relationship Id="rId7" Type="http://schemas.openxmlformats.org/officeDocument/2006/relationships/diagramLayout" Target="../diagrams/layout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13.xml"/><Relationship Id="rId11" Type="http://schemas.openxmlformats.org/officeDocument/2006/relationships/image" Target="../media/image5.png"/><Relationship Id="rId5" Type="http://schemas.openxmlformats.org/officeDocument/2006/relationships/image" Target="../media/image41.wmf"/><Relationship Id="rId10" Type="http://schemas.microsoft.com/office/2007/relationships/diagramDrawing" Target="../diagrams/drawing13.xml"/><Relationship Id="rId4" Type="http://schemas.openxmlformats.org/officeDocument/2006/relationships/image" Target="../media/image40.wmf"/><Relationship Id="rId9" Type="http://schemas.openxmlformats.org/officeDocument/2006/relationships/diagramColors" Target="../diagrams/colors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microsoft.com/office/2007/relationships/diagramDrawing" Target="../diagrams/drawing2.xm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wmf"/><Relationship Id="rId12" Type="http://schemas.openxmlformats.org/officeDocument/2006/relationships/diagramColors" Target="../diagrams/colors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diagramQuickStyle" Target="../diagrams/quickStyle2.xml"/><Relationship Id="rId5" Type="http://schemas.openxmlformats.org/officeDocument/2006/relationships/image" Target="../media/image6.wmf"/><Relationship Id="rId10" Type="http://schemas.openxmlformats.org/officeDocument/2006/relationships/diagramLayout" Target="../diagrams/layout2.xml"/><Relationship Id="rId4" Type="http://schemas.openxmlformats.org/officeDocument/2006/relationships/oleObject" Target="../embeddings/oleObject1.bin"/><Relationship Id="rId9" Type="http://schemas.openxmlformats.org/officeDocument/2006/relationships/diagramData" Target="../diagrams/data2.xml"/><Relationship Id="rId1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diagramDrawing" Target="../diagrams/drawing3.xml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wmf"/><Relationship Id="rId12" Type="http://schemas.openxmlformats.org/officeDocument/2006/relationships/diagramColors" Target="../diagrams/colors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diagramQuickStyle" Target="../diagrams/quickStyle3.xml"/><Relationship Id="rId5" Type="http://schemas.openxmlformats.org/officeDocument/2006/relationships/image" Target="../media/image9.wmf"/><Relationship Id="rId10" Type="http://schemas.openxmlformats.org/officeDocument/2006/relationships/diagramLayout" Target="../diagrams/layout3.xml"/><Relationship Id="rId4" Type="http://schemas.openxmlformats.org/officeDocument/2006/relationships/oleObject" Target="../embeddings/oleObject3.bin"/><Relationship Id="rId9" Type="http://schemas.openxmlformats.org/officeDocument/2006/relationships/diagramData" Target="../diagrams/data3.xml"/><Relationship Id="rId1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microsoft.com/office/2007/relationships/diagramDrawing" Target="../diagrams/drawing4.xm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wmf"/><Relationship Id="rId12" Type="http://schemas.openxmlformats.org/officeDocument/2006/relationships/diagramColors" Target="../diagrams/colors4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diagramQuickStyle" Target="../diagrams/quickStyle4.xml"/><Relationship Id="rId5" Type="http://schemas.openxmlformats.org/officeDocument/2006/relationships/image" Target="../media/image12.wmf"/><Relationship Id="rId10" Type="http://schemas.openxmlformats.org/officeDocument/2006/relationships/diagramLayout" Target="../diagrams/layout4.xml"/><Relationship Id="rId4" Type="http://schemas.openxmlformats.org/officeDocument/2006/relationships/oleObject" Target="../embeddings/oleObject5.bin"/><Relationship Id="rId9" Type="http://schemas.openxmlformats.org/officeDocument/2006/relationships/diagramData" Target="../diagrams/data4.xml"/><Relationship Id="rId1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microsoft.com/office/2007/relationships/diagramDrawing" Target="../diagrams/drawing5.xml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8.bin"/><Relationship Id="rId12" Type="http://schemas.openxmlformats.org/officeDocument/2006/relationships/diagramColors" Target="../diagrams/colors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11" Type="http://schemas.openxmlformats.org/officeDocument/2006/relationships/diagramQuickStyle" Target="../diagrams/quickStyle5.xml"/><Relationship Id="rId5" Type="http://schemas.openxmlformats.org/officeDocument/2006/relationships/image" Target="../media/image15.wmf"/><Relationship Id="rId10" Type="http://schemas.openxmlformats.org/officeDocument/2006/relationships/diagramLayout" Target="../diagrams/layout5.xml"/><Relationship Id="rId4" Type="http://schemas.openxmlformats.org/officeDocument/2006/relationships/oleObject" Target="../embeddings/oleObject7.bin"/><Relationship Id="rId9" Type="http://schemas.openxmlformats.org/officeDocument/2006/relationships/diagramData" Target="../diagrams/data5.xml"/><Relationship Id="rId1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diagramLayout" Target="../diagrams/layout6.xml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9.wmf"/><Relationship Id="rId12" Type="http://schemas.openxmlformats.org/officeDocument/2006/relationships/diagramData" Target="../diagrams/data6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6" Type="http://schemas.microsoft.com/office/2007/relationships/diagramDrawing" Target="../diagrams/drawing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5" Type="http://schemas.openxmlformats.org/officeDocument/2006/relationships/diagramColors" Target="../diagrams/colors6.xml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20.wmf"/><Relationship Id="rId1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22.wmf"/><Relationship Id="rId7" Type="http://schemas.openxmlformats.org/officeDocument/2006/relationships/diagramLayout" Target="../diagrams/layou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7.xml"/><Relationship Id="rId11" Type="http://schemas.openxmlformats.org/officeDocument/2006/relationships/image" Target="../media/image5.png"/><Relationship Id="rId5" Type="http://schemas.openxmlformats.org/officeDocument/2006/relationships/image" Target="../media/image24.jpeg"/><Relationship Id="rId10" Type="http://schemas.microsoft.com/office/2007/relationships/diagramDrawing" Target="../diagrams/drawing7.xml"/><Relationship Id="rId4" Type="http://schemas.openxmlformats.org/officeDocument/2006/relationships/image" Target="../media/image23.wmf"/><Relationship Id="rId9" Type="http://schemas.openxmlformats.org/officeDocument/2006/relationships/diagramColors" Target="../diagrams/colors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microsoft.com/office/2007/relationships/diagramDrawing" Target="../diagrams/drawing8.xml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7.wmf"/><Relationship Id="rId12" Type="http://schemas.openxmlformats.org/officeDocument/2006/relationships/diagramColors" Target="../diagrams/colors8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wmf"/><Relationship Id="rId11" Type="http://schemas.openxmlformats.org/officeDocument/2006/relationships/diagramQuickStyle" Target="../diagrams/quickStyle8.xml"/><Relationship Id="rId5" Type="http://schemas.openxmlformats.org/officeDocument/2006/relationships/image" Target="../media/image25.wmf"/><Relationship Id="rId10" Type="http://schemas.openxmlformats.org/officeDocument/2006/relationships/diagramLayout" Target="../diagrams/layout8.xml"/><Relationship Id="rId4" Type="http://schemas.openxmlformats.org/officeDocument/2006/relationships/oleObject" Target="../embeddings/oleObject13.bin"/><Relationship Id="rId9" Type="http://schemas.openxmlformats.org/officeDocument/2006/relationships/diagramData" Target="../diagrams/data8.xml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877077"/>
            <a:ext cx="8077200" cy="1673352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Induktansi</a:t>
            </a:r>
            <a:endParaRPr lang="en-US" sz="5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90600" y="4108251"/>
            <a:ext cx="6858000" cy="1673352"/>
          </a:xfrm>
          <a:prstGeom prst="rect">
            <a:avLst/>
          </a:prstGeom>
        </p:spPr>
        <p:txBody>
          <a:bodyPr vert="horz" lIns="91440" tIns="0" rIns="45720" bIns="0" rtlCol="0" anchor="t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 cap="none" spc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4000" dirty="0" err="1" smtClean="0"/>
              <a:t>Fisika</a:t>
            </a:r>
            <a:r>
              <a:rPr lang="en-US" sz="4000" dirty="0" smtClean="0"/>
              <a:t> </a:t>
            </a:r>
            <a:r>
              <a:rPr lang="en-US" sz="4000" dirty="0" err="1" smtClean="0"/>
              <a:t>Dasar</a:t>
            </a:r>
            <a:r>
              <a:rPr lang="en-US" sz="4000" dirty="0" smtClean="0"/>
              <a:t> 2</a:t>
            </a:r>
          </a:p>
          <a:p>
            <a:pPr algn="ctr"/>
            <a:r>
              <a:rPr lang="en-US" sz="4000" dirty="0" err="1" smtClean="0"/>
              <a:t>Dr.sc.hum</a:t>
            </a:r>
            <a:r>
              <a:rPr lang="en-US" sz="4000" dirty="0" smtClean="0"/>
              <a:t>. </a:t>
            </a:r>
            <a:r>
              <a:rPr lang="en-US" sz="4000" dirty="0" err="1" smtClean="0"/>
              <a:t>Deni</a:t>
            </a:r>
            <a:r>
              <a:rPr lang="en-US" sz="4000" dirty="0" smtClean="0"/>
              <a:t> </a:t>
            </a:r>
            <a:r>
              <a:rPr lang="en-US" sz="4000" dirty="0" err="1" smtClean="0"/>
              <a:t>Hardiansyah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-27709"/>
            <a:ext cx="1121935" cy="1809572"/>
          </a:xfrm>
          <a:prstGeom prst="rect">
            <a:avLst/>
          </a:prstGeom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5715000" y="1064491"/>
            <a:ext cx="1517394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9" name="Picture 7" descr="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133600"/>
            <a:ext cx="3354790" cy="4343400"/>
          </a:xfrm>
          <a:prstGeom prst="rect">
            <a:avLst/>
          </a:prstGeom>
          <a:noFill/>
        </p:spPr>
      </p:pic>
      <p:sp>
        <p:nvSpPr>
          <p:cNvPr id="284676" name="Rectangle 4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Pada t=0, Q=max semua energi kapasitif</a:t>
            </a:r>
          </a:p>
          <a:p>
            <a:r>
              <a:rPr lang="en-US"/>
              <a:t>Pada t=T/4, Q=0, semua energi induktif</a:t>
            </a:r>
          </a:p>
        </p:txBody>
      </p:sp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RANGKAIAN LC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-27709"/>
            <a:ext cx="1121935" cy="18095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3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763390"/>
            <a:ext cx="7086600" cy="5181600"/>
          </a:xfrm>
        </p:spPr>
        <p:txBody>
          <a:bodyPr/>
          <a:lstStyle/>
          <a:p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periodik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 </a:t>
            </a:r>
            <a:r>
              <a:rPr lang="en-US" dirty="0" err="1"/>
              <a:t>magnetik</a:t>
            </a:r>
            <a:r>
              <a:rPr lang="en-US" dirty="0"/>
              <a:t> (</a:t>
            </a:r>
            <a:r>
              <a:rPr lang="en-US" dirty="0" err="1"/>
              <a:t>osilasi</a:t>
            </a:r>
            <a:r>
              <a:rPr lang="en-US" dirty="0"/>
              <a:t> EM)</a:t>
            </a:r>
          </a:p>
          <a:p>
            <a:endParaRPr lang="en-US" dirty="0"/>
          </a:p>
        </p:txBody>
      </p:sp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RANGKAIAN LC</a:t>
            </a:r>
          </a:p>
        </p:txBody>
      </p:sp>
      <p:pic>
        <p:nvPicPr>
          <p:cNvPr id="2867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7495" y="2634941"/>
            <a:ext cx="3549073" cy="72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52150" y="3488830"/>
            <a:ext cx="5959764" cy="75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2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9723" y="4410816"/>
            <a:ext cx="2544618" cy="1361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27" name="AutoShape 7"/>
          <p:cNvSpPr>
            <a:spLocks noChangeArrowheads="1"/>
          </p:cNvSpPr>
          <p:nvPr/>
        </p:nvSpPr>
        <p:spPr bwMode="auto">
          <a:xfrm>
            <a:off x="6172200" y="5654868"/>
            <a:ext cx="2590800" cy="1138382"/>
          </a:xfrm>
          <a:prstGeom prst="wedgeEllipseCallout">
            <a:avLst>
              <a:gd name="adj1" fmla="val -62245"/>
              <a:gd name="adj2" fmla="val -32106"/>
            </a:avLst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rPr>
              <a:t>OSILASI HARMONIK SEDERHANA</a:t>
            </a:r>
          </a:p>
        </p:txBody>
      </p:sp>
      <p:graphicFrame>
        <p:nvGraphicFramePr>
          <p:cNvPr id="10" name="Diagram 9"/>
          <p:cNvGraphicFramePr/>
          <p:nvPr/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-27709"/>
            <a:ext cx="1121935" cy="180957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Solusi :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Frekuensi osilasi</a:t>
            </a:r>
          </a:p>
          <a:p>
            <a:endParaRPr lang="id-ID" sz="2400" smtClean="0"/>
          </a:p>
          <a:p>
            <a:endParaRPr lang="id-ID" smtClean="0"/>
          </a:p>
          <a:p>
            <a:endParaRPr lang="en-US" sz="2400"/>
          </a:p>
          <a:p>
            <a:r>
              <a:rPr lang="en-US" sz="2400"/>
              <a:t>Osilasi energi :</a:t>
            </a:r>
          </a:p>
        </p:txBody>
      </p:sp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940587" y="165885"/>
            <a:ext cx="7086600" cy="838200"/>
          </a:xfrm>
        </p:spPr>
        <p:txBody>
          <a:bodyPr/>
          <a:lstStyle/>
          <a:p>
            <a:r>
              <a:rPr lang="en-US" dirty="0"/>
              <a:t>OSILASI HARMONIK MUATAN</a:t>
            </a:r>
          </a:p>
        </p:txBody>
      </p:sp>
      <p:pic>
        <p:nvPicPr>
          <p:cNvPr id="2887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4448" y="1524000"/>
            <a:ext cx="3102990" cy="55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87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3505200"/>
            <a:ext cx="1499212" cy="92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877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31393" y="2133600"/>
            <a:ext cx="3845805" cy="737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877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5105401"/>
            <a:ext cx="5410200" cy="859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Diagram 9"/>
          <p:cNvGraphicFramePr/>
          <p:nvPr/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-27709"/>
            <a:ext cx="1121935" cy="180957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Mula-mula kapasitor dimuati hingga penuh</a:t>
            </a:r>
          </a:p>
          <a:p>
            <a:r>
              <a:rPr lang="en-US"/>
              <a:t>Persamaan gerak muatan :</a:t>
            </a:r>
          </a:p>
        </p:txBody>
      </p:sp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68136" y="166749"/>
            <a:ext cx="7086600" cy="838200"/>
          </a:xfrm>
        </p:spPr>
        <p:txBody>
          <a:bodyPr/>
          <a:lstStyle/>
          <a:p>
            <a:r>
              <a:rPr lang="en-US" dirty="0"/>
              <a:t>RANGKAIAN SERI RLC </a:t>
            </a:r>
          </a:p>
        </p:txBody>
      </p:sp>
      <p:pic>
        <p:nvPicPr>
          <p:cNvPr id="2928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7585" y="4644964"/>
            <a:ext cx="3278615" cy="712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28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2209800"/>
            <a:ext cx="3200400" cy="2006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287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47439" y="5732524"/>
            <a:ext cx="3597886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Diagram 8"/>
          <p:cNvGraphicFramePr/>
          <p:nvPr/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-27709"/>
            <a:ext cx="1121935" cy="180957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1752600"/>
            <a:ext cx="2971800" cy="2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4916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Solusi &amp; Frekuensi osilasi :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114301"/>
            <a:ext cx="7086600" cy="838200"/>
          </a:xfrm>
        </p:spPr>
        <p:txBody>
          <a:bodyPr/>
          <a:lstStyle/>
          <a:p>
            <a:r>
              <a:rPr lang="en-US" dirty="0"/>
              <a:t>RANGKAIAN SERI RLC</a:t>
            </a:r>
          </a:p>
        </p:txBody>
      </p:sp>
      <p:pic>
        <p:nvPicPr>
          <p:cNvPr id="2949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4165" y="4311544"/>
            <a:ext cx="3545305" cy="53874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</p:pic>
      <p:pic>
        <p:nvPicPr>
          <p:cNvPr id="29491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90900" y="5116991"/>
            <a:ext cx="2971800" cy="81138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</p:pic>
      <p:graphicFrame>
        <p:nvGraphicFramePr>
          <p:cNvPr id="9" name="Diagram 8"/>
          <p:cNvGraphicFramePr/>
          <p:nvPr/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-27709"/>
            <a:ext cx="1121935" cy="18095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1752600" y="1295400"/>
            <a:ext cx="7086600" cy="5181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kumparan</a:t>
            </a:r>
            <a:r>
              <a:rPr lang="en-US" dirty="0" smtClean="0"/>
              <a:t> 1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menginduksi</a:t>
            </a:r>
            <a:r>
              <a:rPr lang="en-US" dirty="0" smtClean="0"/>
              <a:t> </a:t>
            </a:r>
            <a:r>
              <a:rPr lang="en-US" dirty="0" err="1" smtClean="0"/>
              <a:t>ggl</a:t>
            </a:r>
            <a:r>
              <a:rPr lang="en-US" dirty="0" smtClean="0"/>
              <a:t> </a:t>
            </a:r>
            <a:r>
              <a:rPr lang="en-US" dirty="0" err="1" smtClean="0"/>
              <a:t>induksi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kumparan</a:t>
            </a:r>
            <a:r>
              <a:rPr lang="en-US" dirty="0" smtClean="0"/>
              <a:t> 2 di </a:t>
            </a:r>
            <a:r>
              <a:rPr lang="en-US" dirty="0" err="1" smtClean="0"/>
              <a:t>sebelahnya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Menghubungkan</a:t>
            </a:r>
            <a:r>
              <a:rPr lang="en-US" dirty="0" smtClean="0"/>
              <a:t> </a:t>
            </a:r>
            <a:r>
              <a:rPr lang="en-US" dirty="0" err="1" smtClean="0"/>
              <a:t>ggl</a:t>
            </a:r>
            <a:r>
              <a:rPr lang="en-US" dirty="0" smtClean="0"/>
              <a:t> </a:t>
            </a:r>
            <a:r>
              <a:rPr lang="en-US" dirty="0" err="1" smtClean="0"/>
              <a:t>induksi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rangkaian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kecepatan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rangkaian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Menganalisa</a:t>
            </a:r>
            <a:r>
              <a:rPr lang="en-US" dirty="0" smtClean="0"/>
              <a:t> </a:t>
            </a:r>
            <a:r>
              <a:rPr lang="en-US" dirty="0" err="1" smtClean="0"/>
              <a:t>rangkaian</a:t>
            </a:r>
            <a:r>
              <a:rPr lang="en-US" dirty="0" smtClean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smtClean="0"/>
              <a:t>resistor, </a:t>
            </a:r>
            <a:r>
              <a:rPr lang="en-US" dirty="0" err="1" smtClean="0"/>
              <a:t>induktor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kapasitor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152400"/>
            <a:ext cx="7086600" cy="838200"/>
          </a:xfrm>
        </p:spPr>
        <p:txBody>
          <a:bodyPr/>
          <a:lstStyle/>
          <a:p>
            <a:r>
              <a:rPr lang="id-ID" dirty="0" smtClean="0"/>
              <a:t>Tujuan Instruksional Khusus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-27709"/>
            <a:ext cx="1121935" cy="1809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828800" y="1600200"/>
            <a:ext cx="7086600" cy="5897563"/>
          </a:xfrm>
        </p:spPr>
        <p:txBody>
          <a:bodyPr/>
          <a:lstStyle/>
          <a:p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saklar</a:t>
            </a:r>
            <a:r>
              <a:rPr lang="en-US" sz="2400" dirty="0"/>
              <a:t> </a:t>
            </a:r>
            <a:r>
              <a:rPr lang="en-US" sz="2400" dirty="0" err="1"/>
              <a:t>ditutup</a:t>
            </a:r>
            <a:r>
              <a:rPr lang="en-US" sz="2400" dirty="0"/>
              <a:t>, </a:t>
            </a:r>
            <a:r>
              <a:rPr lang="en-US" sz="2400" dirty="0" err="1"/>
              <a:t>arus</a:t>
            </a:r>
            <a:r>
              <a:rPr lang="en-US" sz="2400" dirty="0"/>
              <a:t> </a:t>
            </a:r>
            <a:r>
              <a:rPr lang="en-US" sz="2400" dirty="0" err="1"/>
              <a:t>listrik</a:t>
            </a:r>
            <a:r>
              <a:rPr lang="en-US" sz="2400" dirty="0"/>
              <a:t> </a:t>
            </a:r>
            <a:r>
              <a:rPr lang="en-US" sz="2400" dirty="0" err="1"/>
              <a:t>menghasilkan</a:t>
            </a:r>
            <a:r>
              <a:rPr lang="en-US" sz="2400" dirty="0"/>
              <a:t> B, </a:t>
            </a:r>
            <a:r>
              <a:rPr lang="en-US" sz="2400" dirty="0" err="1"/>
              <a:t>perubahan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B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ggl</a:t>
            </a:r>
            <a:r>
              <a:rPr lang="en-US" sz="2400" dirty="0"/>
              <a:t> </a:t>
            </a:r>
            <a:r>
              <a:rPr lang="en-US" sz="2400" dirty="0" err="1"/>
              <a:t>induksi</a:t>
            </a:r>
            <a:r>
              <a:rPr lang="en-US" sz="2400" dirty="0"/>
              <a:t> </a:t>
            </a:r>
            <a:r>
              <a:rPr lang="en-US" sz="2400" dirty="0">
                <a:sym typeface="Symbol" pitchFamily="18" charset="2"/>
              </a:rPr>
              <a:t></a:t>
            </a:r>
            <a:r>
              <a:rPr lang="en-US" sz="2400" baseline="-25000" dirty="0">
                <a:sym typeface="Symbol" pitchFamily="18" charset="2"/>
              </a:rPr>
              <a:t>in</a:t>
            </a:r>
            <a:r>
              <a:rPr lang="en-US" sz="2400" dirty="0">
                <a:sym typeface="Symbol" pitchFamily="18" charset="2"/>
              </a:rPr>
              <a:t> yang </a:t>
            </a:r>
            <a:r>
              <a:rPr lang="en-US" sz="2400" dirty="0" err="1">
                <a:sym typeface="Symbol" pitchFamily="18" charset="2"/>
              </a:rPr>
              <a:t>arahnya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dirty="0" err="1">
                <a:sym typeface="Symbol" pitchFamily="18" charset="2"/>
              </a:rPr>
              <a:t>berlawanan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dirty="0" err="1">
                <a:sym typeface="Symbol" pitchFamily="18" charset="2"/>
              </a:rPr>
              <a:t>dengan</a:t>
            </a:r>
            <a:r>
              <a:rPr lang="en-US" sz="2400" dirty="0">
                <a:sym typeface="Symbol" pitchFamily="18" charset="2"/>
              </a:rPr>
              <a:t>  yang </a:t>
            </a:r>
            <a:r>
              <a:rPr lang="en-US" sz="2400" dirty="0" err="1">
                <a:sym typeface="Symbol" pitchFamily="18" charset="2"/>
              </a:rPr>
              <a:t>disebut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sym typeface="Symbol" pitchFamily="18" charset="2"/>
              </a:rPr>
              <a:t>ggl</a:t>
            </a:r>
            <a:r>
              <a:rPr lang="en-US" sz="2400" b="1" dirty="0">
                <a:solidFill>
                  <a:srgbClr val="FF3300"/>
                </a:solidFill>
                <a:sym typeface="Symbol" pitchFamily="18" charset="2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sym typeface="Symbol" pitchFamily="18" charset="2"/>
              </a:rPr>
              <a:t>induksi</a:t>
            </a:r>
            <a:r>
              <a:rPr lang="en-US" sz="2400" b="1" dirty="0">
                <a:solidFill>
                  <a:srgbClr val="FF3300"/>
                </a:solidFill>
                <a:sym typeface="Symbol" pitchFamily="18" charset="2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sym typeface="Symbol" pitchFamily="18" charset="2"/>
              </a:rPr>
              <a:t>diri</a:t>
            </a:r>
            <a:endParaRPr lang="en-US" sz="2400" b="1" dirty="0">
              <a:solidFill>
                <a:srgbClr val="FF3300"/>
              </a:solidFill>
              <a:sym typeface="Symbol" pitchFamily="18" charset="2"/>
            </a:endParaRPr>
          </a:p>
          <a:p>
            <a:endParaRPr lang="en-US" sz="2400" b="1" dirty="0">
              <a:solidFill>
                <a:srgbClr val="FF3300"/>
              </a:solidFill>
              <a:sym typeface="Symbol" pitchFamily="18" charset="2"/>
            </a:endParaRPr>
          </a:p>
          <a:p>
            <a:endParaRPr lang="en-US" sz="2400" b="1" dirty="0">
              <a:solidFill>
                <a:srgbClr val="FF3300"/>
              </a:solidFill>
              <a:sym typeface="Symbol" pitchFamily="18" charset="2"/>
            </a:endParaRPr>
          </a:p>
          <a:p>
            <a:endParaRPr lang="en-US" sz="2400" b="1" dirty="0">
              <a:solidFill>
                <a:srgbClr val="FF3300"/>
              </a:solidFill>
              <a:sym typeface="Symbol" pitchFamily="18" charset="2"/>
            </a:endParaRPr>
          </a:p>
          <a:p>
            <a:endParaRPr lang="en-US" sz="2400" b="1" dirty="0">
              <a:solidFill>
                <a:srgbClr val="FF3300"/>
              </a:solidFill>
              <a:sym typeface="Symbol" pitchFamily="18" charset="2"/>
            </a:endParaRPr>
          </a:p>
          <a:p>
            <a:endParaRPr lang="en-US" sz="2400" b="1" dirty="0">
              <a:solidFill>
                <a:srgbClr val="FF3300"/>
              </a:solidFill>
              <a:sym typeface="Symbol" pitchFamily="18" charset="2"/>
            </a:endParaRPr>
          </a:p>
          <a:p>
            <a:r>
              <a:rPr lang="en-US" sz="2400" b="1" dirty="0">
                <a:solidFill>
                  <a:srgbClr val="FF3300"/>
                </a:solidFill>
                <a:sym typeface="Symbol" pitchFamily="18" charset="2"/>
              </a:rPr>
              <a:t>INDUKTANSI DIRI</a:t>
            </a:r>
          </a:p>
        </p:txBody>
      </p:sp>
      <p:graphicFrame>
        <p:nvGraphicFramePr>
          <p:cNvPr id="30413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9448031"/>
              </p:ext>
            </p:extLst>
          </p:nvPr>
        </p:nvGraphicFramePr>
        <p:xfrm>
          <a:off x="5472544" y="3225946"/>
          <a:ext cx="25892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4" imgW="1295280" imgH="393480" progId="Equation.3">
                  <p:embed/>
                </p:oleObj>
              </mc:Choice>
              <mc:Fallback>
                <p:oleObj name="Equation" r:id="rId4" imgW="129528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2544" y="3225946"/>
                        <a:ext cx="2589213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413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7086600" cy="838200"/>
          </a:xfrm>
        </p:spPr>
        <p:txBody>
          <a:bodyPr/>
          <a:lstStyle/>
          <a:p>
            <a:r>
              <a:rPr lang="en-US" dirty="0"/>
              <a:t>GGL INDUKSI DIRI</a:t>
            </a:r>
          </a:p>
        </p:txBody>
      </p:sp>
      <p:graphicFrame>
        <p:nvGraphicFramePr>
          <p:cNvPr id="304148" name="Object 20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095975087"/>
              </p:ext>
            </p:extLst>
          </p:nvPr>
        </p:nvGraphicFramePr>
        <p:xfrm>
          <a:off x="5523345" y="4229246"/>
          <a:ext cx="24876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6" imgW="1244520" imgH="393480" progId="Equation.3">
                  <p:embed/>
                </p:oleObj>
              </mc:Choice>
              <mc:Fallback>
                <p:oleObj name="Equation" r:id="rId6" imgW="124452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3345" y="4229246"/>
                        <a:ext cx="2487613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413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21126" y="3293960"/>
            <a:ext cx="1732252" cy="1610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521126" y="5182932"/>
            <a:ext cx="2116918" cy="1575521"/>
            <a:chOff x="464" y="2931"/>
            <a:chExt cx="1545" cy="1138"/>
          </a:xfrm>
        </p:grpSpPr>
        <p:sp>
          <p:nvSpPr>
            <p:cNvPr id="304135" name="Freeform 7"/>
            <p:cNvSpPr>
              <a:spLocks/>
            </p:cNvSpPr>
            <p:nvPr/>
          </p:nvSpPr>
          <p:spPr bwMode="auto">
            <a:xfrm>
              <a:off x="464" y="3158"/>
              <a:ext cx="500" cy="586"/>
            </a:xfrm>
            <a:custGeom>
              <a:avLst/>
              <a:gdLst/>
              <a:ahLst/>
              <a:cxnLst>
                <a:cxn ang="0">
                  <a:pos x="370" y="586"/>
                </a:cxn>
                <a:cxn ang="0">
                  <a:pos x="0" y="582"/>
                </a:cxn>
                <a:cxn ang="0">
                  <a:pos x="12" y="0"/>
                </a:cxn>
                <a:cxn ang="0">
                  <a:pos x="500" y="2"/>
                </a:cxn>
              </a:cxnLst>
              <a:rect l="0" t="0" r="r" b="b"/>
              <a:pathLst>
                <a:path w="500" h="586">
                  <a:moveTo>
                    <a:pt x="370" y="586"/>
                  </a:moveTo>
                  <a:lnTo>
                    <a:pt x="0" y="582"/>
                  </a:lnTo>
                  <a:lnTo>
                    <a:pt x="12" y="0"/>
                  </a:lnTo>
                  <a:lnTo>
                    <a:pt x="500" y="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4136" name="Freeform 8"/>
            <p:cNvSpPr>
              <a:spLocks/>
            </p:cNvSpPr>
            <p:nvPr/>
          </p:nvSpPr>
          <p:spPr bwMode="auto">
            <a:xfrm rot="5400000">
              <a:off x="1156" y="3022"/>
              <a:ext cx="317" cy="590"/>
            </a:xfrm>
            <a:custGeom>
              <a:avLst/>
              <a:gdLst/>
              <a:ahLst/>
              <a:cxnLst>
                <a:cxn ang="0">
                  <a:pos x="0" y="318"/>
                </a:cxn>
                <a:cxn ang="0">
                  <a:pos x="0" y="0"/>
                </a:cxn>
                <a:cxn ang="0">
                  <a:pos x="771" y="0"/>
                </a:cxn>
              </a:cxnLst>
              <a:rect l="0" t="0" r="r" b="b"/>
              <a:pathLst>
                <a:path w="771" h="318">
                  <a:moveTo>
                    <a:pt x="0" y="318"/>
                  </a:moveTo>
                  <a:lnTo>
                    <a:pt x="0" y="0"/>
                  </a:lnTo>
                  <a:lnTo>
                    <a:pt x="77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4137" name="Line 9"/>
            <p:cNvSpPr>
              <a:spLocks noChangeShapeType="1"/>
            </p:cNvSpPr>
            <p:nvPr/>
          </p:nvSpPr>
          <p:spPr bwMode="auto">
            <a:xfrm>
              <a:off x="1020" y="3022"/>
              <a:ext cx="0" cy="272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4138" name="Line 10"/>
            <p:cNvSpPr>
              <a:spLocks noChangeShapeType="1"/>
            </p:cNvSpPr>
            <p:nvPr/>
          </p:nvSpPr>
          <p:spPr bwMode="auto">
            <a:xfrm>
              <a:off x="975" y="3067"/>
              <a:ext cx="0" cy="18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 rot="16200000">
              <a:off x="1587" y="3362"/>
              <a:ext cx="46" cy="272"/>
              <a:chOff x="1383" y="3385"/>
              <a:chExt cx="45" cy="272"/>
            </a:xfrm>
          </p:grpSpPr>
          <p:sp>
            <p:nvSpPr>
              <p:cNvPr id="304140" name="Line 12"/>
              <p:cNvSpPr>
                <a:spLocks noChangeShapeType="1"/>
              </p:cNvSpPr>
              <p:nvPr/>
            </p:nvSpPr>
            <p:spPr bwMode="auto">
              <a:xfrm>
                <a:off x="1428" y="3385"/>
                <a:ext cx="0" cy="272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41" name="Line 13"/>
              <p:cNvSpPr>
                <a:spLocks noChangeShapeType="1"/>
              </p:cNvSpPr>
              <p:nvPr/>
            </p:nvSpPr>
            <p:spPr bwMode="auto">
              <a:xfrm>
                <a:off x="1383" y="3430"/>
                <a:ext cx="0" cy="182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4142" name="Freeform 14"/>
            <p:cNvSpPr>
              <a:spLocks/>
            </p:cNvSpPr>
            <p:nvPr/>
          </p:nvSpPr>
          <p:spPr bwMode="auto">
            <a:xfrm>
              <a:off x="1067" y="3546"/>
              <a:ext cx="545" cy="203"/>
            </a:xfrm>
            <a:custGeom>
              <a:avLst/>
              <a:gdLst/>
              <a:ahLst/>
              <a:cxnLst>
                <a:cxn ang="0">
                  <a:pos x="545" y="0"/>
                </a:cxn>
                <a:cxn ang="0">
                  <a:pos x="543" y="203"/>
                </a:cxn>
                <a:cxn ang="0">
                  <a:pos x="0" y="203"/>
                </a:cxn>
              </a:cxnLst>
              <a:rect l="0" t="0" r="r" b="b"/>
              <a:pathLst>
                <a:path w="545" h="203">
                  <a:moveTo>
                    <a:pt x="545" y="0"/>
                  </a:moveTo>
                  <a:lnTo>
                    <a:pt x="543" y="203"/>
                  </a:lnTo>
                  <a:lnTo>
                    <a:pt x="0" y="203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4143" name="Freeform 15"/>
            <p:cNvSpPr>
              <a:spLocks/>
            </p:cNvSpPr>
            <p:nvPr/>
          </p:nvSpPr>
          <p:spPr bwMode="auto">
            <a:xfrm>
              <a:off x="839" y="3657"/>
              <a:ext cx="227" cy="181"/>
            </a:xfrm>
            <a:custGeom>
              <a:avLst/>
              <a:gdLst/>
              <a:ahLst/>
              <a:cxnLst>
                <a:cxn ang="0">
                  <a:pos x="318" y="91"/>
                </a:cxn>
                <a:cxn ang="0">
                  <a:pos x="273" y="181"/>
                </a:cxn>
                <a:cxn ang="0">
                  <a:pos x="227" y="0"/>
                </a:cxn>
                <a:cxn ang="0">
                  <a:pos x="182" y="181"/>
                </a:cxn>
                <a:cxn ang="0">
                  <a:pos x="136" y="0"/>
                </a:cxn>
                <a:cxn ang="0">
                  <a:pos x="91" y="181"/>
                </a:cxn>
                <a:cxn ang="0">
                  <a:pos x="46" y="0"/>
                </a:cxn>
                <a:cxn ang="0">
                  <a:pos x="0" y="91"/>
                </a:cxn>
              </a:cxnLst>
              <a:rect l="0" t="0" r="r" b="b"/>
              <a:pathLst>
                <a:path w="318" h="181">
                  <a:moveTo>
                    <a:pt x="318" y="91"/>
                  </a:moveTo>
                  <a:lnTo>
                    <a:pt x="273" y="181"/>
                  </a:lnTo>
                  <a:lnTo>
                    <a:pt x="227" y="0"/>
                  </a:lnTo>
                  <a:lnTo>
                    <a:pt x="182" y="181"/>
                  </a:lnTo>
                  <a:lnTo>
                    <a:pt x="136" y="0"/>
                  </a:lnTo>
                  <a:lnTo>
                    <a:pt x="91" y="181"/>
                  </a:lnTo>
                  <a:lnTo>
                    <a:pt x="46" y="0"/>
                  </a:lnTo>
                  <a:lnTo>
                    <a:pt x="0" y="9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4144" name="Text Box 16"/>
            <p:cNvSpPr txBox="1">
              <a:spLocks noChangeArrowheads="1"/>
            </p:cNvSpPr>
            <p:nvPr/>
          </p:nvSpPr>
          <p:spPr bwMode="auto">
            <a:xfrm>
              <a:off x="1020" y="2931"/>
              <a:ext cx="26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>
                  <a:latin typeface="Symbol" pitchFamily="18" charset="2"/>
                </a:rPr>
                <a:t>e</a:t>
              </a:r>
              <a:r>
                <a:rPr lang="en-US" baseline="-25000">
                  <a:latin typeface="Times New Roman" pitchFamily="18" charset="0"/>
                </a:rPr>
                <a:t>in</a:t>
              </a:r>
              <a:endParaRPr lang="en-US" baseline="-25000">
                <a:latin typeface="Symbol" pitchFamily="18" charset="2"/>
              </a:endParaRPr>
            </a:p>
          </p:txBody>
        </p:sp>
        <p:sp>
          <p:nvSpPr>
            <p:cNvPr id="304145" name="Text Box 17"/>
            <p:cNvSpPr txBox="1">
              <a:spLocks noChangeArrowheads="1"/>
            </p:cNvSpPr>
            <p:nvPr/>
          </p:nvSpPr>
          <p:spPr bwMode="auto">
            <a:xfrm>
              <a:off x="1746" y="3385"/>
              <a:ext cx="26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>
                  <a:latin typeface="Symbol" pitchFamily="18" charset="2"/>
                </a:rPr>
                <a:t>e</a:t>
              </a:r>
              <a:endParaRPr lang="en-US" baseline="-25000">
                <a:latin typeface="Symbol" pitchFamily="18" charset="2"/>
              </a:endParaRPr>
            </a:p>
          </p:txBody>
        </p:sp>
        <p:sp>
          <p:nvSpPr>
            <p:cNvPr id="304146" name="Text Box 18"/>
            <p:cNvSpPr txBox="1">
              <a:spLocks noChangeArrowheads="1"/>
            </p:cNvSpPr>
            <p:nvPr/>
          </p:nvSpPr>
          <p:spPr bwMode="auto">
            <a:xfrm>
              <a:off x="839" y="3838"/>
              <a:ext cx="26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</a:rPr>
                <a:t>R</a:t>
              </a:r>
            </a:p>
          </p:txBody>
        </p:sp>
      </p:grpSp>
      <p:sp>
        <p:nvSpPr>
          <p:cNvPr id="304147" name="Text Box 19"/>
          <p:cNvSpPr txBox="1">
            <a:spLocks noChangeArrowheads="1"/>
          </p:cNvSpPr>
          <p:nvPr/>
        </p:nvSpPr>
        <p:spPr bwMode="auto">
          <a:xfrm>
            <a:off x="5638800" y="5603980"/>
            <a:ext cx="2105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Satuan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: Henry (H)</a:t>
            </a:r>
          </a:p>
        </p:txBody>
      </p:sp>
      <p:graphicFrame>
        <p:nvGraphicFramePr>
          <p:cNvPr id="21" name="Diagram 20"/>
          <p:cNvGraphicFramePr/>
          <p:nvPr/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-27709"/>
            <a:ext cx="1121935" cy="1809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828800" y="3276600"/>
            <a:ext cx="7086600" cy="3352800"/>
          </a:xfrm>
        </p:spPr>
        <p:txBody>
          <a:bodyPr/>
          <a:lstStyle/>
          <a:p>
            <a:r>
              <a:rPr lang="en-US" sz="2400" dirty="0">
                <a:sym typeface="Symbol" pitchFamily="18" charset="2"/>
              </a:rPr>
              <a:t>Medan </a:t>
            </a:r>
            <a:r>
              <a:rPr lang="en-US" sz="2400" dirty="0" err="1">
                <a:sym typeface="Symbol" pitchFamily="18" charset="2"/>
              </a:rPr>
              <a:t>magnetik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dirty="0" err="1">
                <a:sym typeface="Symbol" pitchFamily="18" charset="2"/>
              </a:rPr>
              <a:t>dalam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dirty="0" err="1">
                <a:sym typeface="Symbol" pitchFamily="18" charset="2"/>
              </a:rPr>
              <a:t>solenoida</a:t>
            </a:r>
            <a:r>
              <a:rPr lang="en-US" sz="2400" dirty="0">
                <a:sym typeface="Symbol" pitchFamily="18" charset="2"/>
              </a:rPr>
              <a:t> :  </a:t>
            </a:r>
            <a:r>
              <a:rPr lang="en-US" sz="2400" i="1" dirty="0">
                <a:sym typeface="Symbol" pitchFamily="18" charset="2"/>
              </a:rPr>
              <a:t>B = </a:t>
            </a:r>
            <a:r>
              <a:rPr lang="en-US" sz="2400" i="1" baseline="-25000" dirty="0">
                <a:sym typeface="Symbol" pitchFamily="18" charset="2"/>
              </a:rPr>
              <a:t>0 </a:t>
            </a:r>
            <a:r>
              <a:rPr lang="en-US" sz="2400" i="1" dirty="0">
                <a:sym typeface="Symbol" pitchFamily="18" charset="2"/>
              </a:rPr>
              <a:t>n </a:t>
            </a:r>
            <a:r>
              <a:rPr lang="en-US" sz="2400" i="1" dirty="0" err="1">
                <a:sym typeface="Symbol" pitchFamily="18" charset="2"/>
              </a:rPr>
              <a:t>i</a:t>
            </a:r>
            <a:r>
              <a:rPr lang="en-US" sz="2400" dirty="0">
                <a:sym typeface="Symbol" pitchFamily="18" charset="2"/>
              </a:rPr>
              <a:t>, </a:t>
            </a:r>
            <a:r>
              <a:rPr lang="en-US" sz="2400" dirty="0" err="1">
                <a:sym typeface="Symbol" pitchFamily="18" charset="2"/>
              </a:rPr>
              <a:t>dimana</a:t>
            </a:r>
            <a:r>
              <a:rPr lang="en-US" sz="2400" dirty="0">
                <a:sym typeface="Symbol" pitchFamily="18" charset="2"/>
              </a:rPr>
              <a:t> n = </a:t>
            </a:r>
            <a:r>
              <a:rPr lang="en-US" sz="2400" dirty="0" err="1">
                <a:sym typeface="Symbol" pitchFamily="18" charset="2"/>
              </a:rPr>
              <a:t>jumlah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dirty="0" err="1">
                <a:sym typeface="Symbol" pitchFamily="18" charset="2"/>
              </a:rPr>
              <a:t>lilitan</a:t>
            </a:r>
            <a:r>
              <a:rPr lang="en-US" sz="2400" dirty="0">
                <a:sym typeface="Symbol" pitchFamily="18" charset="2"/>
              </a:rPr>
              <a:t> per </a:t>
            </a:r>
            <a:r>
              <a:rPr lang="en-US" sz="2400" dirty="0" err="1">
                <a:sym typeface="Symbol" pitchFamily="18" charset="2"/>
              </a:rPr>
              <a:t>satuan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dirty="0" err="1">
                <a:sym typeface="Symbol" pitchFamily="18" charset="2"/>
              </a:rPr>
              <a:t>panjang</a:t>
            </a:r>
            <a:r>
              <a:rPr lang="en-US" sz="2400" dirty="0" smtClean="0">
                <a:sym typeface="Symbol" pitchFamily="18" charset="2"/>
              </a:rPr>
              <a:t>.</a:t>
            </a:r>
          </a:p>
          <a:p>
            <a:endParaRPr lang="en-US" sz="2400" dirty="0">
              <a:sym typeface="Symbol" pitchFamily="18" charset="2"/>
            </a:endParaRPr>
          </a:p>
          <a:p>
            <a:r>
              <a:rPr lang="en-US" sz="2400" dirty="0" err="1">
                <a:sym typeface="Symbol" pitchFamily="18" charset="2"/>
              </a:rPr>
              <a:t>Fluks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dirty="0" err="1">
                <a:sym typeface="Symbol" pitchFamily="18" charset="2"/>
              </a:rPr>
              <a:t>magnetik</a:t>
            </a:r>
            <a:r>
              <a:rPr lang="en-US" sz="2400" dirty="0">
                <a:sym typeface="Symbol" pitchFamily="18" charset="2"/>
              </a:rPr>
              <a:t> yang </a:t>
            </a:r>
            <a:r>
              <a:rPr lang="en-US" sz="2400" dirty="0" err="1">
                <a:sym typeface="Symbol" pitchFamily="18" charset="2"/>
              </a:rPr>
              <a:t>melalui</a:t>
            </a:r>
            <a:r>
              <a:rPr lang="en-US" sz="2400" dirty="0">
                <a:sym typeface="Symbol" pitchFamily="18" charset="2"/>
              </a:rPr>
              <a:t> </a:t>
            </a:r>
          </a:p>
          <a:p>
            <a:pPr>
              <a:buFontTx/>
              <a:buNone/>
            </a:pPr>
            <a:r>
              <a:rPr lang="en-US" sz="2400" dirty="0">
                <a:sym typeface="Symbol" pitchFamily="18" charset="2"/>
              </a:rPr>
              <a:t>     </a:t>
            </a:r>
            <a:r>
              <a:rPr lang="en-US" sz="2400" dirty="0" err="1">
                <a:sym typeface="Symbol" pitchFamily="18" charset="2"/>
              </a:rPr>
              <a:t>penampang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dirty="0" err="1">
                <a:sym typeface="Symbol" pitchFamily="18" charset="2"/>
              </a:rPr>
              <a:t>solenoida</a:t>
            </a:r>
            <a:r>
              <a:rPr lang="en-US" sz="2400" dirty="0">
                <a:sym typeface="Symbol" pitchFamily="18" charset="2"/>
              </a:rPr>
              <a:t> :</a:t>
            </a:r>
          </a:p>
          <a:p>
            <a:endParaRPr lang="en-US" sz="2400" dirty="0">
              <a:sym typeface="Symbol" pitchFamily="18" charset="2"/>
            </a:endParaRPr>
          </a:p>
          <a:p>
            <a:r>
              <a:rPr lang="en-US" sz="2400" dirty="0" err="1">
                <a:sym typeface="Symbol" pitchFamily="18" charset="2"/>
              </a:rPr>
              <a:t>Maka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dirty="0" err="1">
                <a:sym typeface="Symbol" pitchFamily="18" charset="2"/>
              </a:rPr>
              <a:t>induktansi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dirty="0" err="1">
                <a:sym typeface="Symbol" pitchFamily="18" charset="2"/>
              </a:rPr>
              <a:t>diri</a:t>
            </a:r>
            <a:r>
              <a:rPr lang="en-US" sz="2400" dirty="0" smtClean="0">
                <a:sym typeface="Symbol" pitchFamily="18" charset="2"/>
              </a:rPr>
              <a:t>:</a:t>
            </a:r>
            <a:endParaRPr lang="en-US" sz="2400" dirty="0">
              <a:sym typeface="Symbol" pitchFamily="18" charset="2"/>
            </a:endParaRPr>
          </a:p>
        </p:txBody>
      </p:sp>
      <p:graphicFrame>
        <p:nvGraphicFramePr>
          <p:cNvPr id="30618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6021387" y="4572000"/>
          <a:ext cx="26654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4" imgW="1333440" imgH="419040" progId="Equation.3">
                  <p:embed/>
                </p:oleObj>
              </mc:Choice>
              <mc:Fallback>
                <p:oleObj name="Equation" r:id="rId4" imgW="133344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1387" y="4572000"/>
                        <a:ext cx="2665413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91456" y="192087"/>
            <a:ext cx="7086600" cy="838200"/>
          </a:xfrm>
        </p:spPr>
        <p:txBody>
          <a:bodyPr/>
          <a:lstStyle/>
          <a:p>
            <a:r>
              <a:rPr lang="en-US" dirty="0" smtClean="0"/>
              <a:t>INDUKTANSI DIRI</a:t>
            </a:r>
            <a:endParaRPr lang="en-US" dirty="0"/>
          </a:p>
        </p:txBody>
      </p:sp>
      <p:graphicFrame>
        <p:nvGraphicFramePr>
          <p:cNvPr id="306181" name="Object 5"/>
          <p:cNvGraphicFramePr>
            <a:graphicFrameLocks noChangeAspect="1"/>
          </p:cNvGraphicFramePr>
          <p:nvPr/>
        </p:nvGraphicFramePr>
        <p:xfrm>
          <a:off x="6019800" y="5334000"/>
          <a:ext cx="21574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6" imgW="1079280" imgH="419040" progId="Equation.3">
                  <p:embed/>
                </p:oleObj>
              </mc:Choice>
              <mc:Fallback>
                <p:oleObj name="Equation" r:id="rId6" imgW="107928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334000"/>
                        <a:ext cx="2157413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6182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92300" y="1373187"/>
            <a:ext cx="6284913" cy="19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Diagram 6"/>
          <p:cNvGraphicFramePr/>
          <p:nvPr/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-27709"/>
            <a:ext cx="1121935" cy="1809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22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6172200" y="2895600"/>
          <a:ext cx="24876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4" imgW="1244520" imgH="393480" progId="Equation.3">
                  <p:embed/>
                </p:oleObj>
              </mc:Choice>
              <mc:Fallback>
                <p:oleObj name="Equation" r:id="rId4" imgW="124452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895600"/>
                        <a:ext cx="2487613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hlink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INDUKTANSI DIRI</a:t>
            </a:r>
          </a:p>
        </p:txBody>
      </p:sp>
      <p:graphicFrame>
        <p:nvGraphicFramePr>
          <p:cNvPr id="308228" name="Object 4"/>
          <p:cNvGraphicFramePr>
            <a:graphicFrameLocks noChangeAspect="1"/>
          </p:cNvGraphicFramePr>
          <p:nvPr/>
        </p:nvGraphicFramePr>
        <p:xfrm>
          <a:off x="6705600" y="4114800"/>
          <a:ext cx="14208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6" imgW="711000" imgH="393480" progId="Equation.3">
                  <p:embed/>
                </p:oleObj>
              </mc:Choice>
              <mc:Fallback>
                <p:oleObj name="Equation" r:id="rId6" imgW="71100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114800"/>
                        <a:ext cx="1420813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hlink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229" name="Picture 5" descr="31_05_Voltage_across_R_and_L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62200" y="2057400"/>
            <a:ext cx="3251200" cy="3505200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/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-27709"/>
            <a:ext cx="1121935" cy="1809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0277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4832350" y="3613150"/>
          <a:ext cx="1079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4" imgW="1079280" imgH="393480" progId="Equation.3">
                  <p:embed/>
                </p:oleObj>
              </mc:Choice>
              <mc:Fallback>
                <p:oleObj name="Equation" r:id="rId4" imgW="107928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2350" y="3613150"/>
                        <a:ext cx="10795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hlink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55618" y="168022"/>
            <a:ext cx="7086600" cy="838200"/>
          </a:xfrm>
        </p:spPr>
        <p:txBody>
          <a:bodyPr/>
          <a:lstStyle/>
          <a:p>
            <a:r>
              <a:rPr lang="en-US" smtClean="0"/>
              <a:t>RANGKAIAN R-L</a:t>
            </a:r>
            <a:endParaRPr lang="en-US"/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676400" y="1645156"/>
            <a:ext cx="7086600" cy="1828800"/>
          </a:xfrm>
        </p:spPr>
        <p:txBody>
          <a:bodyPr/>
          <a:lstStyle/>
          <a:p>
            <a:r>
              <a:rPr lang="en-US" sz="2400" dirty="0" err="1"/>
              <a:t>Elemen</a:t>
            </a:r>
            <a:r>
              <a:rPr lang="en-US" sz="2400" dirty="0"/>
              <a:t> </a:t>
            </a:r>
            <a:r>
              <a:rPr lang="en-US" sz="2400" dirty="0" err="1"/>
              <a:t>rangkaian</a:t>
            </a:r>
            <a:r>
              <a:rPr lang="en-US" sz="2400" dirty="0"/>
              <a:t> </a:t>
            </a:r>
            <a:r>
              <a:rPr lang="en-US" sz="2400" dirty="0" err="1"/>
              <a:t>listrik</a:t>
            </a:r>
            <a:r>
              <a:rPr lang="en-US" sz="2400" dirty="0"/>
              <a:t> yang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induktansi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INDUKTOR</a:t>
            </a:r>
          </a:p>
          <a:p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saklar</a:t>
            </a:r>
            <a:r>
              <a:rPr lang="en-US" sz="2400" dirty="0"/>
              <a:t> </a:t>
            </a:r>
            <a:r>
              <a:rPr lang="en-US" sz="2400" dirty="0" err="1"/>
              <a:t>ditutup</a:t>
            </a:r>
            <a:r>
              <a:rPr lang="en-US" sz="2400" dirty="0"/>
              <a:t>, </a:t>
            </a:r>
            <a:r>
              <a:rPr lang="en-US" sz="2400" dirty="0" err="1"/>
              <a:t>pertambahan</a:t>
            </a:r>
            <a:r>
              <a:rPr lang="en-US" sz="2400" dirty="0"/>
              <a:t> </a:t>
            </a:r>
            <a:r>
              <a:rPr lang="en-US" sz="2400" dirty="0" err="1"/>
              <a:t>arus</a:t>
            </a:r>
            <a:r>
              <a:rPr lang="en-US" sz="2400" dirty="0"/>
              <a:t>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ggl</a:t>
            </a:r>
            <a:r>
              <a:rPr lang="en-US" sz="2400" dirty="0"/>
              <a:t> </a:t>
            </a:r>
            <a:r>
              <a:rPr lang="en-US" sz="2400" dirty="0" err="1"/>
              <a:t>induksi</a:t>
            </a:r>
            <a:r>
              <a:rPr lang="en-US" sz="2400" dirty="0"/>
              <a:t> </a:t>
            </a:r>
            <a:r>
              <a:rPr lang="en-US" sz="2400" dirty="0" err="1"/>
              <a:t>e</a:t>
            </a:r>
            <a:r>
              <a:rPr lang="en-US" sz="2400" baseline="-25000" dirty="0" err="1"/>
              <a:t>in</a:t>
            </a:r>
            <a:endParaRPr lang="en-US" sz="2400" baseline="-25000" dirty="0"/>
          </a:p>
        </p:txBody>
      </p:sp>
      <p:pic>
        <p:nvPicPr>
          <p:cNvPr id="3102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36156" y="3352151"/>
            <a:ext cx="3671888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102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265161"/>
              </p:ext>
            </p:extLst>
          </p:nvPr>
        </p:nvGraphicFramePr>
        <p:xfrm>
          <a:off x="3867871" y="5619534"/>
          <a:ext cx="296227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Equation" r:id="rId7" imgW="1447560" imgH="393480" progId="Equation.3">
                  <p:embed/>
                </p:oleObj>
              </mc:Choice>
              <mc:Fallback>
                <p:oleObj name="Equation" r:id="rId7" imgW="144756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7871" y="5619534"/>
                        <a:ext cx="2962275" cy="80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hlink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-27709"/>
            <a:ext cx="1121935" cy="1809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05000" y="1219200"/>
            <a:ext cx="7010400" cy="4114800"/>
          </a:xfrm>
        </p:spPr>
        <p:txBody>
          <a:bodyPr/>
          <a:lstStyle/>
          <a:p>
            <a:r>
              <a:rPr lang="en-US" sz="2400"/>
              <a:t>Energi medan magnet dalam induktor :</a:t>
            </a:r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Untuk solenoida ideal :</a:t>
            </a:r>
          </a:p>
          <a:p>
            <a:endParaRPr lang="en-US" sz="2400"/>
          </a:p>
          <a:p>
            <a:endParaRPr lang="en-US" sz="2400"/>
          </a:p>
          <a:p>
            <a:endParaRPr lang="id-ID" sz="2400" smtClean="0"/>
          </a:p>
          <a:p>
            <a:endParaRPr lang="id-ID" smtClean="0"/>
          </a:p>
          <a:p>
            <a:endParaRPr lang="en-US" sz="2400"/>
          </a:p>
          <a:p>
            <a:r>
              <a:rPr lang="en-US" sz="2400"/>
              <a:t>Energi per satuan volume :</a:t>
            </a:r>
          </a:p>
        </p:txBody>
      </p:sp>
      <p:graphicFrame>
        <p:nvGraphicFramePr>
          <p:cNvPr id="31437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5943600" y="3689350"/>
          <a:ext cx="134461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Equation" r:id="rId4" imgW="672840" imgH="241200" progId="Equation.3">
                  <p:embed/>
                </p:oleObj>
              </mc:Choice>
              <mc:Fallback>
                <p:oleObj name="Equation" r:id="rId4" imgW="67284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689350"/>
                        <a:ext cx="1344613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940587" y="176646"/>
            <a:ext cx="7086600" cy="838200"/>
          </a:xfrm>
        </p:spPr>
        <p:txBody>
          <a:bodyPr/>
          <a:lstStyle/>
          <a:p>
            <a:r>
              <a:rPr lang="en-US" sz="3600" dirty="0"/>
              <a:t>ENERGI DALAM MEDAN MAGNET</a:t>
            </a:r>
          </a:p>
        </p:txBody>
      </p:sp>
      <p:graphicFrame>
        <p:nvGraphicFramePr>
          <p:cNvPr id="314373" name="Object 5"/>
          <p:cNvGraphicFramePr>
            <a:graphicFrameLocks noChangeAspect="1"/>
          </p:cNvGraphicFramePr>
          <p:nvPr/>
        </p:nvGraphicFramePr>
        <p:xfrm>
          <a:off x="5867400" y="1676400"/>
          <a:ext cx="1498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Equation" r:id="rId6" imgW="749160" imgH="457200" progId="Equation.3">
                  <p:embed/>
                </p:oleObj>
              </mc:Choice>
              <mc:Fallback>
                <p:oleObj name="Equation" r:id="rId6" imgW="74916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676400"/>
                        <a:ext cx="14986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4374" name="Object 6"/>
          <p:cNvGraphicFramePr>
            <a:graphicFrameLocks noChangeAspect="1"/>
          </p:cNvGraphicFramePr>
          <p:nvPr/>
        </p:nvGraphicFramePr>
        <p:xfrm>
          <a:off x="5791200" y="2971800"/>
          <a:ext cx="1498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Equation" r:id="rId8" imgW="749160" imgH="241200" progId="Equation.3">
                  <p:embed/>
                </p:oleObj>
              </mc:Choice>
              <mc:Fallback>
                <p:oleObj name="Equation" r:id="rId8" imgW="74916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971800"/>
                        <a:ext cx="14986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4375" name="Object 7"/>
          <p:cNvGraphicFramePr>
            <a:graphicFrameLocks noChangeAspect="1"/>
          </p:cNvGraphicFramePr>
          <p:nvPr/>
        </p:nvGraphicFramePr>
        <p:xfrm>
          <a:off x="5791200" y="5181600"/>
          <a:ext cx="12430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Equation" r:id="rId10" imgW="622080" imgH="457200" progId="Equation.3">
                  <p:embed/>
                </p:oleObj>
              </mc:Choice>
              <mc:Fallback>
                <p:oleObj name="Equation" r:id="rId10" imgW="622080" imgH="457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181600"/>
                        <a:ext cx="124301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-27709"/>
            <a:ext cx="1121935" cy="1809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Fluks magnet </a:t>
            </a:r>
            <a:r>
              <a:rPr lang="en-US" sz="2400">
                <a:sym typeface="Symbol" pitchFamily="18" charset="2"/>
              </a:rPr>
              <a:t>akibat arus I</a:t>
            </a:r>
            <a:r>
              <a:rPr lang="en-US" sz="2400" baseline="-25000">
                <a:sym typeface="Symbol" pitchFamily="18" charset="2"/>
              </a:rPr>
              <a:t>1</a:t>
            </a:r>
            <a:r>
              <a:rPr lang="en-US" sz="2400">
                <a:sym typeface="Symbol" pitchFamily="18" charset="2"/>
              </a:rPr>
              <a:t> dan memasuki kumparan 2 = </a:t>
            </a:r>
            <a:r>
              <a:rPr lang="en-US" sz="2400" baseline="-25000">
                <a:sym typeface="Symbol" pitchFamily="18" charset="2"/>
              </a:rPr>
              <a:t>12</a:t>
            </a:r>
          </a:p>
          <a:p>
            <a:pPr>
              <a:lnSpc>
                <a:spcPct val="90000"/>
              </a:lnSpc>
            </a:pPr>
            <a:r>
              <a:rPr lang="en-US" sz="2400">
                <a:sym typeface="Symbol" pitchFamily="18" charset="2"/>
              </a:rPr>
              <a:t>Induktansi bersama pada kumparan 2 akibat kumparan 1 :</a:t>
            </a:r>
          </a:p>
          <a:p>
            <a:pPr>
              <a:lnSpc>
                <a:spcPct val="90000"/>
              </a:lnSpc>
            </a:pPr>
            <a:endParaRPr lang="en-US" sz="2400">
              <a:sym typeface="Symbol" pitchFamily="18" charset="2"/>
            </a:endParaRPr>
          </a:p>
          <a:p>
            <a:pPr>
              <a:lnSpc>
                <a:spcPct val="90000"/>
              </a:lnSpc>
            </a:pPr>
            <a:endParaRPr lang="en-US" sz="2400">
              <a:sym typeface="Symbol" pitchFamily="18" charset="2"/>
            </a:endParaRPr>
          </a:p>
          <a:p>
            <a:pPr>
              <a:lnSpc>
                <a:spcPct val="90000"/>
              </a:lnSpc>
            </a:pPr>
            <a:endParaRPr lang="en-US" sz="2400">
              <a:sym typeface="Symbol" pitchFamily="18" charset="2"/>
            </a:endParaRPr>
          </a:p>
          <a:p>
            <a:pPr>
              <a:lnSpc>
                <a:spcPct val="90000"/>
              </a:lnSpc>
            </a:pPr>
            <a:endParaRPr lang="en-US" sz="2400">
              <a:sym typeface="Symbol" pitchFamily="18" charset="2"/>
            </a:endParaRPr>
          </a:p>
          <a:p>
            <a:pPr>
              <a:lnSpc>
                <a:spcPct val="90000"/>
              </a:lnSpc>
            </a:pPr>
            <a:endParaRPr lang="en-US" sz="2400">
              <a:sym typeface="Symbol" pitchFamily="18" charset="2"/>
            </a:endParaRPr>
          </a:p>
          <a:p>
            <a:pPr>
              <a:lnSpc>
                <a:spcPct val="90000"/>
              </a:lnSpc>
            </a:pPr>
            <a:endParaRPr lang="en-US" sz="2400">
              <a:sym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en-US" sz="2400">
                <a:sym typeface="Symbol" pitchFamily="18" charset="2"/>
              </a:rPr>
              <a:t>GGL induksi pada kumparan 2 akibat kumparan 1 :</a:t>
            </a:r>
          </a:p>
        </p:txBody>
      </p:sp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445" y="153987"/>
            <a:ext cx="7086600" cy="838200"/>
          </a:xfrm>
        </p:spPr>
        <p:txBody>
          <a:bodyPr/>
          <a:lstStyle/>
          <a:p>
            <a:r>
              <a:rPr lang="en-US" dirty="0"/>
              <a:t>INDUKTANSI BERSAMA</a:t>
            </a:r>
          </a:p>
        </p:txBody>
      </p:sp>
      <p:pic>
        <p:nvPicPr>
          <p:cNvPr id="3164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2971800"/>
            <a:ext cx="2057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64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5029200"/>
            <a:ext cx="617220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6422" name="Picture 6" descr="9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2743200"/>
            <a:ext cx="3289300" cy="1500188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/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-27709"/>
            <a:ext cx="1121935" cy="1809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Dengan cara yang sama, diperoleh :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Induktansi bersama :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/>
          </a:p>
        </p:txBody>
      </p:sp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42736" y="140495"/>
            <a:ext cx="7086600" cy="838200"/>
          </a:xfrm>
        </p:spPr>
        <p:txBody>
          <a:bodyPr/>
          <a:lstStyle/>
          <a:p>
            <a:r>
              <a:rPr lang="en-US" dirty="0" smtClean="0"/>
              <a:t>INDUKTANSI BERSAMA</a:t>
            </a:r>
            <a:endParaRPr lang="en-US" dirty="0"/>
          </a:p>
        </p:txBody>
      </p:sp>
      <p:graphicFrame>
        <p:nvGraphicFramePr>
          <p:cNvPr id="318468" name="Object 4"/>
          <p:cNvGraphicFramePr>
            <a:graphicFrameLocks noChangeAspect="1"/>
          </p:cNvGraphicFramePr>
          <p:nvPr/>
        </p:nvGraphicFramePr>
        <p:xfrm>
          <a:off x="4343400" y="4114800"/>
          <a:ext cx="20002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4" imgW="1002960" imgH="215640" progId="Equation.3">
                  <p:embed/>
                </p:oleObj>
              </mc:Choice>
              <mc:Fallback>
                <p:oleObj name="Equation" r:id="rId4" imgW="100296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114800"/>
                        <a:ext cx="200025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846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54750" y="2237617"/>
            <a:ext cx="1905000" cy="868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847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67000" y="4724400"/>
            <a:ext cx="5334000" cy="80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8471" name="Picture 7" descr="9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09800" y="1828800"/>
            <a:ext cx="3289300" cy="1500188"/>
          </a:xfrm>
          <a:prstGeom prst="rect">
            <a:avLst/>
          </a:prstGeom>
          <a:noFill/>
        </p:spPr>
      </p:pic>
      <p:graphicFrame>
        <p:nvGraphicFramePr>
          <p:cNvPr id="8" name="Diagram 7"/>
          <p:cNvGraphicFramePr/>
          <p:nvPr/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-27709"/>
            <a:ext cx="1121935" cy="1809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128</TotalTime>
  <Words>568</Words>
  <Application>Microsoft Office PowerPoint</Application>
  <PresentationFormat>On-screen Show (4:3)</PresentationFormat>
  <Paragraphs>240</Paragraphs>
  <Slides>14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Module</vt:lpstr>
      <vt:lpstr>Equation</vt:lpstr>
      <vt:lpstr>Induktansi</vt:lpstr>
      <vt:lpstr>Tujuan Instruksional Khusus</vt:lpstr>
      <vt:lpstr>GGL INDUKSI DIRI</vt:lpstr>
      <vt:lpstr>INDUKTANSI DIRI</vt:lpstr>
      <vt:lpstr>INDUKTANSI DIRI</vt:lpstr>
      <vt:lpstr>RANGKAIAN R-L</vt:lpstr>
      <vt:lpstr>ENERGI DALAM MEDAN MAGNET</vt:lpstr>
      <vt:lpstr>INDUKTANSI BERSAMA</vt:lpstr>
      <vt:lpstr>INDUKTANSI BERSAMA</vt:lpstr>
      <vt:lpstr>RANGKAIAN LC</vt:lpstr>
      <vt:lpstr>RANGKAIAN LC</vt:lpstr>
      <vt:lpstr>OSILASI HARMONIK MUATAN</vt:lpstr>
      <vt:lpstr>RANGKAIAN SERI RLC </vt:lpstr>
      <vt:lpstr>RANGKAIAN SERI RLC</vt:lpstr>
    </vt:vector>
  </TitlesOfParts>
  <Company>Dept. Fisika UI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Adhi Harmoko S</dc:creator>
  <cp:lastModifiedBy>Hardiansyah</cp:lastModifiedBy>
  <cp:revision>22</cp:revision>
  <dcterms:created xsi:type="dcterms:W3CDTF">2009-02-16T18:51:48Z</dcterms:created>
  <dcterms:modified xsi:type="dcterms:W3CDTF">2020-12-17T15:12:43Z</dcterms:modified>
</cp:coreProperties>
</file>