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2" r:id="rId3"/>
    <p:sldId id="266" r:id="rId4"/>
    <p:sldId id="267" r:id="rId5"/>
    <p:sldId id="272" r:id="rId6"/>
    <p:sldId id="268" r:id="rId7"/>
    <p:sldId id="265" r:id="rId8"/>
    <p:sldId id="269" r:id="rId9"/>
    <p:sldId id="270" r:id="rId10"/>
    <p:sldId id="271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14A"/>
    <a:srgbClr val="A2B18A"/>
    <a:srgbClr val="8C5A79"/>
    <a:srgbClr val="3A5A40"/>
    <a:srgbClr val="AFD9C9"/>
    <a:srgbClr val="DCD8CD"/>
    <a:srgbClr val="3C8066"/>
    <a:srgbClr val="F8F7F6"/>
    <a:srgbClr val="FFFFFF"/>
    <a:srgbClr val="344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2"/>
    <p:restoredTop sz="94690"/>
  </p:normalViewPr>
  <p:slideViewPr>
    <p:cSldViewPr snapToGrid="0" snapToObjects="1">
      <p:cViewPr varScale="1">
        <p:scale>
          <a:sx n="73" d="100"/>
          <a:sy n="73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151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7D857-5879-4D1A-BD24-F86D36F715A8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6B6CA5C-2772-44D0-9065-C8CDC7040C4C}">
      <dgm:prSet phldrT="[Text]" custT="1"/>
      <dgm:spPr/>
      <dgm:t>
        <a:bodyPr anchor="ctr"/>
        <a:lstStyle/>
        <a:p>
          <a:r>
            <a:rPr lang="en-US" sz="2000" b="1" dirty="0" err="1" smtClean="0">
              <a:solidFill>
                <a:srgbClr val="22514A"/>
              </a:solidFill>
              <a:latin typeface="Roboto Light"/>
            </a:rPr>
            <a:t>Chromogen</a:t>
          </a:r>
          <a:r>
            <a:rPr lang="en-US" sz="2000" b="1" dirty="0" smtClean="0">
              <a:solidFill>
                <a:srgbClr val="22514A"/>
              </a:solidFill>
              <a:latin typeface="Roboto Light"/>
            </a:rPr>
            <a:t>/ </a:t>
          </a:r>
          <a:r>
            <a:rPr lang="en-US" sz="2000" b="1" i="1" dirty="0" smtClean="0">
              <a:solidFill>
                <a:srgbClr val="22514A"/>
              </a:solidFill>
              <a:latin typeface="Roboto Light"/>
            </a:rPr>
            <a:t>Visible color</a:t>
          </a:r>
          <a:endParaRPr lang="id-ID" sz="2000" b="1" i="1" dirty="0">
            <a:solidFill>
              <a:srgbClr val="22514A"/>
            </a:solidFill>
            <a:latin typeface="Roboto Light"/>
          </a:endParaRPr>
        </a:p>
      </dgm:t>
    </dgm:pt>
    <dgm:pt modelId="{206F5D4D-8985-4833-A4A8-8F2110594A76}" type="parTrans" cxnId="{B9A7FB17-1CB5-44FD-84D7-1AC593B7B522}">
      <dgm:prSet/>
      <dgm:spPr/>
      <dgm:t>
        <a:bodyPr/>
        <a:lstStyle/>
        <a:p>
          <a:endParaRPr lang="id-ID"/>
        </a:p>
      </dgm:t>
    </dgm:pt>
    <dgm:pt modelId="{2476E5AA-EEAF-40BF-B997-177B17E96CE4}" type="sibTrans" cxnId="{B9A7FB17-1CB5-44FD-84D7-1AC593B7B522}">
      <dgm:prSet/>
      <dgm:spPr/>
      <dgm:t>
        <a:bodyPr/>
        <a:lstStyle/>
        <a:p>
          <a:endParaRPr lang="id-ID"/>
        </a:p>
      </dgm:t>
    </dgm:pt>
    <dgm:pt modelId="{0773A946-AD43-4922-B43A-9F0BC87DAB3A}">
      <dgm:prSet phldrT="[Text]" custT="1"/>
      <dgm:spPr/>
      <dgm:t>
        <a:bodyPr anchor="ctr"/>
        <a:lstStyle/>
        <a:p>
          <a:r>
            <a:rPr lang="en-US" sz="2000" b="1" dirty="0" err="1" smtClean="0">
              <a:solidFill>
                <a:srgbClr val="22514A"/>
              </a:solidFill>
              <a:latin typeface="Roboto Light"/>
            </a:rPr>
            <a:t>Cahaya</a:t>
          </a:r>
          <a:r>
            <a:rPr lang="en-US" sz="2000" dirty="0" smtClean="0">
              <a:solidFill>
                <a:srgbClr val="22514A"/>
              </a:solidFill>
              <a:latin typeface="Roboto Light"/>
            </a:rPr>
            <a:t> yang </a:t>
          </a:r>
          <a:r>
            <a:rPr lang="en-US" sz="2000" dirty="0" err="1" smtClean="0">
              <a:solidFill>
                <a:srgbClr val="22514A"/>
              </a:solidFill>
              <a:latin typeface="Roboto Light"/>
            </a:rPr>
            <a:t>ditangkap</a:t>
          </a:r>
          <a:r>
            <a:rPr lang="en-US" sz="2000" dirty="0" smtClean="0">
              <a:solidFill>
                <a:srgbClr val="22514A"/>
              </a:solidFill>
              <a:latin typeface="Roboto Light"/>
            </a:rPr>
            <a:t> </a:t>
          </a:r>
          <a:r>
            <a:rPr lang="en-US" sz="2000" dirty="0" err="1" smtClean="0">
              <a:solidFill>
                <a:srgbClr val="22514A"/>
              </a:solidFill>
              <a:latin typeface="Roboto Light"/>
            </a:rPr>
            <a:t>mesin</a:t>
          </a:r>
          <a:r>
            <a:rPr lang="en-US" sz="2000" dirty="0" smtClean="0">
              <a:solidFill>
                <a:srgbClr val="22514A"/>
              </a:solidFill>
              <a:latin typeface="Roboto Light"/>
            </a:rPr>
            <a:t> imaging</a:t>
          </a:r>
          <a:endParaRPr lang="id-ID" sz="2000" dirty="0">
            <a:solidFill>
              <a:srgbClr val="22514A"/>
            </a:solidFill>
            <a:latin typeface="Roboto Light"/>
          </a:endParaRPr>
        </a:p>
      </dgm:t>
    </dgm:pt>
    <dgm:pt modelId="{636DF3D4-D719-4847-BB20-6A4FD1B97604}" type="parTrans" cxnId="{98EEF69E-8B85-451F-922D-52D81FE07433}">
      <dgm:prSet/>
      <dgm:spPr/>
      <dgm:t>
        <a:bodyPr/>
        <a:lstStyle/>
        <a:p>
          <a:endParaRPr lang="id-ID"/>
        </a:p>
      </dgm:t>
    </dgm:pt>
    <dgm:pt modelId="{84308173-3437-4846-8C90-E43F408C246E}" type="sibTrans" cxnId="{98EEF69E-8B85-451F-922D-52D81FE07433}">
      <dgm:prSet/>
      <dgm:spPr/>
      <dgm:t>
        <a:bodyPr/>
        <a:lstStyle/>
        <a:p>
          <a:endParaRPr lang="id-ID"/>
        </a:p>
      </dgm:t>
    </dgm:pt>
    <dgm:pt modelId="{965BC0D3-E45A-4286-B08D-84D1C13E5D31}">
      <dgm:prSet phldrT="[Text]" custT="1"/>
      <dgm:spPr/>
      <dgm:t>
        <a:bodyPr anchor="ctr"/>
        <a:lstStyle/>
        <a:p>
          <a:r>
            <a:rPr lang="en-US" sz="2000" b="1" dirty="0" err="1" smtClean="0">
              <a:solidFill>
                <a:srgbClr val="22514A"/>
              </a:solidFill>
              <a:latin typeface="Roboto Light"/>
            </a:rPr>
            <a:t>Fluoresence</a:t>
          </a:r>
          <a:endParaRPr lang="id-ID" sz="2000" b="1" dirty="0">
            <a:solidFill>
              <a:srgbClr val="22514A"/>
            </a:solidFill>
            <a:latin typeface="Roboto Light"/>
          </a:endParaRPr>
        </a:p>
      </dgm:t>
    </dgm:pt>
    <dgm:pt modelId="{BD62201B-D61D-438D-BF23-EDB6D717C82D}" type="parTrans" cxnId="{1342849A-2B59-4619-859F-05C0BA609F27}">
      <dgm:prSet/>
      <dgm:spPr/>
      <dgm:t>
        <a:bodyPr/>
        <a:lstStyle/>
        <a:p>
          <a:endParaRPr lang="id-ID"/>
        </a:p>
      </dgm:t>
    </dgm:pt>
    <dgm:pt modelId="{EE0D1321-3E28-44C8-8F02-59833408F0AD}" type="sibTrans" cxnId="{1342849A-2B59-4619-859F-05C0BA609F27}">
      <dgm:prSet/>
      <dgm:spPr/>
      <dgm:t>
        <a:bodyPr/>
        <a:lstStyle/>
        <a:p>
          <a:endParaRPr lang="id-ID"/>
        </a:p>
      </dgm:t>
    </dgm:pt>
    <dgm:pt modelId="{31AEA158-6EC4-47B8-A780-8011AFB6EB5C}" type="pres">
      <dgm:prSet presAssocID="{E0F7D857-5879-4D1A-BD24-F86D36F715A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8623F7C1-079D-4775-A658-15E382AAE14D}" type="pres">
      <dgm:prSet presAssocID="{E6B6CA5C-2772-44D0-9065-C8CDC7040C4C}" presName="composite" presStyleCnt="0"/>
      <dgm:spPr/>
    </dgm:pt>
    <dgm:pt modelId="{9F398B3F-453B-45BB-B117-690322473CA6}" type="pres">
      <dgm:prSet presAssocID="{E6B6CA5C-2772-44D0-9065-C8CDC7040C4C}" presName="BackAccent" presStyleLbl="bgShp" presStyleIdx="0" presStyleCnt="3"/>
      <dgm:spPr>
        <a:solidFill>
          <a:srgbClr val="A2B18A"/>
        </a:solidFill>
      </dgm:spPr>
    </dgm:pt>
    <dgm:pt modelId="{45394F11-DE62-4AD5-AB96-9F3A142CD914}" type="pres">
      <dgm:prSet presAssocID="{E6B6CA5C-2772-44D0-9065-C8CDC7040C4C}" presName="Accent" presStyleLbl="alignNode1" presStyleIdx="0" presStyleCnt="3"/>
      <dgm:spPr>
        <a:solidFill>
          <a:srgbClr val="A2B18A"/>
        </a:solidFill>
        <a:ln>
          <a:noFill/>
        </a:ln>
      </dgm:spPr>
      <dgm:t>
        <a:bodyPr/>
        <a:lstStyle/>
        <a:p>
          <a:endParaRPr lang="id-ID"/>
        </a:p>
      </dgm:t>
    </dgm:pt>
    <dgm:pt modelId="{E5B2E135-F6F4-49C6-B27A-4197C31A7D1B}" type="pres">
      <dgm:prSet presAssocID="{E6B6CA5C-2772-44D0-9065-C8CDC7040C4C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13B2A6-92D9-4808-BBB6-BAA987E59F36}" type="pres">
      <dgm:prSet presAssocID="{E6B6CA5C-2772-44D0-9065-C8CDC7040C4C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C8B99D-3596-40D1-96E5-B4BD2E2248B5}" type="pres">
      <dgm:prSet presAssocID="{2476E5AA-EEAF-40BF-B997-177B17E96CE4}" presName="sibTrans" presStyleCnt="0"/>
      <dgm:spPr/>
    </dgm:pt>
    <dgm:pt modelId="{77539EFB-3722-4390-9E36-9A1B60CF137C}" type="pres">
      <dgm:prSet presAssocID="{0773A946-AD43-4922-B43A-9F0BC87DAB3A}" presName="composite" presStyleCnt="0"/>
      <dgm:spPr/>
    </dgm:pt>
    <dgm:pt modelId="{68201F07-2F36-4891-8D57-D42D28336E4C}" type="pres">
      <dgm:prSet presAssocID="{0773A946-AD43-4922-B43A-9F0BC87DAB3A}" presName="BackAccent" presStyleLbl="bgShp" presStyleIdx="1" presStyleCnt="3"/>
      <dgm:spPr>
        <a:solidFill>
          <a:srgbClr val="A2B18A"/>
        </a:solidFill>
      </dgm:spPr>
    </dgm:pt>
    <dgm:pt modelId="{87D881A6-A1E3-470E-BB1A-05D44626A8D5}" type="pres">
      <dgm:prSet presAssocID="{0773A946-AD43-4922-B43A-9F0BC87DAB3A}" presName="Accent" presStyleLbl="alignNode1" presStyleIdx="1" presStyleCnt="3"/>
      <dgm:spPr>
        <a:solidFill>
          <a:srgbClr val="A2B18A"/>
        </a:solidFill>
        <a:ln>
          <a:noFill/>
        </a:ln>
      </dgm:spPr>
      <dgm:t>
        <a:bodyPr/>
        <a:lstStyle/>
        <a:p>
          <a:endParaRPr lang="id-ID"/>
        </a:p>
      </dgm:t>
    </dgm:pt>
    <dgm:pt modelId="{04670CD8-DBDA-4E6E-9C0F-8A1E68A0EF3B}" type="pres">
      <dgm:prSet presAssocID="{0773A946-AD43-4922-B43A-9F0BC87DAB3A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D6E242-9045-4230-8D5D-FDD4E17B86C2}" type="pres">
      <dgm:prSet presAssocID="{0773A946-AD43-4922-B43A-9F0BC87DAB3A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96DD01-8DC3-4B34-8151-235CF7036840}" type="pres">
      <dgm:prSet presAssocID="{84308173-3437-4846-8C90-E43F408C246E}" presName="sibTrans" presStyleCnt="0"/>
      <dgm:spPr/>
    </dgm:pt>
    <dgm:pt modelId="{2E88957E-D002-440A-BED5-27EA2316F89A}" type="pres">
      <dgm:prSet presAssocID="{965BC0D3-E45A-4286-B08D-84D1C13E5D31}" presName="composite" presStyleCnt="0"/>
      <dgm:spPr/>
    </dgm:pt>
    <dgm:pt modelId="{ADB1A064-01A9-4A49-9A0B-25ABC3CA46B5}" type="pres">
      <dgm:prSet presAssocID="{965BC0D3-E45A-4286-B08D-84D1C13E5D31}" presName="BackAccent" presStyleLbl="bgShp" presStyleIdx="2" presStyleCnt="3"/>
      <dgm:spPr>
        <a:solidFill>
          <a:srgbClr val="A2B18A"/>
        </a:solidFill>
      </dgm:spPr>
    </dgm:pt>
    <dgm:pt modelId="{B524ED52-7E46-4EEA-B2CA-DC1569E0D95E}" type="pres">
      <dgm:prSet presAssocID="{965BC0D3-E45A-4286-B08D-84D1C13E5D31}" presName="Accent" presStyleLbl="alignNode1" presStyleIdx="2" presStyleCnt="3"/>
      <dgm:spPr>
        <a:solidFill>
          <a:srgbClr val="A2B18A"/>
        </a:solidFill>
        <a:ln>
          <a:noFill/>
        </a:ln>
      </dgm:spPr>
      <dgm:t>
        <a:bodyPr/>
        <a:lstStyle/>
        <a:p>
          <a:endParaRPr lang="id-ID"/>
        </a:p>
      </dgm:t>
    </dgm:pt>
    <dgm:pt modelId="{64FAC35D-3CEA-445E-B4B6-A3ED04C07C66}" type="pres">
      <dgm:prSet presAssocID="{965BC0D3-E45A-4286-B08D-84D1C13E5D3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8BA355-9663-4665-880E-AB798267B0D9}" type="pres">
      <dgm:prSet presAssocID="{965BC0D3-E45A-4286-B08D-84D1C13E5D31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342849A-2B59-4619-859F-05C0BA609F27}" srcId="{E0F7D857-5879-4D1A-BD24-F86D36F715A8}" destId="{965BC0D3-E45A-4286-B08D-84D1C13E5D31}" srcOrd="2" destOrd="0" parTransId="{BD62201B-D61D-438D-BF23-EDB6D717C82D}" sibTransId="{EE0D1321-3E28-44C8-8F02-59833408F0AD}"/>
    <dgm:cxn modelId="{98EEF69E-8B85-451F-922D-52D81FE07433}" srcId="{E0F7D857-5879-4D1A-BD24-F86D36F715A8}" destId="{0773A946-AD43-4922-B43A-9F0BC87DAB3A}" srcOrd="1" destOrd="0" parTransId="{636DF3D4-D719-4847-BB20-6A4FD1B97604}" sibTransId="{84308173-3437-4846-8C90-E43F408C246E}"/>
    <dgm:cxn modelId="{DC69C293-87CF-4300-9567-156EBA1CC897}" type="presOf" srcId="{E6B6CA5C-2772-44D0-9065-C8CDC7040C4C}" destId="{6013B2A6-92D9-4808-BBB6-BAA987E59F36}" srcOrd="0" destOrd="0" presId="urn:microsoft.com/office/officeart/2008/layout/IncreasingCircleProcess"/>
    <dgm:cxn modelId="{A2B68CE9-5FEE-4397-ABEE-4B58BB584990}" type="presOf" srcId="{0773A946-AD43-4922-B43A-9F0BC87DAB3A}" destId="{4BD6E242-9045-4230-8D5D-FDD4E17B86C2}" srcOrd="0" destOrd="0" presId="urn:microsoft.com/office/officeart/2008/layout/IncreasingCircleProcess"/>
    <dgm:cxn modelId="{44E06661-B446-424C-854F-68F8FFEDEB4C}" type="presOf" srcId="{E0F7D857-5879-4D1A-BD24-F86D36F715A8}" destId="{31AEA158-6EC4-47B8-A780-8011AFB6EB5C}" srcOrd="0" destOrd="0" presId="urn:microsoft.com/office/officeart/2008/layout/IncreasingCircleProcess"/>
    <dgm:cxn modelId="{3342E4C9-D7F7-486C-BE6E-47B927B5608A}" type="presOf" srcId="{965BC0D3-E45A-4286-B08D-84D1C13E5D31}" destId="{F38BA355-9663-4665-880E-AB798267B0D9}" srcOrd="0" destOrd="0" presId="urn:microsoft.com/office/officeart/2008/layout/IncreasingCircleProcess"/>
    <dgm:cxn modelId="{B9A7FB17-1CB5-44FD-84D7-1AC593B7B522}" srcId="{E0F7D857-5879-4D1A-BD24-F86D36F715A8}" destId="{E6B6CA5C-2772-44D0-9065-C8CDC7040C4C}" srcOrd="0" destOrd="0" parTransId="{206F5D4D-8985-4833-A4A8-8F2110594A76}" sibTransId="{2476E5AA-EEAF-40BF-B997-177B17E96CE4}"/>
    <dgm:cxn modelId="{B9196BFC-BA37-4D78-81AD-D39D2AE85809}" type="presParOf" srcId="{31AEA158-6EC4-47B8-A780-8011AFB6EB5C}" destId="{8623F7C1-079D-4775-A658-15E382AAE14D}" srcOrd="0" destOrd="0" presId="urn:microsoft.com/office/officeart/2008/layout/IncreasingCircleProcess"/>
    <dgm:cxn modelId="{122A1859-A04A-48D6-97DB-275519058CDE}" type="presParOf" srcId="{8623F7C1-079D-4775-A658-15E382AAE14D}" destId="{9F398B3F-453B-45BB-B117-690322473CA6}" srcOrd="0" destOrd="0" presId="urn:microsoft.com/office/officeart/2008/layout/IncreasingCircleProcess"/>
    <dgm:cxn modelId="{BB29F1BD-2121-430D-A279-7E246C55D56A}" type="presParOf" srcId="{8623F7C1-079D-4775-A658-15E382AAE14D}" destId="{45394F11-DE62-4AD5-AB96-9F3A142CD914}" srcOrd="1" destOrd="0" presId="urn:microsoft.com/office/officeart/2008/layout/IncreasingCircleProcess"/>
    <dgm:cxn modelId="{4434BD17-D5EC-424C-99C0-7DD8B54D91D8}" type="presParOf" srcId="{8623F7C1-079D-4775-A658-15E382AAE14D}" destId="{E5B2E135-F6F4-49C6-B27A-4197C31A7D1B}" srcOrd="2" destOrd="0" presId="urn:microsoft.com/office/officeart/2008/layout/IncreasingCircleProcess"/>
    <dgm:cxn modelId="{3982795E-9AA3-42D9-8FEB-1F8D710624A2}" type="presParOf" srcId="{8623F7C1-079D-4775-A658-15E382AAE14D}" destId="{6013B2A6-92D9-4808-BBB6-BAA987E59F36}" srcOrd="3" destOrd="0" presId="urn:microsoft.com/office/officeart/2008/layout/IncreasingCircleProcess"/>
    <dgm:cxn modelId="{318D6A7B-4D42-44E3-B049-A33D0FEDF908}" type="presParOf" srcId="{31AEA158-6EC4-47B8-A780-8011AFB6EB5C}" destId="{0DC8B99D-3596-40D1-96E5-B4BD2E2248B5}" srcOrd="1" destOrd="0" presId="urn:microsoft.com/office/officeart/2008/layout/IncreasingCircleProcess"/>
    <dgm:cxn modelId="{F8C6C77C-B962-43FE-9C24-C107FE7981A3}" type="presParOf" srcId="{31AEA158-6EC4-47B8-A780-8011AFB6EB5C}" destId="{77539EFB-3722-4390-9E36-9A1B60CF137C}" srcOrd="2" destOrd="0" presId="urn:microsoft.com/office/officeart/2008/layout/IncreasingCircleProcess"/>
    <dgm:cxn modelId="{E06D2F3E-5F5D-40D0-B50D-96AD9A6ADFAB}" type="presParOf" srcId="{77539EFB-3722-4390-9E36-9A1B60CF137C}" destId="{68201F07-2F36-4891-8D57-D42D28336E4C}" srcOrd="0" destOrd="0" presId="urn:microsoft.com/office/officeart/2008/layout/IncreasingCircleProcess"/>
    <dgm:cxn modelId="{232073F7-E702-4180-A49E-48AD39FEACFF}" type="presParOf" srcId="{77539EFB-3722-4390-9E36-9A1B60CF137C}" destId="{87D881A6-A1E3-470E-BB1A-05D44626A8D5}" srcOrd="1" destOrd="0" presId="urn:microsoft.com/office/officeart/2008/layout/IncreasingCircleProcess"/>
    <dgm:cxn modelId="{D015D795-D0F5-4E4C-BA42-EFDA8658B9FD}" type="presParOf" srcId="{77539EFB-3722-4390-9E36-9A1B60CF137C}" destId="{04670CD8-DBDA-4E6E-9C0F-8A1E68A0EF3B}" srcOrd="2" destOrd="0" presId="urn:microsoft.com/office/officeart/2008/layout/IncreasingCircleProcess"/>
    <dgm:cxn modelId="{7CF02808-E718-4870-B027-09CE04516C41}" type="presParOf" srcId="{77539EFB-3722-4390-9E36-9A1B60CF137C}" destId="{4BD6E242-9045-4230-8D5D-FDD4E17B86C2}" srcOrd="3" destOrd="0" presId="urn:microsoft.com/office/officeart/2008/layout/IncreasingCircleProcess"/>
    <dgm:cxn modelId="{B245FBDF-2DF8-4EB5-A134-BD0F2DB67736}" type="presParOf" srcId="{31AEA158-6EC4-47B8-A780-8011AFB6EB5C}" destId="{1896DD01-8DC3-4B34-8151-235CF7036840}" srcOrd="3" destOrd="0" presId="urn:microsoft.com/office/officeart/2008/layout/IncreasingCircleProcess"/>
    <dgm:cxn modelId="{78FC158C-0478-4FBE-9F83-3260DCF6769E}" type="presParOf" srcId="{31AEA158-6EC4-47B8-A780-8011AFB6EB5C}" destId="{2E88957E-D002-440A-BED5-27EA2316F89A}" srcOrd="4" destOrd="0" presId="urn:microsoft.com/office/officeart/2008/layout/IncreasingCircleProcess"/>
    <dgm:cxn modelId="{8B485E42-B6DD-4BDE-8C89-E81531C6DBB1}" type="presParOf" srcId="{2E88957E-D002-440A-BED5-27EA2316F89A}" destId="{ADB1A064-01A9-4A49-9A0B-25ABC3CA46B5}" srcOrd="0" destOrd="0" presId="urn:microsoft.com/office/officeart/2008/layout/IncreasingCircleProcess"/>
    <dgm:cxn modelId="{4F3077D7-D2CE-45B8-BE0A-F041CAF75C4E}" type="presParOf" srcId="{2E88957E-D002-440A-BED5-27EA2316F89A}" destId="{B524ED52-7E46-4EEA-B2CA-DC1569E0D95E}" srcOrd="1" destOrd="0" presId="urn:microsoft.com/office/officeart/2008/layout/IncreasingCircleProcess"/>
    <dgm:cxn modelId="{B18B791B-6F12-431D-B1C8-6567EC215CEA}" type="presParOf" srcId="{2E88957E-D002-440A-BED5-27EA2316F89A}" destId="{64FAC35D-3CEA-445E-B4B6-A3ED04C07C66}" srcOrd="2" destOrd="0" presId="urn:microsoft.com/office/officeart/2008/layout/IncreasingCircleProcess"/>
    <dgm:cxn modelId="{9B74CFA1-3E59-4EC3-B299-C408FACB9656}" type="presParOf" srcId="{2E88957E-D002-440A-BED5-27EA2316F89A}" destId="{F38BA355-9663-4665-880E-AB798267B0D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8B3F-453B-45BB-B117-690322473CA6}">
      <dsp:nvSpPr>
        <dsp:cNvPr id="0" name=""/>
        <dsp:cNvSpPr/>
      </dsp:nvSpPr>
      <dsp:spPr>
        <a:xfrm>
          <a:off x="2523" y="0"/>
          <a:ext cx="895285" cy="895285"/>
        </a:xfrm>
        <a:prstGeom prst="ellipse">
          <a:avLst/>
        </a:prstGeom>
        <a:solidFill>
          <a:srgbClr val="A2B1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94F11-DE62-4AD5-AB96-9F3A142CD914}">
      <dsp:nvSpPr>
        <dsp:cNvPr id="0" name=""/>
        <dsp:cNvSpPr/>
      </dsp:nvSpPr>
      <dsp:spPr>
        <a:xfrm>
          <a:off x="92052" y="89528"/>
          <a:ext cx="716228" cy="716228"/>
        </a:xfrm>
        <a:prstGeom prst="chord">
          <a:avLst>
            <a:gd name="adj1" fmla="val 1168272"/>
            <a:gd name="adj2" fmla="val 9631728"/>
          </a:avLst>
        </a:prstGeom>
        <a:solidFill>
          <a:srgbClr val="A2B1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3B2A6-92D9-4808-BBB6-BAA987E59F36}">
      <dsp:nvSpPr>
        <dsp:cNvPr id="0" name=""/>
        <dsp:cNvSpPr/>
      </dsp:nvSpPr>
      <dsp:spPr>
        <a:xfrm>
          <a:off x="1084326" y="0"/>
          <a:ext cx="2648552" cy="89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22514A"/>
              </a:solidFill>
              <a:latin typeface="Roboto Light"/>
            </a:rPr>
            <a:t>Chromogen</a:t>
          </a:r>
          <a:r>
            <a:rPr lang="en-US" sz="2000" b="1" kern="1200" dirty="0" smtClean="0">
              <a:solidFill>
                <a:srgbClr val="22514A"/>
              </a:solidFill>
              <a:latin typeface="Roboto Light"/>
            </a:rPr>
            <a:t>/ </a:t>
          </a:r>
          <a:r>
            <a:rPr lang="en-US" sz="2000" b="1" i="1" kern="1200" dirty="0" smtClean="0">
              <a:solidFill>
                <a:srgbClr val="22514A"/>
              </a:solidFill>
              <a:latin typeface="Roboto Light"/>
            </a:rPr>
            <a:t>Visible color</a:t>
          </a:r>
          <a:endParaRPr lang="id-ID" sz="2000" b="1" i="1" kern="1200" dirty="0">
            <a:solidFill>
              <a:srgbClr val="22514A"/>
            </a:solidFill>
            <a:latin typeface="Roboto Light"/>
          </a:endParaRPr>
        </a:p>
      </dsp:txBody>
      <dsp:txXfrm>
        <a:off x="1084326" y="0"/>
        <a:ext cx="2648552" cy="895285"/>
      </dsp:txXfrm>
    </dsp:sp>
    <dsp:sp modelId="{68201F07-2F36-4891-8D57-D42D28336E4C}">
      <dsp:nvSpPr>
        <dsp:cNvPr id="0" name=""/>
        <dsp:cNvSpPr/>
      </dsp:nvSpPr>
      <dsp:spPr>
        <a:xfrm>
          <a:off x="3919396" y="0"/>
          <a:ext cx="895285" cy="895285"/>
        </a:xfrm>
        <a:prstGeom prst="ellipse">
          <a:avLst/>
        </a:prstGeom>
        <a:solidFill>
          <a:srgbClr val="A2B1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881A6-A1E3-470E-BB1A-05D44626A8D5}">
      <dsp:nvSpPr>
        <dsp:cNvPr id="0" name=""/>
        <dsp:cNvSpPr/>
      </dsp:nvSpPr>
      <dsp:spPr>
        <a:xfrm>
          <a:off x="4008924" y="89528"/>
          <a:ext cx="716228" cy="716228"/>
        </a:xfrm>
        <a:prstGeom prst="chord">
          <a:avLst>
            <a:gd name="adj1" fmla="val 20431728"/>
            <a:gd name="adj2" fmla="val 11968272"/>
          </a:avLst>
        </a:prstGeom>
        <a:solidFill>
          <a:srgbClr val="A2B1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6E242-9045-4230-8D5D-FDD4E17B86C2}">
      <dsp:nvSpPr>
        <dsp:cNvPr id="0" name=""/>
        <dsp:cNvSpPr/>
      </dsp:nvSpPr>
      <dsp:spPr>
        <a:xfrm>
          <a:off x="5001199" y="0"/>
          <a:ext cx="2648552" cy="89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22514A"/>
              </a:solidFill>
              <a:latin typeface="Roboto Light"/>
            </a:rPr>
            <a:t>Cahaya</a:t>
          </a:r>
          <a:r>
            <a:rPr lang="en-US" sz="2000" kern="1200" dirty="0" smtClean="0">
              <a:solidFill>
                <a:srgbClr val="22514A"/>
              </a:solidFill>
              <a:latin typeface="Roboto Light"/>
            </a:rPr>
            <a:t> yang </a:t>
          </a:r>
          <a:r>
            <a:rPr lang="en-US" sz="2000" kern="1200" dirty="0" err="1" smtClean="0">
              <a:solidFill>
                <a:srgbClr val="22514A"/>
              </a:solidFill>
              <a:latin typeface="Roboto Light"/>
            </a:rPr>
            <a:t>ditangkap</a:t>
          </a:r>
          <a:r>
            <a:rPr lang="en-US" sz="2000" kern="1200" dirty="0" smtClean="0">
              <a:solidFill>
                <a:srgbClr val="22514A"/>
              </a:solidFill>
              <a:latin typeface="Roboto Light"/>
            </a:rPr>
            <a:t> </a:t>
          </a:r>
          <a:r>
            <a:rPr lang="en-US" sz="2000" kern="1200" dirty="0" err="1" smtClean="0">
              <a:solidFill>
                <a:srgbClr val="22514A"/>
              </a:solidFill>
              <a:latin typeface="Roboto Light"/>
            </a:rPr>
            <a:t>mesin</a:t>
          </a:r>
          <a:r>
            <a:rPr lang="en-US" sz="2000" kern="1200" dirty="0" smtClean="0">
              <a:solidFill>
                <a:srgbClr val="22514A"/>
              </a:solidFill>
              <a:latin typeface="Roboto Light"/>
            </a:rPr>
            <a:t> imaging</a:t>
          </a:r>
          <a:endParaRPr lang="id-ID" sz="2000" kern="1200" dirty="0">
            <a:solidFill>
              <a:srgbClr val="22514A"/>
            </a:solidFill>
            <a:latin typeface="Roboto Light"/>
          </a:endParaRPr>
        </a:p>
      </dsp:txBody>
      <dsp:txXfrm>
        <a:off x="5001199" y="0"/>
        <a:ext cx="2648552" cy="895285"/>
      </dsp:txXfrm>
    </dsp:sp>
    <dsp:sp modelId="{ADB1A064-01A9-4A49-9A0B-25ABC3CA46B5}">
      <dsp:nvSpPr>
        <dsp:cNvPr id="0" name=""/>
        <dsp:cNvSpPr/>
      </dsp:nvSpPr>
      <dsp:spPr>
        <a:xfrm>
          <a:off x="7836269" y="0"/>
          <a:ext cx="895285" cy="895285"/>
        </a:xfrm>
        <a:prstGeom prst="ellipse">
          <a:avLst/>
        </a:prstGeom>
        <a:solidFill>
          <a:srgbClr val="A2B1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4ED52-7E46-4EEA-B2CA-DC1569E0D95E}">
      <dsp:nvSpPr>
        <dsp:cNvPr id="0" name=""/>
        <dsp:cNvSpPr/>
      </dsp:nvSpPr>
      <dsp:spPr>
        <a:xfrm>
          <a:off x="7925797" y="89528"/>
          <a:ext cx="716228" cy="716228"/>
        </a:xfrm>
        <a:prstGeom prst="chord">
          <a:avLst>
            <a:gd name="adj1" fmla="val 16200000"/>
            <a:gd name="adj2" fmla="val 16200000"/>
          </a:avLst>
        </a:prstGeom>
        <a:solidFill>
          <a:srgbClr val="A2B1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A355-9663-4665-880E-AB798267B0D9}">
      <dsp:nvSpPr>
        <dsp:cNvPr id="0" name=""/>
        <dsp:cNvSpPr/>
      </dsp:nvSpPr>
      <dsp:spPr>
        <a:xfrm>
          <a:off x="8918072" y="0"/>
          <a:ext cx="2648552" cy="89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22514A"/>
              </a:solidFill>
              <a:latin typeface="Roboto Light"/>
            </a:rPr>
            <a:t>Fluoresence</a:t>
          </a:r>
          <a:endParaRPr lang="id-ID" sz="2000" b="1" kern="1200" dirty="0">
            <a:solidFill>
              <a:srgbClr val="22514A"/>
            </a:solidFill>
            <a:latin typeface="Roboto Light"/>
          </a:endParaRPr>
        </a:p>
      </dsp:txBody>
      <dsp:txXfrm>
        <a:off x="8918072" y="0"/>
        <a:ext cx="2648552" cy="895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12633-D774-4FDC-A55C-297CDDADA7AE}" type="datetimeFigureOut">
              <a:rPr lang="id-ID" smtClean="0"/>
              <a:t>20/09/2020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53CB-7F87-4BE9-913D-337521361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47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6BB7-D501-454A-A440-998BCB44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E58EC9-0167-0E40-B653-FA06E4B4A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5A8FAC-FED1-AC43-9320-AE5FA325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55D0A3-C317-A848-B150-DE54F5E3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B300B2-A727-9344-AFE1-A6D5A3EF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61614" y="39665"/>
            <a:ext cx="12425063" cy="6818335"/>
            <a:chOff x="-9053" y="-19506"/>
            <a:chExt cx="9174378" cy="5239395"/>
          </a:xfrm>
        </p:grpSpPr>
        <p:sp>
          <p:nvSpPr>
            <p:cNvPr id="8" name="Google Shape;20;p3"/>
            <p:cNvSpPr/>
            <p:nvPr/>
          </p:nvSpPr>
          <p:spPr>
            <a:xfrm>
              <a:off x="240962" y="-19506"/>
              <a:ext cx="8923928" cy="1316222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3"/>
            <p:cNvSpPr/>
            <p:nvPr/>
          </p:nvSpPr>
          <p:spPr>
            <a:xfrm>
              <a:off x="-9053" y="1681400"/>
              <a:ext cx="6362501" cy="2819385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;p3"/>
            <p:cNvSpPr/>
            <p:nvPr/>
          </p:nvSpPr>
          <p:spPr>
            <a:xfrm>
              <a:off x="4920857" y="419763"/>
              <a:ext cx="4244468" cy="1314926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;p3"/>
            <p:cNvSpPr/>
            <p:nvPr/>
          </p:nvSpPr>
          <p:spPr>
            <a:xfrm>
              <a:off x="-9053" y="2840781"/>
              <a:ext cx="9166266" cy="2379108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;p3"/>
            <p:cNvSpPr/>
            <p:nvPr/>
          </p:nvSpPr>
          <p:spPr>
            <a:xfrm>
              <a:off x="1645307" y="-19506"/>
              <a:ext cx="3444013" cy="445894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796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D07B2-FE74-2B45-8AB6-04DFF01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97CFD5-4244-1446-AE01-14A07D21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085426-C12A-624E-84D0-95E00625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AD7F5F-2804-734F-9BFD-6951DCB9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93E700-CBBC-3F48-BAEA-ABADCDB5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418715-5010-BA42-BB41-9A4E2F0E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9ED243-BEB9-5B4A-A505-51DB0631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7DA351-690B-8D4C-9044-6F0B44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F032D-BC57-304C-8CE0-4171E0CC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B8922A-7101-D741-8B5D-52B811DB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A32C3C-EBAA-6145-88CE-77BAF453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91DA0B-9596-F14A-8BC9-B5E37EAE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0011D0-66AD-CB4E-9FB4-CC6E3982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C9023-6191-7B41-A582-ED00632F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68AEFF-2ED8-D445-B5CC-D1B4DA3F1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667FD5-7070-B54E-A264-FC9B889E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646E33-3339-A746-9FF3-66C5578A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F47989-C921-8849-B699-2A59B04F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E54DB0-9847-F14E-94C6-D0FCF43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1B390-FC25-934F-80A4-5994D64A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F96F5E-F85E-FC42-9478-78C55D197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C121EE-B044-4248-8D1F-114FF60D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7EBFB-C195-1547-9D3D-BA79C7E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4E50DB-2922-F344-AB3C-00FC34F0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F92623-8009-7D4B-B5AF-724CEAA12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7D0864-3303-2C42-A220-57A377246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43DA7C-F44D-B746-BD72-05DE6ACC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42DBF-262D-1C4E-BF7E-1E8BD824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EC070-5039-CF49-A3BF-701C665B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844" y="-41515"/>
            <a:ext cx="16587044" cy="932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4309" y="0"/>
            <a:ext cx="3508647" cy="8284003"/>
            <a:chOff x="-20" y="35"/>
            <a:chExt cx="2178594" cy="5143715"/>
          </a:xfrm>
        </p:grpSpPr>
        <p:sp>
          <p:nvSpPr>
            <p:cNvPr id="8" name="Google Shape;45;p6"/>
            <p:cNvSpPr/>
            <p:nvPr/>
          </p:nvSpPr>
          <p:spPr>
            <a:xfrm rot="5400000">
              <a:off x="-474533" y="917290"/>
              <a:ext cx="3570362" cy="1735853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;p6"/>
            <p:cNvSpPr/>
            <p:nvPr/>
          </p:nvSpPr>
          <p:spPr>
            <a:xfrm rot="5400000">
              <a:off x="-1839487" y="1839502"/>
              <a:ext cx="5143715" cy="1464781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39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;p6"/>
            <p:cNvSpPr/>
            <p:nvPr/>
          </p:nvSpPr>
          <p:spPr>
            <a:xfrm rot="5400000">
              <a:off x="-2239932" y="2239947"/>
              <a:ext cx="5143715" cy="663891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344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172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1416172">
            <a:off x="-1718744" y="-1124096"/>
            <a:ext cx="4299240" cy="9940543"/>
            <a:chOff x="-20" y="35"/>
            <a:chExt cx="2178594" cy="5143715"/>
          </a:xfrm>
        </p:grpSpPr>
        <p:sp>
          <p:nvSpPr>
            <p:cNvPr id="8" name="Google Shape;45;p6"/>
            <p:cNvSpPr/>
            <p:nvPr/>
          </p:nvSpPr>
          <p:spPr>
            <a:xfrm rot="5400000">
              <a:off x="-474533" y="917290"/>
              <a:ext cx="3570362" cy="1735853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;p6"/>
            <p:cNvSpPr/>
            <p:nvPr/>
          </p:nvSpPr>
          <p:spPr>
            <a:xfrm rot="5400000">
              <a:off x="-1839487" y="1839502"/>
              <a:ext cx="5143715" cy="1464781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39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;p6"/>
            <p:cNvSpPr/>
            <p:nvPr/>
          </p:nvSpPr>
          <p:spPr>
            <a:xfrm rot="5400000">
              <a:off x="-2239932" y="2239947"/>
              <a:ext cx="5143715" cy="663891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344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4386557" flipH="1">
            <a:off x="6371509" y="1608102"/>
            <a:ext cx="5072041" cy="8284003"/>
            <a:chOff x="-20" y="35"/>
            <a:chExt cx="2178594" cy="5143715"/>
          </a:xfrm>
        </p:grpSpPr>
        <p:sp>
          <p:nvSpPr>
            <p:cNvPr id="15" name="Google Shape;45;p6"/>
            <p:cNvSpPr/>
            <p:nvPr/>
          </p:nvSpPr>
          <p:spPr>
            <a:xfrm rot="5400000">
              <a:off x="-474533" y="917290"/>
              <a:ext cx="3570362" cy="1735853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;p6"/>
            <p:cNvSpPr/>
            <p:nvPr/>
          </p:nvSpPr>
          <p:spPr>
            <a:xfrm rot="5400000">
              <a:off x="-1839487" y="1839502"/>
              <a:ext cx="5143715" cy="1464781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39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;p6"/>
            <p:cNvSpPr/>
            <p:nvPr/>
          </p:nvSpPr>
          <p:spPr>
            <a:xfrm rot="5400000">
              <a:off x="-2239932" y="2239947"/>
              <a:ext cx="5143715" cy="663891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344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69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5"/>
            <a:ext cx="12268200" cy="689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2514A"/>
                </a:solidFill>
                <a:latin typeface="Titillium Web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BF7"/>
                </a:solidFill>
                <a:latin typeface="Titillium Web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1235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BF7"/>
                </a:solidFill>
                <a:latin typeface="Roboto Light"/>
              </a:defRPr>
            </a:lvl1pPr>
            <a:lvl2pPr>
              <a:defRPr sz="2000">
                <a:solidFill>
                  <a:srgbClr val="FFFBF7"/>
                </a:solidFill>
                <a:latin typeface="Roboto Light"/>
              </a:defRPr>
            </a:lvl2pPr>
            <a:lvl3pPr>
              <a:defRPr sz="2000">
                <a:solidFill>
                  <a:srgbClr val="FFFBF7"/>
                </a:solidFill>
                <a:latin typeface="Roboto Light"/>
              </a:defRPr>
            </a:lvl3pPr>
            <a:lvl4pPr>
              <a:defRPr sz="2000">
                <a:solidFill>
                  <a:srgbClr val="FFFBF7"/>
                </a:solidFill>
                <a:latin typeface="Roboto Light"/>
              </a:defRPr>
            </a:lvl4pPr>
            <a:lvl5pPr>
              <a:defRPr sz="2000">
                <a:solidFill>
                  <a:srgbClr val="FFFBF7"/>
                </a:solidFill>
                <a:latin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69"/>
            <a:ext cx="12192000" cy="702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06" y="291353"/>
            <a:ext cx="10515600" cy="1325563"/>
          </a:xfrm>
        </p:spPr>
        <p:txBody>
          <a:bodyPr/>
          <a:lstStyle>
            <a:lvl1pPr algn="r">
              <a:defRPr b="1">
                <a:solidFill>
                  <a:srgbClr val="FFFBF7"/>
                </a:solidFill>
                <a:latin typeface="Titillium Web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871" y="1825718"/>
            <a:ext cx="5401235" cy="4351338"/>
          </a:xfrm>
        </p:spPr>
        <p:txBody>
          <a:bodyPr>
            <a:normAutofit/>
          </a:bodyPr>
          <a:lstStyle>
            <a:lvl1pPr algn="r">
              <a:defRPr sz="2000">
                <a:solidFill>
                  <a:srgbClr val="FFFBF7"/>
                </a:solidFill>
                <a:latin typeface="Roboto Light"/>
              </a:defRPr>
            </a:lvl1pPr>
            <a:lvl2pPr algn="r">
              <a:defRPr sz="2000">
                <a:solidFill>
                  <a:srgbClr val="FFFBF7"/>
                </a:solidFill>
                <a:latin typeface="Roboto Light"/>
              </a:defRPr>
            </a:lvl2pPr>
            <a:lvl3pPr algn="r">
              <a:defRPr sz="2000">
                <a:solidFill>
                  <a:srgbClr val="FFFBF7"/>
                </a:solidFill>
                <a:latin typeface="Roboto Light"/>
              </a:defRPr>
            </a:lvl3pPr>
            <a:lvl4pPr algn="r">
              <a:defRPr sz="2000">
                <a:solidFill>
                  <a:srgbClr val="FFFBF7"/>
                </a:solidFill>
                <a:latin typeface="Roboto Light"/>
              </a:defRPr>
            </a:lvl4pPr>
            <a:lvl5pPr algn="r">
              <a:defRPr sz="2000">
                <a:solidFill>
                  <a:srgbClr val="FFFBF7"/>
                </a:solidFill>
                <a:latin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344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7AA014-0ADB-6B41-B030-E9B0F90B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591D8F-BB04-EF4B-A98D-6E62C8D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DE329B-1EB2-A843-B4FC-D8DA33E2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Google Shape;35;p4"/>
          <p:cNvSpPr/>
          <p:nvPr/>
        </p:nvSpPr>
        <p:spPr>
          <a:xfrm>
            <a:off x="6682460" y="570193"/>
            <a:ext cx="5509540" cy="1706841"/>
          </a:xfrm>
          <a:custGeom>
            <a:avLst/>
            <a:gdLst/>
            <a:ahLst/>
            <a:cxnLst/>
            <a:rect l="l" t="t" r="r" b="b"/>
            <a:pathLst>
              <a:path w="29302" h="9130" extrusionOk="0">
                <a:moveTo>
                  <a:pt x="11904" y="1"/>
                </a:moveTo>
                <a:cubicBezTo>
                  <a:pt x="8174" y="1"/>
                  <a:pt x="4164" y="979"/>
                  <a:pt x="1" y="3607"/>
                </a:cubicBezTo>
                <a:cubicBezTo>
                  <a:pt x="3309" y="2311"/>
                  <a:pt x="6516" y="1798"/>
                  <a:pt x="9520" y="1798"/>
                </a:cubicBezTo>
                <a:cubicBezTo>
                  <a:pt x="20255" y="1798"/>
                  <a:pt x="28398" y="8349"/>
                  <a:pt x="29302" y="9130"/>
                </a:cubicBezTo>
                <a:lnTo>
                  <a:pt x="29302" y="6004"/>
                </a:lnTo>
                <a:cubicBezTo>
                  <a:pt x="25095" y="3549"/>
                  <a:pt x="19007" y="1"/>
                  <a:pt x="11904" y="1"/>
                </a:cubicBezTo>
                <a:close/>
              </a:path>
            </a:pathLst>
          </a:custGeom>
          <a:solidFill>
            <a:srgbClr val="3C8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7713" y="-1"/>
            <a:ext cx="11583722" cy="1708525"/>
            <a:chOff x="219637" y="-6"/>
            <a:chExt cx="8923928" cy="1316222"/>
          </a:xfrm>
        </p:grpSpPr>
        <p:sp>
          <p:nvSpPr>
            <p:cNvPr id="16" name="Google Shape;34;p4"/>
            <p:cNvSpPr/>
            <p:nvPr/>
          </p:nvSpPr>
          <p:spPr>
            <a:xfrm>
              <a:off x="219637" y="-6"/>
              <a:ext cx="8923928" cy="1316222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588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;p4"/>
            <p:cNvSpPr/>
            <p:nvPr userDrawn="1"/>
          </p:nvSpPr>
          <p:spPr>
            <a:xfrm>
              <a:off x="1623982" y="-6"/>
              <a:ext cx="3444013" cy="445894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25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D7DAED-8898-C749-9BE1-98C11244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E05267-E6BF-3141-9F3C-570391C9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30DE2C-9BE5-D946-864F-D0175A0F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C73892-3AD1-B249-87C3-D629ABDB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2158FB-8993-1340-AACB-679284DD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BE7E7F-E43C-0A47-97F3-B871C22E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20203-0FF5-1842-8A3C-B856FC15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5F86B4-2E5C-C044-AFCC-4E85CD029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14350C-DBBB-1C48-9536-40C6B0F9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C6AD72F-5C84-8E49-9626-711916114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06AF55-A77B-9246-AE3A-868A39A49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F4A9D40-DCF4-DD45-9704-0AB92C03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C5B78E-9782-DC4E-9A8A-DC2B744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030ED4-F343-4448-8C83-DC68763D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AC94A85-6C43-E641-BC83-0CD0CA8A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58452-4AC6-B043-84D2-011FAF41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CF86A-930F-B147-8472-ACFF8ED4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B24B-EFB7-E04A-B493-F072EA8197F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C4185B-46F2-BA48-8371-B1EF43780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8517A2-9DE2-1548-BEA0-D43816785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276608" y="3541378"/>
            <a:ext cx="1898291" cy="2160971"/>
            <a:chOff x="240293" y="-176326"/>
            <a:chExt cx="1898291" cy="2160971"/>
          </a:xfrm>
        </p:grpSpPr>
        <p:sp>
          <p:nvSpPr>
            <p:cNvPr id="185" name="Google Shape;1268;p47"/>
            <p:cNvSpPr/>
            <p:nvPr/>
          </p:nvSpPr>
          <p:spPr>
            <a:xfrm>
              <a:off x="674122" y="449380"/>
              <a:ext cx="1138744" cy="1108068"/>
            </a:xfrm>
            <a:custGeom>
              <a:avLst/>
              <a:gdLst/>
              <a:ahLst/>
              <a:cxnLst/>
              <a:rect l="l" t="t" r="r" b="b"/>
              <a:pathLst>
                <a:path w="30556" h="29728" extrusionOk="0">
                  <a:moveTo>
                    <a:pt x="15779" y="0"/>
                  </a:moveTo>
                  <a:cubicBezTo>
                    <a:pt x="9966" y="0"/>
                    <a:pt x="4811" y="3119"/>
                    <a:pt x="2035" y="8159"/>
                  </a:cubicBezTo>
                  <a:cubicBezTo>
                    <a:pt x="0" y="11929"/>
                    <a:pt x="0" y="16265"/>
                    <a:pt x="1435" y="20068"/>
                  </a:cubicBezTo>
                  <a:cubicBezTo>
                    <a:pt x="3721" y="25940"/>
                    <a:pt x="9712" y="29728"/>
                    <a:pt x="15812" y="29728"/>
                  </a:cubicBezTo>
                  <a:cubicBezTo>
                    <a:pt x="17543" y="29728"/>
                    <a:pt x="19282" y="29423"/>
                    <a:pt x="20949" y="28774"/>
                  </a:cubicBezTo>
                  <a:cubicBezTo>
                    <a:pt x="26453" y="26172"/>
                    <a:pt x="30556" y="20368"/>
                    <a:pt x="30055" y="13897"/>
                  </a:cubicBezTo>
                  <a:cubicBezTo>
                    <a:pt x="30022" y="12929"/>
                    <a:pt x="29888" y="12029"/>
                    <a:pt x="29622" y="11195"/>
                  </a:cubicBezTo>
                  <a:cubicBezTo>
                    <a:pt x="28221" y="4990"/>
                    <a:pt x="22717" y="587"/>
                    <a:pt x="16579" y="20"/>
                  </a:cubicBezTo>
                  <a:cubicBezTo>
                    <a:pt x="16311" y="7"/>
                    <a:pt x="16044" y="0"/>
                    <a:pt x="15779" y="0"/>
                  </a:cubicBezTo>
                  <a:close/>
                </a:path>
              </a:pathLst>
            </a:custGeom>
            <a:solidFill>
              <a:srgbClr val="AF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240293" y="-176326"/>
              <a:ext cx="1898291" cy="2160971"/>
              <a:chOff x="240293" y="-176326"/>
              <a:chExt cx="1898291" cy="2160971"/>
            </a:xfrm>
            <a:solidFill>
              <a:srgbClr val="3A5A40"/>
            </a:solidFill>
          </p:grpSpPr>
          <p:sp>
            <p:nvSpPr>
              <p:cNvPr id="175" name="Google Shape;1258;p47"/>
              <p:cNvSpPr/>
              <p:nvPr/>
            </p:nvSpPr>
            <p:spPr>
              <a:xfrm>
                <a:off x="359623" y="973786"/>
                <a:ext cx="368016" cy="74622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002" extrusionOk="0">
                    <a:moveTo>
                      <a:pt x="9874" y="0"/>
                    </a:moveTo>
                    <a:lnTo>
                      <a:pt x="9874" y="0"/>
                    </a:lnTo>
                    <a:cubicBezTo>
                      <a:pt x="6538" y="467"/>
                      <a:pt x="3269" y="1268"/>
                      <a:pt x="0" y="2002"/>
                    </a:cubicBezTo>
                    <a:cubicBezTo>
                      <a:pt x="3303" y="1935"/>
                      <a:pt x="6538" y="1034"/>
                      <a:pt x="9807" y="667"/>
                    </a:cubicBezTo>
                    <a:lnTo>
                      <a:pt x="98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59;p47"/>
              <p:cNvSpPr/>
              <p:nvPr/>
            </p:nvSpPr>
            <p:spPr>
              <a:xfrm>
                <a:off x="851889" y="158167"/>
                <a:ext cx="164126" cy="33199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8907" extrusionOk="0">
                    <a:moveTo>
                      <a:pt x="1" y="0"/>
                    </a:moveTo>
                    <a:cubicBezTo>
                      <a:pt x="290" y="622"/>
                      <a:pt x="586" y="1244"/>
                      <a:pt x="888" y="1865"/>
                    </a:cubicBezTo>
                    <a:lnTo>
                      <a:pt x="888" y="1865"/>
                    </a:lnTo>
                    <a:cubicBezTo>
                      <a:pt x="602" y="1241"/>
                      <a:pt x="307" y="619"/>
                      <a:pt x="1" y="0"/>
                    </a:cubicBezTo>
                    <a:close/>
                    <a:moveTo>
                      <a:pt x="888" y="1865"/>
                    </a:moveTo>
                    <a:cubicBezTo>
                      <a:pt x="1943" y="4171"/>
                      <a:pt x="2871" y="6518"/>
                      <a:pt x="3737" y="8906"/>
                    </a:cubicBezTo>
                    <a:lnTo>
                      <a:pt x="4404" y="8506"/>
                    </a:lnTo>
                    <a:cubicBezTo>
                      <a:pt x="3150" y="6338"/>
                      <a:pt x="1978" y="4108"/>
                      <a:pt x="888" y="18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60;p47"/>
              <p:cNvSpPr/>
              <p:nvPr/>
            </p:nvSpPr>
            <p:spPr>
              <a:xfrm>
                <a:off x="1585349" y="238976"/>
                <a:ext cx="389146" cy="379258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0175" extrusionOk="0">
                    <a:moveTo>
                      <a:pt x="10441" y="0"/>
                    </a:moveTo>
                    <a:lnTo>
                      <a:pt x="10441" y="0"/>
                    </a:lnTo>
                    <a:cubicBezTo>
                      <a:pt x="7106" y="3236"/>
                      <a:pt x="3603" y="6371"/>
                      <a:pt x="1" y="9340"/>
                    </a:cubicBezTo>
                    <a:lnTo>
                      <a:pt x="1068" y="10174"/>
                    </a:lnTo>
                    <a:cubicBezTo>
                      <a:pt x="4237" y="6838"/>
                      <a:pt x="7339" y="3469"/>
                      <a:pt x="10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61;p47"/>
              <p:cNvSpPr/>
              <p:nvPr/>
            </p:nvSpPr>
            <p:spPr>
              <a:xfrm>
                <a:off x="1718356" y="1239845"/>
                <a:ext cx="237468" cy="104478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803" extrusionOk="0">
                    <a:moveTo>
                      <a:pt x="234" y="1"/>
                    </a:moveTo>
                    <a:lnTo>
                      <a:pt x="1" y="568"/>
                    </a:lnTo>
                    <a:cubicBezTo>
                      <a:pt x="2102" y="1335"/>
                      <a:pt x="4237" y="2036"/>
                      <a:pt x="6372" y="2803"/>
                    </a:cubicBezTo>
                    <a:cubicBezTo>
                      <a:pt x="4404" y="1702"/>
                      <a:pt x="2369" y="801"/>
                      <a:pt x="2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62;p47"/>
              <p:cNvSpPr/>
              <p:nvPr/>
            </p:nvSpPr>
            <p:spPr>
              <a:xfrm>
                <a:off x="1175109" y="1459945"/>
                <a:ext cx="49752" cy="477474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10" extrusionOk="0">
                    <a:moveTo>
                      <a:pt x="1335" y="0"/>
                    </a:moveTo>
                    <a:lnTo>
                      <a:pt x="67" y="334"/>
                    </a:lnTo>
                    <a:cubicBezTo>
                      <a:pt x="1" y="4503"/>
                      <a:pt x="134" y="8673"/>
                      <a:pt x="434" y="12809"/>
                    </a:cubicBezTo>
                    <a:cubicBezTo>
                      <a:pt x="635" y="8573"/>
                      <a:pt x="835" y="4270"/>
                      <a:pt x="13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63;p47"/>
              <p:cNvSpPr/>
              <p:nvPr/>
            </p:nvSpPr>
            <p:spPr>
              <a:xfrm>
                <a:off x="297461" y="981241"/>
                <a:ext cx="124361" cy="124382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337" extrusionOk="0">
                    <a:moveTo>
                      <a:pt x="1668" y="0"/>
                    </a:moveTo>
                    <a:cubicBezTo>
                      <a:pt x="768" y="0"/>
                      <a:pt x="1" y="768"/>
                      <a:pt x="1" y="1668"/>
                    </a:cubicBezTo>
                    <a:cubicBezTo>
                      <a:pt x="1" y="2602"/>
                      <a:pt x="768" y="3336"/>
                      <a:pt x="1668" y="3336"/>
                    </a:cubicBezTo>
                    <a:cubicBezTo>
                      <a:pt x="2602" y="3336"/>
                      <a:pt x="3336" y="2602"/>
                      <a:pt x="3336" y="1668"/>
                    </a:cubicBezTo>
                    <a:cubicBezTo>
                      <a:pt x="3336" y="768"/>
                      <a:pt x="2602" y="0"/>
                      <a:pt x="1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64;p47"/>
              <p:cNvSpPr/>
              <p:nvPr/>
            </p:nvSpPr>
            <p:spPr>
              <a:xfrm>
                <a:off x="1119171" y="1841626"/>
                <a:ext cx="142995" cy="14301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3837" extrusionOk="0">
                    <a:moveTo>
                      <a:pt x="1935" y="1"/>
                    </a:moveTo>
                    <a:cubicBezTo>
                      <a:pt x="835" y="1"/>
                      <a:pt x="1" y="835"/>
                      <a:pt x="1" y="1902"/>
                    </a:cubicBezTo>
                    <a:cubicBezTo>
                      <a:pt x="1" y="3003"/>
                      <a:pt x="901" y="3837"/>
                      <a:pt x="1935" y="3837"/>
                    </a:cubicBezTo>
                    <a:cubicBezTo>
                      <a:pt x="3003" y="3837"/>
                      <a:pt x="3837" y="2936"/>
                      <a:pt x="3837" y="1902"/>
                    </a:cubicBezTo>
                    <a:cubicBezTo>
                      <a:pt x="3837" y="868"/>
                      <a:pt x="3003" y="1"/>
                      <a:pt x="19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65;p47"/>
              <p:cNvSpPr/>
              <p:nvPr/>
            </p:nvSpPr>
            <p:spPr>
              <a:xfrm>
                <a:off x="1902346" y="169349"/>
                <a:ext cx="142995" cy="14301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3837" extrusionOk="0">
                    <a:moveTo>
                      <a:pt x="1935" y="0"/>
                    </a:moveTo>
                    <a:cubicBezTo>
                      <a:pt x="835" y="0"/>
                      <a:pt x="1" y="868"/>
                      <a:pt x="1" y="1902"/>
                    </a:cubicBezTo>
                    <a:cubicBezTo>
                      <a:pt x="1" y="3002"/>
                      <a:pt x="901" y="3836"/>
                      <a:pt x="1935" y="3836"/>
                    </a:cubicBezTo>
                    <a:cubicBezTo>
                      <a:pt x="3003" y="3836"/>
                      <a:pt x="3837" y="2936"/>
                      <a:pt x="3837" y="1902"/>
                    </a:cubicBezTo>
                    <a:cubicBezTo>
                      <a:pt x="3837" y="834"/>
                      <a:pt x="2969" y="0"/>
                      <a:pt x="19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66;p47"/>
              <p:cNvSpPr/>
              <p:nvPr/>
            </p:nvSpPr>
            <p:spPr>
              <a:xfrm>
                <a:off x="1917253" y="1303285"/>
                <a:ext cx="87057" cy="8703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5" extrusionOk="0">
                    <a:moveTo>
                      <a:pt x="1168" y="0"/>
                    </a:moveTo>
                    <a:cubicBezTo>
                      <a:pt x="501" y="0"/>
                      <a:pt x="1" y="534"/>
                      <a:pt x="1" y="1168"/>
                    </a:cubicBezTo>
                    <a:cubicBezTo>
                      <a:pt x="1" y="1801"/>
                      <a:pt x="501" y="2335"/>
                      <a:pt x="1168" y="2335"/>
                    </a:cubicBezTo>
                    <a:cubicBezTo>
                      <a:pt x="1802" y="2335"/>
                      <a:pt x="2336" y="1801"/>
                      <a:pt x="2336" y="1168"/>
                    </a:cubicBezTo>
                    <a:cubicBezTo>
                      <a:pt x="2336" y="534"/>
                      <a:pt x="1802" y="0"/>
                      <a:pt x="1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67;p47"/>
              <p:cNvSpPr/>
              <p:nvPr/>
            </p:nvSpPr>
            <p:spPr>
              <a:xfrm>
                <a:off x="827031" y="154402"/>
                <a:ext cx="87057" cy="87071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6" extrusionOk="0">
                    <a:moveTo>
                      <a:pt x="1168" y="1"/>
                    </a:moveTo>
                    <a:cubicBezTo>
                      <a:pt x="534" y="1"/>
                      <a:pt x="1" y="535"/>
                      <a:pt x="1" y="1168"/>
                    </a:cubicBezTo>
                    <a:cubicBezTo>
                      <a:pt x="1" y="1836"/>
                      <a:pt x="534" y="2336"/>
                      <a:pt x="1168" y="2336"/>
                    </a:cubicBezTo>
                    <a:cubicBezTo>
                      <a:pt x="1835" y="2336"/>
                      <a:pt x="2336" y="1836"/>
                      <a:pt x="2336" y="1168"/>
                    </a:cubicBezTo>
                    <a:cubicBezTo>
                      <a:pt x="2336" y="535"/>
                      <a:pt x="1835" y="1"/>
                      <a:pt x="11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69;p47"/>
              <p:cNvSpPr/>
              <p:nvPr/>
            </p:nvSpPr>
            <p:spPr>
              <a:xfrm>
                <a:off x="756186" y="911614"/>
                <a:ext cx="1067898" cy="613113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16449" extrusionOk="0">
                    <a:moveTo>
                      <a:pt x="28087" y="0"/>
                    </a:moveTo>
                    <a:cubicBezTo>
                      <a:pt x="27487" y="1301"/>
                      <a:pt x="26586" y="2502"/>
                      <a:pt x="25552" y="3536"/>
                    </a:cubicBezTo>
                    <a:cubicBezTo>
                      <a:pt x="23517" y="5671"/>
                      <a:pt x="20815" y="7106"/>
                      <a:pt x="18013" y="8106"/>
                    </a:cubicBezTo>
                    <a:cubicBezTo>
                      <a:pt x="15153" y="9126"/>
                      <a:pt x="12065" y="9691"/>
                      <a:pt x="9015" y="9691"/>
                    </a:cubicBezTo>
                    <a:cubicBezTo>
                      <a:pt x="5875" y="9691"/>
                      <a:pt x="2775" y="9092"/>
                      <a:pt x="0" y="7773"/>
                    </a:cubicBezTo>
                    <a:lnTo>
                      <a:pt x="0" y="7773"/>
                    </a:lnTo>
                    <a:cubicBezTo>
                      <a:pt x="2543" y="13089"/>
                      <a:pt x="8191" y="16448"/>
                      <a:pt x="13944" y="16448"/>
                    </a:cubicBezTo>
                    <a:cubicBezTo>
                      <a:pt x="15662" y="16448"/>
                      <a:pt x="17390" y="16148"/>
                      <a:pt x="19047" y="15512"/>
                    </a:cubicBezTo>
                    <a:cubicBezTo>
                      <a:pt x="24585" y="12876"/>
                      <a:pt x="28654" y="7106"/>
                      <a:pt x="28154" y="634"/>
                    </a:cubicBezTo>
                    <a:cubicBezTo>
                      <a:pt x="28154" y="434"/>
                      <a:pt x="28087" y="201"/>
                      <a:pt x="280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70;p47"/>
              <p:cNvSpPr/>
              <p:nvPr/>
            </p:nvSpPr>
            <p:spPr>
              <a:xfrm>
                <a:off x="1666145" y="1837899"/>
                <a:ext cx="130585" cy="130606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04" extrusionOk="0">
                    <a:moveTo>
                      <a:pt x="1769" y="1"/>
                    </a:moveTo>
                    <a:cubicBezTo>
                      <a:pt x="801" y="1"/>
                      <a:pt x="1" y="801"/>
                      <a:pt x="1" y="1735"/>
                    </a:cubicBezTo>
                    <a:cubicBezTo>
                      <a:pt x="1" y="2703"/>
                      <a:pt x="801" y="3503"/>
                      <a:pt x="1769" y="3503"/>
                    </a:cubicBezTo>
                    <a:cubicBezTo>
                      <a:pt x="2736" y="3503"/>
                      <a:pt x="3503" y="2703"/>
                      <a:pt x="3503" y="1735"/>
                    </a:cubicBezTo>
                    <a:cubicBezTo>
                      <a:pt x="3503" y="801"/>
                      <a:pt x="2736" y="1"/>
                      <a:pt x="17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71;p47"/>
              <p:cNvSpPr/>
              <p:nvPr/>
            </p:nvSpPr>
            <p:spPr>
              <a:xfrm>
                <a:off x="240293" y="309833"/>
                <a:ext cx="136771" cy="13679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01" y="1"/>
                      <a:pt x="0" y="835"/>
                      <a:pt x="0" y="1835"/>
                    </a:cubicBezTo>
                    <a:cubicBezTo>
                      <a:pt x="0" y="2869"/>
                      <a:pt x="801" y="3670"/>
                      <a:pt x="1835" y="3670"/>
                    </a:cubicBezTo>
                    <a:cubicBezTo>
                      <a:pt x="2836" y="3670"/>
                      <a:pt x="3669" y="2869"/>
                      <a:pt x="3669" y="1835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72;p47"/>
              <p:cNvSpPr/>
              <p:nvPr/>
            </p:nvSpPr>
            <p:spPr>
              <a:xfrm>
                <a:off x="557290" y="1167758"/>
                <a:ext cx="89516" cy="9079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36" extrusionOk="0">
                    <a:moveTo>
                      <a:pt x="1201" y="0"/>
                    </a:moveTo>
                    <a:cubicBezTo>
                      <a:pt x="534" y="0"/>
                      <a:pt x="0" y="534"/>
                      <a:pt x="0" y="1234"/>
                    </a:cubicBezTo>
                    <a:cubicBezTo>
                      <a:pt x="0" y="1901"/>
                      <a:pt x="534" y="2435"/>
                      <a:pt x="1201" y="2435"/>
                    </a:cubicBezTo>
                    <a:cubicBezTo>
                      <a:pt x="1868" y="2435"/>
                      <a:pt x="2402" y="1901"/>
                      <a:pt x="2402" y="1234"/>
                    </a:cubicBezTo>
                    <a:cubicBezTo>
                      <a:pt x="2402" y="567"/>
                      <a:pt x="1868" y="0"/>
                      <a:pt x="1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73;p47"/>
              <p:cNvSpPr/>
              <p:nvPr/>
            </p:nvSpPr>
            <p:spPr>
              <a:xfrm>
                <a:off x="1037145" y="357096"/>
                <a:ext cx="70883" cy="7089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2" extrusionOk="0">
                    <a:moveTo>
                      <a:pt x="967" y="0"/>
                    </a:moveTo>
                    <a:cubicBezTo>
                      <a:pt x="434" y="0"/>
                      <a:pt x="0" y="434"/>
                      <a:pt x="0" y="968"/>
                    </a:cubicBezTo>
                    <a:cubicBezTo>
                      <a:pt x="0" y="1468"/>
                      <a:pt x="434" y="1902"/>
                      <a:pt x="967" y="1902"/>
                    </a:cubicBezTo>
                    <a:cubicBezTo>
                      <a:pt x="1501" y="1902"/>
                      <a:pt x="1901" y="1468"/>
                      <a:pt x="1901" y="968"/>
                    </a:cubicBezTo>
                    <a:cubicBezTo>
                      <a:pt x="1901" y="434"/>
                      <a:pt x="1501" y="0"/>
                      <a:pt x="9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74;p47"/>
              <p:cNvSpPr/>
              <p:nvPr/>
            </p:nvSpPr>
            <p:spPr>
              <a:xfrm>
                <a:off x="1195010" y="1186395"/>
                <a:ext cx="49752" cy="4976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0"/>
                    </a:moveTo>
                    <a:cubicBezTo>
                      <a:pt x="301" y="0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668" y="1335"/>
                    </a:cubicBezTo>
                    <a:cubicBezTo>
                      <a:pt x="1068" y="1335"/>
                      <a:pt x="1335" y="1035"/>
                      <a:pt x="1335" y="668"/>
                    </a:cubicBezTo>
                    <a:cubicBezTo>
                      <a:pt x="1335" y="301"/>
                      <a:pt x="1068" y="0"/>
                      <a:pt x="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75;p47"/>
              <p:cNvSpPr/>
              <p:nvPr/>
            </p:nvSpPr>
            <p:spPr>
              <a:xfrm>
                <a:off x="1659958" y="1110394"/>
                <a:ext cx="31081" cy="3127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9" extrusionOk="0">
                    <a:moveTo>
                      <a:pt x="484" y="1"/>
                    </a:moveTo>
                    <a:cubicBezTo>
                      <a:pt x="468" y="1"/>
                      <a:pt x="451" y="2"/>
                      <a:pt x="434" y="5"/>
                    </a:cubicBezTo>
                    <a:cubicBezTo>
                      <a:pt x="234" y="5"/>
                      <a:pt x="0" y="205"/>
                      <a:pt x="0" y="438"/>
                    </a:cubicBezTo>
                    <a:cubicBezTo>
                      <a:pt x="0" y="638"/>
                      <a:pt x="167" y="839"/>
                      <a:pt x="434" y="839"/>
                    </a:cubicBezTo>
                    <a:cubicBezTo>
                      <a:pt x="634" y="839"/>
                      <a:pt x="834" y="672"/>
                      <a:pt x="834" y="438"/>
                    </a:cubicBezTo>
                    <a:cubicBezTo>
                      <a:pt x="834" y="191"/>
                      <a:pt x="691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76;p47"/>
              <p:cNvSpPr/>
              <p:nvPr/>
            </p:nvSpPr>
            <p:spPr>
              <a:xfrm>
                <a:off x="444146" y="1791904"/>
                <a:ext cx="167852" cy="16788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504" extrusionOk="0">
                    <a:moveTo>
                      <a:pt x="2236" y="0"/>
                    </a:moveTo>
                    <a:cubicBezTo>
                      <a:pt x="1001" y="0"/>
                      <a:pt x="1" y="1001"/>
                      <a:pt x="1" y="2235"/>
                    </a:cubicBezTo>
                    <a:cubicBezTo>
                      <a:pt x="1" y="3503"/>
                      <a:pt x="1001" y="4504"/>
                      <a:pt x="2236" y="4504"/>
                    </a:cubicBezTo>
                    <a:cubicBezTo>
                      <a:pt x="3503" y="4504"/>
                      <a:pt x="4504" y="3503"/>
                      <a:pt x="4504" y="2235"/>
                    </a:cubicBezTo>
                    <a:cubicBezTo>
                      <a:pt x="4504" y="1001"/>
                      <a:pt x="3503" y="0"/>
                      <a:pt x="22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77;p47"/>
              <p:cNvSpPr/>
              <p:nvPr/>
            </p:nvSpPr>
            <p:spPr>
              <a:xfrm>
                <a:off x="1334241" y="-176326"/>
                <a:ext cx="167852" cy="16791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505" extrusionOk="0">
                    <a:moveTo>
                      <a:pt x="2235" y="1"/>
                    </a:moveTo>
                    <a:cubicBezTo>
                      <a:pt x="1001" y="1"/>
                      <a:pt x="0" y="1002"/>
                      <a:pt x="0" y="2269"/>
                    </a:cubicBezTo>
                    <a:cubicBezTo>
                      <a:pt x="0" y="3503"/>
                      <a:pt x="1001" y="4504"/>
                      <a:pt x="2235" y="4504"/>
                    </a:cubicBezTo>
                    <a:cubicBezTo>
                      <a:pt x="3503" y="4504"/>
                      <a:pt x="4504" y="3503"/>
                      <a:pt x="4504" y="2269"/>
                    </a:cubicBezTo>
                    <a:cubicBezTo>
                      <a:pt x="4504" y="1002"/>
                      <a:pt x="3503" y="1"/>
                      <a:pt x="22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78;p47"/>
              <p:cNvSpPr/>
              <p:nvPr/>
            </p:nvSpPr>
            <p:spPr>
              <a:xfrm>
                <a:off x="2026670" y="781045"/>
                <a:ext cx="111914" cy="11197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004" extrusionOk="0">
                    <a:moveTo>
                      <a:pt x="1501" y="1"/>
                    </a:moveTo>
                    <a:cubicBezTo>
                      <a:pt x="668" y="1"/>
                      <a:pt x="0" y="668"/>
                      <a:pt x="0" y="1502"/>
                    </a:cubicBezTo>
                    <a:cubicBezTo>
                      <a:pt x="0" y="2336"/>
                      <a:pt x="668" y="3003"/>
                      <a:pt x="1501" y="3003"/>
                    </a:cubicBezTo>
                    <a:cubicBezTo>
                      <a:pt x="2335" y="3003"/>
                      <a:pt x="3003" y="2336"/>
                      <a:pt x="3003" y="1502"/>
                    </a:cubicBezTo>
                    <a:cubicBezTo>
                      <a:pt x="3003" y="668"/>
                      <a:pt x="2335" y="1"/>
                      <a:pt x="1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79;p47"/>
              <p:cNvSpPr/>
              <p:nvPr/>
            </p:nvSpPr>
            <p:spPr>
              <a:xfrm>
                <a:off x="810895" y="521211"/>
                <a:ext cx="394103" cy="425552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417" extrusionOk="0">
                    <a:moveTo>
                      <a:pt x="9173" y="0"/>
                    </a:moveTo>
                    <a:cubicBezTo>
                      <a:pt x="8439" y="67"/>
                      <a:pt x="7539" y="301"/>
                      <a:pt x="6705" y="768"/>
                    </a:cubicBezTo>
                    <a:cubicBezTo>
                      <a:pt x="6238" y="968"/>
                      <a:pt x="5871" y="1235"/>
                      <a:pt x="5437" y="1468"/>
                    </a:cubicBezTo>
                    <a:cubicBezTo>
                      <a:pt x="5070" y="1735"/>
                      <a:pt x="4703" y="2002"/>
                      <a:pt x="4403" y="2269"/>
                    </a:cubicBezTo>
                    <a:cubicBezTo>
                      <a:pt x="4103" y="2502"/>
                      <a:pt x="3836" y="2769"/>
                      <a:pt x="3603" y="2969"/>
                    </a:cubicBezTo>
                    <a:cubicBezTo>
                      <a:pt x="3403" y="3169"/>
                      <a:pt x="3269" y="3336"/>
                      <a:pt x="3202" y="3436"/>
                    </a:cubicBezTo>
                    <a:lnTo>
                      <a:pt x="2735" y="3903"/>
                    </a:lnTo>
                    <a:cubicBezTo>
                      <a:pt x="2535" y="4137"/>
                      <a:pt x="2268" y="4403"/>
                      <a:pt x="2035" y="4770"/>
                    </a:cubicBezTo>
                    <a:cubicBezTo>
                      <a:pt x="1501" y="5438"/>
                      <a:pt x="934" y="6405"/>
                      <a:pt x="567" y="7339"/>
                    </a:cubicBezTo>
                    <a:cubicBezTo>
                      <a:pt x="200" y="8306"/>
                      <a:pt x="0" y="9307"/>
                      <a:pt x="0" y="10074"/>
                    </a:cubicBezTo>
                    <a:cubicBezTo>
                      <a:pt x="33" y="10808"/>
                      <a:pt x="234" y="11308"/>
                      <a:pt x="667" y="11408"/>
                    </a:cubicBezTo>
                    <a:cubicBezTo>
                      <a:pt x="701" y="11414"/>
                      <a:pt x="735" y="11416"/>
                      <a:pt x="769" y="11416"/>
                    </a:cubicBezTo>
                    <a:cubicBezTo>
                      <a:pt x="1163" y="11416"/>
                      <a:pt x="1527" y="11061"/>
                      <a:pt x="1835" y="10508"/>
                    </a:cubicBezTo>
                    <a:cubicBezTo>
                      <a:pt x="2202" y="9974"/>
                      <a:pt x="2569" y="9240"/>
                      <a:pt x="3036" y="8506"/>
                    </a:cubicBezTo>
                    <a:cubicBezTo>
                      <a:pt x="3169" y="8273"/>
                      <a:pt x="3336" y="8073"/>
                      <a:pt x="3503" y="7806"/>
                    </a:cubicBezTo>
                    <a:lnTo>
                      <a:pt x="3503" y="7806"/>
                    </a:lnTo>
                    <a:cubicBezTo>
                      <a:pt x="3403" y="8073"/>
                      <a:pt x="3403" y="8273"/>
                      <a:pt x="3403" y="8473"/>
                    </a:cubicBezTo>
                    <a:cubicBezTo>
                      <a:pt x="3403" y="8940"/>
                      <a:pt x="3569" y="9274"/>
                      <a:pt x="3936" y="9440"/>
                    </a:cubicBezTo>
                    <a:cubicBezTo>
                      <a:pt x="4088" y="9499"/>
                      <a:pt x="4232" y="9525"/>
                      <a:pt x="4370" y="9525"/>
                    </a:cubicBezTo>
                    <a:cubicBezTo>
                      <a:pt x="4623" y="9525"/>
                      <a:pt x="4854" y="9437"/>
                      <a:pt x="5070" y="9307"/>
                    </a:cubicBezTo>
                    <a:cubicBezTo>
                      <a:pt x="5437" y="9107"/>
                      <a:pt x="5738" y="8807"/>
                      <a:pt x="6071" y="8473"/>
                    </a:cubicBezTo>
                    <a:cubicBezTo>
                      <a:pt x="6705" y="7806"/>
                      <a:pt x="7272" y="7139"/>
                      <a:pt x="7439" y="6972"/>
                    </a:cubicBezTo>
                    <a:cubicBezTo>
                      <a:pt x="7572" y="6805"/>
                      <a:pt x="8273" y="6305"/>
                      <a:pt x="8873" y="5738"/>
                    </a:cubicBezTo>
                    <a:cubicBezTo>
                      <a:pt x="9173" y="5438"/>
                      <a:pt x="9440" y="5104"/>
                      <a:pt x="9574" y="4770"/>
                    </a:cubicBezTo>
                    <a:cubicBezTo>
                      <a:pt x="9740" y="4437"/>
                      <a:pt x="9774" y="4003"/>
                      <a:pt x="9574" y="3570"/>
                    </a:cubicBezTo>
                    <a:cubicBezTo>
                      <a:pt x="9407" y="3236"/>
                      <a:pt x="9107" y="3103"/>
                      <a:pt x="8706" y="3103"/>
                    </a:cubicBezTo>
                    <a:cubicBezTo>
                      <a:pt x="8439" y="3103"/>
                      <a:pt x="8106" y="3169"/>
                      <a:pt x="7772" y="3303"/>
                    </a:cubicBezTo>
                    <a:cubicBezTo>
                      <a:pt x="7872" y="3236"/>
                      <a:pt x="8006" y="3169"/>
                      <a:pt x="8073" y="3103"/>
                    </a:cubicBezTo>
                    <a:cubicBezTo>
                      <a:pt x="8706" y="2636"/>
                      <a:pt x="9373" y="2235"/>
                      <a:pt x="9840" y="1802"/>
                    </a:cubicBezTo>
                    <a:cubicBezTo>
                      <a:pt x="10274" y="1401"/>
                      <a:pt x="10574" y="934"/>
                      <a:pt x="10441" y="467"/>
                    </a:cubicBezTo>
                    <a:cubicBezTo>
                      <a:pt x="10374" y="134"/>
                      <a:pt x="9874" y="0"/>
                      <a:pt x="9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80;p47"/>
              <p:cNvSpPr/>
              <p:nvPr/>
            </p:nvSpPr>
            <p:spPr>
              <a:xfrm>
                <a:off x="1265855" y="-91752"/>
                <a:ext cx="151716" cy="67144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8014" extrusionOk="0">
                    <a:moveTo>
                      <a:pt x="4070" y="0"/>
                    </a:moveTo>
                    <a:cubicBezTo>
                      <a:pt x="2970" y="5871"/>
                      <a:pt x="1502" y="11942"/>
                      <a:pt x="1" y="17713"/>
                    </a:cubicBezTo>
                    <a:lnTo>
                      <a:pt x="1702" y="18013"/>
                    </a:lnTo>
                    <a:lnTo>
                      <a:pt x="40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81;p47"/>
              <p:cNvSpPr/>
              <p:nvPr/>
            </p:nvSpPr>
            <p:spPr>
              <a:xfrm>
                <a:off x="1489646" y="837030"/>
                <a:ext cx="586776" cy="131799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3536" extrusionOk="0">
                    <a:moveTo>
                      <a:pt x="15745" y="0"/>
                    </a:moveTo>
                    <a:lnTo>
                      <a:pt x="15745" y="0"/>
                    </a:lnTo>
                    <a:cubicBezTo>
                      <a:pt x="10508" y="367"/>
                      <a:pt x="5237" y="967"/>
                      <a:pt x="0" y="1801"/>
                    </a:cubicBezTo>
                    <a:lnTo>
                      <a:pt x="200" y="3536"/>
                    </a:lnTo>
                    <a:cubicBezTo>
                      <a:pt x="5404" y="2502"/>
                      <a:pt x="10641" y="1434"/>
                      <a:pt x="157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282;p47"/>
              <p:cNvSpPr/>
              <p:nvPr/>
            </p:nvSpPr>
            <p:spPr>
              <a:xfrm>
                <a:off x="291238" y="372005"/>
                <a:ext cx="606714" cy="360584"/>
              </a:xfrm>
              <a:custGeom>
                <a:avLst/>
                <a:gdLst/>
                <a:ahLst/>
                <a:cxnLst/>
                <a:rect l="l" t="t" r="r" b="b"/>
                <a:pathLst>
                  <a:path w="16280" h="9674" extrusionOk="0">
                    <a:moveTo>
                      <a:pt x="1" y="0"/>
                    </a:moveTo>
                    <a:cubicBezTo>
                      <a:pt x="5305" y="3236"/>
                      <a:pt x="10608" y="6472"/>
                      <a:pt x="15879" y="9674"/>
                    </a:cubicBezTo>
                    <a:lnTo>
                      <a:pt x="16279" y="9140"/>
                    </a:lnTo>
                    <a:cubicBezTo>
                      <a:pt x="10875" y="5838"/>
                      <a:pt x="5638" y="290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283;p47"/>
              <p:cNvSpPr/>
              <p:nvPr/>
            </p:nvSpPr>
            <p:spPr>
              <a:xfrm>
                <a:off x="527439" y="1242342"/>
                <a:ext cx="507247" cy="63290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6980" extrusionOk="0">
                    <a:moveTo>
                      <a:pt x="12643" y="1"/>
                    </a:moveTo>
                    <a:cubicBezTo>
                      <a:pt x="8273" y="5504"/>
                      <a:pt x="4037" y="11175"/>
                      <a:pt x="1" y="16979"/>
                    </a:cubicBezTo>
                    <a:cubicBezTo>
                      <a:pt x="4671" y="11642"/>
                      <a:pt x="9207" y="6172"/>
                      <a:pt x="13610" y="601"/>
                    </a:cubicBezTo>
                    <a:lnTo>
                      <a:pt x="126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284;p47"/>
              <p:cNvSpPr/>
              <p:nvPr/>
            </p:nvSpPr>
            <p:spPr>
              <a:xfrm>
                <a:off x="1434938" y="1292065"/>
                <a:ext cx="295903" cy="608043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6313" extrusionOk="0">
                    <a:moveTo>
                      <a:pt x="1168" y="1"/>
                    </a:moveTo>
                    <a:lnTo>
                      <a:pt x="0" y="468"/>
                    </a:lnTo>
                    <a:cubicBezTo>
                      <a:pt x="2969" y="5605"/>
                      <a:pt x="5604" y="10909"/>
                      <a:pt x="7939" y="16312"/>
                    </a:cubicBezTo>
                    <a:cubicBezTo>
                      <a:pt x="7206" y="14444"/>
                      <a:pt x="6538" y="12610"/>
                      <a:pt x="5838" y="10742"/>
                    </a:cubicBezTo>
                    <a:cubicBezTo>
                      <a:pt x="4470" y="7073"/>
                      <a:pt x="3136" y="3403"/>
                      <a:pt x="11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285;p47"/>
              <p:cNvSpPr/>
              <p:nvPr/>
            </p:nvSpPr>
            <p:spPr>
              <a:xfrm>
                <a:off x="585874" y="1048371"/>
                <a:ext cx="328214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705" extrusionOk="0">
                    <a:moveTo>
                      <a:pt x="8440" y="1"/>
                    </a:moveTo>
                    <a:cubicBezTo>
                      <a:pt x="5820" y="1498"/>
                      <a:pt x="3171" y="2936"/>
                      <a:pt x="548" y="4399"/>
                    </a:cubicBezTo>
                    <a:lnTo>
                      <a:pt x="548" y="4399"/>
                    </a:lnTo>
                    <a:cubicBezTo>
                      <a:pt x="2143" y="3564"/>
                      <a:pt x="3897" y="3094"/>
                      <a:pt x="5571" y="2436"/>
                    </a:cubicBezTo>
                    <a:cubicBezTo>
                      <a:pt x="6705" y="1969"/>
                      <a:pt x="7773" y="1468"/>
                      <a:pt x="8807" y="868"/>
                    </a:cubicBezTo>
                    <a:lnTo>
                      <a:pt x="8440" y="1"/>
                    </a:lnTo>
                    <a:close/>
                    <a:moveTo>
                      <a:pt x="548" y="4399"/>
                    </a:moveTo>
                    <a:cubicBezTo>
                      <a:pt x="363" y="4495"/>
                      <a:pt x="181" y="4597"/>
                      <a:pt x="0" y="4704"/>
                    </a:cubicBezTo>
                    <a:cubicBezTo>
                      <a:pt x="183" y="4602"/>
                      <a:pt x="365" y="4500"/>
                      <a:pt x="548" y="43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286;p47"/>
              <p:cNvSpPr/>
              <p:nvPr/>
            </p:nvSpPr>
            <p:spPr>
              <a:xfrm>
                <a:off x="1065729" y="369508"/>
                <a:ext cx="109417" cy="38798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409" extrusionOk="0">
                    <a:moveTo>
                      <a:pt x="0" y="1"/>
                    </a:moveTo>
                    <a:cubicBezTo>
                      <a:pt x="534" y="2369"/>
                      <a:pt x="667" y="4871"/>
                      <a:pt x="1335" y="7239"/>
                    </a:cubicBezTo>
                    <a:cubicBezTo>
                      <a:pt x="1568" y="8140"/>
                      <a:pt x="1768" y="9407"/>
                      <a:pt x="1935" y="10408"/>
                    </a:cubicBezTo>
                    <a:lnTo>
                      <a:pt x="2936" y="10075"/>
                    </a:lnTo>
                    <a:cubicBezTo>
                      <a:pt x="2102" y="7973"/>
                      <a:pt x="1535" y="5738"/>
                      <a:pt x="934" y="3537"/>
                    </a:cubicBezTo>
                    <a:cubicBezTo>
                      <a:pt x="601" y="2369"/>
                      <a:pt x="334" y="1168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287;p47"/>
              <p:cNvSpPr/>
              <p:nvPr/>
            </p:nvSpPr>
            <p:spPr>
              <a:xfrm>
                <a:off x="1554268" y="1099361"/>
                <a:ext cx="133045" cy="28626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768" extrusionOk="0">
                    <a:moveTo>
                      <a:pt x="101" y="0"/>
                    </a:moveTo>
                    <a:lnTo>
                      <a:pt x="1" y="501"/>
                    </a:lnTo>
                    <a:cubicBezTo>
                      <a:pt x="1168" y="601"/>
                      <a:pt x="2369" y="668"/>
                      <a:pt x="3570" y="768"/>
                    </a:cubicBezTo>
                    <a:cubicBezTo>
                      <a:pt x="2369" y="501"/>
                      <a:pt x="1268" y="267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288;p47"/>
              <p:cNvSpPr/>
              <p:nvPr/>
            </p:nvSpPr>
            <p:spPr>
              <a:xfrm>
                <a:off x="1202463" y="1034691"/>
                <a:ext cx="33615" cy="19151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5138" extrusionOk="0">
                    <a:moveTo>
                      <a:pt x="901" y="1"/>
                    </a:moveTo>
                    <a:lnTo>
                      <a:pt x="1" y="68"/>
                    </a:lnTo>
                    <a:cubicBezTo>
                      <a:pt x="134" y="1735"/>
                      <a:pt x="334" y="3470"/>
                      <a:pt x="501" y="5138"/>
                    </a:cubicBezTo>
                    <a:cubicBezTo>
                      <a:pt x="601" y="3403"/>
                      <a:pt x="768" y="1702"/>
                      <a:pt x="9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7C83A9-04CA-3C48-82F6-6DD1DE14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442" y="708025"/>
            <a:ext cx="10663994" cy="2387600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rgbClr val="344E40"/>
                </a:solidFill>
                <a:latin typeface="Titillium Web" pitchFamily="2" charset="77"/>
              </a:rPr>
              <a:t>MK Bioengineering</a:t>
            </a:r>
            <a:r>
              <a:rPr lang="en-US" sz="7200" dirty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sz="7200" b="1" dirty="0">
                <a:solidFill>
                  <a:srgbClr val="344E40"/>
                </a:solidFill>
                <a:latin typeface="Titillium Web" pitchFamily="2" charset="77"/>
              </a:rPr>
              <a:t/>
            </a:r>
            <a:br>
              <a:rPr lang="en-US" sz="7200" b="1" dirty="0">
                <a:solidFill>
                  <a:srgbClr val="344E40"/>
                </a:solidFill>
                <a:latin typeface="Titillium Web" pitchFamily="2" charset="77"/>
              </a:rPr>
            </a:br>
            <a:r>
              <a:rPr lang="en-US" sz="4800" b="1" dirty="0" err="1" smtClean="0">
                <a:solidFill>
                  <a:srgbClr val="344E40"/>
                </a:solidFill>
                <a:latin typeface="Titillium Web" pitchFamily="2" charset="77"/>
              </a:rPr>
              <a:t>Bioimaging</a:t>
            </a:r>
            <a:r>
              <a:rPr lang="en-US" sz="4800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sz="4800" b="1" dirty="0">
                <a:solidFill>
                  <a:srgbClr val="344E40"/>
                </a:solidFill>
                <a:latin typeface="Titillium Web" pitchFamily="2" charset="77"/>
              </a:rPr>
              <a:t>&amp; </a:t>
            </a:r>
            <a:r>
              <a:rPr lang="en-US" sz="4800" b="1" dirty="0" smtClean="0">
                <a:solidFill>
                  <a:srgbClr val="344E40"/>
                </a:solidFill>
                <a:latin typeface="Titillium Web" pitchFamily="2" charset="77"/>
              </a:rPr>
              <a:t>Biomedical Optics</a:t>
            </a:r>
            <a:endParaRPr lang="en-US" sz="4800" b="1" dirty="0">
              <a:solidFill>
                <a:srgbClr val="344E40"/>
              </a:solidFill>
              <a:latin typeface="Titillium Web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3BB6EE-020F-FC42-8F1A-E4588DFE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518" y="3058577"/>
            <a:ext cx="9143777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lang="en-US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Peneliti</a:t>
            </a:r>
            <a:r>
              <a:rPr lang="en-US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Pusat</a:t>
            </a:r>
            <a:r>
              <a:rPr lang="en-US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Riset</a:t>
            </a:r>
            <a:r>
              <a:rPr lang="en-US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Virologi</a:t>
            </a:r>
            <a:r>
              <a:rPr lang="en-US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dan</a:t>
            </a:r>
            <a:r>
              <a:rPr lang="en-US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Kanker</a:t>
            </a:r>
            <a:r>
              <a:rPr lang="en-US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Pathobiologi</a:t>
            </a:r>
            <a:r>
              <a:rPr lang="en-US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FKUI</a:t>
            </a:r>
            <a:endParaRPr lang="en-US" dirty="0">
              <a:solidFill>
                <a:srgbClr val="3A5A40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E52C60D-6979-FD4D-A324-72F229A2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" y="152103"/>
            <a:ext cx="2831292" cy="113816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</p:pic>
      <p:grpSp>
        <p:nvGrpSpPr>
          <p:cNvPr id="385" name="Group 384"/>
          <p:cNvGrpSpPr/>
          <p:nvPr/>
        </p:nvGrpSpPr>
        <p:grpSpPr>
          <a:xfrm>
            <a:off x="239555" y="4690676"/>
            <a:ext cx="2250296" cy="1829738"/>
            <a:chOff x="239555" y="4690676"/>
            <a:chExt cx="2250296" cy="1829738"/>
          </a:xfrm>
        </p:grpSpPr>
        <p:sp>
          <p:nvSpPr>
            <p:cNvPr id="54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56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1857;p51"/>
          <p:cNvGrpSpPr/>
          <p:nvPr/>
        </p:nvGrpSpPr>
        <p:grpSpPr>
          <a:xfrm rot="900404">
            <a:off x="-3694179" y="-296530"/>
            <a:ext cx="2296892" cy="2219338"/>
            <a:chOff x="-5410875" y="15406264"/>
            <a:chExt cx="1142505" cy="1076823"/>
          </a:xfrm>
        </p:grpSpPr>
        <p:sp>
          <p:nvSpPr>
            <p:cNvPr id="97" name="Google Shape;1858;p51"/>
            <p:cNvSpPr/>
            <p:nvPr/>
          </p:nvSpPr>
          <p:spPr>
            <a:xfrm>
              <a:off x="-5018093" y="15426290"/>
              <a:ext cx="406974" cy="358601"/>
            </a:xfrm>
            <a:custGeom>
              <a:avLst/>
              <a:gdLst/>
              <a:ahLst/>
              <a:cxnLst/>
              <a:rect l="l" t="t" r="r" b="b"/>
              <a:pathLst>
                <a:path w="16279" h="14344" extrusionOk="0">
                  <a:moveTo>
                    <a:pt x="8455" y="1"/>
                  </a:moveTo>
                  <a:cubicBezTo>
                    <a:pt x="6794" y="1"/>
                    <a:pt x="5137" y="471"/>
                    <a:pt x="3770" y="1408"/>
                  </a:cubicBezTo>
                  <a:cubicBezTo>
                    <a:pt x="1535" y="3243"/>
                    <a:pt x="1" y="6078"/>
                    <a:pt x="968" y="8980"/>
                  </a:cubicBezTo>
                  <a:cubicBezTo>
                    <a:pt x="1802" y="11549"/>
                    <a:pt x="3970" y="13950"/>
                    <a:pt x="6939" y="14284"/>
                  </a:cubicBezTo>
                  <a:cubicBezTo>
                    <a:pt x="7292" y="14324"/>
                    <a:pt x="7655" y="14344"/>
                    <a:pt x="8024" y="14344"/>
                  </a:cubicBezTo>
                  <a:cubicBezTo>
                    <a:pt x="10756" y="14344"/>
                    <a:pt x="13781" y="13227"/>
                    <a:pt x="15045" y="10581"/>
                  </a:cubicBezTo>
                  <a:cubicBezTo>
                    <a:pt x="15378" y="9948"/>
                    <a:pt x="15612" y="9314"/>
                    <a:pt x="15779" y="8747"/>
                  </a:cubicBezTo>
                  <a:cubicBezTo>
                    <a:pt x="16279" y="6245"/>
                    <a:pt x="15679" y="3810"/>
                    <a:pt x="13844" y="1942"/>
                  </a:cubicBezTo>
                  <a:cubicBezTo>
                    <a:pt x="12350" y="646"/>
                    <a:pt x="10400" y="1"/>
                    <a:pt x="8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9;p51"/>
            <p:cNvSpPr/>
            <p:nvPr/>
          </p:nvSpPr>
          <p:spPr>
            <a:xfrm>
              <a:off x="-4900493" y="15572165"/>
              <a:ext cx="614624" cy="565651"/>
            </a:xfrm>
            <a:custGeom>
              <a:avLst/>
              <a:gdLst/>
              <a:ahLst/>
              <a:cxnLst/>
              <a:rect l="l" t="t" r="r" b="b"/>
              <a:pathLst>
                <a:path w="24585" h="22626" extrusionOk="0">
                  <a:moveTo>
                    <a:pt x="12099" y="0"/>
                  </a:moveTo>
                  <a:cubicBezTo>
                    <a:pt x="10517" y="0"/>
                    <a:pt x="8931" y="285"/>
                    <a:pt x="7439" y="877"/>
                  </a:cubicBezTo>
                  <a:cubicBezTo>
                    <a:pt x="3369" y="2912"/>
                    <a:pt x="0" y="6714"/>
                    <a:pt x="267" y="11551"/>
                  </a:cubicBezTo>
                  <a:cubicBezTo>
                    <a:pt x="567" y="15754"/>
                    <a:pt x="2936" y="20157"/>
                    <a:pt x="7272" y="21758"/>
                  </a:cubicBezTo>
                  <a:cubicBezTo>
                    <a:pt x="8796" y="22310"/>
                    <a:pt x="10535" y="22626"/>
                    <a:pt x="12294" y="22626"/>
                  </a:cubicBezTo>
                  <a:cubicBezTo>
                    <a:pt x="15539" y="22626"/>
                    <a:pt x="18852" y="21550"/>
                    <a:pt x="21015" y="18890"/>
                  </a:cubicBezTo>
                  <a:cubicBezTo>
                    <a:pt x="21782" y="18089"/>
                    <a:pt x="22383" y="17222"/>
                    <a:pt x="22850" y="16288"/>
                  </a:cubicBezTo>
                  <a:cubicBezTo>
                    <a:pt x="24551" y="12652"/>
                    <a:pt x="24584" y="8716"/>
                    <a:pt x="22550" y="5213"/>
                  </a:cubicBezTo>
                  <a:cubicBezTo>
                    <a:pt x="20153" y="1858"/>
                    <a:pt x="16137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60;p51"/>
            <p:cNvSpPr/>
            <p:nvPr/>
          </p:nvSpPr>
          <p:spPr>
            <a:xfrm>
              <a:off x="-5289942" y="16026266"/>
              <a:ext cx="427824" cy="406301"/>
            </a:xfrm>
            <a:custGeom>
              <a:avLst/>
              <a:gdLst/>
              <a:ahLst/>
              <a:cxnLst/>
              <a:rect l="l" t="t" r="r" b="b"/>
              <a:pathLst>
                <a:path w="17113" h="16252" extrusionOk="0">
                  <a:moveTo>
                    <a:pt x="9650" y="1"/>
                  </a:moveTo>
                  <a:cubicBezTo>
                    <a:pt x="6992" y="1"/>
                    <a:pt x="4337" y="1195"/>
                    <a:pt x="2602" y="3294"/>
                  </a:cubicBezTo>
                  <a:cubicBezTo>
                    <a:pt x="801" y="5963"/>
                    <a:pt x="0" y="9465"/>
                    <a:pt x="1802" y="12301"/>
                  </a:cubicBezTo>
                  <a:cubicBezTo>
                    <a:pt x="3167" y="14527"/>
                    <a:pt x="5669" y="16252"/>
                    <a:pt x="8436" y="16252"/>
                  </a:cubicBezTo>
                  <a:cubicBezTo>
                    <a:pt x="8779" y="16252"/>
                    <a:pt x="9125" y="16225"/>
                    <a:pt x="9474" y="16170"/>
                  </a:cubicBezTo>
                  <a:cubicBezTo>
                    <a:pt x="12643" y="15670"/>
                    <a:pt x="16179" y="13435"/>
                    <a:pt x="16846" y="9766"/>
                  </a:cubicBezTo>
                  <a:cubicBezTo>
                    <a:pt x="17012" y="8965"/>
                    <a:pt x="17113" y="8265"/>
                    <a:pt x="17113" y="7497"/>
                  </a:cubicBezTo>
                  <a:cubicBezTo>
                    <a:pt x="16946" y="4662"/>
                    <a:pt x="15645" y="2260"/>
                    <a:pt x="13243" y="792"/>
                  </a:cubicBezTo>
                  <a:cubicBezTo>
                    <a:pt x="12105" y="255"/>
                    <a:pt x="10878" y="1"/>
                    <a:pt x="9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61;p51"/>
            <p:cNvSpPr/>
            <p:nvPr/>
          </p:nvSpPr>
          <p:spPr>
            <a:xfrm>
              <a:off x="-4939693" y="15974216"/>
              <a:ext cx="514549" cy="486501"/>
            </a:xfrm>
            <a:custGeom>
              <a:avLst/>
              <a:gdLst/>
              <a:ahLst/>
              <a:cxnLst/>
              <a:rect l="l" t="t" r="r" b="b"/>
              <a:pathLst>
                <a:path w="20582" h="19460" extrusionOk="0">
                  <a:moveTo>
                    <a:pt x="11543" y="0"/>
                  </a:moveTo>
                  <a:cubicBezTo>
                    <a:pt x="8385" y="0"/>
                    <a:pt x="5203" y="1431"/>
                    <a:pt x="3136" y="3975"/>
                  </a:cubicBezTo>
                  <a:cubicBezTo>
                    <a:pt x="968" y="7144"/>
                    <a:pt x="0" y="11314"/>
                    <a:pt x="2169" y="14716"/>
                  </a:cubicBezTo>
                  <a:cubicBezTo>
                    <a:pt x="3883" y="17376"/>
                    <a:pt x="6827" y="19460"/>
                    <a:pt x="10121" y="19460"/>
                  </a:cubicBezTo>
                  <a:cubicBezTo>
                    <a:pt x="10545" y="19460"/>
                    <a:pt x="10975" y="19425"/>
                    <a:pt x="11408" y="19353"/>
                  </a:cubicBezTo>
                  <a:cubicBezTo>
                    <a:pt x="15178" y="18719"/>
                    <a:pt x="19448" y="16017"/>
                    <a:pt x="20248" y="11647"/>
                  </a:cubicBezTo>
                  <a:cubicBezTo>
                    <a:pt x="20482" y="10713"/>
                    <a:pt x="20582" y="9846"/>
                    <a:pt x="20515" y="8979"/>
                  </a:cubicBezTo>
                  <a:cubicBezTo>
                    <a:pt x="20281" y="5643"/>
                    <a:pt x="18747" y="2708"/>
                    <a:pt x="15845" y="973"/>
                  </a:cubicBezTo>
                  <a:cubicBezTo>
                    <a:pt x="14494" y="314"/>
                    <a:pt x="13021" y="0"/>
                    <a:pt x="11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62;p51"/>
            <p:cNvSpPr/>
            <p:nvPr/>
          </p:nvSpPr>
          <p:spPr>
            <a:xfrm>
              <a:off x="-5410867" y="15595465"/>
              <a:ext cx="586274" cy="569926"/>
            </a:xfrm>
            <a:custGeom>
              <a:avLst/>
              <a:gdLst/>
              <a:ahLst/>
              <a:cxnLst/>
              <a:rect l="l" t="t" r="r" b="b"/>
              <a:pathLst>
                <a:path w="23451" h="22797" extrusionOk="0">
                  <a:moveTo>
                    <a:pt x="11472" y="0"/>
                  </a:moveTo>
                  <a:cubicBezTo>
                    <a:pt x="9764" y="0"/>
                    <a:pt x="8060" y="403"/>
                    <a:pt x="6438" y="1246"/>
                  </a:cubicBezTo>
                  <a:cubicBezTo>
                    <a:pt x="1868" y="4248"/>
                    <a:pt x="0" y="10386"/>
                    <a:pt x="1835" y="15523"/>
                  </a:cubicBezTo>
                  <a:cubicBezTo>
                    <a:pt x="3610" y="19467"/>
                    <a:pt x="7070" y="22797"/>
                    <a:pt x="11608" y="22797"/>
                  </a:cubicBezTo>
                  <a:cubicBezTo>
                    <a:pt x="11675" y="22797"/>
                    <a:pt x="11742" y="22796"/>
                    <a:pt x="11809" y="22795"/>
                  </a:cubicBezTo>
                  <a:cubicBezTo>
                    <a:pt x="15845" y="22695"/>
                    <a:pt x="20148" y="20560"/>
                    <a:pt x="21783" y="16490"/>
                  </a:cubicBezTo>
                  <a:cubicBezTo>
                    <a:pt x="23451" y="12454"/>
                    <a:pt x="23284" y="6650"/>
                    <a:pt x="19448" y="3314"/>
                  </a:cubicBezTo>
                  <a:cubicBezTo>
                    <a:pt x="18681" y="2547"/>
                    <a:pt x="17913" y="1946"/>
                    <a:pt x="17013" y="1413"/>
                  </a:cubicBezTo>
                  <a:cubicBezTo>
                    <a:pt x="15231" y="487"/>
                    <a:pt x="13350" y="0"/>
                    <a:pt x="1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63;p51"/>
            <p:cNvSpPr/>
            <p:nvPr/>
          </p:nvSpPr>
          <p:spPr>
            <a:xfrm>
              <a:off x="-4635318" y="15701290"/>
              <a:ext cx="286900" cy="278101"/>
            </a:xfrm>
            <a:custGeom>
              <a:avLst/>
              <a:gdLst/>
              <a:ahLst/>
              <a:cxnLst/>
              <a:rect l="l" t="t" r="r" b="b"/>
              <a:pathLst>
                <a:path w="11476" h="11124" extrusionOk="0">
                  <a:moveTo>
                    <a:pt x="5638" y="1"/>
                  </a:moveTo>
                  <a:cubicBezTo>
                    <a:pt x="4797" y="1"/>
                    <a:pt x="3964" y="202"/>
                    <a:pt x="3170" y="615"/>
                  </a:cubicBezTo>
                  <a:cubicBezTo>
                    <a:pt x="935" y="2083"/>
                    <a:pt x="1" y="5052"/>
                    <a:pt x="935" y="7587"/>
                  </a:cubicBezTo>
                  <a:cubicBezTo>
                    <a:pt x="1793" y="9535"/>
                    <a:pt x="3534" y="11123"/>
                    <a:pt x="5736" y="11123"/>
                  </a:cubicBezTo>
                  <a:cubicBezTo>
                    <a:pt x="5759" y="11123"/>
                    <a:pt x="5782" y="11123"/>
                    <a:pt x="5805" y="11123"/>
                  </a:cubicBezTo>
                  <a:cubicBezTo>
                    <a:pt x="7773" y="11090"/>
                    <a:pt x="9908" y="10055"/>
                    <a:pt x="10675" y="8054"/>
                  </a:cubicBezTo>
                  <a:cubicBezTo>
                    <a:pt x="11476" y="6053"/>
                    <a:pt x="11409" y="3217"/>
                    <a:pt x="9507" y="1583"/>
                  </a:cubicBezTo>
                  <a:cubicBezTo>
                    <a:pt x="9174" y="1216"/>
                    <a:pt x="8774" y="916"/>
                    <a:pt x="8407" y="715"/>
                  </a:cubicBezTo>
                  <a:cubicBezTo>
                    <a:pt x="7499" y="244"/>
                    <a:pt x="6563" y="1"/>
                    <a:pt x="5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64;p51"/>
            <p:cNvSpPr/>
            <p:nvPr/>
          </p:nvSpPr>
          <p:spPr>
            <a:xfrm>
              <a:off x="-5308292" y="15844065"/>
              <a:ext cx="193500" cy="196675"/>
            </a:xfrm>
            <a:custGeom>
              <a:avLst/>
              <a:gdLst/>
              <a:ahLst/>
              <a:cxnLst/>
              <a:rect l="l" t="t" r="r" b="b"/>
              <a:pathLst>
                <a:path w="7740" h="7867" extrusionOk="0">
                  <a:moveTo>
                    <a:pt x="4301" y="1"/>
                  </a:moveTo>
                  <a:cubicBezTo>
                    <a:pt x="2740" y="1"/>
                    <a:pt x="1226" y="973"/>
                    <a:pt x="534" y="2443"/>
                  </a:cubicBezTo>
                  <a:cubicBezTo>
                    <a:pt x="0" y="3877"/>
                    <a:pt x="34" y="5579"/>
                    <a:pt x="1168" y="6713"/>
                  </a:cubicBezTo>
                  <a:cubicBezTo>
                    <a:pt x="1878" y="7399"/>
                    <a:pt x="2839" y="7867"/>
                    <a:pt x="3826" y="7867"/>
                  </a:cubicBezTo>
                  <a:cubicBezTo>
                    <a:pt x="4231" y="7867"/>
                    <a:pt x="4640" y="7788"/>
                    <a:pt x="5037" y="7613"/>
                  </a:cubicBezTo>
                  <a:cubicBezTo>
                    <a:pt x="6372" y="7013"/>
                    <a:pt x="7739" y="5579"/>
                    <a:pt x="7639" y="3777"/>
                  </a:cubicBezTo>
                  <a:cubicBezTo>
                    <a:pt x="7639" y="3444"/>
                    <a:pt x="7572" y="3077"/>
                    <a:pt x="7539" y="2743"/>
                  </a:cubicBezTo>
                  <a:cubicBezTo>
                    <a:pt x="7139" y="1442"/>
                    <a:pt x="6305" y="508"/>
                    <a:pt x="5037" y="75"/>
                  </a:cubicBezTo>
                  <a:cubicBezTo>
                    <a:pt x="4793" y="25"/>
                    <a:pt x="4546" y="1"/>
                    <a:pt x="4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65;p51"/>
            <p:cNvSpPr/>
            <p:nvPr/>
          </p:nvSpPr>
          <p:spPr>
            <a:xfrm>
              <a:off x="-5040593" y="15828790"/>
              <a:ext cx="431150" cy="426726"/>
            </a:xfrm>
            <a:custGeom>
              <a:avLst/>
              <a:gdLst/>
              <a:ahLst/>
              <a:cxnLst/>
              <a:rect l="l" t="t" r="r" b="b"/>
              <a:pathLst>
                <a:path w="17246" h="17069" extrusionOk="0">
                  <a:moveTo>
                    <a:pt x="9462" y="0"/>
                  </a:moveTo>
                  <a:cubicBezTo>
                    <a:pt x="6063" y="0"/>
                    <a:pt x="2745" y="2010"/>
                    <a:pt x="1201" y="5156"/>
                  </a:cubicBezTo>
                  <a:cubicBezTo>
                    <a:pt x="0" y="8224"/>
                    <a:pt x="0" y="11927"/>
                    <a:pt x="2468" y="14396"/>
                  </a:cubicBezTo>
                  <a:cubicBezTo>
                    <a:pt x="4018" y="15969"/>
                    <a:pt x="6235" y="17068"/>
                    <a:pt x="8520" y="17068"/>
                  </a:cubicBezTo>
                  <a:cubicBezTo>
                    <a:pt x="9384" y="17068"/>
                    <a:pt x="10257" y="16911"/>
                    <a:pt x="11108" y="16564"/>
                  </a:cubicBezTo>
                  <a:cubicBezTo>
                    <a:pt x="14177" y="15363"/>
                    <a:pt x="17246" y="12294"/>
                    <a:pt x="17112" y="8391"/>
                  </a:cubicBezTo>
                  <a:cubicBezTo>
                    <a:pt x="17146" y="7557"/>
                    <a:pt x="17046" y="6823"/>
                    <a:pt x="16845" y="6090"/>
                  </a:cubicBezTo>
                  <a:cubicBezTo>
                    <a:pt x="16012" y="3321"/>
                    <a:pt x="14177" y="1153"/>
                    <a:pt x="11375" y="219"/>
                  </a:cubicBezTo>
                  <a:cubicBezTo>
                    <a:pt x="10742" y="71"/>
                    <a:pt x="10100" y="0"/>
                    <a:pt x="9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66;p51"/>
            <p:cNvSpPr/>
            <p:nvPr/>
          </p:nvSpPr>
          <p:spPr>
            <a:xfrm>
              <a:off x="-5078142" y="15553240"/>
              <a:ext cx="258550" cy="255325"/>
            </a:xfrm>
            <a:custGeom>
              <a:avLst/>
              <a:gdLst/>
              <a:ahLst/>
              <a:cxnLst/>
              <a:rect l="l" t="t" r="r" b="b"/>
              <a:pathLst>
                <a:path w="10342" h="10213" extrusionOk="0">
                  <a:moveTo>
                    <a:pt x="5648" y="0"/>
                  </a:moveTo>
                  <a:cubicBezTo>
                    <a:pt x="3603" y="0"/>
                    <a:pt x="1656" y="1215"/>
                    <a:pt x="701" y="3068"/>
                  </a:cubicBezTo>
                  <a:cubicBezTo>
                    <a:pt x="1" y="4970"/>
                    <a:pt x="1" y="7171"/>
                    <a:pt x="1469" y="8639"/>
                  </a:cubicBezTo>
                  <a:cubicBezTo>
                    <a:pt x="2387" y="9557"/>
                    <a:pt x="3725" y="10213"/>
                    <a:pt x="5091" y="10213"/>
                  </a:cubicBezTo>
                  <a:cubicBezTo>
                    <a:pt x="5610" y="10213"/>
                    <a:pt x="6133" y="10118"/>
                    <a:pt x="6639" y="9906"/>
                  </a:cubicBezTo>
                  <a:cubicBezTo>
                    <a:pt x="8474" y="9173"/>
                    <a:pt x="10342" y="7338"/>
                    <a:pt x="10208" y="5036"/>
                  </a:cubicBezTo>
                  <a:cubicBezTo>
                    <a:pt x="10208" y="4569"/>
                    <a:pt x="10175" y="4136"/>
                    <a:pt x="10042" y="3635"/>
                  </a:cubicBezTo>
                  <a:cubicBezTo>
                    <a:pt x="9541" y="1967"/>
                    <a:pt x="8474" y="667"/>
                    <a:pt x="6806" y="133"/>
                  </a:cubicBezTo>
                  <a:cubicBezTo>
                    <a:pt x="6420" y="43"/>
                    <a:pt x="6033" y="0"/>
                    <a:pt x="5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67;p51"/>
            <p:cNvSpPr/>
            <p:nvPr/>
          </p:nvSpPr>
          <p:spPr>
            <a:xfrm>
              <a:off x="-4971393" y="16048641"/>
              <a:ext cx="158475" cy="129600"/>
            </a:xfrm>
            <a:custGeom>
              <a:avLst/>
              <a:gdLst/>
              <a:ahLst/>
              <a:cxnLst/>
              <a:rect l="l" t="t" r="r" b="b"/>
              <a:pathLst>
                <a:path w="6339" h="5184" extrusionOk="0">
                  <a:moveTo>
                    <a:pt x="760" y="1"/>
                  </a:moveTo>
                  <a:cubicBezTo>
                    <a:pt x="687" y="1"/>
                    <a:pt x="611" y="10"/>
                    <a:pt x="534" y="31"/>
                  </a:cubicBezTo>
                  <a:cubicBezTo>
                    <a:pt x="234" y="64"/>
                    <a:pt x="67" y="331"/>
                    <a:pt x="34" y="731"/>
                  </a:cubicBezTo>
                  <a:cubicBezTo>
                    <a:pt x="1" y="1098"/>
                    <a:pt x="101" y="1665"/>
                    <a:pt x="334" y="2099"/>
                  </a:cubicBezTo>
                  <a:cubicBezTo>
                    <a:pt x="735" y="3100"/>
                    <a:pt x="1669" y="3867"/>
                    <a:pt x="1869" y="4000"/>
                  </a:cubicBezTo>
                  <a:cubicBezTo>
                    <a:pt x="1902" y="4034"/>
                    <a:pt x="2036" y="4101"/>
                    <a:pt x="2169" y="4201"/>
                  </a:cubicBezTo>
                  <a:cubicBezTo>
                    <a:pt x="2269" y="4267"/>
                    <a:pt x="2436" y="4401"/>
                    <a:pt x="2669" y="4534"/>
                  </a:cubicBezTo>
                  <a:cubicBezTo>
                    <a:pt x="3036" y="4768"/>
                    <a:pt x="3603" y="5001"/>
                    <a:pt x="4170" y="5101"/>
                  </a:cubicBezTo>
                  <a:cubicBezTo>
                    <a:pt x="4407" y="5157"/>
                    <a:pt x="4650" y="5184"/>
                    <a:pt x="4879" y="5184"/>
                  </a:cubicBezTo>
                  <a:cubicBezTo>
                    <a:pt x="5198" y="5184"/>
                    <a:pt x="5491" y="5132"/>
                    <a:pt x="5705" y="5035"/>
                  </a:cubicBezTo>
                  <a:cubicBezTo>
                    <a:pt x="6105" y="4868"/>
                    <a:pt x="6339" y="4601"/>
                    <a:pt x="6272" y="4267"/>
                  </a:cubicBezTo>
                  <a:cubicBezTo>
                    <a:pt x="6239" y="3900"/>
                    <a:pt x="6005" y="3700"/>
                    <a:pt x="5705" y="3500"/>
                  </a:cubicBezTo>
                  <a:cubicBezTo>
                    <a:pt x="5405" y="3267"/>
                    <a:pt x="5071" y="3166"/>
                    <a:pt x="4737" y="3000"/>
                  </a:cubicBezTo>
                  <a:cubicBezTo>
                    <a:pt x="4070" y="2699"/>
                    <a:pt x="3403" y="2266"/>
                    <a:pt x="3270" y="2166"/>
                  </a:cubicBezTo>
                  <a:cubicBezTo>
                    <a:pt x="3170" y="2032"/>
                    <a:pt x="2603" y="1532"/>
                    <a:pt x="2202" y="998"/>
                  </a:cubicBezTo>
                  <a:cubicBezTo>
                    <a:pt x="2002" y="731"/>
                    <a:pt x="1735" y="498"/>
                    <a:pt x="1502" y="264"/>
                  </a:cubicBezTo>
                  <a:cubicBezTo>
                    <a:pt x="1291" y="133"/>
                    <a:pt x="1038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68;p51"/>
            <p:cNvSpPr/>
            <p:nvPr/>
          </p:nvSpPr>
          <p:spPr>
            <a:xfrm>
              <a:off x="-4507718" y="15747940"/>
              <a:ext cx="89250" cy="89875"/>
            </a:xfrm>
            <a:custGeom>
              <a:avLst/>
              <a:gdLst/>
              <a:ahLst/>
              <a:cxnLst/>
              <a:rect l="l" t="t" r="r" b="b"/>
              <a:pathLst>
                <a:path w="3570" h="3595" extrusionOk="0">
                  <a:moveTo>
                    <a:pt x="1003" y="1"/>
                  </a:moveTo>
                  <a:cubicBezTo>
                    <a:pt x="791" y="1"/>
                    <a:pt x="574" y="52"/>
                    <a:pt x="401" y="117"/>
                  </a:cubicBezTo>
                  <a:cubicBezTo>
                    <a:pt x="167" y="250"/>
                    <a:pt x="34" y="551"/>
                    <a:pt x="0" y="918"/>
                  </a:cubicBezTo>
                  <a:cubicBezTo>
                    <a:pt x="0" y="1218"/>
                    <a:pt x="67" y="1418"/>
                    <a:pt x="167" y="1585"/>
                  </a:cubicBezTo>
                  <a:cubicBezTo>
                    <a:pt x="267" y="1752"/>
                    <a:pt x="401" y="1885"/>
                    <a:pt x="534" y="2018"/>
                  </a:cubicBezTo>
                  <a:cubicBezTo>
                    <a:pt x="768" y="2252"/>
                    <a:pt x="1068" y="2452"/>
                    <a:pt x="1101" y="2519"/>
                  </a:cubicBezTo>
                  <a:cubicBezTo>
                    <a:pt x="1201" y="2585"/>
                    <a:pt x="1368" y="2886"/>
                    <a:pt x="1601" y="3119"/>
                  </a:cubicBezTo>
                  <a:cubicBezTo>
                    <a:pt x="1735" y="3253"/>
                    <a:pt x="1868" y="3386"/>
                    <a:pt x="2068" y="3453"/>
                  </a:cubicBezTo>
                  <a:cubicBezTo>
                    <a:pt x="2206" y="3535"/>
                    <a:pt x="2411" y="3595"/>
                    <a:pt x="2665" y="3595"/>
                  </a:cubicBezTo>
                  <a:cubicBezTo>
                    <a:pt x="2720" y="3595"/>
                    <a:pt x="2777" y="3592"/>
                    <a:pt x="2836" y="3586"/>
                  </a:cubicBezTo>
                  <a:cubicBezTo>
                    <a:pt x="3169" y="3586"/>
                    <a:pt x="3403" y="3419"/>
                    <a:pt x="3469" y="3186"/>
                  </a:cubicBezTo>
                  <a:cubicBezTo>
                    <a:pt x="3570" y="2886"/>
                    <a:pt x="3570" y="2519"/>
                    <a:pt x="3503" y="2185"/>
                  </a:cubicBezTo>
                  <a:cubicBezTo>
                    <a:pt x="3336" y="1451"/>
                    <a:pt x="2736" y="918"/>
                    <a:pt x="2636" y="851"/>
                  </a:cubicBezTo>
                  <a:cubicBezTo>
                    <a:pt x="2535" y="751"/>
                    <a:pt x="2002" y="217"/>
                    <a:pt x="1335" y="50"/>
                  </a:cubicBezTo>
                  <a:cubicBezTo>
                    <a:pt x="1230" y="15"/>
                    <a:pt x="1117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69;p51"/>
            <p:cNvSpPr/>
            <p:nvPr/>
          </p:nvSpPr>
          <p:spPr>
            <a:xfrm>
              <a:off x="-4948868" y="15603790"/>
              <a:ext cx="64225" cy="66200"/>
            </a:xfrm>
            <a:custGeom>
              <a:avLst/>
              <a:gdLst/>
              <a:ahLst/>
              <a:cxnLst/>
              <a:rect l="l" t="t" r="r" b="b"/>
              <a:pathLst>
                <a:path w="2569" h="2648" extrusionOk="0">
                  <a:moveTo>
                    <a:pt x="840" y="1"/>
                  </a:moveTo>
                  <a:cubicBezTo>
                    <a:pt x="653" y="1"/>
                    <a:pt x="463" y="50"/>
                    <a:pt x="334" y="179"/>
                  </a:cubicBezTo>
                  <a:cubicBezTo>
                    <a:pt x="167" y="312"/>
                    <a:pt x="34" y="579"/>
                    <a:pt x="0" y="980"/>
                  </a:cubicBezTo>
                  <a:cubicBezTo>
                    <a:pt x="0" y="1246"/>
                    <a:pt x="0" y="1480"/>
                    <a:pt x="34" y="1647"/>
                  </a:cubicBezTo>
                  <a:cubicBezTo>
                    <a:pt x="100" y="1813"/>
                    <a:pt x="134" y="1914"/>
                    <a:pt x="167" y="2014"/>
                  </a:cubicBezTo>
                  <a:cubicBezTo>
                    <a:pt x="234" y="2180"/>
                    <a:pt x="334" y="2280"/>
                    <a:pt x="367" y="2314"/>
                  </a:cubicBezTo>
                  <a:cubicBezTo>
                    <a:pt x="434" y="2347"/>
                    <a:pt x="467" y="2481"/>
                    <a:pt x="634" y="2547"/>
                  </a:cubicBezTo>
                  <a:cubicBezTo>
                    <a:pt x="701" y="2614"/>
                    <a:pt x="834" y="2647"/>
                    <a:pt x="1001" y="2647"/>
                  </a:cubicBezTo>
                  <a:cubicBezTo>
                    <a:pt x="1168" y="2647"/>
                    <a:pt x="1435" y="2647"/>
                    <a:pt x="1768" y="2614"/>
                  </a:cubicBezTo>
                  <a:cubicBezTo>
                    <a:pt x="2102" y="2514"/>
                    <a:pt x="2335" y="2381"/>
                    <a:pt x="2469" y="2180"/>
                  </a:cubicBezTo>
                  <a:cubicBezTo>
                    <a:pt x="2569" y="1980"/>
                    <a:pt x="2569" y="1713"/>
                    <a:pt x="2536" y="1480"/>
                  </a:cubicBezTo>
                  <a:cubicBezTo>
                    <a:pt x="2402" y="980"/>
                    <a:pt x="2002" y="646"/>
                    <a:pt x="1902" y="546"/>
                  </a:cubicBezTo>
                  <a:cubicBezTo>
                    <a:pt x="1835" y="479"/>
                    <a:pt x="1501" y="79"/>
                    <a:pt x="1001" y="12"/>
                  </a:cubicBezTo>
                  <a:cubicBezTo>
                    <a:pt x="949" y="5"/>
                    <a:pt x="894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70;p51"/>
            <p:cNvSpPr/>
            <p:nvPr/>
          </p:nvSpPr>
          <p:spPr>
            <a:xfrm>
              <a:off x="-5300792" y="15690591"/>
              <a:ext cx="80925" cy="91975"/>
            </a:xfrm>
            <a:custGeom>
              <a:avLst/>
              <a:gdLst/>
              <a:ahLst/>
              <a:cxnLst/>
              <a:rect l="l" t="t" r="r" b="b"/>
              <a:pathLst>
                <a:path w="3237" h="3679" extrusionOk="0">
                  <a:moveTo>
                    <a:pt x="2398" y="1"/>
                  </a:moveTo>
                  <a:cubicBezTo>
                    <a:pt x="2176" y="1"/>
                    <a:pt x="1951" y="66"/>
                    <a:pt x="1702" y="176"/>
                  </a:cubicBezTo>
                  <a:cubicBezTo>
                    <a:pt x="1101" y="410"/>
                    <a:pt x="734" y="977"/>
                    <a:pt x="668" y="1077"/>
                  </a:cubicBezTo>
                  <a:cubicBezTo>
                    <a:pt x="568" y="1210"/>
                    <a:pt x="101" y="1744"/>
                    <a:pt x="34" y="2411"/>
                  </a:cubicBezTo>
                  <a:cubicBezTo>
                    <a:pt x="1" y="2711"/>
                    <a:pt x="34" y="3045"/>
                    <a:pt x="167" y="3312"/>
                  </a:cubicBezTo>
                  <a:cubicBezTo>
                    <a:pt x="267" y="3545"/>
                    <a:pt x="534" y="3679"/>
                    <a:pt x="868" y="3679"/>
                  </a:cubicBezTo>
                  <a:cubicBezTo>
                    <a:pt x="1201" y="3679"/>
                    <a:pt x="1502" y="3579"/>
                    <a:pt x="1702" y="3445"/>
                  </a:cubicBezTo>
                  <a:cubicBezTo>
                    <a:pt x="1902" y="3345"/>
                    <a:pt x="2035" y="3178"/>
                    <a:pt x="2169" y="3045"/>
                  </a:cubicBezTo>
                  <a:cubicBezTo>
                    <a:pt x="2369" y="2778"/>
                    <a:pt x="2536" y="2511"/>
                    <a:pt x="2569" y="2411"/>
                  </a:cubicBezTo>
                  <a:cubicBezTo>
                    <a:pt x="2602" y="2344"/>
                    <a:pt x="2869" y="2111"/>
                    <a:pt x="3036" y="1877"/>
                  </a:cubicBezTo>
                  <a:cubicBezTo>
                    <a:pt x="3103" y="1711"/>
                    <a:pt x="3170" y="1577"/>
                    <a:pt x="3203" y="1344"/>
                  </a:cubicBezTo>
                  <a:cubicBezTo>
                    <a:pt x="3236" y="1110"/>
                    <a:pt x="3203" y="843"/>
                    <a:pt x="3069" y="443"/>
                  </a:cubicBezTo>
                  <a:cubicBezTo>
                    <a:pt x="3003" y="209"/>
                    <a:pt x="2769" y="43"/>
                    <a:pt x="2536" y="9"/>
                  </a:cubicBezTo>
                  <a:cubicBezTo>
                    <a:pt x="2490" y="4"/>
                    <a:pt x="2444" y="1"/>
                    <a:pt x="2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71;p51"/>
            <p:cNvSpPr/>
            <p:nvPr/>
          </p:nvSpPr>
          <p:spPr>
            <a:xfrm>
              <a:off x="-5144842" y="16298041"/>
              <a:ext cx="132625" cy="65175"/>
            </a:xfrm>
            <a:custGeom>
              <a:avLst/>
              <a:gdLst/>
              <a:ahLst/>
              <a:cxnLst/>
              <a:rect l="l" t="t" r="r" b="b"/>
              <a:pathLst>
                <a:path w="5305" h="2607" extrusionOk="0">
                  <a:moveTo>
                    <a:pt x="4030" y="0"/>
                  </a:moveTo>
                  <a:cubicBezTo>
                    <a:pt x="3855" y="0"/>
                    <a:pt x="3687" y="39"/>
                    <a:pt x="3503" y="62"/>
                  </a:cubicBezTo>
                  <a:cubicBezTo>
                    <a:pt x="3036" y="129"/>
                    <a:pt x="2602" y="262"/>
                    <a:pt x="2469" y="262"/>
                  </a:cubicBezTo>
                  <a:cubicBezTo>
                    <a:pt x="2424" y="273"/>
                    <a:pt x="2343" y="277"/>
                    <a:pt x="2239" y="277"/>
                  </a:cubicBezTo>
                  <a:cubicBezTo>
                    <a:pt x="2032" y="277"/>
                    <a:pt x="1735" y="262"/>
                    <a:pt x="1468" y="262"/>
                  </a:cubicBezTo>
                  <a:cubicBezTo>
                    <a:pt x="1268" y="296"/>
                    <a:pt x="1034" y="296"/>
                    <a:pt x="801" y="429"/>
                  </a:cubicBezTo>
                  <a:cubicBezTo>
                    <a:pt x="534" y="529"/>
                    <a:pt x="301" y="729"/>
                    <a:pt x="134" y="1063"/>
                  </a:cubicBezTo>
                  <a:cubicBezTo>
                    <a:pt x="0" y="1296"/>
                    <a:pt x="34" y="1563"/>
                    <a:pt x="201" y="1797"/>
                  </a:cubicBezTo>
                  <a:cubicBezTo>
                    <a:pt x="367" y="2064"/>
                    <a:pt x="701" y="2264"/>
                    <a:pt x="1034" y="2397"/>
                  </a:cubicBezTo>
                  <a:cubicBezTo>
                    <a:pt x="1404" y="2563"/>
                    <a:pt x="1825" y="2607"/>
                    <a:pt x="2155" y="2607"/>
                  </a:cubicBezTo>
                  <a:cubicBezTo>
                    <a:pt x="2421" y="2607"/>
                    <a:pt x="2628" y="2579"/>
                    <a:pt x="2702" y="2564"/>
                  </a:cubicBezTo>
                  <a:cubicBezTo>
                    <a:pt x="2869" y="2564"/>
                    <a:pt x="3770" y="2531"/>
                    <a:pt x="4437" y="2064"/>
                  </a:cubicBezTo>
                  <a:cubicBezTo>
                    <a:pt x="4770" y="1863"/>
                    <a:pt x="5037" y="1563"/>
                    <a:pt x="5171" y="1263"/>
                  </a:cubicBezTo>
                  <a:cubicBezTo>
                    <a:pt x="5304" y="963"/>
                    <a:pt x="5271" y="696"/>
                    <a:pt x="5037" y="429"/>
                  </a:cubicBezTo>
                  <a:cubicBezTo>
                    <a:pt x="4804" y="196"/>
                    <a:pt x="4537" y="95"/>
                    <a:pt x="4270" y="29"/>
                  </a:cubicBezTo>
                  <a:cubicBezTo>
                    <a:pt x="4187" y="8"/>
                    <a:pt x="4108" y="0"/>
                    <a:pt x="4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72;p51"/>
            <p:cNvSpPr/>
            <p:nvPr/>
          </p:nvSpPr>
          <p:spPr>
            <a:xfrm>
              <a:off x="-4717043" y="16246291"/>
              <a:ext cx="201000" cy="130400"/>
            </a:xfrm>
            <a:custGeom>
              <a:avLst/>
              <a:gdLst/>
              <a:ahLst/>
              <a:cxnLst/>
              <a:rect l="l" t="t" r="r" b="b"/>
              <a:pathLst>
                <a:path w="8040" h="5216" extrusionOk="0">
                  <a:moveTo>
                    <a:pt x="7366" y="1"/>
                  </a:moveTo>
                  <a:cubicBezTo>
                    <a:pt x="7100" y="1"/>
                    <a:pt x="6830" y="139"/>
                    <a:pt x="6539" y="297"/>
                  </a:cubicBezTo>
                  <a:cubicBezTo>
                    <a:pt x="6205" y="531"/>
                    <a:pt x="5905" y="865"/>
                    <a:pt x="5538" y="1165"/>
                  </a:cubicBezTo>
                  <a:cubicBezTo>
                    <a:pt x="4871" y="1799"/>
                    <a:pt x="4037" y="2332"/>
                    <a:pt x="3837" y="2432"/>
                  </a:cubicBezTo>
                  <a:cubicBezTo>
                    <a:pt x="3670" y="2499"/>
                    <a:pt x="2769" y="2833"/>
                    <a:pt x="1935" y="3033"/>
                  </a:cubicBezTo>
                  <a:cubicBezTo>
                    <a:pt x="1535" y="3166"/>
                    <a:pt x="1101" y="3266"/>
                    <a:pt x="768" y="3433"/>
                  </a:cubicBezTo>
                  <a:cubicBezTo>
                    <a:pt x="434" y="3600"/>
                    <a:pt x="167" y="3800"/>
                    <a:pt x="67" y="4167"/>
                  </a:cubicBezTo>
                  <a:cubicBezTo>
                    <a:pt x="1" y="4467"/>
                    <a:pt x="201" y="4701"/>
                    <a:pt x="601" y="4934"/>
                  </a:cubicBezTo>
                  <a:cubicBezTo>
                    <a:pt x="968" y="5075"/>
                    <a:pt x="1429" y="5216"/>
                    <a:pt x="1946" y="5216"/>
                  </a:cubicBezTo>
                  <a:cubicBezTo>
                    <a:pt x="2041" y="5216"/>
                    <a:pt x="2137" y="5211"/>
                    <a:pt x="2236" y="5201"/>
                  </a:cubicBezTo>
                  <a:cubicBezTo>
                    <a:pt x="2569" y="5201"/>
                    <a:pt x="2869" y="5168"/>
                    <a:pt x="3170" y="5134"/>
                  </a:cubicBezTo>
                  <a:cubicBezTo>
                    <a:pt x="3436" y="5101"/>
                    <a:pt x="3737" y="5001"/>
                    <a:pt x="4004" y="4934"/>
                  </a:cubicBezTo>
                  <a:cubicBezTo>
                    <a:pt x="4437" y="4767"/>
                    <a:pt x="4837" y="4601"/>
                    <a:pt x="4938" y="4500"/>
                  </a:cubicBezTo>
                  <a:cubicBezTo>
                    <a:pt x="5038" y="4467"/>
                    <a:pt x="5171" y="4367"/>
                    <a:pt x="5338" y="4300"/>
                  </a:cubicBezTo>
                  <a:cubicBezTo>
                    <a:pt x="5505" y="4200"/>
                    <a:pt x="5705" y="4100"/>
                    <a:pt x="5905" y="3933"/>
                  </a:cubicBezTo>
                  <a:cubicBezTo>
                    <a:pt x="6372" y="3633"/>
                    <a:pt x="6872" y="3166"/>
                    <a:pt x="7239" y="2632"/>
                  </a:cubicBezTo>
                  <a:cubicBezTo>
                    <a:pt x="7639" y="2065"/>
                    <a:pt x="7906" y="1498"/>
                    <a:pt x="7940" y="998"/>
                  </a:cubicBezTo>
                  <a:cubicBezTo>
                    <a:pt x="8040" y="498"/>
                    <a:pt x="7873" y="164"/>
                    <a:pt x="7573" y="31"/>
                  </a:cubicBezTo>
                  <a:cubicBezTo>
                    <a:pt x="7504" y="10"/>
                    <a:pt x="7435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73;p51"/>
            <p:cNvSpPr/>
            <p:nvPr/>
          </p:nvSpPr>
          <p:spPr>
            <a:xfrm>
              <a:off x="-4807093" y="15469740"/>
              <a:ext cx="87575" cy="73575"/>
            </a:xfrm>
            <a:custGeom>
              <a:avLst/>
              <a:gdLst/>
              <a:ahLst/>
              <a:cxnLst/>
              <a:rect l="l" t="t" r="r" b="b"/>
              <a:pathLst>
                <a:path w="3503" h="2943" extrusionOk="0">
                  <a:moveTo>
                    <a:pt x="1044" y="1"/>
                  </a:moveTo>
                  <a:cubicBezTo>
                    <a:pt x="575" y="1"/>
                    <a:pt x="127" y="252"/>
                    <a:pt x="33" y="1004"/>
                  </a:cubicBezTo>
                  <a:cubicBezTo>
                    <a:pt x="0" y="1571"/>
                    <a:pt x="267" y="1872"/>
                    <a:pt x="500" y="2072"/>
                  </a:cubicBezTo>
                  <a:cubicBezTo>
                    <a:pt x="767" y="2272"/>
                    <a:pt x="1001" y="2405"/>
                    <a:pt x="1101" y="2472"/>
                  </a:cubicBezTo>
                  <a:cubicBezTo>
                    <a:pt x="1168" y="2505"/>
                    <a:pt x="1434" y="2706"/>
                    <a:pt x="1701" y="2839"/>
                  </a:cubicBezTo>
                  <a:cubicBezTo>
                    <a:pt x="1846" y="2897"/>
                    <a:pt x="2004" y="2942"/>
                    <a:pt x="2179" y="2942"/>
                  </a:cubicBezTo>
                  <a:cubicBezTo>
                    <a:pt x="2408" y="2942"/>
                    <a:pt x="2667" y="2865"/>
                    <a:pt x="2969" y="2639"/>
                  </a:cubicBezTo>
                  <a:cubicBezTo>
                    <a:pt x="3503" y="2205"/>
                    <a:pt x="3469" y="1638"/>
                    <a:pt x="3136" y="1171"/>
                  </a:cubicBezTo>
                  <a:cubicBezTo>
                    <a:pt x="2835" y="704"/>
                    <a:pt x="2335" y="437"/>
                    <a:pt x="2202" y="404"/>
                  </a:cubicBezTo>
                  <a:cubicBezTo>
                    <a:pt x="2102" y="337"/>
                    <a:pt x="1635" y="37"/>
                    <a:pt x="1134" y="4"/>
                  </a:cubicBezTo>
                  <a:cubicBezTo>
                    <a:pt x="1104" y="2"/>
                    <a:pt x="1074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74;p51"/>
            <p:cNvSpPr/>
            <p:nvPr/>
          </p:nvSpPr>
          <p:spPr>
            <a:xfrm>
              <a:off x="-4761243" y="15649315"/>
              <a:ext cx="145125" cy="121075"/>
            </a:xfrm>
            <a:custGeom>
              <a:avLst/>
              <a:gdLst/>
              <a:ahLst/>
              <a:cxnLst/>
              <a:rect l="l" t="t" r="r" b="b"/>
              <a:pathLst>
                <a:path w="5805" h="4843" extrusionOk="0">
                  <a:moveTo>
                    <a:pt x="4594" y="1"/>
                  </a:moveTo>
                  <a:cubicBezTo>
                    <a:pt x="4320" y="1"/>
                    <a:pt x="4033" y="45"/>
                    <a:pt x="3770" y="126"/>
                  </a:cubicBezTo>
                  <a:cubicBezTo>
                    <a:pt x="2803" y="359"/>
                    <a:pt x="1969" y="1060"/>
                    <a:pt x="1802" y="1193"/>
                  </a:cubicBezTo>
                  <a:cubicBezTo>
                    <a:pt x="1635" y="1360"/>
                    <a:pt x="801" y="1961"/>
                    <a:pt x="368" y="2794"/>
                  </a:cubicBezTo>
                  <a:cubicBezTo>
                    <a:pt x="134" y="3161"/>
                    <a:pt x="1" y="3628"/>
                    <a:pt x="34" y="3995"/>
                  </a:cubicBezTo>
                  <a:cubicBezTo>
                    <a:pt x="101" y="4362"/>
                    <a:pt x="268" y="4662"/>
                    <a:pt x="635" y="4796"/>
                  </a:cubicBezTo>
                  <a:cubicBezTo>
                    <a:pt x="709" y="4828"/>
                    <a:pt x="788" y="4843"/>
                    <a:pt x="867" y="4843"/>
                  </a:cubicBezTo>
                  <a:cubicBezTo>
                    <a:pt x="1036" y="4843"/>
                    <a:pt x="1210" y="4776"/>
                    <a:pt x="1368" y="4662"/>
                  </a:cubicBezTo>
                  <a:cubicBezTo>
                    <a:pt x="1635" y="4496"/>
                    <a:pt x="1869" y="4229"/>
                    <a:pt x="2136" y="4029"/>
                  </a:cubicBezTo>
                  <a:cubicBezTo>
                    <a:pt x="2636" y="3528"/>
                    <a:pt x="3136" y="3061"/>
                    <a:pt x="3270" y="2995"/>
                  </a:cubicBezTo>
                  <a:cubicBezTo>
                    <a:pt x="3370" y="2895"/>
                    <a:pt x="4004" y="2494"/>
                    <a:pt x="4604" y="2161"/>
                  </a:cubicBezTo>
                  <a:cubicBezTo>
                    <a:pt x="4938" y="1994"/>
                    <a:pt x="5204" y="1794"/>
                    <a:pt x="5438" y="1560"/>
                  </a:cubicBezTo>
                  <a:cubicBezTo>
                    <a:pt x="5638" y="1360"/>
                    <a:pt x="5805" y="1127"/>
                    <a:pt x="5772" y="793"/>
                  </a:cubicBezTo>
                  <a:cubicBezTo>
                    <a:pt x="5705" y="459"/>
                    <a:pt x="5471" y="226"/>
                    <a:pt x="5104" y="59"/>
                  </a:cubicBezTo>
                  <a:cubicBezTo>
                    <a:pt x="4946" y="20"/>
                    <a:pt x="4773" y="1"/>
                    <a:pt x="4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75;p51"/>
            <p:cNvSpPr/>
            <p:nvPr/>
          </p:nvSpPr>
          <p:spPr>
            <a:xfrm>
              <a:off x="-5304967" y="15767540"/>
              <a:ext cx="30875" cy="23825"/>
            </a:xfrm>
            <a:custGeom>
              <a:avLst/>
              <a:gdLst/>
              <a:ahLst/>
              <a:cxnLst/>
              <a:rect l="l" t="t" r="r" b="b"/>
              <a:pathLst>
                <a:path w="1235" h="953" extrusionOk="0">
                  <a:moveTo>
                    <a:pt x="334" y="0"/>
                  </a:moveTo>
                  <a:cubicBezTo>
                    <a:pt x="168" y="0"/>
                    <a:pt x="1" y="134"/>
                    <a:pt x="1" y="400"/>
                  </a:cubicBezTo>
                  <a:cubicBezTo>
                    <a:pt x="1" y="567"/>
                    <a:pt x="101" y="667"/>
                    <a:pt x="201" y="734"/>
                  </a:cubicBezTo>
                  <a:cubicBezTo>
                    <a:pt x="268" y="767"/>
                    <a:pt x="368" y="801"/>
                    <a:pt x="401" y="801"/>
                  </a:cubicBezTo>
                  <a:cubicBezTo>
                    <a:pt x="401" y="801"/>
                    <a:pt x="501" y="901"/>
                    <a:pt x="601" y="934"/>
                  </a:cubicBezTo>
                  <a:cubicBezTo>
                    <a:pt x="646" y="945"/>
                    <a:pt x="690" y="953"/>
                    <a:pt x="736" y="953"/>
                  </a:cubicBezTo>
                  <a:cubicBezTo>
                    <a:pt x="827" y="953"/>
                    <a:pt x="924" y="923"/>
                    <a:pt x="1035" y="834"/>
                  </a:cubicBezTo>
                  <a:cubicBezTo>
                    <a:pt x="1235" y="734"/>
                    <a:pt x="1202" y="501"/>
                    <a:pt x="1102" y="367"/>
                  </a:cubicBezTo>
                  <a:cubicBezTo>
                    <a:pt x="1002" y="234"/>
                    <a:pt x="768" y="134"/>
                    <a:pt x="735" y="134"/>
                  </a:cubicBezTo>
                  <a:cubicBezTo>
                    <a:pt x="701" y="100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76;p51"/>
            <p:cNvSpPr/>
            <p:nvPr/>
          </p:nvSpPr>
          <p:spPr>
            <a:xfrm>
              <a:off x="-5320792" y="15644065"/>
              <a:ext cx="51725" cy="34000"/>
            </a:xfrm>
            <a:custGeom>
              <a:avLst/>
              <a:gdLst/>
              <a:ahLst/>
              <a:cxnLst/>
              <a:rect l="l" t="t" r="r" b="b"/>
              <a:pathLst>
                <a:path w="2069" h="1360" extrusionOk="0">
                  <a:moveTo>
                    <a:pt x="516" y="1"/>
                  </a:moveTo>
                  <a:cubicBezTo>
                    <a:pt x="398" y="1"/>
                    <a:pt x="285" y="46"/>
                    <a:pt x="200" y="169"/>
                  </a:cubicBezTo>
                  <a:cubicBezTo>
                    <a:pt x="0" y="503"/>
                    <a:pt x="701" y="936"/>
                    <a:pt x="801" y="1003"/>
                  </a:cubicBezTo>
                  <a:cubicBezTo>
                    <a:pt x="876" y="1028"/>
                    <a:pt x="1277" y="1360"/>
                    <a:pt x="1583" y="1360"/>
                  </a:cubicBezTo>
                  <a:cubicBezTo>
                    <a:pt x="1682" y="1360"/>
                    <a:pt x="1770" y="1326"/>
                    <a:pt x="1835" y="1237"/>
                  </a:cubicBezTo>
                  <a:cubicBezTo>
                    <a:pt x="2068" y="870"/>
                    <a:pt x="1334" y="403"/>
                    <a:pt x="1201" y="336"/>
                  </a:cubicBezTo>
                  <a:cubicBezTo>
                    <a:pt x="1153" y="288"/>
                    <a:pt x="81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77;p51"/>
            <p:cNvSpPr/>
            <p:nvPr/>
          </p:nvSpPr>
          <p:spPr>
            <a:xfrm>
              <a:off x="-5406692" y="15961566"/>
              <a:ext cx="53400" cy="32750"/>
            </a:xfrm>
            <a:custGeom>
              <a:avLst/>
              <a:gdLst/>
              <a:ahLst/>
              <a:cxnLst/>
              <a:rect l="l" t="t" r="r" b="b"/>
              <a:pathLst>
                <a:path w="2136" h="1310" extrusionOk="0">
                  <a:moveTo>
                    <a:pt x="1652" y="0"/>
                  </a:moveTo>
                  <a:cubicBezTo>
                    <a:pt x="1594" y="0"/>
                    <a:pt x="1533" y="4"/>
                    <a:pt x="1468" y="11"/>
                  </a:cubicBezTo>
                  <a:cubicBezTo>
                    <a:pt x="1168" y="45"/>
                    <a:pt x="901" y="212"/>
                    <a:pt x="834" y="245"/>
                  </a:cubicBezTo>
                  <a:cubicBezTo>
                    <a:pt x="801" y="312"/>
                    <a:pt x="567" y="412"/>
                    <a:pt x="334" y="645"/>
                  </a:cubicBezTo>
                  <a:cubicBezTo>
                    <a:pt x="134" y="845"/>
                    <a:pt x="0" y="1079"/>
                    <a:pt x="234" y="1246"/>
                  </a:cubicBezTo>
                  <a:cubicBezTo>
                    <a:pt x="268" y="1292"/>
                    <a:pt x="319" y="1310"/>
                    <a:pt x="378" y="1310"/>
                  </a:cubicBezTo>
                  <a:cubicBezTo>
                    <a:pt x="491" y="1310"/>
                    <a:pt x="636" y="1244"/>
                    <a:pt x="767" y="1179"/>
                  </a:cubicBezTo>
                  <a:cubicBezTo>
                    <a:pt x="968" y="1079"/>
                    <a:pt x="1168" y="945"/>
                    <a:pt x="1234" y="912"/>
                  </a:cubicBezTo>
                  <a:cubicBezTo>
                    <a:pt x="1268" y="879"/>
                    <a:pt x="1501" y="812"/>
                    <a:pt x="1735" y="679"/>
                  </a:cubicBezTo>
                  <a:cubicBezTo>
                    <a:pt x="1935" y="545"/>
                    <a:pt x="2135" y="412"/>
                    <a:pt x="2102" y="212"/>
                  </a:cubicBezTo>
                  <a:cubicBezTo>
                    <a:pt x="2023" y="54"/>
                    <a:pt x="1863" y="0"/>
                    <a:pt x="1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78;p51"/>
            <p:cNvSpPr/>
            <p:nvPr/>
          </p:nvSpPr>
          <p:spPr>
            <a:xfrm>
              <a:off x="-5288292" y="16061366"/>
              <a:ext cx="25875" cy="15075"/>
            </a:xfrm>
            <a:custGeom>
              <a:avLst/>
              <a:gdLst/>
              <a:ahLst/>
              <a:cxnLst/>
              <a:rect l="l" t="t" r="r" b="b"/>
              <a:pathLst>
                <a:path w="1035" h="603" extrusionOk="0">
                  <a:moveTo>
                    <a:pt x="349" y="0"/>
                  </a:moveTo>
                  <a:cubicBezTo>
                    <a:pt x="231" y="0"/>
                    <a:pt x="201" y="89"/>
                    <a:pt x="201" y="89"/>
                  </a:cubicBezTo>
                  <a:cubicBezTo>
                    <a:pt x="201" y="89"/>
                    <a:pt x="1" y="222"/>
                    <a:pt x="368" y="489"/>
                  </a:cubicBezTo>
                  <a:cubicBezTo>
                    <a:pt x="503" y="575"/>
                    <a:pt x="602" y="602"/>
                    <a:pt x="673" y="602"/>
                  </a:cubicBezTo>
                  <a:cubicBezTo>
                    <a:pt x="795" y="602"/>
                    <a:pt x="835" y="523"/>
                    <a:pt x="835" y="523"/>
                  </a:cubicBezTo>
                  <a:cubicBezTo>
                    <a:pt x="868" y="489"/>
                    <a:pt x="1035" y="389"/>
                    <a:pt x="601" y="89"/>
                  </a:cubicBezTo>
                  <a:cubicBezTo>
                    <a:pt x="490" y="22"/>
                    <a:pt x="409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79;p51"/>
            <p:cNvSpPr/>
            <p:nvPr/>
          </p:nvSpPr>
          <p:spPr>
            <a:xfrm>
              <a:off x="-5043943" y="15841915"/>
              <a:ext cx="39225" cy="21850"/>
            </a:xfrm>
            <a:custGeom>
              <a:avLst/>
              <a:gdLst/>
              <a:ahLst/>
              <a:cxnLst/>
              <a:rect l="l" t="t" r="r" b="b"/>
              <a:pathLst>
                <a:path w="1569" h="874" extrusionOk="0">
                  <a:moveTo>
                    <a:pt x="533" y="1"/>
                  </a:moveTo>
                  <a:cubicBezTo>
                    <a:pt x="340" y="1"/>
                    <a:pt x="107" y="61"/>
                    <a:pt x="67" y="361"/>
                  </a:cubicBezTo>
                  <a:cubicBezTo>
                    <a:pt x="1" y="728"/>
                    <a:pt x="634" y="828"/>
                    <a:pt x="734" y="828"/>
                  </a:cubicBezTo>
                  <a:cubicBezTo>
                    <a:pt x="767" y="828"/>
                    <a:pt x="937" y="874"/>
                    <a:pt x="1109" y="874"/>
                  </a:cubicBezTo>
                  <a:cubicBezTo>
                    <a:pt x="1296" y="874"/>
                    <a:pt x="1484" y="820"/>
                    <a:pt x="1502" y="594"/>
                  </a:cubicBezTo>
                  <a:cubicBezTo>
                    <a:pt x="1568" y="127"/>
                    <a:pt x="901" y="27"/>
                    <a:pt x="801" y="27"/>
                  </a:cubicBezTo>
                  <a:cubicBezTo>
                    <a:pt x="775" y="27"/>
                    <a:pt x="662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80;p51"/>
            <p:cNvSpPr/>
            <p:nvPr/>
          </p:nvSpPr>
          <p:spPr>
            <a:xfrm>
              <a:off x="-5062292" y="15581015"/>
              <a:ext cx="45900" cy="36325"/>
            </a:xfrm>
            <a:custGeom>
              <a:avLst/>
              <a:gdLst/>
              <a:ahLst/>
              <a:cxnLst/>
              <a:rect l="l" t="t" r="r" b="b"/>
              <a:pathLst>
                <a:path w="1836" h="1453" extrusionOk="0">
                  <a:moveTo>
                    <a:pt x="574" y="0"/>
                  </a:moveTo>
                  <a:cubicBezTo>
                    <a:pt x="482" y="0"/>
                    <a:pt x="389" y="35"/>
                    <a:pt x="301" y="123"/>
                  </a:cubicBezTo>
                  <a:cubicBezTo>
                    <a:pt x="1" y="389"/>
                    <a:pt x="534" y="890"/>
                    <a:pt x="635" y="957"/>
                  </a:cubicBezTo>
                  <a:cubicBezTo>
                    <a:pt x="661" y="1036"/>
                    <a:pt x="1004" y="1453"/>
                    <a:pt x="1294" y="1453"/>
                  </a:cubicBezTo>
                  <a:cubicBezTo>
                    <a:pt x="1369" y="1453"/>
                    <a:pt x="1440" y="1425"/>
                    <a:pt x="1502" y="1357"/>
                  </a:cubicBezTo>
                  <a:cubicBezTo>
                    <a:pt x="1835" y="1023"/>
                    <a:pt x="1202" y="523"/>
                    <a:pt x="1168" y="423"/>
                  </a:cubicBezTo>
                  <a:cubicBezTo>
                    <a:pt x="1143" y="347"/>
                    <a:pt x="867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81;p51"/>
            <p:cNvSpPr/>
            <p:nvPr/>
          </p:nvSpPr>
          <p:spPr>
            <a:xfrm>
              <a:off x="-5092317" y="15685815"/>
              <a:ext cx="38300" cy="21825"/>
            </a:xfrm>
            <a:custGeom>
              <a:avLst/>
              <a:gdLst/>
              <a:ahLst/>
              <a:cxnLst/>
              <a:rect l="l" t="t" r="r" b="b"/>
              <a:pathLst>
                <a:path w="1532" h="873" extrusionOk="0">
                  <a:moveTo>
                    <a:pt x="701" y="67"/>
                  </a:moveTo>
                  <a:cubicBezTo>
                    <a:pt x="601" y="100"/>
                    <a:pt x="1" y="67"/>
                    <a:pt x="34" y="567"/>
                  </a:cubicBezTo>
                  <a:cubicBezTo>
                    <a:pt x="59" y="836"/>
                    <a:pt x="406" y="872"/>
                    <a:pt x="616" y="872"/>
                  </a:cubicBezTo>
                  <a:cubicBezTo>
                    <a:pt x="692" y="872"/>
                    <a:pt x="750" y="867"/>
                    <a:pt x="768" y="867"/>
                  </a:cubicBezTo>
                  <a:cubicBezTo>
                    <a:pt x="781" y="867"/>
                    <a:pt x="802" y="868"/>
                    <a:pt x="830" y="868"/>
                  </a:cubicBezTo>
                  <a:cubicBezTo>
                    <a:pt x="1024" y="868"/>
                    <a:pt x="1531" y="842"/>
                    <a:pt x="1502" y="434"/>
                  </a:cubicBezTo>
                  <a:cubicBezTo>
                    <a:pt x="1435" y="0"/>
                    <a:pt x="768" y="100"/>
                    <a:pt x="70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82;p51"/>
            <p:cNvSpPr/>
            <p:nvPr/>
          </p:nvSpPr>
          <p:spPr>
            <a:xfrm>
              <a:off x="-5065618" y="15753766"/>
              <a:ext cx="28375" cy="23150"/>
            </a:xfrm>
            <a:custGeom>
              <a:avLst/>
              <a:gdLst/>
              <a:ahLst/>
              <a:cxnLst/>
              <a:rect l="l" t="t" r="r" b="b"/>
              <a:pathLst>
                <a:path w="1135" h="926" extrusionOk="0">
                  <a:moveTo>
                    <a:pt x="630" y="0"/>
                  </a:moveTo>
                  <a:cubicBezTo>
                    <a:pt x="586" y="0"/>
                    <a:pt x="542" y="7"/>
                    <a:pt x="501" y="17"/>
                  </a:cubicBezTo>
                  <a:cubicBezTo>
                    <a:pt x="367" y="84"/>
                    <a:pt x="301" y="184"/>
                    <a:pt x="267" y="218"/>
                  </a:cubicBezTo>
                  <a:cubicBezTo>
                    <a:pt x="200" y="284"/>
                    <a:pt x="100" y="351"/>
                    <a:pt x="34" y="518"/>
                  </a:cubicBezTo>
                  <a:cubicBezTo>
                    <a:pt x="0" y="651"/>
                    <a:pt x="34" y="818"/>
                    <a:pt x="267" y="885"/>
                  </a:cubicBezTo>
                  <a:cubicBezTo>
                    <a:pt x="361" y="914"/>
                    <a:pt x="439" y="925"/>
                    <a:pt x="504" y="925"/>
                  </a:cubicBezTo>
                  <a:cubicBezTo>
                    <a:pt x="741" y="925"/>
                    <a:pt x="808" y="770"/>
                    <a:pt x="834" y="718"/>
                  </a:cubicBezTo>
                  <a:cubicBezTo>
                    <a:pt x="834" y="685"/>
                    <a:pt x="1134" y="585"/>
                    <a:pt x="868" y="151"/>
                  </a:cubicBezTo>
                  <a:cubicBezTo>
                    <a:pt x="822" y="36"/>
                    <a:pt x="728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83;p51"/>
            <p:cNvSpPr/>
            <p:nvPr/>
          </p:nvSpPr>
          <p:spPr>
            <a:xfrm>
              <a:off x="-4948868" y="15631565"/>
              <a:ext cx="35875" cy="28050"/>
            </a:xfrm>
            <a:custGeom>
              <a:avLst/>
              <a:gdLst/>
              <a:ahLst/>
              <a:cxnLst/>
              <a:rect l="l" t="t" r="r" b="b"/>
              <a:pathLst>
                <a:path w="1435" h="1122" extrusionOk="0">
                  <a:moveTo>
                    <a:pt x="811" y="1"/>
                  </a:moveTo>
                  <a:cubicBezTo>
                    <a:pt x="557" y="1"/>
                    <a:pt x="420" y="290"/>
                    <a:pt x="367" y="369"/>
                  </a:cubicBezTo>
                  <a:cubicBezTo>
                    <a:pt x="367" y="436"/>
                    <a:pt x="0" y="836"/>
                    <a:pt x="467" y="1069"/>
                  </a:cubicBezTo>
                  <a:cubicBezTo>
                    <a:pt x="529" y="1106"/>
                    <a:pt x="586" y="1122"/>
                    <a:pt x="638" y="1122"/>
                  </a:cubicBezTo>
                  <a:cubicBezTo>
                    <a:pt x="869" y="1122"/>
                    <a:pt x="1007" y="824"/>
                    <a:pt x="1034" y="769"/>
                  </a:cubicBezTo>
                  <a:cubicBezTo>
                    <a:pt x="1101" y="702"/>
                    <a:pt x="1435" y="336"/>
                    <a:pt x="1034" y="69"/>
                  </a:cubicBezTo>
                  <a:cubicBezTo>
                    <a:pt x="951" y="20"/>
                    <a:pt x="877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84;p51"/>
            <p:cNvSpPr/>
            <p:nvPr/>
          </p:nvSpPr>
          <p:spPr>
            <a:xfrm>
              <a:off x="-4957218" y="15718515"/>
              <a:ext cx="38400" cy="42050"/>
            </a:xfrm>
            <a:custGeom>
              <a:avLst/>
              <a:gdLst/>
              <a:ahLst/>
              <a:cxnLst/>
              <a:rect l="l" t="t" r="r" b="b"/>
              <a:pathLst>
                <a:path w="1536" h="1682" extrusionOk="0">
                  <a:moveTo>
                    <a:pt x="516" y="1"/>
                  </a:moveTo>
                  <a:cubicBezTo>
                    <a:pt x="470" y="1"/>
                    <a:pt x="421" y="9"/>
                    <a:pt x="368" y="26"/>
                  </a:cubicBezTo>
                  <a:cubicBezTo>
                    <a:pt x="1" y="127"/>
                    <a:pt x="334" y="894"/>
                    <a:pt x="368" y="960"/>
                  </a:cubicBezTo>
                  <a:cubicBezTo>
                    <a:pt x="368" y="1027"/>
                    <a:pt x="501" y="1261"/>
                    <a:pt x="635" y="1427"/>
                  </a:cubicBezTo>
                  <a:cubicBezTo>
                    <a:pt x="755" y="1572"/>
                    <a:pt x="892" y="1681"/>
                    <a:pt x="1022" y="1681"/>
                  </a:cubicBezTo>
                  <a:cubicBezTo>
                    <a:pt x="1073" y="1681"/>
                    <a:pt x="1122" y="1665"/>
                    <a:pt x="1168" y="1628"/>
                  </a:cubicBezTo>
                  <a:cubicBezTo>
                    <a:pt x="1535" y="1361"/>
                    <a:pt x="1135" y="727"/>
                    <a:pt x="1102" y="627"/>
                  </a:cubicBezTo>
                  <a:cubicBezTo>
                    <a:pt x="1042" y="567"/>
                    <a:pt x="902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85;p51"/>
            <p:cNvSpPr/>
            <p:nvPr/>
          </p:nvSpPr>
          <p:spPr>
            <a:xfrm>
              <a:off x="-4943043" y="15531165"/>
              <a:ext cx="31725" cy="43775"/>
            </a:xfrm>
            <a:custGeom>
              <a:avLst/>
              <a:gdLst/>
              <a:ahLst/>
              <a:cxnLst/>
              <a:rect l="l" t="t" r="r" b="b"/>
              <a:pathLst>
                <a:path w="1269" h="1751" extrusionOk="0">
                  <a:moveTo>
                    <a:pt x="915" y="0"/>
                  </a:moveTo>
                  <a:cubicBezTo>
                    <a:pt x="762" y="0"/>
                    <a:pt x="618" y="132"/>
                    <a:pt x="568" y="282"/>
                  </a:cubicBezTo>
                  <a:cubicBezTo>
                    <a:pt x="435" y="515"/>
                    <a:pt x="368" y="749"/>
                    <a:pt x="368" y="782"/>
                  </a:cubicBezTo>
                  <a:cubicBezTo>
                    <a:pt x="301" y="882"/>
                    <a:pt x="1" y="1683"/>
                    <a:pt x="568" y="1750"/>
                  </a:cubicBezTo>
                  <a:cubicBezTo>
                    <a:pt x="576" y="1750"/>
                    <a:pt x="585" y="1751"/>
                    <a:pt x="593" y="1751"/>
                  </a:cubicBezTo>
                  <a:cubicBezTo>
                    <a:pt x="941" y="1751"/>
                    <a:pt x="1069" y="1081"/>
                    <a:pt x="1102" y="1016"/>
                  </a:cubicBezTo>
                  <a:cubicBezTo>
                    <a:pt x="1102" y="949"/>
                    <a:pt x="1202" y="749"/>
                    <a:pt x="1235" y="549"/>
                  </a:cubicBezTo>
                  <a:cubicBezTo>
                    <a:pt x="1268" y="349"/>
                    <a:pt x="1268" y="115"/>
                    <a:pt x="1068" y="48"/>
                  </a:cubicBezTo>
                  <a:cubicBezTo>
                    <a:pt x="1018" y="15"/>
                    <a:pt x="966" y="0"/>
                    <a:pt x="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86;p51"/>
            <p:cNvSpPr/>
            <p:nvPr/>
          </p:nvSpPr>
          <p:spPr>
            <a:xfrm>
              <a:off x="-4840468" y="15704915"/>
              <a:ext cx="30050" cy="20325"/>
            </a:xfrm>
            <a:custGeom>
              <a:avLst/>
              <a:gdLst/>
              <a:ahLst/>
              <a:cxnLst/>
              <a:rect l="l" t="t" r="r" b="b"/>
              <a:pathLst>
                <a:path w="1202" h="813" extrusionOk="0">
                  <a:moveTo>
                    <a:pt x="506" y="0"/>
                  </a:moveTo>
                  <a:cubicBezTo>
                    <a:pt x="333" y="0"/>
                    <a:pt x="1" y="42"/>
                    <a:pt x="1" y="437"/>
                  </a:cubicBezTo>
                  <a:cubicBezTo>
                    <a:pt x="1" y="780"/>
                    <a:pt x="368" y="805"/>
                    <a:pt x="536" y="805"/>
                  </a:cubicBezTo>
                  <a:cubicBezTo>
                    <a:pt x="564" y="805"/>
                    <a:pt x="587" y="804"/>
                    <a:pt x="601" y="804"/>
                  </a:cubicBezTo>
                  <a:cubicBezTo>
                    <a:pt x="621" y="804"/>
                    <a:pt x="683" y="813"/>
                    <a:pt x="760" y="813"/>
                  </a:cubicBezTo>
                  <a:cubicBezTo>
                    <a:pt x="940" y="813"/>
                    <a:pt x="1202" y="764"/>
                    <a:pt x="1202" y="437"/>
                  </a:cubicBezTo>
                  <a:cubicBezTo>
                    <a:pt x="1202" y="28"/>
                    <a:pt x="767" y="3"/>
                    <a:pt x="637" y="3"/>
                  </a:cubicBezTo>
                  <a:cubicBezTo>
                    <a:pt x="618" y="3"/>
                    <a:pt x="605" y="3"/>
                    <a:pt x="601" y="3"/>
                  </a:cubicBezTo>
                  <a:cubicBezTo>
                    <a:pt x="587" y="3"/>
                    <a:pt x="55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87;p51"/>
            <p:cNvSpPr/>
            <p:nvPr/>
          </p:nvSpPr>
          <p:spPr>
            <a:xfrm>
              <a:off x="-4831293" y="15406264"/>
              <a:ext cx="28375" cy="55250"/>
            </a:xfrm>
            <a:custGeom>
              <a:avLst/>
              <a:gdLst/>
              <a:ahLst/>
              <a:cxnLst/>
              <a:rect l="l" t="t" r="r" b="b"/>
              <a:pathLst>
                <a:path w="1135" h="2210" extrusionOk="0">
                  <a:moveTo>
                    <a:pt x="471" y="0"/>
                  </a:moveTo>
                  <a:cubicBezTo>
                    <a:pt x="449" y="0"/>
                    <a:pt x="426" y="3"/>
                    <a:pt x="401" y="8"/>
                  </a:cubicBezTo>
                  <a:cubicBezTo>
                    <a:pt x="1" y="41"/>
                    <a:pt x="168" y="1008"/>
                    <a:pt x="168" y="1108"/>
                  </a:cubicBezTo>
                  <a:cubicBezTo>
                    <a:pt x="168" y="1240"/>
                    <a:pt x="200" y="2210"/>
                    <a:pt x="645" y="2210"/>
                  </a:cubicBezTo>
                  <a:cubicBezTo>
                    <a:pt x="653" y="2210"/>
                    <a:pt x="660" y="2210"/>
                    <a:pt x="668" y="2209"/>
                  </a:cubicBezTo>
                  <a:cubicBezTo>
                    <a:pt x="1135" y="2176"/>
                    <a:pt x="935" y="1108"/>
                    <a:pt x="935" y="1008"/>
                  </a:cubicBezTo>
                  <a:cubicBezTo>
                    <a:pt x="935" y="881"/>
                    <a:pt x="905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88;p51"/>
            <p:cNvSpPr/>
            <p:nvPr/>
          </p:nvSpPr>
          <p:spPr>
            <a:xfrm>
              <a:off x="-4787093" y="15508114"/>
              <a:ext cx="30050" cy="19075"/>
            </a:xfrm>
            <a:custGeom>
              <a:avLst/>
              <a:gdLst/>
              <a:ahLst/>
              <a:cxnLst/>
              <a:rect l="l" t="t" r="r" b="b"/>
              <a:pathLst>
                <a:path w="1202" h="763" extrusionOk="0">
                  <a:moveTo>
                    <a:pt x="542" y="0"/>
                  </a:moveTo>
                  <a:cubicBezTo>
                    <a:pt x="352" y="0"/>
                    <a:pt x="301" y="179"/>
                    <a:pt x="301" y="203"/>
                  </a:cubicBezTo>
                  <a:cubicBezTo>
                    <a:pt x="234" y="270"/>
                    <a:pt x="1" y="470"/>
                    <a:pt x="468" y="704"/>
                  </a:cubicBezTo>
                  <a:cubicBezTo>
                    <a:pt x="554" y="747"/>
                    <a:pt x="629" y="763"/>
                    <a:pt x="693" y="763"/>
                  </a:cubicBezTo>
                  <a:cubicBezTo>
                    <a:pt x="876" y="763"/>
                    <a:pt x="968" y="628"/>
                    <a:pt x="968" y="604"/>
                  </a:cubicBezTo>
                  <a:cubicBezTo>
                    <a:pt x="968" y="537"/>
                    <a:pt x="1202" y="303"/>
                    <a:pt x="835" y="103"/>
                  </a:cubicBezTo>
                  <a:cubicBezTo>
                    <a:pt x="712" y="28"/>
                    <a:pt x="617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89;p51"/>
            <p:cNvSpPr/>
            <p:nvPr/>
          </p:nvSpPr>
          <p:spPr>
            <a:xfrm>
              <a:off x="-4687844" y="15450164"/>
              <a:ext cx="44200" cy="31250"/>
            </a:xfrm>
            <a:custGeom>
              <a:avLst/>
              <a:gdLst/>
              <a:ahLst/>
              <a:cxnLst/>
              <a:rect l="l" t="t" r="r" b="b"/>
              <a:pathLst>
                <a:path w="1768" h="1250" extrusionOk="0">
                  <a:moveTo>
                    <a:pt x="1220" y="1"/>
                  </a:moveTo>
                  <a:cubicBezTo>
                    <a:pt x="956" y="1"/>
                    <a:pt x="650" y="270"/>
                    <a:pt x="601" y="320"/>
                  </a:cubicBezTo>
                  <a:cubicBezTo>
                    <a:pt x="567" y="420"/>
                    <a:pt x="0" y="787"/>
                    <a:pt x="367" y="1154"/>
                  </a:cubicBezTo>
                  <a:cubicBezTo>
                    <a:pt x="421" y="1222"/>
                    <a:pt x="488" y="1249"/>
                    <a:pt x="561" y="1249"/>
                  </a:cubicBezTo>
                  <a:cubicBezTo>
                    <a:pt x="805" y="1249"/>
                    <a:pt x="1109" y="946"/>
                    <a:pt x="1134" y="920"/>
                  </a:cubicBezTo>
                  <a:cubicBezTo>
                    <a:pt x="1201" y="853"/>
                    <a:pt x="1768" y="453"/>
                    <a:pt x="1468" y="120"/>
                  </a:cubicBezTo>
                  <a:cubicBezTo>
                    <a:pt x="1399" y="33"/>
                    <a:pt x="1312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90;p51"/>
            <p:cNvSpPr/>
            <p:nvPr/>
          </p:nvSpPr>
          <p:spPr>
            <a:xfrm>
              <a:off x="-4958043" y="15452737"/>
              <a:ext cx="30050" cy="26550"/>
            </a:xfrm>
            <a:custGeom>
              <a:avLst/>
              <a:gdLst/>
              <a:ahLst/>
              <a:cxnLst/>
              <a:rect l="l" t="t" r="r" b="b"/>
              <a:pathLst>
                <a:path w="1202" h="1062" extrusionOk="0">
                  <a:moveTo>
                    <a:pt x="472" y="1"/>
                  </a:moveTo>
                  <a:cubicBezTo>
                    <a:pt x="378" y="1"/>
                    <a:pt x="264" y="47"/>
                    <a:pt x="167" y="217"/>
                  </a:cubicBezTo>
                  <a:cubicBezTo>
                    <a:pt x="0" y="550"/>
                    <a:pt x="334" y="750"/>
                    <a:pt x="367" y="817"/>
                  </a:cubicBezTo>
                  <a:cubicBezTo>
                    <a:pt x="393" y="842"/>
                    <a:pt x="534" y="1061"/>
                    <a:pt x="762" y="1061"/>
                  </a:cubicBezTo>
                  <a:cubicBezTo>
                    <a:pt x="834" y="1061"/>
                    <a:pt x="914" y="1040"/>
                    <a:pt x="1001" y="984"/>
                  </a:cubicBezTo>
                  <a:cubicBezTo>
                    <a:pt x="1201" y="850"/>
                    <a:pt x="1201" y="650"/>
                    <a:pt x="1135" y="517"/>
                  </a:cubicBezTo>
                  <a:cubicBezTo>
                    <a:pt x="1035" y="350"/>
                    <a:pt x="901" y="250"/>
                    <a:pt x="868" y="217"/>
                  </a:cubicBezTo>
                  <a:cubicBezTo>
                    <a:pt x="834" y="183"/>
                    <a:pt x="734" y="50"/>
                    <a:pt x="568" y="17"/>
                  </a:cubicBezTo>
                  <a:cubicBezTo>
                    <a:pt x="540" y="7"/>
                    <a:pt x="508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91;p51"/>
            <p:cNvSpPr/>
            <p:nvPr/>
          </p:nvSpPr>
          <p:spPr>
            <a:xfrm>
              <a:off x="-4727869" y="15750237"/>
              <a:ext cx="49200" cy="29850"/>
            </a:xfrm>
            <a:custGeom>
              <a:avLst/>
              <a:gdLst/>
              <a:ahLst/>
              <a:cxnLst/>
              <a:rect l="l" t="t" r="r" b="b"/>
              <a:pathLst>
                <a:path w="1968" h="1194" extrusionOk="0">
                  <a:moveTo>
                    <a:pt x="534" y="0"/>
                  </a:moveTo>
                  <a:cubicBezTo>
                    <a:pt x="408" y="0"/>
                    <a:pt x="288" y="49"/>
                    <a:pt x="200" y="192"/>
                  </a:cubicBezTo>
                  <a:cubicBezTo>
                    <a:pt x="0" y="525"/>
                    <a:pt x="667" y="859"/>
                    <a:pt x="767" y="926"/>
                  </a:cubicBezTo>
                  <a:cubicBezTo>
                    <a:pt x="813" y="972"/>
                    <a:pt x="1147" y="1193"/>
                    <a:pt x="1414" y="1193"/>
                  </a:cubicBezTo>
                  <a:cubicBezTo>
                    <a:pt x="1533" y="1193"/>
                    <a:pt x="1639" y="1149"/>
                    <a:pt x="1701" y="1026"/>
                  </a:cubicBezTo>
                  <a:cubicBezTo>
                    <a:pt x="1968" y="625"/>
                    <a:pt x="1268" y="292"/>
                    <a:pt x="1134" y="225"/>
                  </a:cubicBezTo>
                  <a:cubicBezTo>
                    <a:pt x="1067" y="203"/>
                    <a:pt x="790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92;p51"/>
            <p:cNvSpPr/>
            <p:nvPr/>
          </p:nvSpPr>
          <p:spPr>
            <a:xfrm>
              <a:off x="-4708693" y="15641387"/>
              <a:ext cx="48375" cy="45625"/>
            </a:xfrm>
            <a:custGeom>
              <a:avLst/>
              <a:gdLst/>
              <a:ahLst/>
              <a:cxnLst/>
              <a:rect l="l" t="t" r="r" b="b"/>
              <a:pathLst>
                <a:path w="1935" h="1825" extrusionOk="0">
                  <a:moveTo>
                    <a:pt x="1579" y="0"/>
                  </a:moveTo>
                  <a:cubicBezTo>
                    <a:pt x="1215" y="0"/>
                    <a:pt x="822" y="622"/>
                    <a:pt x="734" y="710"/>
                  </a:cubicBezTo>
                  <a:cubicBezTo>
                    <a:pt x="667" y="810"/>
                    <a:pt x="0" y="1377"/>
                    <a:pt x="367" y="1777"/>
                  </a:cubicBezTo>
                  <a:cubicBezTo>
                    <a:pt x="409" y="1810"/>
                    <a:pt x="458" y="1824"/>
                    <a:pt x="510" y="1824"/>
                  </a:cubicBezTo>
                  <a:cubicBezTo>
                    <a:pt x="827" y="1824"/>
                    <a:pt x="1282" y="1291"/>
                    <a:pt x="1368" y="1177"/>
                  </a:cubicBezTo>
                  <a:cubicBezTo>
                    <a:pt x="1401" y="1143"/>
                    <a:pt x="1601" y="943"/>
                    <a:pt x="1735" y="676"/>
                  </a:cubicBezTo>
                  <a:cubicBezTo>
                    <a:pt x="1868" y="443"/>
                    <a:pt x="1935" y="176"/>
                    <a:pt x="1735" y="43"/>
                  </a:cubicBezTo>
                  <a:cubicBezTo>
                    <a:pt x="1684" y="13"/>
                    <a:pt x="1632" y="0"/>
                    <a:pt x="1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93;p51"/>
            <p:cNvSpPr/>
            <p:nvPr/>
          </p:nvSpPr>
          <p:spPr>
            <a:xfrm>
              <a:off x="-4476869" y="15587612"/>
              <a:ext cx="45050" cy="31875"/>
            </a:xfrm>
            <a:custGeom>
              <a:avLst/>
              <a:gdLst/>
              <a:ahLst/>
              <a:cxnLst/>
              <a:rect l="l" t="t" r="r" b="b"/>
              <a:pathLst>
                <a:path w="1802" h="1275" extrusionOk="0">
                  <a:moveTo>
                    <a:pt x="1237" y="1"/>
                  </a:moveTo>
                  <a:cubicBezTo>
                    <a:pt x="950" y="1"/>
                    <a:pt x="653" y="333"/>
                    <a:pt x="601" y="359"/>
                  </a:cubicBezTo>
                  <a:cubicBezTo>
                    <a:pt x="568" y="459"/>
                    <a:pt x="1" y="826"/>
                    <a:pt x="401" y="1193"/>
                  </a:cubicBezTo>
                  <a:cubicBezTo>
                    <a:pt x="459" y="1251"/>
                    <a:pt x="527" y="1275"/>
                    <a:pt x="598" y="1275"/>
                  </a:cubicBezTo>
                  <a:cubicBezTo>
                    <a:pt x="851" y="1275"/>
                    <a:pt x="1142" y="978"/>
                    <a:pt x="1168" y="926"/>
                  </a:cubicBezTo>
                  <a:cubicBezTo>
                    <a:pt x="1235" y="826"/>
                    <a:pt x="1802" y="359"/>
                    <a:pt x="1468" y="92"/>
                  </a:cubicBezTo>
                  <a:cubicBezTo>
                    <a:pt x="1395" y="27"/>
                    <a:pt x="1316" y="1"/>
                    <a:pt x="1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94;p51"/>
            <p:cNvSpPr/>
            <p:nvPr/>
          </p:nvSpPr>
          <p:spPr>
            <a:xfrm>
              <a:off x="-4327594" y="15703162"/>
              <a:ext cx="46725" cy="26600"/>
            </a:xfrm>
            <a:custGeom>
              <a:avLst/>
              <a:gdLst/>
              <a:ahLst/>
              <a:cxnLst/>
              <a:rect l="l" t="t" r="r" b="b"/>
              <a:pathLst>
                <a:path w="1869" h="1064" extrusionOk="0">
                  <a:moveTo>
                    <a:pt x="1434" y="0"/>
                  </a:moveTo>
                  <a:cubicBezTo>
                    <a:pt x="1354" y="0"/>
                    <a:pt x="1266" y="16"/>
                    <a:pt x="1168" y="40"/>
                  </a:cubicBezTo>
                  <a:cubicBezTo>
                    <a:pt x="968" y="73"/>
                    <a:pt x="801" y="207"/>
                    <a:pt x="768" y="207"/>
                  </a:cubicBezTo>
                  <a:cubicBezTo>
                    <a:pt x="668" y="240"/>
                    <a:pt x="0" y="374"/>
                    <a:pt x="134" y="874"/>
                  </a:cubicBezTo>
                  <a:cubicBezTo>
                    <a:pt x="186" y="1017"/>
                    <a:pt x="329" y="1064"/>
                    <a:pt x="490" y="1064"/>
                  </a:cubicBezTo>
                  <a:cubicBezTo>
                    <a:pt x="742" y="1064"/>
                    <a:pt x="1040" y="948"/>
                    <a:pt x="1101" y="907"/>
                  </a:cubicBezTo>
                  <a:cubicBezTo>
                    <a:pt x="1135" y="874"/>
                    <a:pt x="1368" y="807"/>
                    <a:pt x="1535" y="674"/>
                  </a:cubicBezTo>
                  <a:cubicBezTo>
                    <a:pt x="1768" y="540"/>
                    <a:pt x="1868" y="340"/>
                    <a:pt x="1768" y="173"/>
                  </a:cubicBezTo>
                  <a:cubicBezTo>
                    <a:pt x="1684" y="47"/>
                    <a:pt x="1572" y="0"/>
                    <a:pt x="1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95;p51"/>
            <p:cNvSpPr/>
            <p:nvPr/>
          </p:nvSpPr>
          <p:spPr>
            <a:xfrm>
              <a:off x="-4314245" y="15821662"/>
              <a:ext cx="45875" cy="20325"/>
            </a:xfrm>
            <a:custGeom>
              <a:avLst/>
              <a:gdLst/>
              <a:ahLst/>
              <a:cxnLst/>
              <a:rect l="l" t="t" r="r" b="b"/>
              <a:pathLst>
                <a:path w="1835" h="813" extrusionOk="0">
                  <a:moveTo>
                    <a:pt x="758" y="0"/>
                  </a:moveTo>
                  <a:cubicBezTo>
                    <a:pt x="499" y="0"/>
                    <a:pt x="0" y="42"/>
                    <a:pt x="0" y="437"/>
                  </a:cubicBezTo>
                  <a:cubicBezTo>
                    <a:pt x="0" y="780"/>
                    <a:pt x="588" y="805"/>
                    <a:pt x="819" y="805"/>
                  </a:cubicBezTo>
                  <a:cubicBezTo>
                    <a:pt x="858" y="805"/>
                    <a:pt x="886" y="804"/>
                    <a:pt x="901" y="804"/>
                  </a:cubicBezTo>
                  <a:cubicBezTo>
                    <a:pt x="931" y="804"/>
                    <a:pt x="1027" y="813"/>
                    <a:pt x="1147" y="813"/>
                  </a:cubicBezTo>
                  <a:cubicBezTo>
                    <a:pt x="1426" y="813"/>
                    <a:pt x="1835" y="764"/>
                    <a:pt x="1835" y="437"/>
                  </a:cubicBezTo>
                  <a:cubicBezTo>
                    <a:pt x="1835" y="28"/>
                    <a:pt x="1171" y="3"/>
                    <a:pt x="960" y="3"/>
                  </a:cubicBezTo>
                  <a:cubicBezTo>
                    <a:pt x="930" y="3"/>
                    <a:pt x="909" y="3"/>
                    <a:pt x="901" y="3"/>
                  </a:cubicBezTo>
                  <a:cubicBezTo>
                    <a:pt x="880" y="3"/>
                    <a:pt x="828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96;p51"/>
            <p:cNvSpPr/>
            <p:nvPr/>
          </p:nvSpPr>
          <p:spPr>
            <a:xfrm>
              <a:off x="-4917194" y="16007462"/>
              <a:ext cx="33400" cy="24500"/>
            </a:xfrm>
            <a:custGeom>
              <a:avLst/>
              <a:gdLst/>
              <a:ahLst/>
              <a:cxnLst/>
              <a:rect l="l" t="t" r="r" b="b"/>
              <a:pathLst>
                <a:path w="1336" h="980" extrusionOk="0">
                  <a:moveTo>
                    <a:pt x="702" y="0"/>
                  </a:moveTo>
                  <a:cubicBezTo>
                    <a:pt x="478" y="0"/>
                    <a:pt x="362" y="256"/>
                    <a:pt x="335" y="310"/>
                  </a:cubicBezTo>
                  <a:cubicBezTo>
                    <a:pt x="268" y="344"/>
                    <a:pt x="1" y="711"/>
                    <a:pt x="368" y="911"/>
                  </a:cubicBezTo>
                  <a:cubicBezTo>
                    <a:pt x="445" y="960"/>
                    <a:pt x="515" y="979"/>
                    <a:pt x="578" y="979"/>
                  </a:cubicBezTo>
                  <a:cubicBezTo>
                    <a:pt x="813" y="979"/>
                    <a:pt x="949" y="704"/>
                    <a:pt x="1002" y="677"/>
                  </a:cubicBezTo>
                  <a:cubicBezTo>
                    <a:pt x="1035" y="644"/>
                    <a:pt x="1335" y="310"/>
                    <a:pt x="868" y="43"/>
                  </a:cubicBezTo>
                  <a:cubicBezTo>
                    <a:pt x="807" y="13"/>
                    <a:pt x="752" y="0"/>
                    <a:pt x="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97;p51"/>
            <p:cNvSpPr/>
            <p:nvPr/>
          </p:nvSpPr>
          <p:spPr>
            <a:xfrm>
              <a:off x="-5003919" y="16065838"/>
              <a:ext cx="28375" cy="21950"/>
            </a:xfrm>
            <a:custGeom>
              <a:avLst/>
              <a:gdLst/>
              <a:ahLst/>
              <a:cxnLst/>
              <a:rect l="l" t="t" r="r" b="b"/>
              <a:pathLst>
                <a:path w="1135" h="878" extrusionOk="0">
                  <a:moveTo>
                    <a:pt x="752" y="1"/>
                  </a:moveTo>
                  <a:cubicBezTo>
                    <a:pt x="640" y="1"/>
                    <a:pt x="528" y="43"/>
                    <a:pt x="501" y="43"/>
                  </a:cubicBezTo>
                  <a:cubicBezTo>
                    <a:pt x="468" y="43"/>
                    <a:pt x="301" y="77"/>
                    <a:pt x="168" y="210"/>
                  </a:cubicBezTo>
                  <a:cubicBezTo>
                    <a:pt x="34" y="344"/>
                    <a:pt x="1" y="510"/>
                    <a:pt x="168" y="677"/>
                  </a:cubicBezTo>
                  <a:cubicBezTo>
                    <a:pt x="334" y="844"/>
                    <a:pt x="468" y="844"/>
                    <a:pt x="534" y="877"/>
                  </a:cubicBezTo>
                  <a:cubicBezTo>
                    <a:pt x="635" y="844"/>
                    <a:pt x="701" y="811"/>
                    <a:pt x="735" y="811"/>
                  </a:cubicBezTo>
                  <a:cubicBezTo>
                    <a:pt x="801" y="744"/>
                    <a:pt x="1135" y="811"/>
                    <a:pt x="1135" y="310"/>
                  </a:cubicBezTo>
                  <a:cubicBezTo>
                    <a:pt x="1135" y="143"/>
                    <a:pt x="1001" y="10"/>
                    <a:pt x="835" y="10"/>
                  </a:cubicBezTo>
                  <a:cubicBezTo>
                    <a:pt x="808" y="3"/>
                    <a:pt x="780" y="1"/>
                    <a:pt x="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98;p51"/>
            <p:cNvSpPr/>
            <p:nvPr/>
          </p:nvSpPr>
          <p:spPr>
            <a:xfrm>
              <a:off x="-4977219" y="16178637"/>
              <a:ext cx="51725" cy="45025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520" y="0"/>
                  </a:moveTo>
                  <a:cubicBezTo>
                    <a:pt x="1222" y="0"/>
                    <a:pt x="826" y="580"/>
                    <a:pt x="767" y="668"/>
                  </a:cubicBezTo>
                  <a:cubicBezTo>
                    <a:pt x="667" y="735"/>
                    <a:pt x="0" y="1502"/>
                    <a:pt x="400" y="1736"/>
                  </a:cubicBezTo>
                  <a:cubicBezTo>
                    <a:pt x="456" y="1781"/>
                    <a:pt x="516" y="1801"/>
                    <a:pt x="577" y="1801"/>
                  </a:cubicBezTo>
                  <a:cubicBezTo>
                    <a:pt x="918" y="1801"/>
                    <a:pt x="1306" y="1192"/>
                    <a:pt x="1335" y="1135"/>
                  </a:cubicBezTo>
                  <a:cubicBezTo>
                    <a:pt x="1435" y="1002"/>
                    <a:pt x="2068" y="335"/>
                    <a:pt x="1635" y="35"/>
                  </a:cubicBezTo>
                  <a:cubicBezTo>
                    <a:pt x="1599" y="11"/>
                    <a:pt x="156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99;p51"/>
            <p:cNvSpPr/>
            <p:nvPr/>
          </p:nvSpPr>
          <p:spPr>
            <a:xfrm>
              <a:off x="-4813769" y="16106238"/>
              <a:ext cx="46725" cy="29925"/>
            </a:xfrm>
            <a:custGeom>
              <a:avLst/>
              <a:gdLst/>
              <a:ahLst/>
              <a:cxnLst/>
              <a:rect l="l" t="t" r="r" b="b"/>
              <a:pathLst>
                <a:path w="1869" h="1197" extrusionOk="0">
                  <a:moveTo>
                    <a:pt x="517" y="1"/>
                  </a:moveTo>
                  <a:cubicBezTo>
                    <a:pt x="413" y="1"/>
                    <a:pt x="313" y="43"/>
                    <a:pt x="234" y="162"/>
                  </a:cubicBezTo>
                  <a:cubicBezTo>
                    <a:pt x="0" y="462"/>
                    <a:pt x="601" y="862"/>
                    <a:pt x="667" y="896"/>
                  </a:cubicBezTo>
                  <a:cubicBezTo>
                    <a:pt x="741" y="920"/>
                    <a:pt x="1048" y="1196"/>
                    <a:pt x="1312" y="1196"/>
                  </a:cubicBezTo>
                  <a:cubicBezTo>
                    <a:pt x="1407" y="1196"/>
                    <a:pt x="1497" y="1160"/>
                    <a:pt x="1568" y="1063"/>
                  </a:cubicBezTo>
                  <a:cubicBezTo>
                    <a:pt x="1868" y="696"/>
                    <a:pt x="1201" y="295"/>
                    <a:pt x="1101" y="262"/>
                  </a:cubicBezTo>
                  <a:cubicBezTo>
                    <a:pt x="1031" y="239"/>
                    <a:pt x="762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00;p51"/>
            <p:cNvSpPr/>
            <p:nvPr/>
          </p:nvSpPr>
          <p:spPr>
            <a:xfrm>
              <a:off x="-4661994" y="16106437"/>
              <a:ext cx="55900" cy="25500"/>
            </a:xfrm>
            <a:custGeom>
              <a:avLst/>
              <a:gdLst/>
              <a:ahLst/>
              <a:cxnLst/>
              <a:rect l="l" t="t" r="r" b="b"/>
              <a:pathLst>
                <a:path w="2236" h="1020" extrusionOk="0">
                  <a:moveTo>
                    <a:pt x="547" y="1"/>
                  </a:moveTo>
                  <a:cubicBezTo>
                    <a:pt x="330" y="1"/>
                    <a:pt x="126" y="65"/>
                    <a:pt x="67" y="287"/>
                  </a:cubicBezTo>
                  <a:cubicBezTo>
                    <a:pt x="0" y="688"/>
                    <a:pt x="868" y="854"/>
                    <a:pt x="1001" y="888"/>
                  </a:cubicBezTo>
                  <a:cubicBezTo>
                    <a:pt x="1080" y="908"/>
                    <a:pt x="1425" y="1020"/>
                    <a:pt x="1723" y="1020"/>
                  </a:cubicBezTo>
                  <a:cubicBezTo>
                    <a:pt x="1930" y="1020"/>
                    <a:pt x="2114" y="966"/>
                    <a:pt x="2168" y="788"/>
                  </a:cubicBezTo>
                  <a:cubicBezTo>
                    <a:pt x="2235" y="354"/>
                    <a:pt x="1268" y="187"/>
                    <a:pt x="1168" y="121"/>
                  </a:cubicBezTo>
                  <a:cubicBezTo>
                    <a:pt x="1112" y="102"/>
                    <a:pt x="81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01;p51"/>
            <p:cNvSpPr/>
            <p:nvPr/>
          </p:nvSpPr>
          <p:spPr>
            <a:xfrm>
              <a:off x="-4810444" y="16225813"/>
              <a:ext cx="20875" cy="49600"/>
            </a:xfrm>
            <a:custGeom>
              <a:avLst/>
              <a:gdLst/>
              <a:ahLst/>
              <a:cxnLst/>
              <a:rect l="l" t="t" r="r" b="b"/>
              <a:pathLst>
                <a:path w="835" h="1984" extrusionOk="0">
                  <a:moveTo>
                    <a:pt x="281" y="1"/>
                  </a:moveTo>
                  <a:cubicBezTo>
                    <a:pt x="246" y="1"/>
                    <a:pt x="208" y="6"/>
                    <a:pt x="167" y="16"/>
                  </a:cubicBezTo>
                  <a:cubicBezTo>
                    <a:pt x="1" y="116"/>
                    <a:pt x="1" y="316"/>
                    <a:pt x="1" y="516"/>
                  </a:cubicBezTo>
                  <a:cubicBezTo>
                    <a:pt x="1" y="783"/>
                    <a:pt x="67" y="983"/>
                    <a:pt x="67" y="1016"/>
                  </a:cubicBezTo>
                  <a:cubicBezTo>
                    <a:pt x="101" y="1083"/>
                    <a:pt x="101" y="1317"/>
                    <a:pt x="134" y="1517"/>
                  </a:cubicBezTo>
                  <a:cubicBezTo>
                    <a:pt x="167" y="1784"/>
                    <a:pt x="268" y="1984"/>
                    <a:pt x="468" y="1984"/>
                  </a:cubicBezTo>
                  <a:cubicBezTo>
                    <a:pt x="735" y="1984"/>
                    <a:pt x="835" y="1750"/>
                    <a:pt x="835" y="1483"/>
                  </a:cubicBezTo>
                  <a:cubicBezTo>
                    <a:pt x="835" y="1217"/>
                    <a:pt x="801" y="950"/>
                    <a:pt x="801" y="916"/>
                  </a:cubicBezTo>
                  <a:cubicBezTo>
                    <a:pt x="801" y="850"/>
                    <a:pt x="768" y="583"/>
                    <a:pt x="668" y="349"/>
                  </a:cubicBezTo>
                  <a:cubicBezTo>
                    <a:pt x="611" y="151"/>
                    <a:pt x="482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02;p51"/>
            <p:cNvSpPr/>
            <p:nvPr/>
          </p:nvSpPr>
          <p:spPr>
            <a:xfrm>
              <a:off x="-4857969" y="15804212"/>
              <a:ext cx="28375" cy="58575"/>
            </a:xfrm>
            <a:custGeom>
              <a:avLst/>
              <a:gdLst/>
              <a:ahLst/>
              <a:cxnLst/>
              <a:rect l="l" t="t" r="r" b="b"/>
              <a:pathLst>
                <a:path w="1135" h="2343" extrusionOk="0">
                  <a:moveTo>
                    <a:pt x="487" y="0"/>
                  </a:moveTo>
                  <a:cubicBezTo>
                    <a:pt x="481" y="0"/>
                    <a:pt x="474" y="0"/>
                    <a:pt x="467" y="1"/>
                  </a:cubicBezTo>
                  <a:cubicBezTo>
                    <a:pt x="0" y="34"/>
                    <a:pt x="167" y="1102"/>
                    <a:pt x="200" y="1268"/>
                  </a:cubicBezTo>
                  <a:cubicBezTo>
                    <a:pt x="200" y="1364"/>
                    <a:pt x="231" y="2343"/>
                    <a:pt x="670" y="2343"/>
                  </a:cubicBezTo>
                  <a:cubicBezTo>
                    <a:pt x="690" y="2343"/>
                    <a:pt x="712" y="2340"/>
                    <a:pt x="734" y="2336"/>
                  </a:cubicBezTo>
                  <a:cubicBezTo>
                    <a:pt x="1134" y="2303"/>
                    <a:pt x="968" y="1302"/>
                    <a:pt x="968" y="1168"/>
                  </a:cubicBezTo>
                  <a:cubicBezTo>
                    <a:pt x="968" y="1037"/>
                    <a:pt x="903" y="0"/>
                    <a:pt x="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03;p51"/>
            <p:cNvSpPr/>
            <p:nvPr/>
          </p:nvSpPr>
          <p:spPr>
            <a:xfrm>
              <a:off x="-4747894" y="15906737"/>
              <a:ext cx="44225" cy="32575"/>
            </a:xfrm>
            <a:custGeom>
              <a:avLst/>
              <a:gdLst/>
              <a:ahLst/>
              <a:cxnLst/>
              <a:rect l="l" t="t" r="r" b="b"/>
              <a:pathLst>
                <a:path w="1769" h="1303" extrusionOk="0">
                  <a:moveTo>
                    <a:pt x="1343" y="0"/>
                  </a:moveTo>
                  <a:cubicBezTo>
                    <a:pt x="1257" y="0"/>
                    <a:pt x="1162" y="22"/>
                    <a:pt x="1068" y="70"/>
                  </a:cubicBezTo>
                  <a:cubicBezTo>
                    <a:pt x="834" y="136"/>
                    <a:pt x="634" y="270"/>
                    <a:pt x="601" y="303"/>
                  </a:cubicBezTo>
                  <a:cubicBezTo>
                    <a:pt x="568" y="370"/>
                    <a:pt x="334" y="470"/>
                    <a:pt x="234" y="637"/>
                  </a:cubicBezTo>
                  <a:cubicBezTo>
                    <a:pt x="101" y="803"/>
                    <a:pt x="0" y="1070"/>
                    <a:pt x="234" y="1237"/>
                  </a:cubicBezTo>
                  <a:cubicBezTo>
                    <a:pt x="294" y="1285"/>
                    <a:pt x="354" y="1303"/>
                    <a:pt x="414" y="1303"/>
                  </a:cubicBezTo>
                  <a:cubicBezTo>
                    <a:pt x="521" y="1303"/>
                    <a:pt x="627" y="1246"/>
                    <a:pt x="734" y="1204"/>
                  </a:cubicBezTo>
                  <a:cubicBezTo>
                    <a:pt x="901" y="1070"/>
                    <a:pt x="1068" y="970"/>
                    <a:pt x="1101" y="937"/>
                  </a:cubicBezTo>
                  <a:cubicBezTo>
                    <a:pt x="1135" y="903"/>
                    <a:pt x="1301" y="837"/>
                    <a:pt x="1468" y="703"/>
                  </a:cubicBezTo>
                  <a:cubicBezTo>
                    <a:pt x="1635" y="570"/>
                    <a:pt x="1768" y="403"/>
                    <a:pt x="1668" y="203"/>
                  </a:cubicBezTo>
                  <a:cubicBezTo>
                    <a:pt x="1625" y="74"/>
                    <a:pt x="1499" y="0"/>
                    <a:pt x="1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04;p51"/>
            <p:cNvSpPr/>
            <p:nvPr/>
          </p:nvSpPr>
          <p:spPr>
            <a:xfrm>
              <a:off x="-4644494" y="15957387"/>
              <a:ext cx="44225" cy="25175"/>
            </a:xfrm>
            <a:custGeom>
              <a:avLst/>
              <a:gdLst/>
              <a:ahLst/>
              <a:cxnLst/>
              <a:rect l="l" t="t" r="r" b="b"/>
              <a:pathLst>
                <a:path w="1769" h="1007" extrusionOk="0">
                  <a:moveTo>
                    <a:pt x="1365" y="1"/>
                  </a:moveTo>
                  <a:cubicBezTo>
                    <a:pt x="1329" y="1"/>
                    <a:pt x="1296" y="5"/>
                    <a:pt x="1268" y="12"/>
                  </a:cubicBezTo>
                  <a:cubicBezTo>
                    <a:pt x="1035" y="12"/>
                    <a:pt x="801" y="145"/>
                    <a:pt x="768" y="145"/>
                  </a:cubicBezTo>
                  <a:cubicBezTo>
                    <a:pt x="668" y="145"/>
                    <a:pt x="468" y="212"/>
                    <a:pt x="301" y="345"/>
                  </a:cubicBezTo>
                  <a:cubicBezTo>
                    <a:pt x="134" y="479"/>
                    <a:pt x="1" y="679"/>
                    <a:pt x="168" y="879"/>
                  </a:cubicBezTo>
                  <a:cubicBezTo>
                    <a:pt x="227" y="978"/>
                    <a:pt x="321" y="1006"/>
                    <a:pt x="423" y="1006"/>
                  </a:cubicBezTo>
                  <a:cubicBezTo>
                    <a:pt x="493" y="1006"/>
                    <a:pt x="566" y="993"/>
                    <a:pt x="635" y="979"/>
                  </a:cubicBezTo>
                  <a:cubicBezTo>
                    <a:pt x="801" y="912"/>
                    <a:pt x="968" y="846"/>
                    <a:pt x="1001" y="846"/>
                  </a:cubicBezTo>
                  <a:cubicBezTo>
                    <a:pt x="1035" y="812"/>
                    <a:pt x="1268" y="745"/>
                    <a:pt x="1435" y="679"/>
                  </a:cubicBezTo>
                  <a:cubicBezTo>
                    <a:pt x="1602" y="579"/>
                    <a:pt x="1769" y="479"/>
                    <a:pt x="1702" y="245"/>
                  </a:cubicBezTo>
                  <a:cubicBezTo>
                    <a:pt x="1675" y="60"/>
                    <a:pt x="1502" y="1"/>
                    <a:pt x="1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05;p51"/>
            <p:cNvSpPr/>
            <p:nvPr/>
          </p:nvSpPr>
          <p:spPr>
            <a:xfrm>
              <a:off x="-4991394" y="15888937"/>
              <a:ext cx="50050" cy="35125"/>
            </a:xfrm>
            <a:custGeom>
              <a:avLst/>
              <a:gdLst/>
              <a:ahLst/>
              <a:cxnLst/>
              <a:rect l="l" t="t" r="r" b="b"/>
              <a:pathLst>
                <a:path w="2002" h="1405" extrusionOk="0">
                  <a:moveTo>
                    <a:pt x="521" y="1"/>
                  </a:moveTo>
                  <a:cubicBezTo>
                    <a:pt x="415" y="1"/>
                    <a:pt x="314" y="41"/>
                    <a:pt x="234" y="148"/>
                  </a:cubicBezTo>
                  <a:cubicBezTo>
                    <a:pt x="0" y="481"/>
                    <a:pt x="667" y="915"/>
                    <a:pt x="734" y="982"/>
                  </a:cubicBezTo>
                  <a:cubicBezTo>
                    <a:pt x="810" y="1058"/>
                    <a:pt x="1195" y="1404"/>
                    <a:pt x="1478" y="1404"/>
                  </a:cubicBezTo>
                  <a:cubicBezTo>
                    <a:pt x="1567" y="1404"/>
                    <a:pt x="1645" y="1370"/>
                    <a:pt x="1701" y="1282"/>
                  </a:cubicBezTo>
                  <a:cubicBezTo>
                    <a:pt x="2002" y="915"/>
                    <a:pt x="1301" y="448"/>
                    <a:pt x="1201" y="381"/>
                  </a:cubicBezTo>
                  <a:cubicBezTo>
                    <a:pt x="1152" y="308"/>
                    <a:pt x="81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06;p51"/>
            <p:cNvSpPr/>
            <p:nvPr/>
          </p:nvSpPr>
          <p:spPr>
            <a:xfrm>
              <a:off x="-5061444" y="16039388"/>
              <a:ext cx="42550" cy="21700"/>
            </a:xfrm>
            <a:custGeom>
              <a:avLst/>
              <a:gdLst/>
              <a:ahLst/>
              <a:cxnLst/>
              <a:rect l="l" t="t" r="r" b="b"/>
              <a:pathLst>
                <a:path w="1702" h="868" extrusionOk="0">
                  <a:moveTo>
                    <a:pt x="1436" y="0"/>
                  </a:moveTo>
                  <a:cubicBezTo>
                    <a:pt x="1393" y="0"/>
                    <a:pt x="1347" y="11"/>
                    <a:pt x="1301" y="34"/>
                  </a:cubicBezTo>
                  <a:cubicBezTo>
                    <a:pt x="1243" y="17"/>
                    <a:pt x="1184" y="11"/>
                    <a:pt x="1129" y="11"/>
                  </a:cubicBezTo>
                  <a:cubicBezTo>
                    <a:pt x="963" y="11"/>
                    <a:pt x="826" y="67"/>
                    <a:pt x="801" y="67"/>
                  </a:cubicBezTo>
                  <a:cubicBezTo>
                    <a:pt x="767" y="67"/>
                    <a:pt x="500" y="101"/>
                    <a:pt x="334" y="201"/>
                  </a:cubicBezTo>
                  <a:cubicBezTo>
                    <a:pt x="167" y="267"/>
                    <a:pt x="0" y="434"/>
                    <a:pt x="134" y="701"/>
                  </a:cubicBezTo>
                  <a:cubicBezTo>
                    <a:pt x="200" y="868"/>
                    <a:pt x="400" y="868"/>
                    <a:pt x="567" y="868"/>
                  </a:cubicBezTo>
                  <a:cubicBezTo>
                    <a:pt x="767" y="801"/>
                    <a:pt x="934" y="768"/>
                    <a:pt x="967" y="768"/>
                  </a:cubicBezTo>
                  <a:cubicBezTo>
                    <a:pt x="1001" y="768"/>
                    <a:pt x="1201" y="734"/>
                    <a:pt x="1368" y="701"/>
                  </a:cubicBezTo>
                  <a:cubicBezTo>
                    <a:pt x="1535" y="634"/>
                    <a:pt x="1701" y="534"/>
                    <a:pt x="1701" y="301"/>
                  </a:cubicBezTo>
                  <a:cubicBezTo>
                    <a:pt x="1701" y="121"/>
                    <a:pt x="1582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07;p51"/>
            <p:cNvSpPr/>
            <p:nvPr/>
          </p:nvSpPr>
          <p:spPr>
            <a:xfrm>
              <a:off x="-5282444" y="16236363"/>
              <a:ext cx="39225" cy="22875"/>
            </a:xfrm>
            <a:custGeom>
              <a:avLst/>
              <a:gdLst/>
              <a:ahLst/>
              <a:cxnLst/>
              <a:rect l="l" t="t" r="r" b="b"/>
              <a:pathLst>
                <a:path w="1569" h="915" extrusionOk="0">
                  <a:moveTo>
                    <a:pt x="1091" y="0"/>
                  </a:moveTo>
                  <a:cubicBezTo>
                    <a:pt x="911" y="0"/>
                    <a:pt x="707" y="94"/>
                    <a:pt x="668" y="94"/>
                  </a:cubicBezTo>
                  <a:cubicBezTo>
                    <a:pt x="601" y="94"/>
                    <a:pt x="0" y="261"/>
                    <a:pt x="167" y="694"/>
                  </a:cubicBezTo>
                  <a:cubicBezTo>
                    <a:pt x="239" y="866"/>
                    <a:pt x="378" y="915"/>
                    <a:pt x="521" y="915"/>
                  </a:cubicBezTo>
                  <a:cubicBezTo>
                    <a:pt x="712" y="915"/>
                    <a:pt x="911" y="828"/>
                    <a:pt x="968" y="828"/>
                  </a:cubicBezTo>
                  <a:cubicBezTo>
                    <a:pt x="1001" y="761"/>
                    <a:pt x="1568" y="661"/>
                    <a:pt x="1368" y="194"/>
                  </a:cubicBezTo>
                  <a:cubicBezTo>
                    <a:pt x="1327" y="45"/>
                    <a:pt x="1215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08;p51"/>
            <p:cNvSpPr/>
            <p:nvPr/>
          </p:nvSpPr>
          <p:spPr>
            <a:xfrm>
              <a:off x="-5127344" y="16256713"/>
              <a:ext cx="30900" cy="33125"/>
            </a:xfrm>
            <a:custGeom>
              <a:avLst/>
              <a:gdLst/>
              <a:ahLst/>
              <a:cxnLst/>
              <a:rect l="l" t="t" r="r" b="b"/>
              <a:pathLst>
                <a:path w="1236" h="1325" extrusionOk="0">
                  <a:moveTo>
                    <a:pt x="848" y="1"/>
                  </a:moveTo>
                  <a:cubicBezTo>
                    <a:pt x="566" y="1"/>
                    <a:pt x="395" y="417"/>
                    <a:pt x="334" y="448"/>
                  </a:cubicBezTo>
                  <a:cubicBezTo>
                    <a:pt x="301" y="514"/>
                    <a:pt x="234" y="614"/>
                    <a:pt x="134" y="748"/>
                  </a:cubicBezTo>
                  <a:cubicBezTo>
                    <a:pt x="68" y="881"/>
                    <a:pt x="1" y="1048"/>
                    <a:pt x="168" y="1215"/>
                  </a:cubicBezTo>
                  <a:cubicBezTo>
                    <a:pt x="243" y="1290"/>
                    <a:pt x="332" y="1324"/>
                    <a:pt x="422" y="1324"/>
                  </a:cubicBezTo>
                  <a:cubicBezTo>
                    <a:pt x="531" y="1324"/>
                    <a:pt x="643" y="1273"/>
                    <a:pt x="735" y="1181"/>
                  </a:cubicBezTo>
                  <a:cubicBezTo>
                    <a:pt x="902" y="1048"/>
                    <a:pt x="968" y="881"/>
                    <a:pt x="1002" y="848"/>
                  </a:cubicBezTo>
                  <a:cubicBezTo>
                    <a:pt x="1002" y="781"/>
                    <a:pt x="1135" y="614"/>
                    <a:pt x="1168" y="448"/>
                  </a:cubicBezTo>
                  <a:cubicBezTo>
                    <a:pt x="1235" y="281"/>
                    <a:pt x="1168" y="81"/>
                    <a:pt x="935" y="14"/>
                  </a:cubicBezTo>
                  <a:cubicBezTo>
                    <a:pt x="905" y="5"/>
                    <a:pt x="876" y="1"/>
                    <a:pt x="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09;p51"/>
            <p:cNvSpPr/>
            <p:nvPr/>
          </p:nvSpPr>
          <p:spPr>
            <a:xfrm>
              <a:off x="-5227394" y="16374563"/>
              <a:ext cx="48375" cy="42925"/>
            </a:xfrm>
            <a:custGeom>
              <a:avLst/>
              <a:gdLst/>
              <a:ahLst/>
              <a:cxnLst/>
              <a:rect l="l" t="t" r="r" b="b"/>
              <a:pathLst>
                <a:path w="1935" h="1717" extrusionOk="0">
                  <a:moveTo>
                    <a:pt x="1373" y="1"/>
                  </a:moveTo>
                  <a:cubicBezTo>
                    <a:pt x="1066" y="1"/>
                    <a:pt x="726" y="549"/>
                    <a:pt x="667" y="637"/>
                  </a:cubicBezTo>
                  <a:cubicBezTo>
                    <a:pt x="600" y="737"/>
                    <a:pt x="0" y="1404"/>
                    <a:pt x="400" y="1671"/>
                  </a:cubicBezTo>
                  <a:cubicBezTo>
                    <a:pt x="450" y="1703"/>
                    <a:pt x="502" y="1717"/>
                    <a:pt x="555" y="1717"/>
                  </a:cubicBezTo>
                  <a:cubicBezTo>
                    <a:pt x="894" y="1717"/>
                    <a:pt x="1272" y="1153"/>
                    <a:pt x="1301" y="1037"/>
                  </a:cubicBezTo>
                  <a:cubicBezTo>
                    <a:pt x="1368" y="971"/>
                    <a:pt x="1935" y="337"/>
                    <a:pt x="1501" y="37"/>
                  </a:cubicBezTo>
                  <a:cubicBezTo>
                    <a:pt x="1460" y="12"/>
                    <a:pt x="1417" y="1"/>
                    <a:pt x="1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10;p51"/>
            <p:cNvSpPr/>
            <p:nvPr/>
          </p:nvSpPr>
          <p:spPr>
            <a:xfrm>
              <a:off x="-5036444" y="16400113"/>
              <a:ext cx="31725" cy="47600"/>
            </a:xfrm>
            <a:custGeom>
              <a:avLst/>
              <a:gdLst/>
              <a:ahLst/>
              <a:cxnLst/>
              <a:rect l="l" t="t" r="r" b="b"/>
              <a:pathLst>
                <a:path w="1269" h="1904" extrusionOk="0">
                  <a:moveTo>
                    <a:pt x="317" y="0"/>
                  </a:moveTo>
                  <a:cubicBezTo>
                    <a:pt x="280" y="0"/>
                    <a:pt x="242" y="5"/>
                    <a:pt x="201" y="15"/>
                  </a:cubicBezTo>
                  <a:cubicBezTo>
                    <a:pt x="1" y="49"/>
                    <a:pt x="1" y="316"/>
                    <a:pt x="34" y="549"/>
                  </a:cubicBezTo>
                  <a:cubicBezTo>
                    <a:pt x="134" y="816"/>
                    <a:pt x="201" y="1049"/>
                    <a:pt x="268" y="1116"/>
                  </a:cubicBezTo>
                  <a:cubicBezTo>
                    <a:pt x="268" y="1183"/>
                    <a:pt x="368" y="1450"/>
                    <a:pt x="535" y="1650"/>
                  </a:cubicBezTo>
                  <a:cubicBezTo>
                    <a:pt x="631" y="1794"/>
                    <a:pt x="796" y="1904"/>
                    <a:pt x="944" y="1904"/>
                  </a:cubicBezTo>
                  <a:cubicBezTo>
                    <a:pt x="1001" y="1904"/>
                    <a:pt x="1055" y="1887"/>
                    <a:pt x="1102" y="1850"/>
                  </a:cubicBezTo>
                  <a:cubicBezTo>
                    <a:pt x="1268" y="1717"/>
                    <a:pt x="1202" y="1483"/>
                    <a:pt x="1168" y="1283"/>
                  </a:cubicBezTo>
                  <a:cubicBezTo>
                    <a:pt x="1102" y="1016"/>
                    <a:pt x="1002" y="816"/>
                    <a:pt x="968" y="783"/>
                  </a:cubicBezTo>
                  <a:cubicBezTo>
                    <a:pt x="968" y="716"/>
                    <a:pt x="868" y="516"/>
                    <a:pt x="768" y="316"/>
                  </a:cubicBezTo>
                  <a:cubicBezTo>
                    <a:pt x="655" y="146"/>
                    <a:pt x="518" y="0"/>
                    <a:pt x="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1;p51"/>
            <p:cNvSpPr/>
            <p:nvPr/>
          </p:nvSpPr>
          <p:spPr>
            <a:xfrm>
              <a:off x="-4998919" y="16304013"/>
              <a:ext cx="36725" cy="34175"/>
            </a:xfrm>
            <a:custGeom>
              <a:avLst/>
              <a:gdLst/>
              <a:ahLst/>
              <a:cxnLst/>
              <a:rect l="l" t="t" r="r" b="b"/>
              <a:pathLst>
                <a:path w="1469" h="1367" extrusionOk="0">
                  <a:moveTo>
                    <a:pt x="548" y="1"/>
                  </a:moveTo>
                  <a:cubicBezTo>
                    <a:pt x="484" y="1"/>
                    <a:pt x="413" y="17"/>
                    <a:pt x="334" y="57"/>
                  </a:cubicBezTo>
                  <a:cubicBezTo>
                    <a:pt x="1" y="290"/>
                    <a:pt x="334" y="790"/>
                    <a:pt x="368" y="857"/>
                  </a:cubicBezTo>
                  <a:cubicBezTo>
                    <a:pt x="425" y="942"/>
                    <a:pt x="603" y="1367"/>
                    <a:pt x="881" y="1367"/>
                  </a:cubicBezTo>
                  <a:cubicBezTo>
                    <a:pt x="929" y="1367"/>
                    <a:pt x="981" y="1354"/>
                    <a:pt x="1035" y="1324"/>
                  </a:cubicBezTo>
                  <a:cubicBezTo>
                    <a:pt x="1469" y="1057"/>
                    <a:pt x="1102" y="524"/>
                    <a:pt x="1035" y="490"/>
                  </a:cubicBezTo>
                  <a:cubicBezTo>
                    <a:pt x="1007" y="407"/>
                    <a:pt x="86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2;p51"/>
            <p:cNvSpPr/>
            <p:nvPr/>
          </p:nvSpPr>
          <p:spPr>
            <a:xfrm>
              <a:off x="-5179044" y="16155088"/>
              <a:ext cx="41725" cy="47050"/>
            </a:xfrm>
            <a:custGeom>
              <a:avLst/>
              <a:gdLst/>
              <a:ahLst/>
              <a:cxnLst/>
              <a:rect l="l" t="t" r="r" b="b"/>
              <a:pathLst>
                <a:path w="1669" h="1882" extrusionOk="0">
                  <a:moveTo>
                    <a:pt x="1141" y="0"/>
                  </a:moveTo>
                  <a:cubicBezTo>
                    <a:pt x="829" y="0"/>
                    <a:pt x="532" y="683"/>
                    <a:pt x="501" y="777"/>
                  </a:cubicBezTo>
                  <a:cubicBezTo>
                    <a:pt x="468" y="910"/>
                    <a:pt x="1" y="1677"/>
                    <a:pt x="401" y="1844"/>
                  </a:cubicBezTo>
                  <a:cubicBezTo>
                    <a:pt x="449" y="1870"/>
                    <a:pt x="496" y="1881"/>
                    <a:pt x="541" y="1881"/>
                  </a:cubicBezTo>
                  <a:cubicBezTo>
                    <a:pt x="905" y="1881"/>
                    <a:pt x="1172" y="1136"/>
                    <a:pt x="1202" y="1077"/>
                  </a:cubicBezTo>
                  <a:cubicBezTo>
                    <a:pt x="1235" y="977"/>
                    <a:pt x="1669" y="243"/>
                    <a:pt x="1202" y="9"/>
                  </a:cubicBezTo>
                  <a:cubicBezTo>
                    <a:pt x="1181" y="3"/>
                    <a:pt x="1161" y="0"/>
                    <a:pt x="1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13;p51"/>
            <p:cNvSpPr/>
            <p:nvPr/>
          </p:nvSpPr>
          <p:spPr>
            <a:xfrm>
              <a:off x="-5125669" y="15833262"/>
              <a:ext cx="39225" cy="24325"/>
            </a:xfrm>
            <a:custGeom>
              <a:avLst/>
              <a:gdLst/>
              <a:ahLst/>
              <a:cxnLst/>
              <a:rect l="l" t="t" r="r" b="b"/>
              <a:pathLst>
                <a:path w="1569" h="973" extrusionOk="0">
                  <a:moveTo>
                    <a:pt x="1018" y="0"/>
                  </a:moveTo>
                  <a:cubicBezTo>
                    <a:pt x="806" y="0"/>
                    <a:pt x="588" y="120"/>
                    <a:pt x="568" y="140"/>
                  </a:cubicBezTo>
                  <a:cubicBezTo>
                    <a:pt x="534" y="173"/>
                    <a:pt x="1" y="340"/>
                    <a:pt x="234" y="807"/>
                  </a:cubicBezTo>
                  <a:cubicBezTo>
                    <a:pt x="297" y="932"/>
                    <a:pt x="407" y="973"/>
                    <a:pt x="521" y="973"/>
                  </a:cubicBezTo>
                  <a:cubicBezTo>
                    <a:pt x="711" y="973"/>
                    <a:pt x="914" y="861"/>
                    <a:pt x="935" y="840"/>
                  </a:cubicBezTo>
                  <a:cubicBezTo>
                    <a:pt x="1035" y="807"/>
                    <a:pt x="1568" y="607"/>
                    <a:pt x="1368" y="207"/>
                  </a:cubicBezTo>
                  <a:cubicBezTo>
                    <a:pt x="1290" y="50"/>
                    <a:pt x="1155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14;p51"/>
            <p:cNvSpPr/>
            <p:nvPr/>
          </p:nvSpPr>
          <p:spPr>
            <a:xfrm>
              <a:off x="-5140669" y="15571562"/>
              <a:ext cx="24200" cy="45875"/>
            </a:xfrm>
            <a:custGeom>
              <a:avLst/>
              <a:gdLst/>
              <a:ahLst/>
              <a:cxnLst/>
              <a:rect l="l" t="t" r="r" b="b"/>
              <a:pathLst>
                <a:path w="968" h="1835" extrusionOk="0">
                  <a:moveTo>
                    <a:pt x="467" y="0"/>
                  </a:moveTo>
                  <a:cubicBezTo>
                    <a:pt x="34" y="0"/>
                    <a:pt x="100" y="801"/>
                    <a:pt x="100" y="901"/>
                  </a:cubicBezTo>
                  <a:cubicBezTo>
                    <a:pt x="100" y="1001"/>
                    <a:pt x="0" y="1835"/>
                    <a:pt x="467" y="1835"/>
                  </a:cubicBezTo>
                  <a:cubicBezTo>
                    <a:pt x="934" y="1835"/>
                    <a:pt x="867" y="968"/>
                    <a:pt x="867" y="901"/>
                  </a:cubicBezTo>
                  <a:cubicBezTo>
                    <a:pt x="867" y="801"/>
                    <a:pt x="968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15;p51"/>
            <p:cNvSpPr/>
            <p:nvPr/>
          </p:nvSpPr>
          <p:spPr>
            <a:xfrm>
              <a:off x="-5177369" y="15737262"/>
              <a:ext cx="27550" cy="19975"/>
            </a:xfrm>
            <a:custGeom>
              <a:avLst/>
              <a:gdLst/>
              <a:ahLst/>
              <a:cxnLst/>
              <a:rect l="l" t="t" r="r" b="b"/>
              <a:pathLst>
                <a:path w="1102" h="799" extrusionOk="0">
                  <a:moveTo>
                    <a:pt x="652" y="1"/>
                  </a:moveTo>
                  <a:cubicBezTo>
                    <a:pt x="577" y="1"/>
                    <a:pt x="475" y="30"/>
                    <a:pt x="334" y="110"/>
                  </a:cubicBezTo>
                  <a:cubicBezTo>
                    <a:pt x="0" y="311"/>
                    <a:pt x="234" y="544"/>
                    <a:pt x="234" y="611"/>
                  </a:cubicBezTo>
                  <a:cubicBezTo>
                    <a:pt x="258" y="635"/>
                    <a:pt x="300" y="799"/>
                    <a:pt x="473" y="799"/>
                  </a:cubicBezTo>
                  <a:cubicBezTo>
                    <a:pt x="539" y="799"/>
                    <a:pt x="624" y="775"/>
                    <a:pt x="734" y="711"/>
                  </a:cubicBezTo>
                  <a:cubicBezTo>
                    <a:pt x="1101" y="477"/>
                    <a:pt x="901" y="210"/>
                    <a:pt x="901" y="177"/>
                  </a:cubicBezTo>
                  <a:cubicBezTo>
                    <a:pt x="855" y="154"/>
                    <a:pt x="824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16;p51"/>
            <p:cNvSpPr/>
            <p:nvPr/>
          </p:nvSpPr>
          <p:spPr>
            <a:xfrm>
              <a:off x="-4868819" y="16373813"/>
              <a:ext cx="51725" cy="46925"/>
            </a:xfrm>
            <a:custGeom>
              <a:avLst/>
              <a:gdLst/>
              <a:ahLst/>
              <a:cxnLst/>
              <a:rect l="l" t="t" r="r" b="b"/>
              <a:pathLst>
                <a:path w="2069" h="1877" extrusionOk="0">
                  <a:moveTo>
                    <a:pt x="1515" y="0"/>
                  </a:moveTo>
                  <a:cubicBezTo>
                    <a:pt x="1193" y="0"/>
                    <a:pt x="794" y="612"/>
                    <a:pt x="735" y="700"/>
                  </a:cubicBezTo>
                  <a:cubicBezTo>
                    <a:pt x="668" y="767"/>
                    <a:pt x="1" y="1568"/>
                    <a:pt x="401" y="1835"/>
                  </a:cubicBezTo>
                  <a:cubicBezTo>
                    <a:pt x="447" y="1864"/>
                    <a:pt x="497" y="1877"/>
                    <a:pt x="548" y="1877"/>
                  </a:cubicBezTo>
                  <a:cubicBezTo>
                    <a:pt x="903" y="1877"/>
                    <a:pt x="1343" y="1255"/>
                    <a:pt x="1402" y="1167"/>
                  </a:cubicBezTo>
                  <a:cubicBezTo>
                    <a:pt x="1435" y="1034"/>
                    <a:pt x="2069" y="333"/>
                    <a:pt x="1635" y="33"/>
                  </a:cubicBezTo>
                  <a:cubicBezTo>
                    <a:pt x="1597" y="10"/>
                    <a:pt x="1557" y="0"/>
                    <a:pt x="1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17;p51"/>
            <p:cNvSpPr/>
            <p:nvPr/>
          </p:nvSpPr>
          <p:spPr>
            <a:xfrm>
              <a:off x="-4727045" y="16329163"/>
              <a:ext cx="30875" cy="22400"/>
            </a:xfrm>
            <a:custGeom>
              <a:avLst/>
              <a:gdLst/>
              <a:ahLst/>
              <a:cxnLst/>
              <a:rect l="l" t="t" r="r" b="b"/>
              <a:pathLst>
                <a:path w="1235" h="896" extrusionOk="0">
                  <a:moveTo>
                    <a:pt x="598" y="1"/>
                  </a:moveTo>
                  <a:cubicBezTo>
                    <a:pt x="522" y="1"/>
                    <a:pt x="425" y="32"/>
                    <a:pt x="301" y="118"/>
                  </a:cubicBezTo>
                  <a:cubicBezTo>
                    <a:pt x="0" y="318"/>
                    <a:pt x="201" y="618"/>
                    <a:pt x="267" y="652"/>
                  </a:cubicBezTo>
                  <a:cubicBezTo>
                    <a:pt x="267" y="677"/>
                    <a:pt x="364" y="896"/>
                    <a:pt x="572" y="896"/>
                  </a:cubicBezTo>
                  <a:cubicBezTo>
                    <a:pt x="637" y="896"/>
                    <a:pt x="713" y="874"/>
                    <a:pt x="801" y="819"/>
                  </a:cubicBezTo>
                  <a:cubicBezTo>
                    <a:pt x="1235" y="518"/>
                    <a:pt x="934" y="218"/>
                    <a:pt x="901" y="218"/>
                  </a:cubicBezTo>
                  <a:cubicBezTo>
                    <a:pt x="853" y="194"/>
                    <a:pt x="789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18;p51"/>
            <p:cNvSpPr/>
            <p:nvPr/>
          </p:nvSpPr>
          <p:spPr>
            <a:xfrm>
              <a:off x="-4740395" y="16433812"/>
              <a:ext cx="26700" cy="49275"/>
            </a:xfrm>
            <a:custGeom>
              <a:avLst/>
              <a:gdLst/>
              <a:ahLst/>
              <a:cxnLst/>
              <a:rect l="l" t="t" r="r" b="b"/>
              <a:pathLst>
                <a:path w="1068" h="1971" extrusionOk="0">
                  <a:moveTo>
                    <a:pt x="578" y="1"/>
                  </a:moveTo>
                  <a:cubicBezTo>
                    <a:pt x="199" y="1"/>
                    <a:pt x="167" y="805"/>
                    <a:pt x="167" y="936"/>
                  </a:cubicBezTo>
                  <a:cubicBezTo>
                    <a:pt x="167" y="1036"/>
                    <a:pt x="1" y="1936"/>
                    <a:pt x="468" y="1970"/>
                  </a:cubicBezTo>
                  <a:cubicBezTo>
                    <a:pt x="476" y="1970"/>
                    <a:pt x="483" y="1971"/>
                    <a:pt x="491" y="1971"/>
                  </a:cubicBezTo>
                  <a:cubicBezTo>
                    <a:pt x="935" y="1971"/>
                    <a:pt x="935" y="1035"/>
                    <a:pt x="935" y="969"/>
                  </a:cubicBezTo>
                  <a:cubicBezTo>
                    <a:pt x="935" y="869"/>
                    <a:pt x="1068" y="35"/>
                    <a:pt x="601" y="2"/>
                  </a:cubicBezTo>
                  <a:cubicBezTo>
                    <a:pt x="593" y="1"/>
                    <a:pt x="586" y="1"/>
                    <a:pt x="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19;p51"/>
            <p:cNvSpPr/>
            <p:nvPr/>
          </p:nvSpPr>
          <p:spPr>
            <a:xfrm>
              <a:off x="-4638645" y="16224836"/>
              <a:ext cx="39200" cy="24825"/>
            </a:xfrm>
            <a:custGeom>
              <a:avLst/>
              <a:gdLst/>
              <a:ahLst/>
              <a:cxnLst/>
              <a:rect l="l" t="t" r="r" b="b"/>
              <a:pathLst>
                <a:path w="1568" h="993" extrusionOk="0">
                  <a:moveTo>
                    <a:pt x="528" y="1"/>
                  </a:moveTo>
                  <a:cubicBezTo>
                    <a:pt x="411" y="1"/>
                    <a:pt x="291" y="54"/>
                    <a:pt x="200" y="221"/>
                  </a:cubicBezTo>
                  <a:cubicBezTo>
                    <a:pt x="0" y="555"/>
                    <a:pt x="501" y="789"/>
                    <a:pt x="567" y="822"/>
                  </a:cubicBezTo>
                  <a:cubicBezTo>
                    <a:pt x="611" y="844"/>
                    <a:pt x="824" y="993"/>
                    <a:pt x="1023" y="993"/>
                  </a:cubicBezTo>
                  <a:cubicBezTo>
                    <a:pt x="1129" y="993"/>
                    <a:pt x="1231" y="950"/>
                    <a:pt x="1301" y="822"/>
                  </a:cubicBezTo>
                  <a:cubicBezTo>
                    <a:pt x="1568" y="388"/>
                    <a:pt x="1034" y="188"/>
                    <a:pt x="934" y="155"/>
                  </a:cubicBezTo>
                  <a:cubicBezTo>
                    <a:pt x="893" y="134"/>
                    <a:pt x="714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20;p51"/>
            <p:cNvSpPr/>
            <p:nvPr/>
          </p:nvSpPr>
          <p:spPr>
            <a:xfrm>
              <a:off x="-4585270" y="16411090"/>
              <a:ext cx="49225" cy="38375"/>
            </a:xfrm>
            <a:custGeom>
              <a:avLst/>
              <a:gdLst/>
              <a:ahLst/>
              <a:cxnLst/>
              <a:rect l="l" t="t" r="r" b="b"/>
              <a:pathLst>
                <a:path w="1969" h="1535" extrusionOk="0">
                  <a:moveTo>
                    <a:pt x="516" y="0"/>
                  </a:moveTo>
                  <a:cubicBezTo>
                    <a:pt x="431" y="0"/>
                    <a:pt x="346" y="31"/>
                    <a:pt x="267" y="110"/>
                  </a:cubicBezTo>
                  <a:cubicBezTo>
                    <a:pt x="0" y="410"/>
                    <a:pt x="601" y="944"/>
                    <a:pt x="667" y="1044"/>
                  </a:cubicBezTo>
                  <a:cubicBezTo>
                    <a:pt x="748" y="1071"/>
                    <a:pt x="1134" y="1534"/>
                    <a:pt x="1438" y="1534"/>
                  </a:cubicBezTo>
                  <a:cubicBezTo>
                    <a:pt x="1510" y="1534"/>
                    <a:pt x="1577" y="1508"/>
                    <a:pt x="1635" y="1444"/>
                  </a:cubicBezTo>
                  <a:cubicBezTo>
                    <a:pt x="1968" y="1111"/>
                    <a:pt x="1301" y="477"/>
                    <a:pt x="1234" y="444"/>
                  </a:cubicBezTo>
                  <a:cubicBezTo>
                    <a:pt x="1156" y="417"/>
                    <a:pt x="830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21;p51"/>
            <p:cNvSpPr/>
            <p:nvPr/>
          </p:nvSpPr>
          <p:spPr>
            <a:xfrm>
              <a:off x="-4464370" y="16260839"/>
              <a:ext cx="39225" cy="24400"/>
            </a:xfrm>
            <a:custGeom>
              <a:avLst/>
              <a:gdLst/>
              <a:ahLst/>
              <a:cxnLst/>
              <a:rect l="l" t="t" r="r" b="b"/>
              <a:pathLst>
                <a:path w="1569" h="976" extrusionOk="0">
                  <a:moveTo>
                    <a:pt x="585" y="0"/>
                  </a:moveTo>
                  <a:cubicBezTo>
                    <a:pt x="461" y="0"/>
                    <a:pt x="331" y="57"/>
                    <a:pt x="234" y="249"/>
                  </a:cubicBezTo>
                  <a:cubicBezTo>
                    <a:pt x="1" y="583"/>
                    <a:pt x="601" y="850"/>
                    <a:pt x="668" y="850"/>
                  </a:cubicBezTo>
                  <a:cubicBezTo>
                    <a:pt x="725" y="869"/>
                    <a:pt x="957" y="975"/>
                    <a:pt x="1158" y="975"/>
                  </a:cubicBezTo>
                  <a:cubicBezTo>
                    <a:pt x="1308" y="975"/>
                    <a:pt x="1440" y="916"/>
                    <a:pt x="1469" y="716"/>
                  </a:cubicBezTo>
                  <a:cubicBezTo>
                    <a:pt x="1569" y="283"/>
                    <a:pt x="1002" y="182"/>
                    <a:pt x="968" y="116"/>
                  </a:cubicBezTo>
                  <a:cubicBezTo>
                    <a:pt x="929" y="116"/>
                    <a:pt x="76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22;p51"/>
            <p:cNvSpPr/>
            <p:nvPr/>
          </p:nvSpPr>
          <p:spPr>
            <a:xfrm>
              <a:off x="-4526895" y="16035639"/>
              <a:ext cx="53375" cy="42025"/>
            </a:xfrm>
            <a:custGeom>
              <a:avLst/>
              <a:gdLst/>
              <a:ahLst/>
              <a:cxnLst/>
              <a:rect l="l" t="t" r="r" b="b"/>
              <a:pathLst>
                <a:path w="2135" h="1681" extrusionOk="0">
                  <a:moveTo>
                    <a:pt x="1601" y="0"/>
                  </a:moveTo>
                  <a:cubicBezTo>
                    <a:pt x="1261" y="0"/>
                    <a:pt x="822" y="529"/>
                    <a:pt x="767" y="584"/>
                  </a:cubicBezTo>
                  <a:cubicBezTo>
                    <a:pt x="667" y="718"/>
                    <a:pt x="0" y="1285"/>
                    <a:pt x="400" y="1618"/>
                  </a:cubicBezTo>
                  <a:cubicBezTo>
                    <a:pt x="444" y="1662"/>
                    <a:pt x="497" y="1681"/>
                    <a:pt x="555" y="1681"/>
                  </a:cubicBezTo>
                  <a:cubicBezTo>
                    <a:pt x="850" y="1681"/>
                    <a:pt x="1279" y="1202"/>
                    <a:pt x="1334" y="1118"/>
                  </a:cubicBezTo>
                  <a:cubicBezTo>
                    <a:pt x="1434" y="1051"/>
                    <a:pt x="2135" y="384"/>
                    <a:pt x="1801" y="84"/>
                  </a:cubicBezTo>
                  <a:cubicBezTo>
                    <a:pt x="1742" y="25"/>
                    <a:pt x="1674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23;p51"/>
            <p:cNvSpPr/>
            <p:nvPr/>
          </p:nvSpPr>
          <p:spPr>
            <a:xfrm>
              <a:off x="-4514395" y="16165917"/>
              <a:ext cx="26700" cy="20725"/>
            </a:xfrm>
            <a:custGeom>
              <a:avLst/>
              <a:gdLst/>
              <a:ahLst/>
              <a:cxnLst/>
              <a:rect l="l" t="t" r="r" b="b"/>
              <a:pathLst>
                <a:path w="1068" h="829" extrusionOk="0">
                  <a:moveTo>
                    <a:pt x="705" y="1"/>
                  </a:moveTo>
                  <a:cubicBezTo>
                    <a:pt x="585" y="1"/>
                    <a:pt x="494" y="43"/>
                    <a:pt x="467" y="43"/>
                  </a:cubicBezTo>
                  <a:cubicBezTo>
                    <a:pt x="434" y="43"/>
                    <a:pt x="267" y="77"/>
                    <a:pt x="167" y="177"/>
                  </a:cubicBezTo>
                  <a:cubicBezTo>
                    <a:pt x="34" y="243"/>
                    <a:pt x="0" y="410"/>
                    <a:pt x="167" y="644"/>
                  </a:cubicBezTo>
                  <a:cubicBezTo>
                    <a:pt x="320" y="796"/>
                    <a:pt x="450" y="829"/>
                    <a:pt x="541" y="829"/>
                  </a:cubicBezTo>
                  <a:cubicBezTo>
                    <a:pt x="608" y="829"/>
                    <a:pt x="653" y="811"/>
                    <a:pt x="668" y="811"/>
                  </a:cubicBezTo>
                  <a:cubicBezTo>
                    <a:pt x="734" y="744"/>
                    <a:pt x="968" y="811"/>
                    <a:pt x="1001" y="377"/>
                  </a:cubicBezTo>
                  <a:cubicBezTo>
                    <a:pt x="1068" y="143"/>
                    <a:pt x="934" y="10"/>
                    <a:pt x="801" y="10"/>
                  </a:cubicBezTo>
                  <a:cubicBezTo>
                    <a:pt x="768" y="3"/>
                    <a:pt x="73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24;p51"/>
            <p:cNvSpPr/>
            <p:nvPr/>
          </p:nvSpPr>
          <p:spPr>
            <a:xfrm>
              <a:off x="-4390970" y="16019241"/>
              <a:ext cx="54225" cy="41525"/>
            </a:xfrm>
            <a:custGeom>
              <a:avLst/>
              <a:gdLst/>
              <a:ahLst/>
              <a:cxnLst/>
              <a:rect l="l" t="t" r="r" b="b"/>
              <a:pathLst>
                <a:path w="2169" h="1661" extrusionOk="0">
                  <a:moveTo>
                    <a:pt x="545" y="1"/>
                  </a:moveTo>
                  <a:cubicBezTo>
                    <a:pt x="459" y="1"/>
                    <a:pt x="376" y="31"/>
                    <a:pt x="301" y="106"/>
                  </a:cubicBezTo>
                  <a:cubicBezTo>
                    <a:pt x="0" y="373"/>
                    <a:pt x="701" y="1007"/>
                    <a:pt x="801" y="1073"/>
                  </a:cubicBezTo>
                  <a:cubicBezTo>
                    <a:pt x="855" y="1155"/>
                    <a:pt x="1311" y="1660"/>
                    <a:pt x="1639" y="1660"/>
                  </a:cubicBezTo>
                  <a:cubicBezTo>
                    <a:pt x="1713" y="1660"/>
                    <a:pt x="1780" y="1635"/>
                    <a:pt x="1835" y="1574"/>
                  </a:cubicBezTo>
                  <a:cubicBezTo>
                    <a:pt x="2169" y="1207"/>
                    <a:pt x="1368" y="573"/>
                    <a:pt x="1335" y="540"/>
                  </a:cubicBezTo>
                  <a:cubicBezTo>
                    <a:pt x="1255" y="460"/>
                    <a:pt x="880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25;p51"/>
            <p:cNvSpPr/>
            <p:nvPr/>
          </p:nvSpPr>
          <p:spPr>
            <a:xfrm>
              <a:off x="-4336770" y="15912741"/>
              <a:ext cx="24200" cy="21175"/>
            </a:xfrm>
            <a:custGeom>
              <a:avLst/>
              <a:gdLst/>
              <a:ahLst/>
              <a:cxnLst/>
              <a:rect l="l" t="t" r="r" b="b"/>
              <a:pathLst>
                <a:path w="968" h="847" extrusionOk="0">
                  <a:moveTo>
                    <a:pt x="420" y="0"/>
                  </a:moveTo>
                  <a:cubicBezTo>
                    <a:pt x="340" y="0"/>
                    <a:pt x="237" y="72"/>
                    <a:pt x="134" y="330"/>
                  </a:cubicBezTo>
                  <a:cubicBezTo>
                    <a:pt x="1" y="697"/>
                    <a:pt x="234" y="797"/>
                    <a:pt x="301" y="797"/>
                  </a:cubicBezTo>
                  <a:cubicBezTo>
                    <a:pt x="317" y="797"/>
                    <a:pt x="384" y="847"/>
                    <a:pt x="468" y="847"/>
                  </a:cubicBezTo>
                  <a:cubicBezTo>
                    <a:pt x="551" y="847"/>
                    <a:pt x="651" y="797"/>
                    <a:pt x="734" y="597"/>
                  </a:cubicBezTo>
                  <a:cubicBezTo>
                    <a:pt x="968" y="130"/>
                    <a:pt x="634" y="96"/>
                    <a:pt x="568" y="96"/>
                  </a:cubicBezTo>
                  <a:cubicBezTo>
                    <a:pt x="551" y="64"/>
                    <a:pt x="496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26;p51"/>
            <p:cNvSpPr/>
            <p:nvPr/>
          </p:nvSpPr>
          <p:spPr>
            <a:xfrm>
              <a:off x="-4607794" y="15561438"/>
              <a:ext cx="22525" cy="46825"/>
            </a:xfrm>
            <a:custGeom>
              <a:avLst/>
              <a:gdLst/>
              <a:ahLst/>
              <a:cxnLst/>
              <a:rect l="l" t="t" r="r" b="b"/>
              <a:pathLst>
                <a:path w="901" h="1873" extrusionOk="0">
                  <a:moveTo>
                    <a:pt x="434" y="1"/>
                  </a:moveTo>
                  <a:cubicBezTo>
                    <a:pt x="413" y="1"/>
                    <a:pt x="390" y="2"/>
                    <a:pt x="367" y="5"/>
                  </a:cubicBezTo>
                  <a:cubicBezTo>
                    <a:pt x="0" y="72"/>
                    <a:pt x="134" y="839"/>
                    <a:pt x="134" y="906"/>
                  </a:cubicBezTo>
                  <a:cubicBezTo>
                    <a:pt x="134" y="1006"/>
                    <a:pt x="67" y="1206"/>
                    <a:pt x="134" y="1406"/>
                  </a:cubicBezTo>
                  <a:cubicBezTo>
                    <a:pt x="167" y="1639"/>
                    <a:pt x="234" y="1840"/>
                    <a:pt x="467" y="1873"/>
                  </a:cubicBezTo>
                  <a:cubicBezTo>
                    <a:pt x="668" y="1873"/>
                    <a:pt x="768" y="1673"/>
                    <a:pt x="834" y="1373"/>
                  </a:cubicBezTo>
                  <a:cubicBezTo>
                    <a:pt x="901" y="1139"/>
                    <a:pt x="868" y="872"/>
                    <a:pt x="868" y="839"/>
                  </a:cubicBezTo>
                  <a:cubicBezTo>
                    <a:pt x="868" y="806"/>
                    <a:pt x="901" y="539"/>
                    <a:pt x="834" y="339"/>
                  </a:cubicBezTo>
                  <a:cubicBezTo>
                    <a:pt x="804" y="156"/>
                    <a:pt x="66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27;p51"/>
            <p:cNvSpPr/>
            <p:nvPr/>
          </p:nvSpPr>
          <p:spPr>
            <a:xfrm>
              <a:off x="-4787919" y="15602732"/>
              <a:ext cx="30050" cy="22775"/>
            </a:xfrm>
            <a:custGeom>
              <a:avLst/>
              <a:gdLst/>
              <a:ahLst/>
              <a:cxnLst/>
              <a:rect l="l" t="t" r="r" b="b"/>
              <a:pathLst>
                <a:path w="1202" h="911" extrusionOk="0">
                  <a:moveTo>
                    <a:pt x="539" y="0"/>
                  </a:moveTo>
                  <a:cubicBezTo>
                    <a:pt x="446" y="0"/>
                    <a:pt x="329" y="49"/>
                    <a:pt x="200" y="221"/>
                  </a:cubicBezTo>
                  <a:cubicBezTo>
                    <a:pt x="0" y="555"/>
                    <a:pt x="334" y="721"/>
                    <a:pt x="367" y="755"/>
                  </a:cubicBezTo>
                  <a:cubicBezTo>
                    <a:pt x="388" y="795"/>
                    <a:pt x="508" y="911"/>
                    <a:pt x="651" y="911"/>
                  </a:cubicBezTo>
                  <a:cubicBezTo>
                    <a:pt x="743" y="911"/>
                    <a:pt x="843" y="864"/>
                    <a:pt x="934" y="721"/>
                  </a:cubicBezTo>
                  <a:cubicBezTo>
                    <a:pt x="1201" y="354"/>
                    <a:pt x="834" y="188"/>
                    <a:pt x="768" y="88"/>
                  </a:cubicBezTo>
                  <a:cubicBezTo>
                    <a:pt x="748" y="88"/>
                    <a:pt x="664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28;p51"/>
            <p:cNvSpPr/>
            <p:nvPr/>
          </p:nvSpPr>
          <p:spPr>
            <a:xfrm>
              <a:off x="-4597795" y="15695132"/>
              <a:ext cx="29875" cy="20600"/>
            </a:xfrm>
            <a:custGeom>
              <a:avLst/>
              <a:gdLst/>
              <a:ahLst/>
              <a:cxnLst/>
              <a:rect l="l" t="t" r="r" b="b"/>
              <a:pathLst>
                <a:path w="1195" h="824" extrusionOk="0">
                  <a:moveTo>
                    <a:pt x="440" y="1"/>
                  </a:moveTo>
                  <a:cubicBezTo>
                    <a:pt x="292" y="1"/>
                    <a:pt x="107" y="61"/>
                    <a:pt x="67" y="361"/>
                  </a:cubicBezTo>
                  <a:cubicBezTo>
                    <a:pt x="1" y="728"/>
                    <a:pt x="501" y="795"/>
                    <a:pt x="568" y="795"/>
                  </a:cubicBezTo>
                  <a:cubicBezTo>
                    <a:pt x="596" y="795"/>
                    <a:pt x="699" y="824"/>
                    <a:pt x="812" y="824"/>
                  </a:cubicBezTo>
                  <a:cubicBezTo>
                    <a:pt x="970" y="824"/>
                    <a:pt x="1149" y="767"/>
                    <a:pt x="1168" y="494"/>
                  </a:cubicBezTo>
                  <a:cubicBezTo>
                    <a:pt x="1195" y="97"/>
                    <a:pt x="905" y="15"/>
                    <a:pt x="735" y="15"/>
                  </a:cubicBezTo>
                  <a:cubicBezTo>
                    <a:pt x="691" y="15"/>
                    <a:pt x="655" y="21"/>
                    <a:pt x="635" y="27"/>
                  </a:cubicBezTo>
                  <a:cubicBezTo>
                    <a:pt x="621" y="27"/>
                    <a:pt x="538" y="1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29;p51"/>
            <p:cNvSpPr/>
            <p:nvPr/>
          </p:nvSpPr>
          <p:spPr>
            <a:xfrm>
              <a:off x="-4514394" y="15853732"/>
              <a:ext cx="39225" cy="27725"/>
            </a:xfrm>
            <a:custGeom>
              <a:avLst/>
              <a:gdLst/>
              <a:ahLst/>
              <a:cxnLst/>
              <a:rect l="l" t="t" r="r" b="b"/>
              <a:pathLst>
                <a:path w="1569" h="1109" extrusionOk="0">
                  <a:moveTo>
                    <a:pt x="576" y="1"/>
                  </a:moveTo>
                  <a:cubicBezTo>
                    <a:pt x="478" y="1"/>
                    <a:pt x="371" y="41"/>
                    <a:pt x="267" y="155"/>
                  </a:cubicBezTo>
                  <a:cubicBezTo>
                    <a:pt x="0" y="455"/>
                    <a:pt x="467" y="789"/>
                    <a:pt x="501" y="822"/>
                  </a:cubicBezTo>
                  <a:cubicBezTo>
                    <a:pt x="575" y="847"/>
                    <a:pt x="795" y="1108"/>
                    <a:pt x="1025" y="1108"/>
                  </a:cubicBezTo>
                  <a:cubicBezTo>
                    <a:pt x="1107" y="1108"/>
                    <a:pt x="1190" y="1076"/>
                    <a:pt x="1268" y="989"/>
                  </a:cubicBezTo>
                  <a:cubicBezTo>
                    <a:pt x="1568" y="622"/>
                    <a:pt x="1068" y="288"/>
                    <a:pt x="1001" y="221"/>
                  </a:cubicBezTo>
                  <a:cubicBezTo>
                    <a:pt x="978" y="198"/>
                    <a:pt x="796" y="1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30;p51"/>
            <p:cNvSpPr/>
            <p:nvPr/>
          </p:nvSpPr>
          <p:spPr>
            <a:xfrm>
              <a:off x="-4472695" y="15687549"/>
              <a:ext cx="35875" cy="43175"/>
            </a:xfrm>
            <a:custGeom>
              <a:avLst/>
              <a:gdLst/>
              <a:ahLst/>
              <a:cxnLst/>
              <a:rect l="l" t="t" r="r" b="b"/>
              <a:pathLst>
                <a:path w="1435" h="1727" extrusionOk="0">
                  <a:moveTo>
                    <a:pt x="1081" y="0"/>
                  </a:moveTo>
                  <a:cubicBezTo>
                    <a:pt x="932" y="0"/>
                    <a:pt x="800" y="138"/>
                    <a:pt x="667" y="297"/>
                  </a:cubicBezTo>
                  <a:cubicBezTo>
                    <a:pt x="501" y="464"/>
                    <a:pt x="434" y="664"/>
                    <a:pt x="367" y="697"/>
                  </a:cubicBezTo>
                  <a:cubicBezTo>
                    <a:pt x="367" y="764"/>
                    <a:pt x="200" y="931"/>
                    <a:pt x="134" y="1098"/>
                  </a:cubicBezTo>
                  <a:cubicBezTo>
                    <a:pt x="34" y="1298"/>
                    <a:pt x="0" y="1498"/>
                    <a:pt x="167" y="1665"/>
                  </a:cubicBezTo>
                  <a:cubicBezTo>
                    <a:pt x="221" y="1708"/>
                    <a:pt x="282" y="1727"/>
                    <a:pt x="345" y="1727"/>
                  </a:cubicBezTo>
                  <a:cubicBezTo>
                    <a:pt x="478" y="1727"/>
                    <a:pt x="621" y="1644"/>
                    <a:pt x="734" y="1531"/>
                  </a:cubicBezTo>
                  <a:cubicBezTo>
                    <a:pt x="901" y="1365"/>
                    <a:pt x="1001" y="1164"/>
                    <a:pt x="1068" y="1131"/>
                  </a:cubicBezTo>
                  <a:cubicBezTo>
                    <a:pt x="1101" y="1098"/>
                    <a:pt x="1268" y="864"/>
                    <a:pt x="1335" y="631"/>
                  </a:cubicBezTo>
                  <a:cubicBezTo>
                    <a:pt x="1435" y="364"/>
                    <a:pt x="1435" y="130"/>
                    <a:pt x="1201" y="30"/>
                  </a:cubicBezTo>
                  <a:cubicBezTo>
                    <a:pt x="1160" y="10"/>
                    <a:pt x="1120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31;p51"/>
            <p:cNvSpPr/>
            <p:nvPr/>
          </p:nvSpPr>
          <p:spPr>
            <a:xfrm>
              <a:off x="-4477695" y="15956199"/>
              <a:ext cx="25875" cy="28325"/>
            </a:xfrm>
            <a:custGeom>
              <a:avLst/>
              <a:gdLst/>
              <a:ahLst/>
              <a:cxnLst/>
              <a:rect l="l" t="t" r="r" b="b"/>
              <a:pathLst>
                <a:path w="1035" h="1133" extrusionOk="0">
                  <a:moveTo>
                    <a:pt x="527" y="1"/>
                  </a:moveTo>
                  <a:cubicBezTo>
                    <a:pt x="457" y="1"/>
                    <a:pt x="381" y="25"/>
                    <a:pt x="300" y="92"/>
                  </a:cubicBezTo>
                  <a:cubicBezTo>
                    <a:pt x="0" y="292"/>
                    <a:pt x="267" y="626"/>
                    <a:pt x="267" y="726"/>
                  </a:cubicBezTo>
                  <a:cubicBezTo>
                    <a:pt x="300" y="726"/>
                    <a:pt x="300" y="859"/>
                    <a:pt x="367" y="959"/>
                  </a:cubicBezTo>
                  <a:cubicBezTo>
                    <a:pt x="425" y="1046"/>
                    <a:pt x="508" y="1133"/>
                    <a:pt x="680" y="1133"/>
                  </a:cubicBezTo>
                  <a:cubicBezTo>
                    <a:pt x="707" y="1133"/>
                    <a:pt x="736" y="1131"/>
                    <a:pt x="767" y="1126"/>
                  </a:cubicBezTo>
                  <a:cubicBezTo>
                    <a:pt x="968" y="1093"/>
                    <a:pt x="1034" y="926"/>
                    <a:pt x="1034" y="792"/>
                  </a:cubicBezTo>
                  <a:cubicBezTo>
                    <a:pt x="1034" y="626"/>
                    <a:pt x="968" y="459"/>
                    <a:pt x="968" y="426"/>
                  </a:cubicBezTo>
                  <a:cubicBezTo>
                    <a:pt x="968" y="392"/>
                    <a:pt x="934" y="225"/>
                    <a:pt x="801" y="92"/>
                  </a:cubicBezTo>
                  <a:cubicBezTo>
                    <a:pt x="721" y="52"/>
                    <a:pt x="630" y="1"/>
                    <a:pt x="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32;p51"/>
            <p:cNvSpPr/>
            <p:nvPr/>
          </p:nvSpPr>
          <p:spPr>
            <a:xfrm>
              <a:off x="-4377620" y="15857424"/>
              <a:ext cx="37525" cy="21675"/>
            </a:xfrm>
            <a:custGeom>
              <a:avLst/>
              <a:gdLst/>
              <a:ahLst/>
              <a:cxnLst/>
              <a:rect l="l" t="t" r="r" b="b"/>
              <a:pathLst>
                <a:path w="1501" h="867" extrusionOk="0">
                  <a:moveTo>
                    <a:pt x="517" y="1"/>
                  </a:moveTo>
                  <a:cubicBezTo>
                    <a:pt x="339" y="1"/>
                    <a:pt x="137" y="62"/>
                    <a:pt x="100" y="340"/>
                  </a:cubicBezTo>
                  <a:cubicBezTo>
                    <a:pt x="0" y="707"/>
                    <a:pt x="600" y="807"/>
                    <a:pt x="667" y="807"/>
                  </a:cubicBezTo>
                  <a:cubicBezTo>
                    <a:pt x="698" y="823"/>
                    <a:pt x="843" y="867"/>
                    <a:pt x="999" y="867"/>
                  </a:cubicBezTo>
                  <a:cubicBezTo>
                    <a:pt x="1182" y="867"/>
                    <a:pt x="1381" y="807"/>
                    <a:pt x="1434" y="574"/>
                  </a:cubicBezTo>
                  <a:cubicBezTo>
                    <a:pt x="1501" y="140"/>
                    <a:pt x="867" y="40"/>
                    <a:pt x="801" y="40"/>
                  </a:cubicBezTo>
                  <a:cubicBezTo>
                    <a:pt x="786" y="40"/>
                    <a:pt x="659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33;p51"/>
            <p:cNvSpPr/>
            <p:nvPr/>
          </p:nvSpPr>
          <p:spPr>
            <a:xfrm>
              <a:off x="-5161515" y="16040189"/>
              <a:ext cx="34200" cy="21025"/>
            </a:xfrm>
            <a:custGeom>
              <a:avLst/>
              <a:gdLst/>
              <a:ahLst/>
              <a:cxnLst/>
              <a:rect l="l" t="t" r="r" b="b"/>
              <a:pathLst>
                <a:path w="1368" h="841" extrusionOk="0">
                  <a:moveTo>
                    <a:pt x="834" y="1"/>
                  </a:moveTo>
                  <a:cubicBezTo>
                    <a:pt x="767" y="1"/>
                    <a:pt x="667" y="34"/>
                    <a:pt x="634" y="34"/>
                  </a:cubicBezTo>
                  <a:cubicBezTo>
                    <a:pt x="612" y="34"/>
                    <a:pt x="560" y="20"/>
                    <a:pt x="508" y="20"/>
                  </a:cubicBezTo>
                  <a:cubicBezTo>
                    <a:pt x="482" y="20"/>
                    <a:pt x="456" y="23"/>
                    <a:pt x="434" y="34"/>
                  </a:cubicBezTo>
                  <a:cubicBezTo>
                    <a:pt x="334" y="68"/>
                    <a:pt x="200" y="101"/>
                    <a:pt x="100" y="368"/>
                  </a:cubicBezTo>
                  <a:cubicBezTo>
                    <a:pt x="0" y="535"/>
                    <a:pt x="134" y="701"/>
                    <a:pt x="300" y="768"/>
                  </a:cubicBezTo>
                  <a:cubicBezTo>
                    <a:pt x="401" y="828"/>
                    <a:pt x="513" y="840"/>
                    <a:pt x="594" y="840"/>
                  </a:cubicBezTo>
                  <a:cubicBezTo>
                    <a:pt x="647" y="840"/>
                    <a:pt x="687" y="835"/>
                    <a:pt x="701" y="835"/>
                  </a:cubicBezTo>
                  <a:cubicBezTo>
                    <a:pt x="767" y="835"/>
                    <a:pt x="968" y="835"/>
                    <a:pt x="1134" y="701"/>
                  </a:cubicBezTo>
                  <a:cubicBezTo>
                    <a:pt x="1301" y="601"/>
                    <a:pt x="1368" y="401"/>
                    <a:pt x="1201" y="234"/>
                  </a:cubicBezTo>
                  <a:cubicBezTo>
                    <a:pt x="1034" y="68"/>
                    <a:pt x="934" y="68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34;p51"/>
            <p:cNvSpPr/>
            <p:nvPr/>
          </p:nvSpPr>
          <p:spPr>
            <a:xfrm>
              <a:off x="-5410875" y="15798263"/>
              <a:ext cx="51725" cy="25275"/>
            </a:xfrm>
            <a:custGeom>
              <a:avLst/>
              <a:gdLst/>
              <a:ahLst/>
              <a:cxnLst/>
              <a:rect l="l" t="t" r="r" b="b"/>
              <a:pathLst>
                <a:path w="2069" h="1011" extrusionOk="0">
                  <a:moveTo>
                    <a:pt x="535" y="0"/>
                  </a:moveTo>
                  <a:cubicBezTo>
                    <a:pt x="362" y="0"/>
                    <a:pt x="203" y="65"/>
                    <a:pt x="134" y="271"/>
                  </a:cubicBezTo>
                  <a:cubicBezTo>
                    <a:pt x="0" y="672"/>
                    <a:pt x="801" y="905"/>
                    <a:pt x="934" y="905"/>
                  </a:cubicBezTo>
                  <a:cubicBezTo>
                    <a:pt x="971" y="923"/>
                    <a:pt x="1266" y="1011"/>
                    <a:pt x="1532" y="1011"/>
                  </a:cubicBezTo>
                  <a:cubicBezTo>
                    <a:pt x="1753" y="1011"/>
                    <a:pt x="1953" y="950"/>
                    <a:pt x="1969" y="738"/>
                  </a:cubicBezTo>
                  <a:cubicBezTo>
                    <a:pt x="2069" y="271"/>
                    <a:pt x="1235" y="171"/>
                    <a:pt x="1135" y="171"/>
                  </a:cubicBezTo>
                  <a:cubicBezTo>
                    <a:pt x="1056" y="132"/>
                    <a:pt x="782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556;p32"/>
          <p:cNvGrpSpPr/>
          <p:nvPr/>
        </p:nvGrpSpPr>
        <p:grpSpPr>
          <a:xfrm flipH="1">
            <a:off x="9725030" y="1970093"/>
            <a:ext cx="2755218" cy="2998614"/>
            <a:chOff x="5469213" y="1712600"/>
            <a:chExt cx="1793788" cy="1952250"/>
          </a:xfrm>
        </p:grpSpPr>
        <p:sp>
          <p:nvSpPr>
            <p:cNvPr id="376" name="Google Shape;557;p32"/>
            <p:cNvSpPr/>
            <p:nvPr/>
          </p:nvSpPr>
          <p:spPr>
            <a:xfrm>
              <a:off x="6323150" y="2993500"/>
              <a:ext cx="939850" cy="124298"/>
            </a:xfrm>
            <a:custGeom>
              <a:avLst/>
              <a:gdLst/>
              <a:ahLst/>
              <a:cxnLst/>
              <a:rect l="l" t="t" r="r" b="b"/>
              <a:pathLst>
                <a:path w="37594" h="4071" extrusionOk="0">
                  <a:moveTo>
                    <a:pt x="0" y="1"/>
                  </a:moveTo>
                  <a:lnTo>
                    <a:pt x="0" y="4071"/>
                  </a:lnTo>
                  <a:lnTo>
                    <a:pt x="37594" y="407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558;p32"/>
            <p:cNvSpPr/>
            <p:nvPr/>
          </p:nvSpPr>
          <p:spPr>
            <a:xfrm>
              <a:off x="6391538" y="3041900"/>
              <a:ext cx="803100" cy="101750"/>
            </a:xfrm>
            <a:custGeom>
              <a:avLst/>
              <a:gdLst/>
              <a:ahLst/>
              <a:cxnLst/>
              <a:rect l="l" t="t" r="r" b="b"/>
              <a:pathLst>
                <a:path w="32124" h="4070" extrusionOk="0">
                  <a:moveTo>
                    <a:pt x="0" y="0"/>
                  </a:moveTo>
                  <a:lnTo>
                    <a:pt x="0" y="4070"/>
                  </a:lnTo>
                  <a:lnTo>
                    <a:pt x="32123" y="4070"/>
                  </a:lnTo>
                  <a:lnTo>
                    <a:pt x="32123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559;p32"/>
            <p:cNvSpPr/>
            <p:nvPr/>
          </p:nvSpPr>
          <p:spPr>
            <a:xfrm>
              <a:off x="5555938" y="3147800"/>
              <a:ext cx="1335975" cy="517050"/>
            </a:xfrm>
            <a:custGeom>
              <a:avLst/>
              <a:gdLst/>
              <a:ahLst/>
              <a:cxnLst/>
              <a:rect l="l" t="t" r="r" b="b"/>
              <a:pathLst>
                <a:path w="53439" h="20682" extrusionOk="0">
                  <a:moveTo>
                    <a:pt x="3703" y="0"/>
                  </a:moveTo>
                  <a:lnTo>
                    <a:pt x="1" y="2969"/>
                  </a:lnTo>
                  <a:cubicBezTo>
                    <a:pt x="2469" y="7773"/>
                    <a:pt x="6005" y="11909"/>
                    <a:pt x="10275" y="14844"/>
                  </a:cubicBezTo>
                  <a:lnTo>
                    <a:pt x="10208" y="14844"/>
                  </a:lnTo>
                  <a:lnTo>
                    <a:pt x="10208" y="20682"/>
                  </a:lnTo>
                  <a:lnTo>
                    <a:pt x="40263" y="20682"/>
                  </a:lnTo>
                  <a:lnTo>
                    <a:pt x="40263" y="16079"/>
                  </a:lnTo>
                  <a:cubicBezTo>
                    <a:pt x="43565" y="14144"/>
                    <a:pt x="46467" y="11575"/>
                    <a:pt x="48869" y="8473"/>
                  </a:cubicBezTo>
                  <a:cubicBezTo>
                    <a:pt x="50737" y="6071"/>
                    <a:pt x="52271" y="3336"/>
                    <a:pt x="53439" y="401"/>
                  </a:cubicBezTo>
                  <a:lnTo>
                    <a:pt x="42865" y="401"/>
                  </a:lnTo>
                  <a:lnTo>
                    <a:pt x="42865" y="8106"/>
                  </a:lnTo>
                  <a:cubicBezTo>
                    <a:pt x="38962" y="11842"/>
                    <a:pt x="33958" y="14311"/>
                    <a:pt x="28454" y="14844"/>
                  </a:cubicBezTo>
                  <a:lnTo>
                    <a:pt x="23784" y="14844"/>
                  </a:lnTo>
                  <a:cubicBezTo>
                    <a:pt x="15011" y="13977"/>
                    <a:pt x="7506" y="8140"/>
                    <a:pt x="3703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560;p32"/>
            <p:cNvSpPr/>
            <p:nvPr/>
          </p:nvSpPr>
          <p:spPr>
            <a:xfrm>
              <a:off x="5469213" y="2097050"/>
              <a:ext cx="1438550" cy="1566975"/>
            </a:xfrm>
            <a:custGeom>
              <a:avLst/>
              <a:gdLst/>
              <a:ahLst/>
              <a:cxnLst/>
              <a:rect l="l" t="t" r="r" b="b"/>
              <a:pathLst>
                <a:path w="57542" h="62679" extrusionOk="0">
                  <a:moveTo>
                    <a:pt x="18547" y="0"/>
                  </a:moveTo>
                  <a:cubicBezTo>
                    <a:pt x="7673" y="4770"/>
                    <a:pt x="0" y="16312"/>
                    <a:pt x="0" y="29788"/>
                  </a:cubicBezTo>
                  <a:cubicBezTo>
                    <a:pt x="0" y="41163"/>
                    <a:pt x="5471" y="51170"/>
                    <a:pt x="13710" y="56841"/>
                  </a:cubicBezTo>
                  <a:lnTo>
                    <a:pt x="13644" y="56841"/>
                  </a:lnTo>
                  <a:lnTo>
                    <a:pt x="13644" y="62679"/>
                  </a:lnTo>
                  <a:lnTo>
                    <a:pt x="43698" y="62679"/>
                  </a:lnTo>
                  <a:lnTo>
                    <a:pt x="43698" y="58042"/>
                  </a:lnTo>
                  <a:cubicBezTo>
                    <a:pt x="47034" y="56141"/>
                    <a:pt x="49936" y="53539"/>
                    <a:pt x="52371" y="50470"/>
                  </a:cubicBezTo>
                  <a:cubicBezTo>
                    <a:pt x="54573" y="47634"/>
                    <a:pt x="56341" y="44332"/>
                    <a:pt x="57542" y="40796"/>
                  </a:cubicBezTo>
                  <a:cubicBezTo>
                    <a:pt x="55940" y="40663"/>
                    <a:pt x="54306" y="40796"/>
                    <a:pt x="52738" y="40629"/>
                  </a:cubicBezTo>
                  <a:cubicBezTo>
                    <a:pt x="52605" y="40930"/>
                    <a:pt x="52471" y="41196"/>
                    <a:pt x="52371" y="41463"/>
                  </a:cubicBezTo>
                  <a:lnTo>
                    <a:pt x="52371" y="40830"/>
                  </a:lnTo>
                  <a:lnTo>
                    <a:pt x="46367" y="40830"/>
                  </a:lnTo>
                  <a:lnTo>
                    <a:pt x="46367" y="50103"/>
                  </a:lnTo>
                  <a:cubicBezTo>
                    <a:pt x="42497" y="53839"/>
                    <a:pt x="37494" y="56307"/>
                    <a:pt x="31990" y="56841"/>
                  </a:cubicBezTo>
                  <a:lnTo>
                    <a:pt x="27320" y="56841"/>
                  </a:lnTo>
                  <a:cubicBezTo>
                    <a:pt x="14544" y="55540"/>
                    <a:pt x="4537" y="43932"/>
                    <a:pt x="4537" y="29788"/>
                  </a:cubicBezTo>
                  <a:cubicBezTo>
                    <a:pt x="4537" y="19081"/>
                    <a:pt x="10241" y="9807"/>
                    <a:pt x="18547" y="5404"/>
                  </a:cubicBezTo>
                  <a:lnTo>
                    <a:pt x="18547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561;p32"/>
            <p:cNvSpPr/>
            <p:nvPr/>
          </p:nvSpPr>
          <p:spPr>
            <a:xfrm>
              <a:off x="5721888" y="1728450"/>
              <a:ext cx="755575" cy="872325"/>
            </a:xfrm>
            <a:custGeom>
              <a:avLst/>
              <a:gdLst/>
              <a:ahLst/>
              <a:cxnLst/>
              <a:rect l="l" t="t" r="r" b="b"/>
              <a:pathLst>
                <a:path w="30223" h="34893" extrusionOk="0">
                  <a:moveTo>
                    <a:pt x="13677" y="0"/>
                  </a:moveTo>
                  <a:lnTo>
                    <a:pt x="1" y="8573"/>
                  </a:lnTo>
                  <a:lnTo>
                    <a:pt x="16546" y="34892"/>
                  </a:lnTo>
                  <a:lnTo>
                    <a:pt x="30222" y="26286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562;p32"/>
            <p:cNvSpPr/>
            <p:nvPr/>
          </p:nvSpPr>
          <p:spPr>
            <a:xfrm>
              <a:off x="5761088" y="1712600"/>
              <a:ext cx="246875" cy="194325"/>
            </a:xfrm>
            <a:custGeom>
              <a:avLst/>
              <a:gdLst/>
              <a:ahLst/>
              <a:cxnLst/>
              <a:rect l="l" t="t" r="r" b="b"/>
              <a:pathLst>
                <a:path w="9875" h="7773" extrusionOk="0">
                  <a:moveTo>
                    <a:pt x="8240" y="1"/>
                  </a:moveTo>
                  <a:lnTo>
                    <a:pt x="0" y="5204"/>
                  </a:lnTo>
                  <a:lnTo>
                    <a:pt x="1602" y="7773"/>
                  </a:lnTo>
                  <a:lnTo>
                    <a:pt x="9874" y="2603"/>
                  </a:lnTo>
                  <a:lnTo>
                    <a:pt x="8240" y="1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837606" y="3057567"/>
            <a:ext cx="4877370" cy="3580928"/>
            <a:chOff x="7837606" y="3057567"/>
            <a:chExt cx="4877370" cy="3580928"/>
          </a:xfrm>
        </p:grpSpPr>
        <p:sp>
          <p:nvSpPr>
            <p:cNvPr id="374" name="Google Shape;555;p32"/>
            <p:cNvSpPr/>
            <p:nvPr/>
          </p:nvSpPr>
          <p:spPr>
            <a:xfrm flipH="1">
              <a:off x="10942178" y="3057567"/>
              <a:ext cx="412487" cy="425312"/>
            </a:xfrm>
            <a:custGeom>
              <a:avLst/>
              <a:gdLst/>
              <a:ahLst/>
              <a:cxnLst/>
              <a:rect l="l" t="t" r="r" b="b"/>
              <a:pathLst>
                <a:path w="10742" h="11076" extrusionOk="0">
                  <a:moveTo>
                    <a:pt x="7073" y="1"/>
                  </a:moveTo>
                  <a:lnTo>
                    <a:pt x="1" y="4471"/>
                  </a:lnTo>
                  <a:lnTo>
                    <a:pt x="5238" y="11076"/>
                  </a:lnTo>
                  <a:lnTo>
                    <a:pt x="10742" y="7640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564;p32"/>
            <p:cNvSpPr/>
            <p:nvPr/>
          </p:nvSpPr>
          <p:spPr>
            <a:xfrm flipH="1">
              <a:off x="9615783" y="4053581"/>
              <a:ext cx="297445" cy="1223065"/>
            </a:xfrm>
            <a:custGeom>
              <a:avLst/>
              <a:gdLst/>
              <a:ahLst/>
              <a:cxnLst/>
              <a:rect l="l" t="t" r="r" b="b"/>
              <a:pathLst>
                <a:path w="8007" h="32924" extrusionOk="0">
                  <a:moveTo>
                    <a:pt x="0" y="0"/>
                  </a:moveTo>
                  <a:lnTo>
                    <a:pt x="0" y="28921"/>
                  </a:lnTo>
                  <a:cubicBezTo>
                    <a:pt x="0" y="31156"/>
                    <a:pt x="1802" y="32924"/>
                    <a:pt x="4003" y="32924"/>
                  </a:cubicBezTo>
                  <a:cubicBezTo>
                    <a:pt x="6238" y="32924"/>
                    <a:pt x="8006" y="31156"/>
                    <a:pt x="8006" y="28921"/>
                  </a:cubicBezTo>
                  <a:lnTo>
                    <a:pt x="8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65;p32"/>
            <p:cNvSpPr/>
            <p:nvPr/>
          </p:nvSpPr>
          <p:spPr>
            <a:xfrm flipH="1">
              <a:off x="9665375" y="4254329"/>
              <a:ext cx="198297" cy="971497"/>
            </a:xfrm>
            <a:custGeom>
              <a:avLst/>
              <a:gdLst/>
              <a:ahLst/>
              <a:cxnLst/>
              <a:rect l="l" t="t" r="r" b="b"/>
              <a:pathLst>
                <a:path w="5338" h="26152" extrusionOk="0">
                  <a:moveTo>
                    <a:pt x="1" y="0"/>
                  </a:moveTo>
                  <a:lnTo>
                    <a:pt x="1" y="22983"/>
                  </a:lnTo>
                  <a:cubicBezTo>
                    <a:pt x="1" y="24751"/>
                    <a:pt x="1202" y="26152"/>
                    <a:pt x="2669" y="26152"/>
                  </a:cubicBezTo>
                  <a:cubicBezTo>
                    <a:pt x="4137" y="26152"/>
                    <a:pt x="5338" y="24718"/>
                    <a:pt x="5338" y="22983"/>
                  </a:cubicBezTo>
                  <a:lnTo>
                    <a:pt x="5338" y="0"/>
                  </a:ln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66;p32"/>
            <p:cNvSpPr/>
            <p:nvPr/>
          </p:nvSpPr>
          <p:spPr>
            <a:xfrm flipH="1">
              <a:off x="9615783" y="4053581"/>
              <a:ext cx="125189" cy="1221839"/>
            </a:xfrm>
            <a:custGeom>
              <a:avLst/>
              <a:gdLst/>
              <a:ahLst/>
              <a:cxnLst/>
              <a:rect l="l" t="t" r="r" b="b"/>
              <a:pathLst>
                <a:path w="3370" h="32891" extrusionOk="0">
                  <a:moveTo>
                    <a:pt x="0" y="0"/>
                  </a:moveTo>
                  <a:lnTo>
                    <a:pt x="0" y="32890"/>
                  </a:lnTo>
                  <a:cubicBezTo>
                    <a:pt x="1935" y="32590"/>
                    <a:pt x="3369" y="30922"/>
                    <a:pt x="3369" y="28921"/>
                  </a:cubicBezTo>
                  <a:lnTo>
                    <a:pt x="336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67;p32"/>
            <p:cNvSpPr/>
            <p:nvPr/>
          </p:nvSpPr>
          <p:spPr>
            <a:xfrm flipH="1">
              <a:off x="9541449" y="3938310"/>
              <a:ext cx="444886" cy="133882"/>
            </a:xfrm>
            <a:custGeom>
              <a:avLst/>
              <a:gdLst/>
              <a:ahLst/>
              <a:cxnLst/>
              <a:rect l="l" t="t" r="r" b="b"/>
              <a:pathLst>
                <a:path w="11976" h="3604" extrusionOk="0">
                  <a:moveTo>
                    <a:pt x="1735" y="1"/>
                  </a:moveTo>
                  <a:cubicBezTo>
                    <a:pt x="768" y="1"/>
                    <a:pt x="0" y="801"/>
                    <a:pt x="0" y="1735"/>
                  </a:cubicBezTo>
                  <a:lnTo>
                    <a:pt x="0" y="1902"/>
                  </a:lnTo>
                  <a:cubicBezTo>
                    <a:pt x="0" y="2836"/>
                    <a:pt x="801" y="3603"/>
                    <a:pt x="1735" y="3603"/>
                  </a:cubicBezTo>
                  <a:lnTo>
                    <a:pt x="10274" y="3603"/>
                  </a:lnTo>
                  <a:cubicBezTo>
                    <a:pt x="11175" y="3603"/>
                    <a:pt x="11942" y="2803"/>
                    <a:pt x="11976" y="1902"/>
                  </a:cubicBezTo>
                  <a:lnTo>
                    <a:pt x="11976" y="1735"/>
                  </a:lnTo>
                  <a:cubicBezTo>
                    <a:pt x="11976" y="768"/>
                    <a:pt x="11175" y="1"/>
                    <a:pt x="10274" y="1"/>
                  </a:cubicBez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568;p32"/>
            <p:cNvSpPr/>
            <p:nvPr/>
          </p:nvSpPr>
          <p:spPr>
            <a:xfrm flipH="1">
              <a:off x="9542675" y="3938310"/>
              <a:ext cx="199560" cy="132693"/>
            </a:xfrm>
            <a:custGeom>
              <a:avLst/>
              <a:gdLst/>
              <a:ahLst/>
              <a:cxnLst/>
              <a:rect l="l" t="t" r="r" b="b"/>
              <a:pathLst>
                <a:path w="5372" h="3572" extrusionOk="0">
                  <a:moveTo>
                    <a:pt x="1" y="1"/>
                  </a:moveTo>
                  <a:lnTo>
                    <a:pt x="1" y="3570"/>
                  </a:lnTo>
                  <a:lnTo>
                    <a:pt x="3570" y="3570"/>
                  </a:lnTo>
                  <a:cubicBezTo>
                    <a:pt x="3590" y="3571"/>
                    <a:pt x="3610" y="3571"/>
                    <a:pt x="3630" y="3571"/>
                  </a:cubicBezTo>
                  <a:cubicBezTo>
                    <a:pt x="4603" y="3571"/>
                    <a:pt x="5371" y="2783"/>
                    <a:pt x="5371" y="1802"/>
                  </a:cubicBezTo>
                  <a:cubicBezTo>
                    <a:pt x="5371" y="801"/>
                    <a:pt x="4571" y="1"/>
                    <a:pt x="35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569;p32"/>
            <p:cNvSpPr/>
            <p:nvPr/>
          </p:nvSpPr>
          <p:spPr>
            <a:xfrm flipH="1">
              <a:off x="9505527" y="4215881"/>
              <a:ext cx="627023" cy="80611"/>
            </a:xfrm>
            <a:custGeom>
              <a:avLst/>
              <a:gdLst/>
              <a:ahLst/>
              <a:cxnLst/>
              <a:rect l="l" t="t" r="r" b="b"/>
              <a:pathLst>
                <a:path w="16879" h="2170" extrusionOk="0">
                  <a:moveTo>
                    <a:pt x="1034" y="1"/>
                  </a:moveTo>
                  <a:cubicBezTo>
                    <a:pt x="467" y="1"/>
                    <a:pt x="0" y="468"/>
                    <a:pt x="0" y="1035"/>
                  </a:cubicBezTo>
                  <a:lnTo>
                    <a:pt x="0" y="1135"/>
                  </a:lnTo>
                  <a:cubicBezTo>
                    <a:pt x="0" y="1702"/>
                    <a:pt x="467" y="2169"/>
                    <a:pt x="1034" y="2169"/>
                  </a:cubicBezTo>
                  <a:lnTo>
                    <a:pt x="15845" y="2169"/>
                  </a:lnTo>
                  <a:cubicBezTo>
                    <a:pt x="16412" y="2169"/>
                    <a:pt x="16879" y="1702"/>
                    <a:pt x="16879" y="1135"/>
                  </a:cubicBezTo>
                  <a:lnTo>
                    <a:pt x="16879" y="1035"/>
                  </a:lnTo>
                  <a:cubicBezTo>
                    <a:pt x="16879" y="468"/>
                    <a:pt x="16412" y="1"/>
                    <a:pt x="15845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570;p32"/>
            <p:cNvSpPr/>
            <p:nvPr/>
          </p:nvSpPr>
          <p:spPr>
            <a:xfrm flipH="1">
              <a:off x="9505527" y="4215881"/>
              <a:ext cx="249078" cy="81837"/>
            </a:xfrm>
            <a:custGeom>
              <a:avLst/>
              <a:gdLst/>
              <a:ahLst/>
              <a:cxnLst/>
              <a:rect l="l" t="t" r="r" b="b"/>
              <a:pathLst>
                <a:path w="6705" h="2203" extrusionOk="0">
                  <a:moveTo>
                    <a:pt x="0" y="1"/>
                  </a:moveTo>
                  <a:lnTo>
                    <a:pt x="0" y="2203"/>
                  </a:lnTo>
                  <a:lnTo>
                    <a:pt x="5638" y="2203"/>
                  </a:lnTo>
                  <a:cubicBezTo>
                    <a:pt x="6205" y="2169"/>
                    <a:pt x="6705" y="1669"/>
                    <a:pt x="6705" y="1102"/>
                  </a:cubicBezTo>
                  <a:cubicBezTo>
                    <a:pt x="6705" y="501"/>
                    <a:pt x="6205" y="1"/>
                    <a:pt x="5638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571;p32"/>
            <p:cNvSpPr/>
            <p:nvPr/>
          </p:nvSpPr>
          <p:spPr>
            <a:xfrm flipH="1">
              <a:off x="10076754" y="3974269"/>
              <a:ext cx="55796" cy="1496920"/>
            </a:xfrm>
            <a:custGeom>
              <a:avLst/>
              <a:gdLst/>
              <a:ahLst/>
              <a:cxnLst/>
              <a:rect l="l" t="t" r="r" b="b"/>
              <a:pathLst>
                <a:path w="1502" h="40296" extrusionOk="0">
                  <a:moveTo>
                    <a:pt x="701" y="0"/>
                  </a:moveTo>
                  <a:cubicBezTo>
                    <a:pt x="334" y="0"/>
                    <a:pt x="0" y="300"/>
                    <a:pt x="0" y="701"/>
                  </a:cubicBezTo>
                  <a:lnTo>
                    <a:pt x="0" y="39562"/>
                  </a:lnTo>
                  <a:cubicBezTo>
                    <a:pt x="0" y="39962"/>
                    <a:pt x="300" y="40296"/>
                    <a:pt x="701" y="40296"/>
                  </a:cubicBezTo>
                  <a:lnTo>
                    <a:pt x="801" y="40296"/>
                  </a:lnTo>
                  <a:cubicBezTo>
                    <a:pt x="1168" y="40296"/>
                    <a:pt x="1501" y="39962"/>
                    <a:pt x="1501" y="39562"/>
                  </a:cubicBezTo>
                  <a:lnTo>
                    <a:pt x="1501" y="701"/>
                  </a:lnTo>
                  <a:cubicBezTo>
                    <a:pt x="1501" y="334"/>
                    <a:pt x="1201" y="0"/>
                    <a:pt x="801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572;p32"/>
            <p:cNvSpPr/>
            <p:nvPr/>
          </p:nvSpPr>
          <p:spPr>
            <a:xfrm flipH="1">
              <a:off x="9375397" y="5440171"/>
              <a:ext cx="903368" cy="162374"/>
            </a:xfrm>
            <a:custGeom>
              <a:avLst/>
              <a:gdLst/>
              <a:ahLst/>
              <a:cxnLst/>
              <a:rect l="l" t="t" r="r" b="b"/>
              <a:pathLst>
                <a:path w="24318" h="4371" extrusionOk="0">
                  <a:moveTo>
                    <a:pt x="2102" y="1"/>
                  </a:moveTo>
                  <a:cubicBezTo>
                    <a:pt x="934" y="1"/>
                    <a:pt x="0" y="935"/>
                    <a:pt x="0" y="2069"/>
                  </a:cubicBezTo>
                  <a:lnTo>
                    <a:pt x="0" y="2269"/>
                  </a:lnTo>
                  <a:cubicBezTo>
                    <a:pt x="0" y="3437"/>
                    <a:pt x="967" y="4371"/>
                    <a:pt x="2102" y="4371"/>
                  </a:cubicBezTo>
                  <a:lnTo>
                    <a:pt x="22249" y="4371"/>
                  </a:lnTo>
                  <a:cubicBezTo>
                    <a:pt x="23417" y="4371"/>
                    <a:pt x="24317" y="3437"/>
                    <a:pt x="24317" y="2269"/>
                  </a:cubicBezTo>
                  <a:lnTo>
                    <a:pt x="24317" y="2069"/>
                  </a:lnTo>
                  <a:cubicBezTo>
                    <a:pt x="24317" y="901"/>
                    <a:pt x="23350" y="1"/>
                    <a:pt x="22249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573;p32"/>
            <p:cNvSpPr/>
            <p:nvPr/>
          </p:nvSpPr>
          <p:spPr>
            <a:xfrm flipH="1">
              <a:off x="9991276" y="3885040"/>
              <a:ext cx="2074351" cy="2085532"/>
            </a:xfrm>
            <a:custGeom>
              <a:avLst/>
              <a:gdLst/>
              <a:ahLst/>
              <a:cxnLst/>
              <a:rect l="l" t="t" r="r" b="b"/>
              <a:pathLst>
                <a:path w="55840" h="56141" extrusionOk="0">
                  <a:moveTo>
                    <a:pt x="22750" y="1"/>
                  </a:moveTo>
                  <a:lnTo>
                    <a:pt x="22750" y="4070"/>
                  </a:lnTo>
                  <a:lnTo>
                    <a:pt x="1668" y="48369"/>
                  </a:lnTo>
                  <a:cubicBezTo>
                    <a:pt x="0" y="51804"/>
                    <a:pt x="2068" y="56141"/>
                    <a:pt x="5371" y="56141"/>
                  </a:cubicBezTo>
                  <a:lnTo>
                    <a:pt x="50436" y="56141"/>
                  </a:lnTo>
                  <a:cubicBezTo>
                    <a:pt x="53738" y="56141"/>
                    <a:pt x="55840" y="51804"/>
                    <a:pt x="54172" y="48369"/>
                  </a:cubicBezTo>
                  <a:lnTo>
                    <a:pt x="32824" y="3536"/>
                  </a:lnTo>
                  <a:lnTo>
                    <a:pt x="3282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574;p32"/>
            <p:cNvSpPr/>
            <p:nvPr/>
          </p:nvSpPr>
          <p:spPr>
            <a:xfrm flipH="1">
              <a:off x="10072630" y="4736326"/>
              <a:ext cx="1912460" cy="1175069"/>
            </a:xfrm>
            <a:custGeom>
              <a:avLst/>
              <a:gdLst/>
              <a:ahLst/>
              <a:cxnLst/>
              <a:rect l="l" t="t" r="r" b="b"/>
              <a:pathLst>
                <a:path w="51482" h="31632" extrusionOk="0">
                  <a:moveTo>
                    <a:pt x="13777" y="1"/>
                  </a:moveTo>
                  <a:lnTo>
                    <a:pt x="2068" y="24552"/>
                  </a:lnTo>
                  <a:cubicBezTo>
                    <a:pt x="0" y="28154"/>
                    <a:pt x="1668" y="31624"/>
                    <a:pt x="5404" y="31624"/>
                  </a:cubicBezTo>
                  <a:lnTo>
                    <a:pt x="46100" y="31624"/>
                  </a:lnTo>
                  <a:cubicBezTo>
                    <a:pt x="46199" y="31629"/>
                    <a:pt x="46298" y="31632"/>
                    <a:pt x="46394" y="31632"/>
                  </a:cubicBezTo>
                  <a:cubicBezTo>
                    <a:pt x="49770" y="31632"/>
                    <a:pt x="51481" y="28281"/>
                    <a:pt x="49536" y="24552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rgbClr val="3A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575;p32"/>
            <p:cNvSpPr/>
            <p:nvPr/>
          </p:nvSpPr>
          <p:spPr>
            <a:xfrm flipH="1">
              <a:off x="11265122" y="4823820"/>
              <a:ext cx="76859" cy="76859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5" y="1"/>
                  </a:moveTo>
                  <a:cubicBezTo>
                    <a:pt x="434" y="1"/>
                    <a:pt x="1" y="434"/>
                    <a:pt x="1" y="1035"/>
                  </a:cubicBezTo>
                  <a:cubicBezTo>
                    <a:pt x="1" y="1602"/>
                    <a:pt x="434" y="2069"/>
                    <a:pt x="1035" y="2069"/>
                  </a:cubicBezTo>
                  <a:cubicBezTo>
                    <a:pt x="1602" y="2069"/>
                    <a:pt x="2069" y="1602"/>
                    <a:pt x="2069" y="1035"/>
                  </a:cubicBezTo>
                  <a:cubicBezTo>
                    <a:pt x="2069" y="434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576;p32"/>
            <p:cNvSpPr/>
            <p:nvPr/>
          </p:nvSpPr>
          <p:spPr>
            <a:xfrm flipH="1">
              <a:off x="11069314" y="5108462"/>
              <a:ext cx="140086" cy="138823"/>
            </a:xfrm>
            <a:custGeom>
              <a:avLst/>
              <a:gdLst/>
              <a:ahLst/>
              <a:cxnLst/>
              <a:rect l="l" t="t" r="r" b="b"/>
              <a:pathLst>
                <a:path w="3771" h="3737" extrusionOk="0">
                  <a:moveTo>
                    <a:pt x="1869" y="1"/>
                  </a:moveTo>
                  <a:cubicBezTo>
                    <a:pt x="835" y="1"/>
                    <a:pt x="1" y="834"/>
                    <a:pt x="1" y="1869"/>
                  </a:cubicBezTo>
                  <a:cubicBezTo>
                    <a:pt x="1" y="2903"/>
                    <a:pt x="835" y="3737"/>
                    <a:pt x="1869" y="3737"/>
                  </a:cubicBezTo>
                  <a:cubicBezTo>
                    <a:pt x="2936" y="3737"/>
                    <a:pt x="3770" y="2903"/>
                    <a:pt x="3770" y="1869"/>
                  </a:cubicBezTo>
                  <a:cubicBezTo>
                    <a:pt x="3770" y="868"/>
                    <a:pt x="2936" y="1"/>
                    <a:pt x="18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577;p32"/>
            <p:cNvSpPr/>
            <p:nvPr/>
          </p:nvSpPr>
          <p:spPr>
            <a:xfrm flipH="1">
              <a:off x="11455952" y="5300518"/>
              <a:ext cx="161111" cy="161149"/>
            </a:xfrm>
            <a:custGeom>
              <a:avLst/>
              <a:gdLst/>
              <a:ahLst/>
              <a:cxnLst/>
              <a:rect l="l" t="t" r="r" b="b"/>
              <a:pathLst>
                <a:path w="4337" h="4338" extrusionOk="0">
                  <a:moveTo>
                    <a:pt x="2169" y="1"/>
                  </a:moveTo>
                  <a:cubicBezTo>
                    <a:pt x="968" y="1"/>
                    <a:pt x="0" y="935"/>
                    <a:pt x="0" y="2169"/>
                  </a:cubicBezTo>
                  <a:cubicBezTo>
                    <a:pt x="0" y="3370"/>
                    <a:pt x="968" y="4337"/>
                    <a:pt x="2169" y="4337"/>
                  </a:cubicBezTo>
                  <a:cubicBezTo>
                    <a:pt x="3369" y="4337"/>
                    <a:pt x="4337" y="3370"/>
                    <a:pt x="4337" y="2169"/>
                  </a:cubicBezTo>
                  <a:cubicBezTo>
                    <a:pt x="4337" y="1002"/>
                    <a:pt x="3369" y="1"/>
                    <a:pt x="21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578;p32"/>
            <p:cNvSpPr/>
            <p:nvPr/>
          </p:nvSpPr>
          <p:spPr>
            <a:xfrm flipH="1">
              <a:off x="10894250" y="5517314"/>
              <a:ext cx="79311" cy="79423"/>
            </a:xfrm>
            <a:custGeom>
              <a:avLst/>
              <a:gdLst/>
              <a:ahLst/>
              <a:cxnLst/>
              <a:rect l="l" t="t" r="r" b="b"/>
              <a:pathLst>
                <a:path w="2135" h="2138" extrusionOk="0">
                  <a:moveTo>
                    <a:pt x="1091" y="1"/>
                  </a:moveTo>
                  <a:cubicBezTo>
                    <a:pt x="1072" y="1"/>
                    <a:pt x="1053" y="1"/>
                    <a:pt x="1034" y="2"/>
                  </a:cubicBezTo>
                  <a:cubicBezTo>
                    <a:pt x="467" y="2"/>
                    <a:pt x="0" y="503"/>
                    <a:pt x="0" y="1070"/>
                  </a:cubicBezTo>
                  <a:cubicBezTo>
                    <a:pt x="0" y="1670"/>
                    <a:pt x="501" y="2137"/>
                    <a:pt x="1068" y="2137"/>
                  </a:cubicBezTo>
                  <a:cubicBezTo>
                    <a:pt x="1668" y="2137"/>
                    <a:pt x="2135" y="1637"/>
                    <a:pt x="2135" y="1037"/>
                  </a:cubicBezTo>
                  <a:cubicBezTo>
                    <a:pt x="2070" y="487"/>
                    <a:pt x="1662" y="1"/>
                    <a:pt x="1091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579;p32"/>
            <p:cNvSpPr/>
            <p:nvPr/>
          </p:nvSpPr>
          <p:spPr>
            <a:xfrm flipH="1">
              <a:off x="11123848" y="5601134"/>
              <a:ext cx="187152" cy="165123"/>
            </a:xfrm>
            <a:custGeom>
              <a:avLst/>
              <a:gdLst/>
              <a:ahLst/>
              <a:cxnLst/>
              <a:rect l="l" t="t" r="r" b="b"/>
              <a:pathLst>
                <a:path w="5038" h="4445" extrusionOk="0">
                  <a:moveTo>
                    <a:pt x="2494" y="0"/>
                  </a:moveTo>
                  <a:cubicBezTo>
                    <a:pt x="2265" y="0"/>
                    <a:pt x="2032" y="34"/>
                    <a:pt x="1802" y="104"/>
                  </a:cubicBezTo>
                  <a:cubicBezTo>
                    <a:pt x="634" y="505"/>
                    <a:pt x="1" y="1739"/>
                    <a:pt x="368" y="2906"/>
                  </a:cubicBezTo>
                  <a:cubicBezTo>
                    <a:pt x="664" y="3850"/>
                    <a:pt x="1570" y="4445"/>
                    <a:pt x="2523" y="4445"/>
                  </a:cubicBezTo>
                  <a:cubicBezTo>
                    <a:pt x="2750" y="4445"/>
                    <a:pt x="2979" y="4411"/>
                    <a:pt x="3203" y="4341"/>
                  </a:cubicBezTo>
                  <a:cubicBezTo>
                    <a:pt x="4370" y="3940"/>
                    <a:pt x="5038" y="2706"/>
                    <a:pt x="4671" y="1539"/>
                  </a:cubicBezTo>
                  <a:cubicBezTo>
                    <a:pt x="4347" y="595"/>
                    <a:pt x="3457" y="0"/>
                    <a:pt x="2494" y="0"/>
                  </a:cubicBezTo>
                  <a:close/>
                </a:path>
              </a:pathLst>
            </a:custGeom>
            <a:solidFill>
              <a:srgbClr val="35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580;p32"/>
            <p:cNvSpPr/>
            <p:nvPr/>
          </p:nvSpPr>
          <p:spPr>
            <a:xfrm flipH="1">
              <a:off x="11146359" y="5640882"/>
              <a:ext cx="45692" cy="106912"/>
            </a:xfrm>
            <a:custGeom>
              <a:avLst/>
              <a:gdLst/>
              <a:ahLst/>
              <a:cxnLst/>
              <a:rect l="l" t="t" r="r" b="b"/>
              <a:pathLst>
                <a:path w="1230" h="2878" extrusionOk="0">
                  <a:moveTo>
                    <a:pt x="838" y="1"/>
                  </a:moveTo>
                  <a:cubicBezTo>
                    <a:pt x="837" y="1"/>
                    <a:pt x="836" y="1"/>
                    <a:pt x="835" y="2"/>
                  </a:cubicBezTo>
                  <a:cubicBezTo>
                    <a:pt x="735" y="2"/>
                    <a:pt x="835" y="535"/>
                    <a:pt x="568" y="1469"/>
                  </a:cubicBezTo>
                  <a:cubicBezTo>
                    <a:pt x="334" y="2370"/>
                    <a:pt x="1" y="2837"/>
                    <a:pt x="34" y="2870"/>
                  </a:cubicBezTo>
                  <a:cubicBezTo>
                    <a:pt x="41" y="2875"/>
                    <a:pt x="50" y="2877"/>
                    <a:pt x="60" y="2877"/>
                  </a:cubicBezTo>
                  <a:cubicBezTo>
                    <a:pt x="201" y="2877"/>
                    <a:pt x="651" y="2465"/>
                    <a:pt x="868" y="1936"/>
                  </a:cubicBezTo>
                  <a:cubicBezTo>
                    <a:pt x="1229" y="1017"/>
                    <a:pt x="912" y="1"/>
                    <a:pt x="838" y="1"/>
                  </a:cubicBezTo>
                  <a:close/>
                </a:path>
              </a:pathLst>
            </a:custGeom>
            <a:solidFill>
              <a:srgbClr val="E6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581;p32"/>
            <p:cNvSpPr/>
            <p:nvPr/>
          </p:nvSpPr>
          <p:spPr>
            <a:xfrm flipH="1">
              <a:off x="9991276" y="3885040"/>
              <a:ext cx="1009946" cy="2088021"/>
            </a:xfrm>
            <a:custGeom>
              <a:avLst/>
              <a:gdLst/>
              <a:ahLst/>
              <a:cxnLst/>
              <a:rect l="l" t="t" r="r" b="b"/>
              <a:pathLst>
                <a:path w="27187" h="56208" extrusionOk="0">
                  <a:moveTo>
                    <a:pt x="1" y="1"/>
                  </a:moveTo>
                  <a:lnTo>
                    <a:pt x="9875" y="56207"/>
                  </a:lnTo>
                  <a:lnTo>
                    <a:pt x="21783" y="56207"/>
                  </a:lnTo>
                  <a:cubicBezTo>
                    <a:pt x="25085" y="56141"/>
                    <a:pt x="27187" y="51804"/>
                    <a:pt x="25519" y="48369"/>
                  </a:cubicBezTo>
                  <a:lnTo>
                    <a:pt x="4171" y="3536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582;p32"/>
            <p:cNvSpPr/>
            <p:nvPr/>
          </p:nvSpPr>
          <p:spPr>
            <a:xfrm flipH="1">
              <a:off x="10744677" y="3798299"/>
              <a:ext cx="568812" cy="114045"/>
            </a:xfrm>
            <a:custGeom>
              <a:avLst/>
              <a:gdLst/>
              <a:ahLst/>
              <a:cxnLst/>
              <a:rect l="l" t="t" r="r" b="b"/>
              <a:pathLst>
                <a:path w="15312" h="3070" extrusionOk="0">
                  <a:moveTo>
                    <a:pt x="1569" y="1"/>
                  </a:moveTo>
                  <a:cubicBezTo>
                    <a:pt x="735" y="1"/>
                    <a:pt x="1" y="701"/>
                    <a:pt x="1" y="1535"/>
                  </a:cubicBezTo>
                  <a:cubicBezTo>
                    <a:pt x="1" y="2402"/>
                    <a:pt x="668" y="3069"/>
                    <a:pt x="1569" y="3069"/>
                  </a:cubicBezTo>
                  <a:lnTo>
                    <a:pt x="13777" y="3069"/>
                  </a:lnTo>
                  <a:cubicBezTo>
                    <a:pt x="14611" y="3069"/>
                    <a:pt x="15312" y="2369"/>
                    <a:pt x="15312" y="1535"/>
                  </a:cubicBezTo>
                  <a:cubicBezTo>
                    <a:pt x="15312" y="701"/>
                    <a:pt x="14611" y="1"/>
                    <a:pt x="13777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583;p32"/>
            <p:cNvSpPr/>
            <p:nvPr/>
          </p:nvSpPr>
          <p:spPr>
            <a:xfrm flipH="1">
              <a:off x="10744677" y="3798299"/>
              <a:ext cx="256545" cy="114045"/>
            </a:xfrm>
            <a:custGeom>
              <a:avLst/>
              <a:gdLst/>
              <a:ahLst/>
              <a:cxnLst/>
              <a:rect l="l" t="t" r="r" b="b"/>
              <a:pathLst>
                <a:path w="6906" h="3070" extrusionOk="0">
                  <a:moveTo>
                    <a:pt x="1" y="1"/>
                  </a:moveTo>
                  <a:lnTo>
                    <a:pt x="1" y="3069"/>
                  </a:lnTo>
                  <a:lnTo>
                    <a:pt x="5371" y="3069"/>
                  </a:lnTo>
                  <a:cubicBezTo>
                    <a:pt x="6239" y="3069"/>
                    <a:pt x="6906" y="2402"/>
                    <a:pt x="6906" y="1535"/>
                  </a:cubicBezTo>
                  <a:cubicBezTo>
                    <a:pt x="6906" y="701"/>
                    <a:pt x="6205" y="1"/>
                    <a:pt x="537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584;p32"/>
            <p:cNvSpPr/>
            <p:nvPr/>
          </p:nvSpPr>
          <p:spPr>
            <a:xfrm flipH="1">
              <a:off x="8218047" y="3882551"/>
              <a:ext cx="1335809" cy="1644398"/>
            </a:xfrm>
            <a:custGeom>
              <a:avLst/>
              <a:gdLst/>
              <a:ahLst/>
              <a:cxnLst/>
              <a:rect l="l" t="t" r="r" b="b"/>
              <a:pathLst>
                <a:path w="35959" h="44266" extrusionOk="0">
                  <a:moveTo>
                    <a:pt x="11942" y="1"/>
                  </a:moveTo>
                  <a:lnTo>
                    <a:pt x="11942" y="9341"/>
                  </a:lnTo>
                  <a:cubicBezTo>
                    <a:pt x="4970" y="11809"/>
                    <a:pt x="0" y="18481"/>
                    <a:pt x="0" y="26286"/>
                  </a:cubicBezTo>
                  <a:cubicBezTo>
                    <a:pt x="0" y="36193"/>
                    <a:pt x="8072" y="44266"/>
                    <a:pt x="17980" y="44266"/>
                  </a:cubicBezTo>
                  <a:cubicBezTo>
                    <a:pt x="27920" y="44266"/>
                    <a:pt x="35959" y="36193"/>
                    <a:pt x="35959" y="26286"/>
                  </a:cubicBezTo>
                  <a:cubicBezTo>
                    <a:pt x="35959" y="18481"/>
                    <a:pt x="30955" y="11809"/>
                    <a:pt x="23984" y="9341"/>
                  </a:cubicBezTo>
                  <a:lnTo>
                    <a:pt x="2398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585;p32"/>
            <p:cNvSpPr/>
            <p:nvPr/>
          </p:nvSpPr>
          <p:spPr>
            <a:xfrm flipH="1">
              <a:off x="8286177" y="4872659"/>
              <a:ext cx="1199550" cy="599793"/>
            </a:xfrm>
            <a:custGeom>
              <a:avLst/>
              <a:gdLst/>
              <a:ahLst/>
              <a:cxnLst/>
              <a:rect l="l" t="t" r="r" b="b"/>
              <a:pathLst>
                <a:path w="32291" h="16146" extrusionOk="0">
                  <a:moveTo>
                    <a:pt x="1" y="0"/>
                  </a:moveTo>
                  <a:cubicBezTo>
                    <a:pt x="1" y="8940"/>
                    <a:pt x="7239" y="16145"/>
                    <a:pt x="16146" y="16145"/>
                  </a:cubicBezTo>
                  <a:cubicBezTo>
                    <a:pt x="25085" y="16145"/>
                    <a:pt x="32290" y="8940"/>
                    <a:pt x="32290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586;p32"/>
            <p:cNvSpPr/>
            <p:nvPr/>
          </p:nvSpPr>
          <p:spPr>
            <a:xfrm flipH="1">
              <a:off x="8218047" y="3882551"/>
              <a:ext cx="785646" cy="1644398"/>
            </a:xfrm>
            <a:custGeom>
              <a:avLst/>
              <a:gdLst/>
              <a:ahLst/>
              <a:cxnLst/>
              <a:rect l="l" t="t" r="r" b="b"/>
              <a:pathLst>
                <a:path w="21149" h="44266" extrusionOk="0">
                  <a:moveTo>
                    <a:pt x="2936" y="1"/>
                  </a:moveTo>
                  <a:lnTo>
                    <a:pt x="2936" y="9341"/>
                  </a:lnTo>
                  <a:cubicBezTo>
                    <a:pt x="9874" y="11809"/>
                    <a:pt x="14845" y="18481"/>
                    <a:pt x="14845" y="26286"/>
                  </a:cubicBezTo>
                  <a:cubicBezTo>
                    <a:pt x="14845" y="35126"/>
                    <a:pt x="8440" y="42498"/>
                    <a:pt x="1" y="43966"/>
                  </a:cubicBezTo>
                  <a:cubicBezTo>
                    <a:pt x="1001" y="44132"/>
                    <a:pt x="2035" y="44266"/>
                    <a:pt x="3136" y="44266"/>
                  </a:cubicBezTo>
                  <a:cubicBezTo>
                    <a:pt x="13043" y="44266"/>
                    <a:pt x="21116" y="36193"/>
                    <a:pt x="21116" y="26286"/>
                  </a:cubicBezTo>
                  <a:cubicBezTo>
                    <a:pt x="21149" y="18481"/>
                    <a:pt x="16145" y="11809"/>
                    <a:pt x="9174" y="9341"/>
                  </a:cubicBezTo>
                  <a:lnTo>
                    <a:pt x="917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587;p32"/>
            <p:cNvSpPr/>
            <p:nvPr/>
          </p:nvSpPr>
          <p:spPr>
            <a:xfrm flipH="1">
              <a:off x="8584811" y="3774747"/>
              <a:ext cx="615916" cy="122737"/>
            </a:xfrm>
            <a:custGeom>
              <a:avLst/>
              <a:gdLst/>
              <a:ahLst/>
              <a:cxnLst/>
              <a:rect l="l" t="t" r="r" b="b"/>
              <a:pathLst>
                <a:path w="16580" h="3304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lnTo>
                    <a:pt x="34" y="2202"/>
                  </a:lnTo>
                  <a:cubicBezTo>
                    <a:pt x="1" y="2803"/>
                    <a:pt x="501" y="3303"/>
                    <a:pt x="1135" y="3303"/>
                  </a:cubicBezTo>
                  <a:lnTo>
                    <a:pt x="15479" y="3303"/>
                  </a:lnTo>
                  <a:cubicBezTo>
                    <a:pt x="16112" y="3303"/>
                    <a:pt x="16579" y="2803"/>
                    <a:pt x="16579" y="2202"/>
                  </a:cubicBezTo>
                  <a:lnTo>
                    <a:pt x="16579" y="1068"/>
                  </a:lnTo>
                  <a:cubicBezTo>
                    <a:pt x="16579" y="468"/>
                    <a:pt x="16079" y="1"/>
                    <a:pt x="1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588;p32"/>
            <p:cNvSpPr/>
            <p:nvPr/>
          </p:nvSpPr>
          <p:spPr>
            <a:xfrm flipH="1">
              <a:off x="8584811" y="3773521"/>
              <a:ext cx="309815" cy="123963"/>
            </a:xfrm>
            <a:custGeom>
              <a:avLst/>
              <a:gdLst/>
              <a:ahLst/>
              <a:cxnLst/>
              <a:rect l="l" t="t" r="r" b="b"/>
              <a:pathLst>
                <a:path w="8340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7739" y="3336"/>
                  </a:lnTo>
                  <a:cubicBezTo>
                    <a:pt x="8072" y="3336"/>
                    <a:pt x="8339" y="3069"/>
                    <a:pt x="8339" y="2736"/>
                  </a:cubicBezTo>
                  <a:lnTo>
                    <a:pt x="8339" y="567"/>
                  </a:lnTo>
                  <a:cubicBezTo>
                    <a:pt x="8339" y="234"/>
                    <a:pt x="8072" y="0"/>
                    <a:pt x="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589;p32"/>
            <p:cNvSpPr/>
            <p:nvPr/>
          </p:nvSpPr>
          <p:spPr>
            <a:xfrm flipH="1">
              <a:off x="7837613" y="5077123"/>
              <a:ext cx="2086759" cy="980190"/>
            </a:xfrm>
            <a:custGeom>
              <a:avLst/>
              <a:gdLst/>
              <a:ahLst/>
              <a:cxnLst/>
              <a:rect l="l" t="t" r="r" b="b"/>
              <a:pathLst>
                <a:path w="56174" h="26386" extrusionOk="0">
                  <a:moveTo>
                    <a:pt x="10941" y="0"/>
                  </a:moveTo>
                  <a:cubicBezTo>
                    <a:pt x="10074" y="0"/>
                    <a:pt x="9307" y="701"/>
                    <a:pt x="9307" y="1635"/>
                  </a:cubicBezTo>
                  <a:cubicBezTo>
                    <a:pt x="9307" y="2502"/>
                    <a:pt x="10007" y="3269"/>
                    <a:pt x="10941" y="3269"/>
                  </a:cubicBezTo>
                  <a:lnTo>
                    <a:pt x="11108" y="3269"/>
                  </a:lnTo>
                  <a:lnTo>
                    <a:pt x="434" y="23951"/>
                  </a:lnTo>
                  <a:cubicBezTo>
                    <a:pt x="0" y="24718"/>
                    <a:pt x="334" y="25719"/>
                    <a:pt x="1134" y="26119"/>
                  </a:cubicBezTo>
                  <a:cubicBezTo>
                    <a:pt x="1365" y="26234"/>
                    <a:pt x="1612" y="26289"/>
                    <a:pt x="1855" y="26289"/>
                  </a:cubicBezTo>
                  <a:cubicBezTo>
                    <a:pt x="2458" y="26289"/>
                    <a:pt x="3041" y="25955"/>
                    <a:pt x="3303" y="25385"/>
                  </a:cubicBezTo>
                  <a:lnTo>
                    <a:pt x="14744" y="3202"/>
                  </a:lnTo>
                  <a:lnTo>
                    <a:pt x="26519" y="3202"/>
                  </a:lnTo>
                  <a:lnTo>
                    <a:pt x="26519" y="24785"/>
                  </a:lnTo>
                  <a:cubicBezTo>
                    <a:pt x="26519" y="25652"/>
                    <a:pt x="27253" y="26386"/>
                    <a:pt x="28154" y="26386"/>
                  </a:cubicBezTo>
                  <a:cubicBezTo>
                    <a:pt x="29021" y="26386"/>
                    <a:pt x="29788" y="25685"/>
                    <a:pt x="29788" y="24785"/>
                  </a:cubicBezTo>
                  <a:lnTo>
                    <a:pt x="29788" y="3202"/>
                  </a:lnTo>
                  <a:lnTo>
                    <a:pt x="41497" y="3202"/>
                  </a:lnTo>
                  <a:lnTo>
                    <a:pt x="52938" y="25385"/>
                  </a:lnTo>
                  <a:cubicBezTo>
                    <a:pt x="53223" y="25955"/>
                    <a:pt x="53796" y="26289"/>
                    <a:pt x="54391" y="26289"/>
                  </a:cubicBezTo>
                  <a:cubicBezTo>
                    <a:pt x="54632" y="26289"/>
                    <a:pt x="54876" y="26234"/>
                    <a:pt x="55106" y="26119"/>
                  </a:cubicBezTo>
                  <a:cubicBezTo>
                    <a:pt x="55907" y="25685"/>
                    <a:pt x="56174" y="24718"/>
                    <a:pt x="55807" y="23951"/>
                  </a:cubicBezTo>
                  <a:lnTo>
                    <a:pt x="45133" y="3269"/>
                  </a:lnTo>
                  <a:lnTo>
                    <a:pt x="45366" y="3269"/>
                  </a:lnTo>
                  <a:cubicBezTo>
                    <a:pt x="46267" y="3269"/>
                    <a:pt x="47001" y="2535"/>
                    <a:pt x="47001" y="1635"/>
                  </a:cubicBezTo>
                  <a:cubicBezTo>
                    <a:pt x="47001" y="767"/>
                    <a:pt x="46300" y="0"/>
                    <a:pt x="45366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590;p32"/>
            <p:cNvSpPr/>
            <p:nvPr/>
          </p:nvSpPr>
          <p:spPr>
            <a:xfrm flipH="1">
              <a:off x="8817767" y="5372041"/>
              <a:ext cx="121474" cy="826546"/>
            </a:xfrm>
            <a:custGeom>
              <a:avLst/>
              <a:gdLst/>
              <a:ahLst/>
              <a:cxnLst/>
              <a:rect l="l" t="t" r="r" b="b"/>
              <a:pathLst>
                <a:path w="3270" h="22250" extrusionOk="0">
                  <a:moveTo>
                    <a:pt x="3269" y="0"/>
                  </a:moveTo>
                  <a:lnTo>
                    <a:pt x="0" y="1568"/>
                  </a:lnTo>
                  <a:lnTo>
                    <a:pt x="0" y="20615"/>
                  </a:lnTo>
                  <a:lnTo>
                    <a:pt x="34" y="20615"/>
                  </a:lnTo>
                  <a:cubicBezTo>
                    <a:pt x="34" y="21482"/>
                    <a:pt x="734" y="22249"/>
                    <a:pt x="1635" y="22249"/>
                  </a:cubicBezTo>
                  <a:cubicBezTo>
                    <a:pt x="2535" y="22249"/>
                    <a:pt x="3269" y="21549"/>
                    <a:pt x="3269" y="20615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591;p32"/>
            <p:cNvSpPr/>
            <p:nvPr/>
          </p:nvSpPr>
          <p:spPr>
            <a:xfrm flipH="1">
              <a:off x="7837606" y="5078201"/>
              <a:ext cx="913287" cy="971545"/>
            </a:xfrm>
            <a:custGeom>
              <a:avLst/>
              <a:gdLst/>
              <a:ahLst/>
              <a:cxnLst/>
              <a:rect l="l" t="t" r="r" b="b"/>
              <a:pathLst>
                <a:path w="24585" h="26290" extrusionOk="0">
                  <a:moveTo>
                    <a:pt x="6572" y="1"/>
                  </a:moveTo>
                  <a:lnTo>
                    <a:pt x="0" y="3270"/>
                  </a:lnTo>
                  <a:lnTo>
                    <a:pt x="9874" y="3270"/>
                  </a:lnTo>
                  <a:lnTo>
                    <a:pt x="9874" y="3236"/>
                  </a:lnTo>
                  <a:lnTo>
                    <a:pt x="21282" y="25419"/>
                  </a:lnTo>
                  <a:cubicBezTo>
                    <a:pt x="21590" y="25964"/>
                    <a:pt x="22167" y="26290"/>
                    <a:pt x="22751" y="26290"/>
                  </a:cubicBezTo>
                  <a:cubicBezTo>
                    <a:pt x="22989" y="26290"/>
                    <a:pt x="23228" y="26235"/>
                    <a:pt x="23451" y="26119"/>
                  </a:cubicBezTo>
                  <a:cubicBezTo>
                    <a:pt x="24251" y="25686"/>
                    <a:pt x="24585" y="24752"/>
                    <a:pt x="24184" y="23951"/>
                  </a:cubicBezTo>
                  <a:lnTo>
                    <a:pt x="13510" y="3270"/>
                  </a:lnTo>
                  <a:lnTo>
                    <a:pt x="13744" y="3270"/>
                  </a:lnTo>
                  <a:cubicBezTo>
                    <a:pt x="14611" y="3270"/>
                    <a:pt x="15378" y="2569"/>
                    <a:pt x="15378" y="1635"/>
                  </a:cubicBezTo>
                  <a:cubicBezTo>
                    <a:pt x="15378" y="768"/>
                    <a:pt x="14678" y="1"/>
                    <a:pt x="1374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592;p32"/>
            <p:cNvSpPr/>
            <p:nvPr/>
          </p:nvSpPr>
          <p:spPr>
            <a:xfrm flipH="1">
              <a:off x="9591005" y="5611201"/>
              <a:ext cx="332141" cy="442508"/>
            </a:xfrm>
            <a:custGeom>
              <a:avLst/>
              <a:gdLst/>
              <a:ahLst/>
              <a:cxnLst/>
              <a:rect l="l" t="t" r="r" b="b"/>
              <a:pathLst>
                <a:path w="8941" h="11912" extrusionOk="0">
                  <a:moveTo>
                    <a:pt x="8940" y="0"/>
                  </a:moveTo>
                  <a:lnTo>
                    <a:pt x="4070" y="2435"/>
                  </a:lnTo>
                  <a:lnTo>
                    <a:pt x="401" y="9507"/>
                  </a:lnTo>
                  <a:cubicBezTo>
                    <a:pt x="1" y="10341"/>
                    <a:pt x="301" y="11308"/>
                    <a:pt x="1101" y="11742"/>
                  </a:cubicBezTo>
                  <a:cubicBezTo>
                    <a:pt x="1332" y="11857"/>
                    <a:pt x="1579" y="11912"/>
                    <a:pt x="1822" y="11912"/>
                  </a:cubicBezTo>
                  <a:cubicBezTo>
                    <a:pt x="2425" y="11912"/>
                    <a:pt x="3008" y="11578"/>
                    <a:pt x="3270" y="11008"/>
                  </a:cubicBezTo>
                  <a:lnTo>
                    <a:pt x="8940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593;p32"/>
            <p:cNvSpPr/>
            <p:nvPr/>
          </p:nvSpPr>
          <p:spPr>
            <a:xfrm flipH="1">
              <a:off x="9478260" y="4688033"/>
              <a:ext cx="1479573" cy="1491980"/>
            </a:xfrm>
            <a:custGeom>
              <a:avLst/>
              <a:gdLst/>
              <a:ahLst/>
              <a:cxnLst/>
              <a:rect l="l" t="t" r="r" b="b"/>
              <a:pathLst>
                <a:path w="39829" h="40163" extrusionOk="0">
                  <a:moveTo>
                    <a:pt x="16245" y="0"/>
                  </a:moveTo>
                  <a:lnTo>
                    <a:pt x="16245" y="2935"/>
                  </a:lnTo>
                  <a:lnTo>
                    <a:pt x="1168" y="34591"/>
                  </a:lnTo>
                  <a:cubicBezTo>
                    <a:pt x="0" y="37027"/>
                    <a:pt x="1435" y="40162"/>
                    <a:pt x="3836" y="40162"/>
                  </a:cubicBezTo>
                  <a:lnTo>
                    <a:pt x="36059" y="40162"/>
                  </a:lnTo>
                  <a:cubicBezTo>
                    <a:pt x="38394" y="40162"/>
                    <a:pt x="39829" y="37093"/>
                    <a:pt x="38695" y="34591"/>
                  </a:cubicBezTo>
                  <a:lnTo>
                    <a:pt x="23417" y="2569"/>
                  </a:lnTo>
                  <a:lnTo>
                    <a:pt x="23417" y="0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594;p32"/>
            <p:cNvSpPr/>
            <p:nvPr/>
          </p:nvSpPr>
          <p:spPr>
            <a:xfrm flipH="1">
              <a:off x="9534205" y="5297671"/>
              <a:ext cx="1370357" cy="839139"/>
            </a:xfrm>
            <a:custGeom>
              <a:avLst/>
              <a:gdLst/>
              <a:ahLst/>
              <a:cxnLst/>
              <a:rect l="l" t="t" r="r" b="b"/>
              <a:pathLst>
                <a:path w="36889" h="22589" extrusionOk="0">
                  <a:moveTo>
                    <a:pt x="9908" y="1"/>
                  </a:moveTo>
                  <a:lnTo>
                    <a:pt x="1502" y="17547"/>
                  </a:lnTo>
                  <a:cubicBezTo>
                    <a:pt x="1" y="20082"/>
                    <a:pt x="1235" y="22584"/>
                    <a:pt x="3937" y="22584"/>
                  </a:cubicBezTo>
                  <a:lnTo>
                    <a:pt x="33024" y="22584"/>
                  </a:lnTo>
                  <a:cubicBezTo>
                    <a:pt x="33089" y="22587"/>
                    <a:pt x="33153" y="22589"/>
                    <a:pt x="33217" y="22589"/>
                  </a:cubicBezTo>
                  <a:cubicBezTo>
                    <a:pt x="35597" y="22589"/>
                    <a:pt x="36889" y="20178"/>
                    <a:pt x="35459" y="17547"/>
                  </a:cubicBezTo>
                  <a:lnTo>
                    <a:pt x="27087" y="1"/>
                  </a:lnTo>
                  <a:close/>
                </a:path>
              </a:pathLst>
            </a:custGeom>
            <a:solidFill>
              <a:srgbClr val="3C8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595;p32"/>
            <p:cNvSpPr/>
            <p:nvPr/>
          </p:nvSpPr>
          <p:spPr>
            <a:xfrm flipH="1">
              <a:off x="10519714" y="5639394"/>
              <a:ext cx="124526" cy="124526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0" y="835"/>
                    <a:pt x="0" y="1835"/>
                  </a:cubicBezTo>
                  <a:cubicBezTo>
                    <a:pt x="0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01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596;p32"/>
            <p:cNvSpPr/>
            <p:nvPr/>
          </p:nvSpPr>
          <p:spPr>
            <a:xfrm flipH="1">
              <a:off x="10269205" y="5416792"/>
              <a:ext cx="78085" cy="77082"/>
            </a:xfrm>
            <a:custGeom>
              <a:avLst/>
              <a:gdLst/>
              <a:ahLst/>
              <a:cxnLst/>
              <a:rect l="l" t="t" r="r" b="b"/>
              <a:pathLst>
                <a:path w="2102" h="2075" extrusionOk="0">
                  <a:moveTo>
                    <a:pt x="1169" y="1"/>
                  </a:moveTo>
                  <a:cubicBezTo>
                    <a:pt x="1136" y="1"/>
                    <a:pt x="1102" y="2"/>
                    <a:pt x="1067" y="7"/>
                  </a:cubicBezTo>
                  <a:cubicBezTo>
                    <a:pt x="467" y="7"/>
                    <a:pt x="0" y="440"/>
                    <a:pt x="0" y="1041"/>
                  </a:cubicBezTo>
                  <a:cubicBezTo>
                    <a:pt x="0" y="1608"/>
                    <a:pt x="467" y="2075"/>
                    <a:pt x="1067" y="2075"/>
                  </a:cubicBezTo>
                  <a:cubicBezTo>
                    <a:pt x="1635" y="2075"/>
                    <a:pt x="2102" y="1608"/>
                    <a:pt x="2102" y="1041"/>
                  </a:cubicBezTo>
                  <a:cubicBezTo>
                    <a:pt x="2102" y="476"/>
                    <a:pt x="1689" y="1"/>
                    <a:pt x="1169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597;p32"/>
            <p:cNvSpPr/>
            <p:nvPr/>
          </p:nvSpPr>
          <p:spPr>
            <a:xfrm flipH="1">
              <a:off x="10177401" y="5710583"/>
              <a:ext cx="118443" cy="118443"/>
            </a:xfrm>
            <a:custGeom>
              <a:avLst/>
              <a:gdLst/>
              <a:ahLst/>
              <a:cxnLst/>
              <a:rect l="l" t="t" r="r" b="b"/>
              <a:pathLst>
                <a:path w="3737" h="3737" extrusionOk="0">
                  <a:moveTo>
                    <a:pt x="1868" y="1"/>
                  </a:moveTo>
                  <a:cubicBezTo>
                    <a:pt x="834" y="1"/>
                    <a:pt x="0" y="835"/>
                    <a:pt x="0" y="1869"/>
                  </a:cubicBezTo>
                  <a:cubicBezTo>
                    <a:pt x="0" y="2903"/>
                    <a:pt x="834" y="3737"/>
                    <a:pt x="1868" y="3737"/>
                  </a:cubicBezTo>
                  <a:cubicBezTo>
                    <a:pt x="2902" y="3737"/>
                    <a:pt x="3736" y="2903"/>
                    <a:pt x="3736" y="1869"/>
                  </a:cubicBezTo>
                  <a:cubicBezTo>
                    <a:pt x="3736" y="868"/>
                    <a:pt x="2902" y="34"/>
                    <a:pt x="1868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598;p32"/>
            <p:cNvSpPr/>
            <p:nvPr/>
          </p:nvSpPr>
          <p:spPr>
            <a:xfrm flipH="1">
              <a:off x="9478260" y="4688033"/>
              <a:ext cx="721231" cy="1491980"/>
            </a:xfrm>
            <a:custGeom>
              <a:avLst/>
              <a:gdLst/>
              <a:ahLst/>
              <a:cxnLst/>
              <a:rect l="l" t="t" r="r" b="b"/>
              <a:pathLst>
                <a:path w="19415" h="40163" extrusionOk="0">
                  <a:moveTo>
                    <a:pt x="1" y="0"/>
                  </a:moveTo>
                  <a:lnTo>
                    <a:pt x="7106" y="40162"/>
                  </a:lnTo>
                  <a:lnTo>
                    <a:pt x="15612" y="40162"/>
                  </a:lnTo>
                  <a:cubicBezTo>
                    <a:pt x="17980" y="40162"/>
                    <a:pt x="19415" y="37093"/>
                    <a:pt x="18281" y="34591"/>
                  </a:cubicBezTo>
                  <a:lnTo>
                    <a:pt x="3003" y="2569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599;p32"/>
            <p:cNvSpPr/>
            <p:nvPr/>
          </p:nvSpPr>
          <p:spPr>
            <a:xfrm flipH="1">
              <a:off x="10014791" y="4628522"/>
              <a:ext cx="407738" cy="80611"/>
            </a:xfrm>
            <a:custGeom>
              <a:avLst/>
              <a:gdLst/>
              <a:ahLst/>
              <a:cxnLst/>
              <a:rect l="l" t="t" r="r" b="b"/>
              <a:pathLst>
                <a:path w="10976" h="2170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cubicBezTo>
                    <a:pt x="1" y="1669"/>
                    <a:pt x="501" y="2169"/>
                    <a:pt x="1135" y="2169"/>
                  </a:cubicBezTo>
                  <a:lnTo>
                    <a:pt x="9874" y="2169"/>
                  </a:lnTo>
                  <a:cubicBezTo>
                    <a:pt x="10508" y="2169"/>
                    <a:pt x="10975" y="1669"/>
                    <a:pt x="10975" y="1068"/>
                  </a:cubicBezTo>
                  <a:cubicBezTo>
                    <a:pt x="10975" y="435"/>
                    <a:pt x="10475" y="1"/>
                    <a:pt x="9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600;p32"/>
            <p:cNvSpPr/>
            <p:nvPr/>
          </p:nvSpPr>
          <p:spPr>
            <a:xfrm flipH="1">
              <a:off x="10014791" y="4628522"/>
              <a:ext cx="183437" cy="81837"/>
            </a:xfrm>
            <a:custGeom>
              <a:avLst/>
              <a:gdLst/>
              <a:ahLst/>
              <a:cxnLst/>
              <a:rect l="l" t="t" r="r" b="b"/>
              <a:pathLst>
                <a:path w="4938" h="2203" extrusionOk="0">
                  <a:moveTo>
                    <a:pt x="0" y="1"/>
                  </a:moveTo>
                  <a:lnTo>
                    <a:pt x="0" y="2202"/>
                  </a:lnTo>
                  <a:lnTo>
                    <a:pt x="3836" y="2202"/>
                  </a:lnTo>
                  <a:cubicBezTo>
                    <a:pt x="4437" y="2169"/>
                    <a:pt x="4937" y="1669"/>
                    <a:pt x="4937" y="1068"/>
                  </a:cubicBezTo>
                  <a:cubicBezTo>
                    <a:pt x="4937" y="435"/>
                    <a:pt x="4437" y="1"/>
                    <a:pt x="383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601;p32"/>
            <p:cNvSpPr/>
            <p:nvPr/>
          </p:nvSpPr>
          <p:spPr>
            <a:xfrm flipH="1">
              <a:off x="10603402" y="6118607"/>
              <a:ext cx="928146" cy="519888"/>
            </a:xfrm>
            <a:custGeom>
              <a:avLst/>
              <a:gdLst/>
              <a:ahLst/>
              <a:cxnLst/>
              <a:rect l="l" t="t" r="r" b="b"/>
              <a:pathLst>
                <a:path w="24985" h="13995" extrusionOk="0">
                  <a:moveTo>
                    <a:pt x="20685" y="0"/>
                  </a:moveTo>
                  <a:cubicBezTo>
                    <a:pt x="20210" y="0"/>
                    <a:pt x="19749" y="59"/>
                    <a:pt x="19347" y="184"/>
                  </a:cubicBezTo>
                  <a:cubicBezTo>
                    <a:pt x="15378" y="1285"/>
                    <a:pt x="13343" y="2619"/>
                    <a:pt x="7672" y="6456"/>
                  </a:cubicBezTo>
                  <a:cubicBezTo>
                    <a:pt x="2702" y="9791"/>
                    <a:pt x="1301" y="13194"/>
                    <a:pt x="367" y="13694"/>
                  </a:cubicBezTo>
                  <a:cubicBezTo>
                    <a:pt x="0" y="13928"/>
                    <a:pt x="1434" y="13961"/>
                    <a:pt x="4036" y="13994"/>
                  </a:cubicBezTo>
                  <a:cubicBezTo>
                    <a:pt x="7739" y="13994"/>
                    <a:pt x="8940" y="13494"/>
                    <a:pt x="10508" y="12860"/>
                  </a:cubicBezTo>
                  <a:cubicBezTo>
                    <a:pt x="15378" y="10925"/>
                    <a:pt x="20648" y="7623"/>
                    <a:pt x="21782" y="6489"/>
                  </a:cubicBezTo>
                  <a:cubicBezTo>
                    <a:pt x="23817" y="4454"/>
                    <a:pt x="24985" y="2786"/>
                    <a:pt x="24117" y="1319"/>
                  </a:cubicBezTo>
                  <a:cubicBezTo>
                    <a:pt x="23643" y="519"/>
                    <a:pt x="22102" y="0"/>
                    <a:pt x="20685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02;p32"/>
            <p:cNvSpPr/>
            <p:nvPr/>
          </p:nvSpPr>
          <p:spPr>
            <a:xfrm flipH="1">
              <a:off x="10505257" y="6136030"/>
              <a:ext cx="929669" cy="458259"/>
            </a:xfrm>
            <a:custGeom>
              <a:avLst/>
              <a:gdLst/>
              <a:ahLst/>
              <a:cxnLst/>
              <a:rect l="l" t="t" r="r" b="b"/>
              <a:pathLst>
                <a:path w="25026" h="12336" extrusionOk="0">
                  <a:moveTo>
                    <a:pt x="24711" y="0"/>
                  </a:moveTo>
                  <a:cubicBezTo>
                    <a:pt x="24684" y="0"/>
                    <a:pt x="24653" y="5"/>
                    <a:pt x="24618" y="16"/>
                  </a:cubicBezTo>
                  <a:cubicBezTo>
                    <a:pt x="23017" y="516"/>
                    <a:pt x="22750" y="383"/>
                    <a:pt x="8607" y="7688"/>
                  </a:cubicBezTo>
                  <a:cubicBezTo>
                    <a:pt x="7273" y="8355"/>
                    <a:pt x="1" y="12124"/>
                    <a:pt x="68" y="12324"/>
                  </a:cubicBezTo>
                  <a:cubicBezTo>
                    <a:pt x="70" y="12332"/>
                    <a:pt x="80" y="12335"/>
                    <a:pt x="97" y="12335"/>
                  </a:cubicBezTo>
                  <a:cubicBezTo>
                    <a:pt x="460" y="12335"/>
                    <a:pt x="4109" y="10587"/>
                    <a:pt x="8674" y="8288"/>
                  </a:cubicBezTo>
                  <a:cubicBezTo>
                    <a:pt x="17914" y="3518"/>
                    <a:pt x="21917" y="1517"/>
                    <a:pt x="24785" y="649"/>
                  </a:cubicBezTo>
                  <a:cubicBezTo>
                    <a:pt x="24877" y="649"/>
                    <a:pt x="25026" y="0"/>
                    <a:pt x="2471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03;p32"/>
            <p:cNvSpPr/>
            <p:nvPr/>
          </p:nvSpPr>
          <p:spPr>
            <a:xfrm flipH="1">
              <a:off x="11744667" y="5582671"/>
              <a:ext cx="662983" cy="383554"/>
            </a:xfrm>
            <a:custGeom>
              <a:avLst/>
              <a:gdLst/>
              <a:ahLst/>
              <a:cxnLst/>
              <a:rect l="l" t="t" r="r" b="b"/>
              <a:pathLst>
                <a:path w="17847" h="10325" extrusionOk="0">
                  <a:moveTo>
                    <a:pt x="3036" y="1"/>
                  </a:moveTo>
                  <a:cubicBezTo>
                    <a:pt x="1035" y="1"/>
                    <a:pt x="1" y="34"/>
                    <a:pt x="234" y="201"/>
                  </a:cubicBezTo>
                  <a:cubicBezTo>
                    <a:pt x="901" y="568"/>
                    <a:pt x="1668" y="3070"/>
                    <a:pt x="5104" y="5572"/>
                  </a:cubicBezTo>
                  <a:cubicBezTo>
                    <a:pt x="9040" y="8407"/>
                    <a:pt x="10441" y="9408"/>
                    <a:pt x="13377" y="10242"/>
                  </a:cubicBezTo>
                  <a:cubicBezTo>
                    <a:pt x="13622" y="10298"/>
                    <a:pt x="13899" y="10324"/>
                    <a:pt x="14190" y="10324"/>
                  </a:cubicBezTo>
                  <a:cubicBezTo>
                    <a:pt x="15285" y="10324"/>
                    <a:pt x="16572" y="9947"/>
                    <a:pt x="17046" y="9341"/>
                  </a:cubicBezTo>
                  <a:cubicBezTo>
                    <a:pt x="17847" y="8240"/>
                    <a:pt x="17079" y="7039"/>
                    <a:pt x="15712" y="5538"/>
                  </a:cubicBezTo>
                  <a:cubicBezTo>
                    <a:pt x="14945" y="4704"/>
                    <a:pt x="11275" y="2236"/>
                    <a:pt x="7773" y="835"/>
                  </a:cubicBezTo>
                  <a:cubicBezTo>
                    <a:pt x="6672" y="368"/>
                    <a:pt x="5838" y="1"/>
                    <a:pt x="30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04;p32"/>
            <p:cNvSpPr/>
            <p:nvPr/>
          </p:nvSpPr>
          <p:spPr>
            <a:xfrm flipH="1">
              <a:off x="11679509" y="5613318"/>
              <a:ext cx="659974" cy="339422"/>
            </a:xfrm>
            <a:custGeom>
              <a:avLst/>
              <a:gdLst/>
              <a:ahLst/>
              <a:cxnLst/>
              <a:rect l="l" t="t" r="r" b="b"/>
              <a:pathLst>
                <a:path w="17766" h="9137" extrusionOk="0">
                  <a:moveTo>
                    <a:pt x="97" y="1"/>
                  </a:moveTo>
                  <a:cubicBezTo>
                    <a:pt x="82" y="1"/>
                    <a:pt x="71" y="4"/>
                    <a:pt x="67" y="10"/>
                  </a:cubicBezTo>
                  <a:cubicBezTo>
                    <a:pt x="0" y="110"/>
                    <a:pt x="5171" y="2912"/>
                    <a:pt x="6105" y="3412"/>
                  </a:cubicBezTo>
                  <a:cubicBezTo>
                    <a:pt x="16112" y="8883"/>
                    <a:pt x="16345" y="8749"/>
                    <a:pt x="17513" y="9116"/>
                  </a:cubicBezTo>
                  <a:cubicBezTo>
                    <a:pt x="17541" y="9130"/>
                    <a:pt x="17565" y="9137"/>
                    <a:pt x="17586" y="9137"/>
                  </a:cubicBezTo>
                  <a:cubicBezTo>
                    <a:pt x="17766" y="9137"/>
                    <a:pt x="17709" y="8683"/>
                    <a:pt x="17679" y="8683"/>
                  </a:cubicBezTo>
                  <a:cubicBezTo>
                    <a:pt x="15545" y="8016"/>
                    <a:pt x="12709" y="6548"/>
                    <a:pt x="6171" y="3012"/>
                  </a:cubicBezTo>
                  <a:cubicBezTo>
                    <a:pt x="2990" y="1294"/>
                    <a:pt x="415" y="1"/>
                    <a:pt x="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05;p32"/>
            <p:cNvSpPr/>
            <p:nvPr/>
          </p:nvSpPr>
          <p:spPr>
            <a:xfrm flipH="1">
              <a:off x="9918168" y="5726435"/>
              <a:ext cx="2454785" cy="488535"/>
            </a:xfrm>
            <a:custGeom>
              <a:avLst/>
              <a:gdLst/>
              <a:ahLst/>
              <a:cxnLst/>
              <a:rect l="l" t="t" r="r" b="b"/>
              <a:pathLst>
                <a:path w="66081" h="13151" extrusionOk="0">
                  <a:moveTo>
                    <a:pt x="473" y="1"/>
                  </a:moveTo>
                  <a:cubicBezTo>
                    <a:pt x="376" y="1"/>
                    <a:pt x="318" y="20"/>
                    <a:pt x="301" y="61"/>
                  </a:cubicBezTo>
                  <a:cubicBezTo>
                    <a:pt x="1" y="728"/>
                    <a:pt x="12309" y="4597"/>
                    <a:pt x="24852" y="8100"/>
                  </a:cubicBezTo>
                  <a:cubicBezTo>
                    <a:pt x="29649" y="9417"/>
                    <a:pt x="52750" y="13151"/>
                    <a:pt x="62792" y="13151"/>
                  </a:cubicBezTo>
                  <a:cubicBezTo>
                    <a:pt x="63433" y="13151"/>
                    <a:pt x="64020" y="13135"/>
                    <a:pt x="64547" y="13103"/>
                  </a:cubicBezTo>
                  <a:cubicBezTo>
                    <a:pt x="66081" y="13003"/>
                    <a:pt x="65180" y="11569"/>
                    <a:pt x="64647" y="11502"/>
                  </a:cubicBezTo>
                  <a:cubicBezTo>
                    <a:pt x="57642" y="10735"/>
                    <a:pt x="45967" y="11502"/>
                    <a:pt x="25886" y="7233"/>
                  </a:cubicBezTo>
                  <a:cubicBezTo>
                    <a:pt x="11802" y="4172"/>
                    <a:pt x="1899" y="1"/>
                    <a:pt x="473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06;p32"/>
            <p:cNvSpPr/>
            <p:nvPr/>
          </p:nvSpPr>
          <p:spPr>
            <a:xfrm flipH="1">
              <a:off x="10577399" y="5448529"/>
              <a:ext cx="919453" cy="642477"/>
            </a:xfrm>
            <a:custGeom>
              <a:avLst/>
              <a:gdLst/>
              <a:ahLst/>
              <a:cxnLst/>
              <a:rect l="l" t="t" r="r" b="b"/>
              <a:pathLst>
                <a:path w="24751" h="17295" extrusionOk="0">
                  <a:moveTo>
                    <a:pt x="703" y="0"/>
                  </a:moveTo>
                  <a:cubicBezTo>
                    <a:pt x="556" y="0"/>
                    <a:pt x="445" y="36"/>
                    <a:pt x="367" y="109"/>
                  </a:cubicBezTo>
                  <a:cubicBezTo>
                    <a:pt x="0" y="443"/>
                    <a:pt x="600" y="1210"/>
                    <a:pt x="1835" y="3779"/>
                  </a:cubicBezTo>
                  <a:cubicBezTo>
                    <a:pt x="3569" y="7315"/>
                    <a:pt x="3402" y="7815"/>
                    <a:pt x="4203" y="9216"/>
                  </a:cubicBezTo>
                  <a:cubicBezTo>
                    <a:pt x="6872" y="13986"/>
                    <a:pt x="12876" y="15721"/>
                    <a:pt x="14510" y="16221"/>
                  </a:cubicBezTo>
                  <a:cubicBezTo>
                    <a:pt x="16300" y="16758"/>
                    <a:pt x="18954" y="17295"/>
                    <a:pt x="21033" y="17295"/>
                  </a:cubicBezTo>
                  <a:cubicBezTo>
                    <a:pt x="22442" y="17295"/>
                    <a:pt x="23586" y="17048"/>
                    <a:pt x="24017" y="16388"/>
                  </a:cubicBezTo>
                  <a:cubicBezTo>
                    <a:pt x="24751" y="15220"/>
                    <a:pt x="22916" y="13219"/>
                    <a:pt x="21716" y="11885"/>
                  </a:cubicBezTo>
                  <a:cubicBezTo>
                    <a:pt x="18747" y="8682"/>
                    <a:pt x="16078" y="7848"/>
                    <a:pt x="9540" y="4446"/>
                  </a:cubicBezTo>
                  <a:cubicBezTo>
                    <a:pt x="4566" y="1812"/>
                    <a:pt x="1747" y="0"/>
                    <a:pt x="703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07;p32"/>
            <p:cNvSpPr/>
            <p:nvPr/>
          </p:nvSpPr>
          <p:spPr>
            <a:xfrm flipH="1">
              <a:off x="10506557" y="5538985"/>
              <a:ext cx="906043" cy="632484"/>
            </a:xfrm>
            <a:custGeom>
              <a:avLst/>
              <a:gdLst/>
              <a:ahLst/>
              <a:cxnLst/>
              <a:rect l="l" t="t" r="r" b="b"/>
              <a:pathLst>
                <a:path w="24390" h="17026" extrusionOk="0">
                  <a:moveTo>
                    <a:pt x="160" y="1"/>
                  </a:moveTo>
                  <a:cubicBezTo>
                    <a:pt x="147" y="1"/>
                    <a:pt x="138" y="4"/>
                    <a:pt x="134" y="9"/>
                  </a:cubicBezTo>
                  <a:cubicBezTo>
                    <a:pt x="0" y="176"/>
                    <a:pt x="3503" y="2244"/>
                    <a:pt x="8240" y="5513"/>
                  </a:cubicBezTo>
                  <a:cubicBezTo>
                    <a:pt x="17413" y="11918"/>
                    <a:pt x="21282" y="14720"/>
                    <a:pt x="23517" y="17022"/>
                  </a:cubicBezTo>
                  <a:cubicBezTo>
                    <a:pt x="23523" y="17024"/>
                    <a:pt x="23534" y="17026"/>
                    <a:pt x="23549" y="17026"/>
                  </a:cubicBezTo>
                  <a:cubicBezTo>
                    <a:pt x="23715" y="17026"/>
                    <a:pt x="24390" y="16858"/>
                    <a:pt x="24084" y="16521"/>
                  </a:cubicBezTo>
                  <a:cubicBezTo>
                    <a:pt x="22783" y="15220"/>
                    <a:pt x="22817" y="14887"/>
                    <a:pt x="8807" y="5113"/>
                  </a:cubicBezTo>
                  <a:cubicBezTo>
                    <a:pt x="7506" y="4268"/>
                    <a:pt x="661" y="1"/>
                    <a:pt x="16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08;p32"/>
            <p:cNvSpPr/>
            <p:nvPr/>
          </p:nvSpPr>
          <p:spPr>
            <a:xfrm flipH="1">
              <a:off x="11297329" y="5454250"/>
              <a:ext cx="672901" cy="530141"/>
            </a:xfrm>
            <a:custGeom>
              <a:avLst/>
              <a:gdLst/>
              <a:ahLst/>
              <a:cxnLst/>
              <a:rect l="l" t="t" r="r" b="b"/>
              <a:pathLst>
                <a:path w="18114" h="14271" extrusionOk="0">
                  <a:moveTo>
                    <a:pt x="275" y="1"/>
                  </a:moveTo>
                  <a:cubicBezTo>
                    <a:pt x="145" y="1"/>
                    <a:pt x="91" y="18"/>
                    <a:pt x="134" y="55"/>
                  </a:cubicBezTo>
                  <a:cubicBezTo>
                    <a:pt x="701" y="656"/>
                    <a:pt x="1" y="3725"/>
                    <a:pt x="2703" y="7194"/>
                  </a:cubicBezTo>
                  <a:cubicBezTo>
                    <a:pt x="5838" y="11197"/>
                    <a:pt x="8373" y="11330"/>
                    <a:pt x="11609" y="13232"/>
                  </a:cubicBezTo>
                  <a:cubicBezTo>
                    <a:pt x="12603" y="13833"/>
                    <a:pt x="13802" y="14271"/>
                    <a:pt x="14901" y="14271"/>
                  </a:cubicBezTo>
                  <a:cubicBezTo>
                    <a:pt x="15203" y="14271"/>
                    <a:pt x="15498" y="14238"/>
                    <a:pt x="15779" y="14166"/>
                  </a:cubicBezTo>
                  <a:cubicBezTo>
                    <a:pt x="17580" y="13665"/>
                    <a:pt x="18114" y="12398"/>
                    <a:pt x="17413" y="10630"/>
                  </a:cubicBezTo>
                  <a:cubicBezTo>
                    <a:pt x="17013" y="9629"/>
                    <a:pt x="15678" y="7161"/>
                    <a:pt x="12143" y="4459"/>
                  </a:cubicBezTo>
                  <a:cubicBezTo>
                    <a:pt x="10975" y="3558"/>
                    <a:pt x="9641" y="2491"/>
                    <a:pt x="5972" y="1223"/>
                  </a:cubicBezTo>
                  <a:cubicBezTo>
                    <a:pt x="3784" y="494"/>
                    <a:pt x="961" y="1"/>
                    <a:pt x="27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09;p32"/>
            <p:cNvSpPr/>
            <p:nvPr/>
          </p:nvSpPr>
          <p:spPr>
            <a:xfrm flipH="1">
              <a:off x="11266571" y="5502134"/>
              <a:ext cx="647900" cy="535973"/>
            </a:xfrm>
            <a:custGeom>
              <a:avLst/>
              <a:gdLst/>
              <a:ahLst/>
              <a:cxnLst/>
              <a:rect l="l" t="t" r="r" b="b"/>
              <a:pathLst>
                <a:path w="17441" h="14428" extrusionOk="0">
                  <a:moveTo>
                    <a:pt x="268" y="1"/>
                  </a:moveTo>
                  <a:cubicBezTo>
                    <a:pt x="1" y="67"/>
                    <a:pt x="5771" y="4237"/>
                    <a:pt x="6639" y="5071"/>
                  </a:cubicBezTo>
                  <a:cubicBezTo>
                    <a:pt x="15845" y="13777"/>
                    <a:pt x="15578" y="13544"/>
                    <a:pt x="16813" y="14378"/>
                  </a:cubicBezTo>
                  <a:cubicBezTo>
                    <a:pt x="16877" y="14413"/>
                    <a:pt x="16938" y="14427"/>
                    <a:pt x="16995" y="14427"/>
                  </a:cubicBezTo>
                  <a:cubicBezTo>
                    <a:pt x="17264" y="14427"/>
                    <a:pt x="17441" y="14105"/>
                    <a:pt x="17413" y="14077"/>
                  </a:cubicBezTo>
                  <a:cubicBezTo>
                    <a:pt x="15111" y="12610"/>
                    <a:pt x="13644" y="10575"/>
                    <a:pt x="7339" y="5104"/>
                  </a:cubicBezTo>
                  <a:cubicBezTo>
                    <a:pt x="4104" y="2336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10;p32"/>
            <p:cNvSpPr/>
            <p:nvPr/>
          </p:nvSpPr>
          <p:spPr>
            <a:xfrm flipH="1">
              <a:off x="11043311" y="6013218"/>
              <a:ext cx="1059502" cy="304317"/>
            </a:xfrm>
            <a:custGeom>
              <a:avLst/>
              <a:gdLst/>
              <a:ahLst/>
              <a:cxnLst/>
              <a:rect l="l" t="t" r="r" b="b"/>
              <a:pathLst>
                <a:path w="28521" h="8192" extrusionOk="0">
                  <a:moveTo>
                    <a:pt x="22836" y="1"/>
                  </a:moveTo>
                  <a:cubicBezTo>
                    <a:pt x="21316" y="1"/>
                    <a:pt x="18830" y="281"/>
                    <a:pt x="14511" y="1253"/>
                  </a:cubicBezTo>
                  <a:cubicBezTo>
                    <a:pt x="10241" y="2154"/>
                    <a:pt x="7539" y="3021"/>
                    <a:pt x="5037" y="4089"/>
                  </a:cubicBezTo>
                  <a:cubicBezTo>
                    <a:pt x="3470" y="4689"/>
                    <a:pt x="0" y="6124"/>
                    <a:pt x="201" y="6924"/>
                  </a:cubicBezTo>
                  <a:cubicBezTo>
                    <a:pt x="267" y="7124"/>
                    <a:pt x="567" y="7291"/>
                    <a:pt x="4670" y="7625"/>
                  </a:cubicBezTo>
                  <a:cubicBezTo>
                    <a:pt x="7272" y="7825"/>
                    <a:pt x="9174" y="7925"/>
                    <a:pt x="9174" y="7925"/>
                  </a:cubicBezTo>
                  <a:cubicBezTo>
                    <a:pt x="12976" y="8125"/>
                    <a:pt x="14844" y="8192"/>
                    <a:pt x="14911" y="8192"/>
                  </a:cubicBezTo>
                  <a:cubicBezTo>
                    <a:pt x="18080" y="8192"/>
                    <a:pt x="21516" y="8192"/>
                    <a:pt x="24785" y="6591"/>
                  </a:cubicBezTo>
                  <a:cubicBezTo>
                    <a:pt x="25886" y="6024"/>
                    <a:pt x="28521" y="4756"/>
                    <a:pt x="28487" y="3121"/>
                  </a:cubicBezTo>
                  <a:cubicBezTo>
                    <a:pt x="28421" y="1454"/>
                    <a:pt x="25519" y="453"/>
                    <a:pt x="25052" y="319"/>
                  </a:cubicBezTo>
                  <a:cubicBezTo>
                    <a:pt x="24627" y="173"/>
                    <a:pt x="24028" y="1"/>
                    <a:pt x="228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11;p32"/>
            <p:cNvSpPr/>
            <p:nvPr/>
          </p:nvSpPr>
          <p:spPr>
            <a:xfrm flipH="1">
              <a:off x="10958316" y="6075813"/>
              <a:ext cx="983608" cy="160517"/>
            </a:xfrm>
            <a:custGeom>
              <a:avLst/>
              <a:gdLst/>
              <a:ahLst/>
              <a:cxnLst/>
              <a:rect l="l" t="t" r="r" b="b"/>
              <a:pathLst>
                <a:path w="26478" h="4321" extrusionOk="0">
                  <a:moveTo>
                    <a:pt x="25998" y="1"/>
                  </a:moveTo>
                  <a:cubicBezTo>
                    <a:pt x="25995" y="1"/>
                    <a:pt x="25993" y="1"/>
                    <a:pt x="25991" y="2"/>
                  </a:cubicBezTo>
                  <a:cubicBezTo>
                    <a:pt x="23056" y="969"/>
                    <a:pt x="18753" y="1670"/>
                    <a:pt x="8745" y="3104"/>
                  </a:cubicBezTo>
                  <a:cubicBezTo>
                    <a:pt x="3642" y="3838"/>
                    <a:pt x="6" y="4105"/>
                    <a:pt x="6" y="4272"/>
                  </a:cubicBezTo>
                  <a:cubicBezTo>
                    <a:pt x="1" y="4306"/>
                    <a:pt x="155" y="4321"/>
                    <a:pt x="427" y="4321"/>
                  </a:cubicBezTo>
                  <a:cubicBezTo>
                    <a:pt x="2024" y="4321"/>
                    <a:pt x="7681" y="3804"/>
                    <a:pt x="8879" y="3605"/>
                  </a:cubicBezTo>
                  <a:cubicBezTo>
                    <a:pt x="24190" y="1470"/>
                    <a:pt x="24390" y="1170"/>
                    <a:pt x="26024" y="636"/>
                  </a:cubicBezTo>
                  <a:cubicBezTo>
                    <a:pt x="26477" y="506"/>
                    <a:pt x="26083" y="1"/>
                    <a:pt x="2599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12;p32"/>
            <p:cNvSpPr/>
            <p:nvPr/>
          </p:nvSpPr>
          <p:spPr>
            <a:xfrm flipH="1">
              <a:off x="11754586" y="5800768"/>
              <a:ext cx="763357" cy="258588"/>
            </a:xfrm>
            <a:custGeom>
              <a:avLst/>
              <a:gdLst/>
              <a:ahLst/>
              <a:cxnLst/>
              <a:rect l="l" t="t" r="r" b="b"/>
              <a:pathLst>
                <a:path w="20549" h="6961" extrusionOk="0">
                  <a:moveTo>
                    <a:pt x="11579" y="1"/>
                  </a:moveTo>
                  <a:cubicBezTo>
                    <a:pt x="10266" y="1"/>
                    <a:pt x="8764" y="248"/>
                    <a:pt x="7206" y="1002"/>
                  </a:cubicBezTo>
                  <a:cubicBezTo>
                    <a:pt x="6038" y="1569"/>
                    <a:pt x="5805" y="1969"/>
                    <a:pt x="2903" y="3503"/>
                  </a:cubicBezTo>
                  <a:cubicBezTo>
                    <a:pt x="868" y="4571"/>
                    <a:pt x="101" y="4871"/>
                    <a:pt x="67" y="5205"/>
                  </a:cubicBezTo>
                  <a:cubicBezTo>
                    <a:pt x="1" y="5872"/>
                    <a:pt x="2369" y="5805"/>
                    <a:pt x="6605" y="6239"/>
                  </a:cubicBezTo>
                  <a:cubicBezTo>
                    <a:pt x="9725" y="6599"/>
                    <a:pt x="11508" y="6960"/>
                    <a:pt x="13226" y="6960"/>
                  </a:cubicBezTo>
                  <a:cubicBezTo>
                    <a:pt x="14208" y="6960"/>
                    <a:pt x="15169" y="6842"/>
                    <a:pt x="16346" y="6539"/>
                  </a:cubicBezTo>
                  <a:cubicBezTo>
                    <a:pt x="17680" y="6239"/>
                    <a:pt x="19681" y="5738"/>
                    <a:pt x="20048" y="4671"/>
                  </a:cubicBezTo>
                  <a:cubicBezTo>
                    <a:pt x="20549" y="3203"/>
                    <a:pt x="17680" y="1535"/>
                    <a:pt x="15845" y="835"/>
                  </a:cubicBezTo>
                  <a:cubicBezTo>
                    <a:pt x="15234" y="611"/>
                    <a:pt x="13640" y="1"/>
                    <a:pt x="11579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13;p32"/>
            <p:cNvSpPr/>
            <p:nvPr/>
          </p:nvSpPr>
          <p:spPr>
            <a:xfrm flipH="1">
              <a:off x="11666619" y="5929635"/>
              <a:ext cx="764360" cy="53976"/>
            </a:xfrm>
            <a:custGeom>
              <a:avLst/>
              <a:gdLst/>
              <a:ahLst/>
              <a:cxnLst/>
              <a:rect l="l" t="t" r="r" b="b"/>
              <a:pathLst>
                <a:path w="20576" h="1453" extrusionOk="0">
                  <a:moveTo>
                    <a:pt x="20309" y="1"/>
                  </a:moveTo>
                  <a:lnTo>
                    <a:pt x="20309" y="1"/>
                  </a:lnTo>
                  <a:cubicBezTo>
                    <a:pt x="17974" y="535"/>
                    <a:pt x="14639" y="701"/>
                    <a:pt x="6833" y="1002"/>
                  </a:cubicBezTo>
                  <a:cubicBezTo>
                    <a:pt x="2830" y="1102"/>
                    <a:pt x="61" y="1035"/>
                    <a:pt x="28" y="1168"/>
                  </a:cubicBezTo>
                  <a:cubicBezTo>
                    <a:pt x="1" y="1333"/>
                    <a:pt x="3881" y="1453"/>
                    <a:pt x="5888" y="1453"/>
                  </a:cubicBezTo>
                  <a:cubicBezTo>
                    <a:pt x="6320" y="1453"/>
                    <a:pt x="6665" y="1447"/>
                    <a:pt x="6866" y="1435"/>
                  </a:cubicBezTo>
                  <a:cubicBezTo>
                    <a:pt x="18741" y="1035"/>
                    <a:pt x="18908" y="835"/>
                    <a:pt x="20243" y="535"/>
                  </a:cubicBezTo>
                  <a:cubicBezTo>
                    <a:pt x="20576" y="435"/>
                    <a:pt x="20343" y="1"/>
                    <a:pt x="20309" y="1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14;p32"/>
            <p:cNvSpPr/>
            <p:nvPr/>
          </p:nvSpPr>
          <p:spPr>
            <a:xfrm flipH="1">
              <a:off x="12307238" y="5692964"/>
              <a:ext cx="407738" cy="150524"/>
            </a:xfrm>
            <a:custGeom>
              <a:avLst/>
              <a:gdLst/>
              <a:ahLst/>
              <a:cxnLst/>
              <a:rect l="l" t="t" r="r" b="b"/>
              <a:pathLst>
                <a:path w="10976" h="4052" extrusionOk="0">
                  <a:moveTo>
                    <a:pt x="5526" y="0"/>
                  </a:moveTo>
                  <a:cubicBezTo>
                    <a:pt x="5099" y="0"/>
                    <a:pt x="4613" y="39"/>
                    <a:pt x="4037" y="134"/>
                  </a:cubicBezTo>
                  <a:cubicBezTo>
                    <a:pt x="1769" y="568"/>
                    <a:pt x="601" y="1869"/>
                    <a:pt x="168" y="1902"/>
                  </a:cubicBezTo>
                  <a:cubicBezTo>
                    <a:pt x="1" y="1902"/>
                    <a:pt x="1202" y="2769"/>
                    <a:pt x="2303" y="3270"/>
                  </a:cubicBezTo>
                  <a:cubicBezTo>
                    <a:pt x="3837" y="3937"/>
                    <a:pt x="4704" y="3970"/>
                    <a:pt x="5438" y="4037"/>
                  </a:cubicBezTo>
                  <a:cubicBezTo>
                    <a:pt x="5656" y="4047"/>
                    <a:pt x="5866" y="4052"/>
                    <a:pt x="6069" y="4052"/>
                  </a:cubicBezTo>
                  <a:cubicBezTo>
                    <a:pt x="7886" y="4052"/>
                    <a:pt x="9098" y="3677"/>
                    <a:pt x="9608" y="3437"/>
                  </a:cubicBezTo>
                  <a:cubicBezTo>
                    <a:pt x="10609" y="3036"/>
                    <a:pt x="10975" y="2402"/>
                    <a:pt x="10709" y="1702"/>
                  </a:cubicBezTo>
                  <a:cubicBezTo>
                    <a:pt x="10542" y="1135"/>
                    <a:pt x="9875" y="868"/>
                    <a:pt x="9174" y="735"/>
                  </a:cubicBezTo>
                  <a:cubicBezTo>
                    <a:pt x="7818" y="500"/>
                    <a:pt x="7054" y="0"/>
                    <a:pt x="5526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15;p32"/>
            <p:cNvSpPr/>
            <p:nvPr/>
          </p:nvSpPr>
          <p:spPr>
            <a:xfrm flipH="1">
              <a:off x="12257683" y="5763434"/>
              <a:ext cx="414053" cy="15082"/>
            </a:xfrm>
            <a:custGeom>
              <a:avLst/>
              <a:gdLst/>
              <a:ahLst/>
              <a:cxnLst/>
              <a:rect l="l" t="t" r="r" b="b"/>
              <a:pathLst>
                <a:path w="11146" h="406" extrusionOk="0">
                  <a:moveTo>
                    <a:pt x="10199" y="0"/>
                  </a:moveTo>
                  <a:cubicBezTo>
                    <a:pt x="9565" y="0"/>
                    <a:pt x="8203" y="53"/>
                    <a:pt x="4007" y="205"/>
                  </a:cubicBezTo>
                  <a:cubicBezTo>
                    <a:pt x="3972" y="207"/>
                    <a:pt x="3926" y="208"/>
                    <a:pt x="3872" y="208"/>
                  </a:cubicBezTo>
                  <a:cubicBezTo>
                    <a:pt x="3114" y="208"/>
                    <a:pt x="665" y="28"/>
                    <a:pt x="115" y="28"/>
                  </a:cubicBezTo>
                  <a:cubicBezTo>
                    <a:pt x="40" y="28"/>
                    <a:pt x="1" y="31"/>
                    <a:pt x="4" y="38"/>
                  </a:cubicBezTo>
                  <a:cubicBezTo>
                    <a:pt x="4" y="38"/>
                    <a:pt x="2106" y="405"/>
                    <a:pt x="4207" y="405"/>
                  </a:cubicBezTo>
                  <a:cubicBezTo>
                    <a:pt x="7240" y="405"/>
                    <a:pt x="8755" y="264"/>
                    <a:pt x="9856" y="264"/>
                  </a:cubicBezTo>
                  <a:cubicBezTo>
                    <a:pt x="10269" y="264"/>
                    <a:pt x="10624" y="284"/>
                    <a:pt x="10979" y="339"/>
                  </a:cubicBezTo>
                  <a:cubicBezTo>
                    <a:pt x="11012" y="339"/>
                    <a:pt x="11146" y="72"/>
                    <a:pt x="10912" y="38"/>
                  </a:cubicBezTo>
                  <a:cubicBezTo>
                    <a:pt x="10668" y="15"/>
                    <a:pt x="10538" y="0"/>
                    <a:pt x="10199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16;p32"/>
            <p:cNvSpPr/>
            <p:nvPr/>
          </p:nvSpPr>
          <p:spPr>
            <a:xfrm flipH="1">
              <a:off x="12288664" y="5527729"/>
              <a:ext cx="283774" cy="224932"/>
            </a:xfrm>
            <a:custGeom>
              <a:avLst/>
              <a:gdLst/>
              <a:ahLst/>
              <a:cxnLst/>
              <a:rect l="l" t="t" r="r" b="b"/>
              <a:pathLst>
                <a:path w="7639" h="6055" extrusionOk="0">
                  <a:moveTo>
                    <a:pt x="308" y="0"/>
                  </a:moveTo>
                  <a:cubicBezTo>
                    <a:pt x="285" y="0"/>
                    <a:pt x="273" y="6"/>
                    <a:pt x="267" y="12"/>
                  </a:cubicBezTo>
                  <a:cubicBezTo>
                    <a:pt x="0" y="179"/>
                    <a:pt x="634" y="1180"/>
                    <a:pt x="934" y="1580"/>
                  </a:cubicBezTo>
                  <a:cubicBezTo>
                    <a:pt x="1368" y="2314"/>
                    <a:pt x="1935" y="3014"/>
                    <a:pt x="2869" y="3982"/>
                  </a:cubicBezTo>
                  <a:cubicBezTo>
                    <a:pt x="4637" y="5716"/>
                    <a:pt x="5270" y="5916"/>
                    <a:pt x="5637" y="5983"/>
                  </a:cubicBezTo>
                  <a:cubicBezTo>
                    <a:pt x="5670" y="5999"/>
                    <a:pt x="5943" y="6054"/>
                    <a:pt x="6262" y="6054"/>
                  </a:cubicBezTo>
                  <a:cubicBezTo>
                    <a:pt x="6604" y="6054"/>
                    <a:pt x="6998" y="5991"/>
                    <a:pt x="7205" y="5750"/>
                  </a:cubicBezTo>
                  <a:cubicBezTo>
                    <a:pt x="7639" y="5316"/>
                    <a:pt x="7205" y="4515"/>
                    <a:pt x="7038" y="4182"/>
                  </a:cubicBezTo>
                  <a:cubicBezTo>
                    <a:pt x="6538" y="3181"/>
                    <a:pt x="5537" y="2581"/>
                    <a:pt x="4670" y="2080"/>
                  </a:cubicBezTo>
                  <a:cubicBezTo>
                    <a:pt x="4670" y="2080"/>
                    <a:pt x="4103" y="1814"/>
                    <a:pt x="3002" y="1213"/>
                  </a:cubicBezTo>
                  <a:cubicBezTo>
                    <a:pt x="3002" y="1213"/>
                    <a:pt x="2468" y="913"/>
                    <a:pt x="1668" y="546"/>
                  </a:cubicBezTo>
                  <a:cubicBezTo>
                    <a:pt x="701" y="90"/>
                    <a:pt x="405" y="0"/>
                    <a:pt x="30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17;p32"/>
            <p:cNvSpPr/>
            <p:nvPr/>
          </p:nvSpPr>
          <p:spPr>
            <a:xfrm flipH="1">
              <a:off x="12288664" y="5561608"/>
              <a:ext cx="242912" cy="204500"/>
            </a:xfrm>
            <a:custGeom>
              <a:avLst/>
              <a:gdLst/>
              <a:ahLst/>
              <a:cxnLst/>
              <a:rect l="l" t="t" r="r" b="b"/>
              <a:pathLst>
                <a:path w="6539" h="5505" extrusionOk="0">
                  <a:moveTo>
                    <a:pt x="36" y="0"/>
                  </a:moveTo>
                  <a:cubicBezTo>
                    <a:pt x="35" y="0"/>
                    <a:pt x="35" y="0"/>
                    <a:pt x="34" y="1"/>
                  </a:cubicBezTo>
                  <a:cubicBezTo>
                    <a:pt x="1" y="68"/>
                    <a:pt x="935" y="735"/>
                    <a:pt x="2202" y="1802"/>
                  </a:cubicBezTo>
                  <a:cubicBezTo>
                    <a:pt x="4637" y="3837"/>
                    <a:pt x="5705" y="4771"/>
                    <a:pt x="6272" y="5505"/>
                  </a:cubicBezTo>
                  <a:cubicBezTo>
                    <a:pt x="6272" y="5505"/>
                    <a:pt x="6539" y="5471"/>
                    <a:pt x="6439" y="5338"/>
                  </a:cubicBezTo>
                  <a:cubicBezTo>
                    <a:pt x="6105" y="4938"/>
                    <a:pt x="6172" y="4804"/>
                    <a:pt x="2369" y="1669"/>
                  </a:cubicBezTo>
                  <a:cubicBezTo>
                    <a:pt x="2039" y="1405"/>
                    <a:pt x="112" y="0"/>
                    <a:pt x="36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18;p32"/>
            <p:cNvSpPr/>
            <p:nvPr/>
          </p:nvSpPr>
          <p:spPr>
            <a:xfrm flipH="1">
              <a:off x="10791743" y="5938625"/>
              <a:ext cx="931898" cy="314607"/>
            </a:xfrm>
            <a:custGeom>
              <a:avLst/>
              <a:gdLst/>
              <a:ahLst/>
              <a:cxnLst/>
              <a:rect l="l" t="t" r="r" b="b"/>
              <a:pathLst>
                <a:path w="25086" h="8469" extrusionOk="0">
                  <a:moveTo>
                    <a:pt x="1151" y="1"/>
                  </a:moveTo>
                  <a:cubicBezTo>
                    <a:pt x="343" y="1"/>
                    <a:pt x="251" y="159"/>
                    <a:pt x="167" y="326"/>
                  </a:cubicBezTo>
                  <a:cubicBezTo>
                    <a:pt x="1" y="660"/>
                    <a:pt x="2436" y="860"/>
                    <a:pt x="7973" y="3328"/>
                  </a:cubicBezTo>
                  <a:cubicBezTo>
                    <a:pt x="14011" y="5997"/>
                    <a:pt x="15312" y="8165"/>
                    <a:pt x="20682" y="8465"/>
                  </a:cubicBezTo>
                  <a:cubicBezTo>
                    <a:pt x="20723" y="8467"/>
                    <a:pt x="20764" y="8468"/>
                    <a:pt x="20806" y="8468"/>
                  </a:cubicBezTo>
                  <a:cubicBezTo>
                    <a:pt x="22092" y="8468"/>
                    <a:pt x="24230" y="7508"/>
                    <a:pt x="24585" y="6797"/>
                  </a:cubicBezTo>
                  <a:cubicBezTo>
                    <a:pt x="25085" y="5830"/>
                    <a:pt x="23718" y="4095"/>
                    <a:pt x="21116" y="2861"/>
                  </a:cubicBezTo>
                  <a:cubicBezTo>
                    <a:pt x="17613" y="1227"/>
                    <a:pt x="13844" y="1760"/>
                    <a:pt x="6439" y="626"/>
                  </a:cubicBezTo>
                  <a:cubicBezTo>
                    <a:pt x="3486" y="159"/>
                    <a:pt x="1960" y="1"/>
                    <a:pt x="1151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19;p32"/>
            <p:cNvSpPr/>
            <p:nvPr/>
          </p:nvSpPr>
          <p:spPr>
            <a:xfrm flipH="1">
              <a:off x="10752404" y="5991115"/>
              <a:ext cx="798982" cy="232956"/>
            </a:xfrm>
            <a:custGeom>
              <a:avLst/>
              <a:gdLst/>
              <a:ahLst/>
              <a:cxnLst/>
              <a:rect l="l" t="t" r="r" b="b"/>
              <a:pathLst>
                <a:path w="21508" h="6271" extrusionOk="0">
                  <a:moveTo>
                    <a:pt x="167" y="0"/>
                  </a:moveTo>
                  <a:cubicBezTo>
                    <a:pt x="129" y="0"/>
                    <a:pt x="106" y="5"/>
                    <a:pt x="100" y="14"/>
                  </a:cubicBezTo>
                  <a:cubicBezTo>
                    <a:pt x="0" y="181"/>
                    <a:pt x="6438" y="1615"/>
                    <a:pt x="8707" y="2449"/>
                  </a:cubicBezTo>
                  <a:cubicBezTo>
                    <a:pt x="10374" y="3083"/>
                    <a:pt x="12042" y="3750"/>
                    <a:pt x="15778" y="4550"/>
                  </a:cubicBezTo>
                  <a:cubicBezTo>
                    <a:pt x="19481" y="5351"/>
                    <a:pt x="20215" y="6018"/>
                    <a:pt x="21015" y="6218"/>
                  </a:cubicBezTo>
                  <a:cubicBezTo>
                    <a:pt x="21097" y="6255"/>
                    <a:pt x="21171" y="6271"/>
                    <a:pt x="21232" y="6271"/>
                  </a:cubicBezTo>
                  <a:cubicBezTo>
                    <a:pt x="21445" y="6271"/>
                    <a:pt x="21508" y="6081"/>
                    <a:pt x="21249" y="5951"/>
                  </a:cubicBezTo>
                  <a:cubicBezTo>
                    <a:pt x="20382" y="5584"/>
                    <a:pt x="18847" y="4717"/>
                    <a:pt x="16145" y="4183"/>
                  </a:cubicBezTo>
                  <a:cubicBezTo>
                    <a:pt x="14744" y="3883"/>
                    <a:pt x="15245" y="4017"/>
                    <a:pt x="9340" y="2215"/>
                  </a:cubicBezTo>
                  <a:cubicBezTo>
                    <a:pt x="6437" y="1332"/>
                    <a:pt x="847" y="0"/>
                    <a:pt x="167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20;p32"/>
            <p:cNvSpPr/>
            <p:nvPr/>
          </p:nvSpPr>
          <p:spPr>
            <a:xfrm flipH="1">
              <a:off x="9983066" y="6165302"/>
              <a:ext cx="2000798" cy="205095"/>
            </a:xfrm>
            <a:custGeom>
              <a:avLst/>
              <a:gdLst/>
              <a:ahLst/>
              <a:cxnLst/>
              <a:rect l="l" t="t" r="r" b="b"/>
              <a:pathLst>
                <a:path w="53860" h="5521" extrusionOk="0">
                  <a:moveTo>
                    <a:pt x="51508" y="0"/>
                  </a:moveTo>
                  <a:cubicBezTo>
                    <a:pt x="49463" y="0"/>
                    <a:pt x="47114" y="448"/>
                    <a:pt x="43165" y="662"/>
                  </a:cubicBezTo>
                  <a:cubicBezTo>
                    <a:pt x="33992" y="1096"/>
                    <a:pt x="29088" y="1763"/>
                    <a:pt x="26119" y="2196"/>
                  </a:cubicBezTo>
                  <a:cubicBezTo>
                    <a:pt x="12843" y="4031"/>
                    <a:pt x="1" y="4832"/>
                    <a:pt x="101" y="5432"/>
                  </a:cubicBezTo>
                  <a:cubicBezTo>
                    <a:pt x="105" y="5493"/>
                    <a:pt x="337" y="5521"/>
                    <a:pt x="771" y="5521"/>
                  </a:cubicBezTo>
                  <a:cubicBezTo>
                    <a:pt x="3447" y="5521"/>
                    <a:pt x="13829" y="4455"/>
                    <a:pt x="26286" y="3364"/>
                  </a:cubicBezTo>
                  <a:cubicBezTo>
                    <a:pt x="33558" y="2730"/>
                    <a:pt x="38395" y="1796"/>
                    <a:pt x="43298" y="1563"/>
                  </a:cubicBezTo>
                  <a:cubicBezTo>
                    <a:pt x="46550" y="1415"/>
                    <a:pt x="48274" y="1267"/>
                    <a:pt x="50202" y="1267"/>
                  </a:cubicBezTo>
                  <a:cubicBezTo>
                    <a:pt x="50885" y="1267"/>
                    <a:pt x="51594" y="1286"/>
                    <a:pt x="52405" y="1329"/>
                  </a:cubicBezTo>
                  <a:cubicBezTo>
                    <a:pt x="52417" y="1330"/>
                    <a:pt x="52430" y="1330"/>
                    <a:pt x="52442" y="1330"/>
                  </a:cubicBezTo>
                  <a:cubicBezTo>
                    <a:pt x="53289" y="1330"/>
                    <a:pt x="53860" y="226"/>
                    <a:pt x="53005" y="95"/>
                  </a:cubicBezTo>
                  <a:cubicBezTo>
                    <a:pt x="52511" y="28"/>
                    <a:pt x="52019" y="0"/>
                    <a:pt x="51508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21;p32"/>
            <p:cNvSpPr/>
            <p:nvPr/>
          </p:nvSpPr>
          <p:spPr>
            <a:xfrm flipH="1">
              <a:off x="11353089" y="6088740"/>
              <a:ext cx="781931" cy="215459"/>
            </a:xfrm>
            <a:custGeom>
              <a:avLst/>
              <a:gdLst/>
              <a:ahLst/>
              <a:cxnLst/>
              <a:rect l="l" t="t" r="r" b="b"/>
              <a:pathLst>
                <a:path w="21049" h="5800" extrusionOk="0">
                  <a:moveTo>
                    <a:pt x="371" y="1"/>
                  </a:moveTo>
                  <a:cubicBezTo>
                    <a:pt x="250" y="1"/>
                    <a:pt x="183" y="17"/>
                    <a:pt x="167" y="54"/>
                  </a:cubicBezTo>
                  <a:cubicBezTo>
                    <a:pt x="0" y="288"/>
                    <a:pt x="2368" y="822"/>
                    <a:pt x="6538" y="2489"/>
                  </a:cubicBezTo>
                  <a:cubicBezTo>
                    <a:pt x="11075" y="4291"/>
                    <a:pt x="13343" y="5592"/>
                    <a:pt x="17513" y="5792"/>
                  </a:cubicBezTo>
                  <a:cubicBezTo>
                    <a:pt x="17779" y="5792"/>
                    <a:pt x="18117" y="5800"/>
                    <a:pt x="18471" y="5800"/>
                  </a:cubicBezTo>
                  <a:cubicBezTo>
                    <a:pt x="19356" y="5800"/>
                    <a:pt x="20343" y="5749"/>
                    <a:pt x="20581" y="5392"/>
                  </a:cubicBezTo>
                  <a:cubicBezTo>
                    <a:pt x="21048" y="4724"/>
                    <a:pt x="18847" y="3323"/>
                    <a:pt x="16879" y="2556"/>
                  </a:cubicBezTo>
                  <a:cubicBezTo>
                    <a:pt x="14244" y="1455"/>
                    <a:pt x="12676" y="1722"/>
                    <a:pt x="6938" y="955"/>
                  </a:cubicBezTo>
                  <a:cubicBezTo>
                    <a:pt x="3148" y="478"/>
                    <a:pt x="1012" y="1"/>
                    <a:pt x="371" y="1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22;p32"/>
            <p:cNvSpPr/>
            <p:nvPr/>
          </p:nvSpPr>
          <p:spPr>
            <a:xfrm flipH="1">
              <a:off x="11319655" y="6170652"/>
              <a:ext cx="496930" cy="130799"/>
            </a:xfrm>
            <a:custGeom>
              <a:avLst/>
              <a:gdLst/>
              <a:ahLst/>
              <a:cxnLst/>
              <a:rect l="l" t="t" r="r" b="b"/>
              <a:pathLst>
                <a:path w="13377" h="3521" extrusionOk="0">
                  <a:moveTo>
                    <a:pt x="118" y="0"/>
                  </a:moveTo>
                  <a:cubicBezTo>
                    <a:pt x="93" y="0"/>
                    <a:pt x="76" y="6"/>
                    <a:pt x="68" y="18"/>
                  </a:cubicBezTo>
                  <a:cubicBezTo>
                    <a:pt x="1" y="118"/>
                    <a:pt x="1635" y="885"/>
                    <a:pt x="3303" y="1452"/>
                  </a:cubicBezTo>
                  <a:cubicBezTo>
                    <a:pt x="4537" y="1886"/>
                    <a:pt x="6005" y="2186"/>
                    <a:pt x="8841" y="2720"/>
                  </a:cubicBezTo>
                  <a:cubicBezTo>
                    <a:pt x="11643" y="3253"/>
                    <a:pt x="12310" y="3353"/>
                    <a:pt x="12910" y="3520"/>
                  </a:cubicBezTo>
                  <a:cubicBezTo>
                    <a:pt x="13177" y="3520"/>
                    <a:pt x="13377" y="3353"/>
                    <a:pt x="13144" y="3253"/>
                  </a:cubicBezTo>
                  <a:cubicBezTo>
                    <a:pt x="12476" y="3020"/>
                    <a:pt x="11209" y="2753"/>
                    <a:pt x="9141" y="2419"/>
                  </a:cubicBezTo>
                  <a:cubicBezTo>
                    <a:pt x="8073" y="2253"/>
                    <a:pt x="8040" y="2353"/>
                    <a:pt x="3570" y="1185"/>
                  </a:cubicBezTo>
                  <a:cubicBezTo>
                    <a:pt x="1500" y="607"/>
                    <a:pt x="374" y="0"/>
                    <a:pt x="11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23;p32"/>
            <p:cNvSpPr/>
            <p:nvPr/>
          </p:nvSpPr>
          <p:spPr>
            <a:xfrm flipH="1">
              <a:off x="10359302" y="5731412"/>
              <a:ext cx="867446" cy="476313"/>
            </a:xfrm>
            <a:custGeom>
              <a:avLst/>
              <a:gdLst/>
              <a:ahLst/>
              <a:cxnLst/>
              <a:rect l="l" t="t" r="r" b="b"/>
              <a:pathLst>
                <a:path w="23351" h="12822" extrusionOk="0">
                  <a:moveTo>
                    <a:pt x="277" y="0"/>
                  </a:moveTo>
                  <a:cubicBezTo>
                    <a:pt x="263" y="0"/>
                    <a:pt x="249" y="11"/>
                    <a:pt x="234" y="33"/>
                  </a:cubicBezTo>
                  <a:cubicBezTo>
                    <a:pt x="1" y="367"/>
                    <a:pt x="134" y="3102"/>
                    <a:pt x="5271" y="6171"/>
                  </a:cubicBezTo>
                  <a:cubicBezTo>
                    <a:pt x="10842" y="9440"/>
                    <a:pt x="13611" y="11708"/>
                    <a:pt x="18814" y="12575"/>
                  </a:cubicBezTo>
                  <a:cubicBezTo>
                    <a:pt x="19479" y="12668"/>
                    <a:pt x="20471" y="12821"/>
                    <a:pt x="21303" y="12821"/>
                  </a:cubicBezTo>
                  <a:cubicBezTo>
                    <a:pt x="21974" y="12821"/>
                    <a:pt x="22542" y="12721"/>
                    <a:pt x="22750" y="12409"/>
                  </a:cubicBezTo>
                  <a:cubicBezTo>
                    <a:pt x="23351" y="11508"/>
                    <a:pt x="21583" y="8372"/>
                    <a:pt x="19148" y="6871"/>
                  </a:cubicBezTo>
                  <a:cubicBezTo>
                    <a:pt x="15879" y="4903"/>
                    <a:pt x="13144" y="4903"/>
                    <a:pt x="6005" y="3035"/>
                  </a:cubicBezTo>
                  <a:cubicBezTo>
                    <a:pt x="758" y="1646"/>
                    <a:pt x="452" y="0"/>
                    <a:pt x="277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24;p32"/>
            <p:cNvSpPr/>
            <p:nvPr/>
          </p:nvSpPr>
          <p:spPr>
            <a:xfrm flipH="1">
              <a:off x="10320965" y="5924100"/>
              <a:ext cx="636867" cy="288492"/>
            </a:xfrm>
            <a:custGeom>
              <a:avLst/>
              <a:gdLst/>
              <a:ahLst/>
              <a:cxnLst/>
              <a:rect l="l" t="t" r="r" b="b"/>
              <a:pathLst>
                <a:path w="17144" h="7766" extrusionOk="0">
                  <a:moveTo>
                    <a:pt x="155" y="1"/>
                  </a:moveTo>
                  <a:cubicBezTo>
                    <a:pt x="125" y="1"/>
                    <a:pt x="107" y="6"/>
                    <a:pt x="100" y="17"/>
                  </a:cubicBezTo>
                  <a:cubicBezTo>
                    <a:pt x="0" y="183"/>
                    <a:pt x="3503" y="1384"/>
                    <a:pt x="5571" y="2485"/>
                  </a:cubicBezTo>
                  <a:cubicBezTo>
                    <a:pt x="7105" y="3252"/>
                    <a:pt x="7906" y="3919"/>
                    <a:pt x="11442" y="5154"/>
                  </a:cubicBezTo>
                  <a:cubicBezTo>
                    <a:pt x="14944" y="6321"/>
                    <a:pt x="15878" y="7388"/>
                    <a:pt x="16612" y="7722"/>
                  </a:cubicBezTo>
                  <a:cubicBezTo>
                    <a:pt x="16689" y="7753"/>
                    <a:pt x="16761" y="7766"/>
                    <a:pt x="16825" y="7766"/>
                  </a:cubicBezTo>
                  <a:cubicBezTo>
                    <a:pt x="17038" y="7766"/>
                    <a:pt x="17144" y="7617"/>
                    <a:pt x="16912" y="7489"/>
                  </a:cubicBezTo>
                  <a:cubicBezTo>
                    <a:pt x="16112" y="7022"/>
                    <a:pt x="14211" y="5487"/>
                    <a:pt x="11609" y="4653"/>
                  </a:cubicBezTo>
                  <a:cubicBezTo>
                    <a:pt x="10308" y="4220"/>
                    <a:pt x="11609" y="4653"/>
                    <a:pt x="6038" y="2218"/>
                  </a:cubicBezTo>
                  <a:cubicBezTo>
                    <a:pt x="3386" y="1095"/>
                    <a:pt x="587" y="1"/>
                    <a:pt x="15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25;p32"/>
            <p:cNvSpPr/>
            <p:nvPr/>
          </p:nvSpPr>
          <p:spPr>
            <a:xfrm flipH="1">
              <a:off x="11638089" y="6263893"/>
              <a:ext cx="638205" cy="141163"/>
            </a:xfrm>
            <a:custGeom>
              <a:avLst/>
              <a:gdLst/>
              <a:ahLst/>
              <a:cxnLst/>
              <a:rect l="l" t="t" r="r" b="b"/>
              <a:pathLst>
                <a:path w="17180" h="3800" extrusionOk="0">
                  <a:moveTo>
                    <a:pt x="13305" y="1"/>
                  </a:moveTo>
                  <a:cubicBezTo>
                    <a:pt x="10812" y="1"/>
                    <a:pt x="8936" y="1387"/>
                    <a:pt x="4370" y="2344"/>
                  </a:cubicBezTo>
                  <a:cubicBezTo>
                    <a:pt x="567" y="3112"/>
                    <a:pt x="0" y="3545"/>
                    <a:pt x="34" y="3745"/>
                  </a:cubicBezTo>
                  <a:cubicBezTo>
                    <a:pt x="38" y="3778"/>
                    <a:pt x="69" y="3792"/>
                    <a:pt x="128" y="3792"/>
                  </a:cubicBezTo>
                  <a:cubicBezTo>
                    <a:pt x="514" y="3792"/>
                    <a:pt x="2091" y="3192"/>
                    <a:pt x="5164" y="3192"/>
                  </a:cubicBezTo>
                  <a:cubicBezTo>
                    <a:pt x="5474" y="3192"/>
                    <a:pt x="5798" y="3198"/>
                    <a:pt x="6138" y="3212"/>
                  </a:cubicBezTo>
                  <a:cubicBezTo>
                    <a:pt x="9146" y="3344"/>
                    <a:pt x="10849" y="3800"/>
                    <a:pt x="12608" y="3800"/>
                  </a:cubicBezTo>
                  <a:cubicBezTo>
                    <a:pt x="13502" y="3800"/>
                    <a:pt x="14410" y="3682"/>
                    <a:pt x="15511" y="3345"/>
                  </a:cubicBezTo>
                  <a:cubicBezTo>
                    <a:pt x="16212" y="3045"/>
                    <a:pt x="17179" y="1944"/>
                    <a:pt x="17146" y="1444"/>
                  </a:cubicBezTo>
                  <a:cubicBezTo>
                    <a:pt x="17079" y="777"/>
                    <a:pt x="15578" y="76"/>
                    <a:pt x="13643" y="9"/>
                  </a:cubicBezTo>
                  <a:cubicBezTo>
                    <a:pt x="13529" y="4"/>
                    <a:pt x="13416" y="1"/>
                    <a:pt x="1330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26;p32"/>
            <p:cNvSpPr/>
            <p:nvPr/>
          </p:nvSpPr>
          <p:spPr>
            <a:xfrm flipH="1">
              <a:off x="11594737" y="6308137"/>
              <a:ext cx="552690" cy="59474"/>
            </a:xfrm>
            <a:custGeom>
              <a:avLst/>
              <a:gdLst/>
              <a:ahLst/>
              <a:cxnLst/>
              <a:rect l="l" t="t" r="r" b="b"/>
              <a:pathLst>
                <a:path w="14878" h="1601" extrusionOk="0">
                  <a:moveTo>
                    <a:pt x="11951" y="0"/>
                  </a:moveTo>
                  <a:cubicBezTo>
                    <a:pt x="11585" y="0"/>
                    <a:pt x="11191" y="24"/>
                    <a:pt x="10775" y="86"/>
                  </a:cubicBezTo>
                  <a:cubicBezTo>
                    <a:pt x="9874" y="253"/>
                    <a:pt x="10441" y="186"/>
                    <a:pt x="6338" y="486"/>
                  </a:cubicBezTo>
                  <a:cubicBezTo>
                    <a:pt x="4204" y="653"/>
                    <a:pt x="1" y="1520"/>
                    <a:pt x="34" y="1587"/>
                  </a:cubicBezTo>
                  <a:cubicBezTo>
                    <a:pt x="34" y="1597"/>
                    <a:pt x="56" y="1601"/>
                    <a:pt x="98" y="1601"/>
                  </a:cubicBezTo>
                  <a:cubicBezTo>
                    <a:pt x="644" y="1601"/>
                    <a:pt x="4523" y="853"/>
                    <a:pt x="6072" y="853"/>
                  </a:cubicBezTo>
                  <a:cubicBezTo>
                    <a:pt x="7272" y="853"/>
                    <a:pt x="8407" y="753"/>
                    <a:pt x="10908" y="420"/>
                  </a:cubicBezTo>
                  <a:cubicBezTo>
                    <a:pt x="11577" y="320"/>
                    <a:pt x="12115" y="284"/>
                    <a:pt x="12556" y="284"/>
                  </a:cubicBezTo>
                  <a:cubicBezTo>
                    <a:pt x="13691" y="284"/>
                    <a:pt x="14178" y="521"/>
                    <a:pt x="14558" y="521"/>
                  </a:cubicBezTo>
                  <a:cubicBezTo>
                    <a:pt x="14576" y="521"/>
                    <a:pt x="14594" y="521"/>
                    <a:pt x="14611" y="520"/>
                  </a:cubicBezTo>
                  <a:cubicBezTo>
                    <a:pt x="14844" y="520"/>
                    <a:pt x="14878" y="319"/>
                    <a:pt x="14611" y="319"/>
                  </a:cubicBezTo>
                  <a:cubicBezTo>
                    <a:pt x="14098" y="268"/>
                    <a:pt x="13171" y="0"/>
                    <a:pt x="11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27;p32"/>
            <p:cNvSpPr/>
            <p:nvPr/>
          </p:nvSpPr>
          <p:spPr>
            <a:xfrm flipH="1">
              <a:off x="10960284" y="6234138"/>
              <a:ext cx="930523" cy="312713"/>
            </a:xfrm>
            <a:custGeom>
              <a:avLst/>
              <a:gdLst/>
              <a:ahLst/>
              <a:cxnLst/>
              <a:rect l="l" t="t" r="r" b="b"/>
              <a:pathLst>
                <a:path w="25049" h="8418" extrusionOk="0">
                  <a:moveTo>
                    <a:pt x="20417" y="0"/>
                  </a:moveTo>
                  <a:cubicBezTo>
                    <a:pt x="20173" y="0"/>
                    <a:pt x="19956" y="14"/>
                    <a:pt x="19778" y="43"/>
                  </a:cubicBezTo>
                  <a:cubicBezTo>
                    <a:pt x="14641" y="810"/>
                    <a:pt x="14208" y="1911"/>
                    <a:pt x="8470" y="4480"/>
                  </a:cubicBezTo>
                  <a:cubicBezTo>
                    <a:pt x="3721" y="6584"/>
                    <a:pt x="0" y="8417"/>
                    <a:pt x="361" y="8417"/>
                  </a:cubicBezTo>
                  <a:cubicBezTo>
                    <a:pt x="401" y="8417"/>
                    <a:pt x="489" y="8395"/>
                    <a:pt x="631" y="8349"/>
                  </a:cubicBezTo>
                  <a:cubicBezTo>
                    <a:pt x="965" y="8216"/>
                    <a:pt x="1532" y="8382"/>
                    <a:pt x="7169" y="7148"/>
                  </a:cubicBezTo>
                  <a:cubicBezTo>
                    <a:pt x="14274" y="5547"/>
                    <a:pt x="19211" y="5814"/>
                    <a:pt x="22547" y="4313"/>
                  </a:cubicBezTo>
                  <a:cubicBezTo>
                    <a:pt x="25049" y="3179"/>
                    <a:pt x="24915" y="1511"/>
                    <a:pt x="24448" y="877"/>
                  </a:cubicBezTo>
                  <a:cubicBezTo>
                    <a:pt x="24079" y="451"/>
                    <a:pt x="21819" y="0"/>
                    <a:pt x="20417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28;p32"/>
            <p:cNvSpPr/>
            <p:nvPr/>
          </p:nvSpPr>
          <p:spPr>
            <a:xfrm flipH="1">
              <a:off x="10907831" y="6248440"/>
              <a:ext cx="783602" cy="235296"/>
            </a:xfrm>
            <a:custGeom>
              <a:avLst/>
              <a:gdLst/>
              <a:ahLst/>
              <a:cxnLst/>
              <a:rect l="l" t="t" r="r" b="b"/>
              <a:pathLst>
                <a:path w="21094" h="6334" extrusionOk="0">
                  <a:moveTo>
                    <a:pt x="20628" y="1"/>
                  </a:moveTo>
                  <a:cubicBezTo>
                    <a:pt x="20572" y="1"/>
                    <a:pt x="20511" y="8"/>
                    <a:pt x="20449" y="25"/>
                  </a:cubicBezTo>
                  <a:cubicBezTo>
                    <a:pt x="19682" y="292"/>
                    <a:pt x="19548" y="525"/>
                    <a:pt x="16079" y="1493"/>
                  </a:cubicBezTo>
                  <a:cubicBezTo>
                    <a:pt x="12477" y="2460"/>
                    <a:pt x="10975" y="3294"/>
                    <a:pt x="9474" y="3628"/>
                  </a:cubicBezTo>
                  <a:cubicBezTo>
                    <a:pt x="7139" y="4161"/>
                    <a:pt x="1" y="6196"/>
                    <a:pt x="134" y="6330"/>
                  </a:cubicBezTo>
                  <a:cubicBezTo>
                    <a:pt x="138" y="6333"/>
                    <a:pt x="147" y="6334"/>
                    <a:pt x="161" y="6334"/>
                  </a:cubicBezTo>
                  <a:cubicBezTo>
                    <a:pt x="624" y="6334"/>
                    <a:pt x="6558" y="4738"/>
                    <a:pt x="9441" y="3928"/>
                  </a:cubicBezTo>
                  <a:cubicBezTo>
                    <a:pt x="15279" y="2293"/>
                    <a:pt x="14778" y="2260"/>
                    <a:pt x="16079" y="1926"/>
                  </a:cubicBezTo>
                  <a:cubicBezTo>
                    <a:pt x="18681" y="1259"/>
                    <a:pt x="19982" y="659"/>
                    <a:pt x="20816" y="292"/>
                  </a:cubicBezTo>
                  <a:cubicBezTo>
                    <a:pt x="21093" y="181"/>
                    <a:pt x="20909" y="1"/>
                    <a:pt x="20628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29;p32"/>
            <p:cNvSpPr/>
            <p:nvPr/>
          </p:nvSpPr>
          <p:spPr>
            <a:xfrm flipH="1">
              <a:off x="11592248" y="6298887"/>
              <a:ext cx="731149" cy="208327"/>
            </a:xfrm>
            <a:custGeom>
              <a:avLst/>
              <a:gdLst/>
              <a:ahLst/>
              <a:cxnLst/>
              <a:rect l="l" t="t" r="r" b="b"/>
              <a:pathLst>
                <a:path w="19682" h="5608" extrusionOk="0">
                  <a:moveTo>
                    <a:pt x="16906" y="0"/>
                  </a:moveTo>
                  <a:cubicBezTo>
                    <a:pt x="16886" y="0"/>
                    <a:pt x="16866" y="1"/>
                    <a:pt x="16846" y="1"/>
                  </a:cubicBezTo>
                  <a:cubicBezTo>
                    <a:pt x="12743" y="135"/>
                    <a:pt x="11442" y="1603"/>
                    <a:pt x="6439" y="3404"/>
                  </a:cubicBezTo>
                  <a:cubicBezTo>
                    <a:pt x="1902" y="5005"/>
                    <a:pt x="1" y="5105"/>
                    <a:pt x="101" y="5339"/>
                  </a:cubicBezTo>
                  <a:cubicBezTo>
                    <a:pt x="119" y="5483"/>
                    <a:pt x="166" y="5607"/>
                    <a:pt x="921" y="5607"/>
                  </a:cubicBezTo>
                  <a:cubicBezTo>
                    <a:pt x="1564" y="5607"/>
                    <a:pt x="2719" y="5517"/>
                    <a:pt x="4804" y="5272"/>
                  </a:cubicBezTo>
                  <a:cubicBezTo>
                    <a:pt x="10575" y="4605"/>
                    <a:pt x="13277" y="5005"/>
                    <a:pt x="16179" y="3938"/>
                  </a:cubicBezTo>
                  <a:cubicBezTo>
                    <a:pt x="18347" y="3137"/>
                    <a:pt x="19682" y="1936"/>
                    <a:pt x="19481" y="1269"/>
                  </a:cubicBezTo>
                  <a:cubicBezTo>
                    <a:pt x="19318" y="747"/>
                    <a:pt x="17844" y="0"/>
                    <a:pt x="16906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0;p32"/>
            <p:cNvSpPr/>
            <p:nvPr/>
          </p:nvSpPr>
          <p:spPr>
            <a:xfrm flipH="1">
              <a:off x="11551868" y="6323145"/>
              <a:ext cx="636459" cy="149781"/>
            </a:xfrm>
            <a:custGeom>
              <a:avLst/>
              <a:gdLst/>
              <a:ahLst/>
              <a:cxnLst/>
              <a:rect l="l" t="t" r="r" b="b"/>
              <a:pathLst>
                <a:path w="17133" h="4032" extrusionOk="0">
                  <a:moveTo>
                    <a:pt x="16894" y="0"/>
                  </a:moveTo>
                  <a:cubicBezTo>
                    <a:pt x="16860" y="0"/>
                    <a:pt x="16821" y="5"/>
                    <a:pt x="16779" y="16"/>
                  </a:cubicBezTo>
                  <a:cubicBezTo>
                    <a:pt x="16112" y="149"/>
                    <a:pt x="15412" y="616"/>
                    <a:pt x="12543" y="1116"/>
                  </a:cubicBezTo>
                  <a:cubicBezTo>
                    <a:pt x="9574" y="1617"/>
                    <a:pt x="8207" y="2017"/>
                    <a:pt x="6872" y="2451"/>
                  </a:cubicBezTo>
                  <a:cubicBezTo>
                    <a:pt x="5038" y="3018"/>
                    <a:pt x="1" y="3918"/>
                    <a:pt x="34" y="4018"/>
                  </a:cubicBezTo>
                  <a:cubicBezTo>
                    <a:pt x="39" y="4027"/>
                    <a:pt x="65" y="4032"/>
                    <a:pt x="110" y="4032"/>
                  </a:cubicBezTo>
                  <a:cubicBezTo>
                    <a:pt x="742" y="4032"/>
                    <a:pt x="5100" y="3211"/>
                    <a:pt x="7339" y="2651"/>
                  </a:cubicBezTo>
                  <a:cubicBezTo>
                    <a:pt x="12076" y="1483"/>
                    <a:pt x="11676" y="1583"/>
                    <a:pt x="12777" y="1417"/>
                  </a:cubicBezTo>
                  <a:cubicBezTo>
                    <a:pt x="14878" y="1083"/>
                    <a:pt x="16179" y="483"/>
                    <a:pt x="16879" y="249"/>
                  </a:cubicBezTo>
                  <a:cubicBezTo>
                    <a:pt x="17133" y="137"/>
                    <a:pt x="17077" y="0"/>
                    <a:pt x="16894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631;p32"/>
            <p:cNvGrpSpPr/>
            <p:nvPr/>
          </p:nvGrpSpPr>
          <p:grpSpPr>
            <a:xfrm>
              <a:off x="9113948" y="5506480"/>
              <a:ext cx="1230494" cy="978333"/>
              <a:chOff x="5687517" y="3907947"/>
              <a:chExt cx="1106259" cy="879557"/>
            </a:xfrm>
          </p:grpSpPr>
          <p:sp>
            <p:nvSpPr>
              <p:cNvPr id="304" name="Google Shape;632;p32"/>
              <p:cNvSpPr/>
              <p:nvPr/>
            </p:nvSpPr>
            <p:spPr>
              <a:xfrm flipH="1">
                <a:off x="5710895" y="3907947"/>
                <a:ext cx="651752" cy="637258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9081" extrusionOk="0">
                    <a:moveTo>
                      <a:pt x="17042" y="0"/>
                    </a:moveTo>
                    <a:cubicBezTo>
                      <a:pt x="16454" y="0"/>
                      <a:pt x="15862" y="217"/>
                      <a:pt x="15411" y="651"/>
                    </a:cubicBezTo>
                    <a:lnTo>
                      <a:pt x="868" y="15228"/>
                    </a:lnTo>
                    <a:cubicBezTo>
                      <a:pt x="0" y="16095"/>
                      <a:pt x="0" y="17563"/>
                      <a:pt x="868" y="18430"/>
                    </a:cubicBezTo>
                    <a:cubicBezTo>
                      <a:pt x="1335" y="18864"/>
                      <a:pt x="1918" y="19081"/>
                      <a:pt x="2498" y="19081"/>
                    </a:cubicBezTo>
                    <a:cubicBezTo>
                      <a:pt x="3078" y="19081"/>
                      <a:pt x="3653" y="18864"/>
                      <a:pt x="4103" y="18430"/>
                    </a:cubicBezTo>
                    <a:lnTo>
                      <a:pt x="18647" y="3887"/>
                    </a:lnTo>
                    <a:cubicBezTo>
                      <a:pt x="19514" y="2986"/>
                      <a:pt x="19514" y="1518"/>
                      <a:pt x="18647" y="651"/>
                    </a:cubicBezTo>
                    <a:cubicBezTo>
                      <a:pt x="18213" y="217"/>
                      <a:pt x="17630" y="0"/>
                      <a:pt x="17042" y="0"/>
                    </a:cubicBezTo>
                    <a:close/>
                  </a:path>
                </a:pathLst>
              </a:custGeom>
              <a:solidFill>
                <a:srgbClr val="8386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633;p32"/>
              <p:cNvSpPr/>
              <p:nvPr/>
            </p:nvSpPr>
            <p:spPr>
              <a:xfrm flipH="1">
                <a:off x="5687517" y="4171420"/>
                <a:ext cx="1106259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33124" h="18447" extrusionOk="0">
                    <a:moveTo>
                      <a:pt x="1568" y="0"/>
                    </a:moveTo>
                    <a:cubicBezTo>
                      <a:pt x="701" y="0"/>
                      <a:pt x="0" y="701"/>
                      <a:pt x="0" y="1568"/>
                    </a:cubicBezTo>
                    <a:cubicBezTo>
                      <a:pt x="0" y="2369"/>
                      <a:pt x="567" y="3036"/>
                      <a:pt x="1334" y="3169"/>
                    </a:cubicBezTo>
                    <a:cubicBezTo>
                      <a:pt x="1435" y="8340"/>
                      <a:pt x="4170" y="12843"/>
                      <a:pt x="8239" y="15445"/>
                    </a:cubicBezTo>
                    <a:cubicBezTo>
                      <a:pt x="7706" y="15712"/>
                      <a:pt x="7339" y="16245"/>
                      <a:pt x="7339" y="16879"/>
                    </a:cubicBezTo>
                    <a:cubicBezTo>
                      <a:pt x="7339" y="17746"/>
                      <a:pt x="8039" y="18447"/>
                      <a:pt x="8907" y="18447"/>
                    </a:cubicBezTo>
                    <a:lnTo>
                      <a:pt x="24217" y="18447"/>
                    </a:lnTo>
                    <a:cubicBezTo>
                      <a:pt x="25085" y="18447"/>
                      <a:pt x="25785" y="17746"/>
                      <a:pt x="25785" y="16879"/>
                    </a:cubicBezTo>
                    <a:cubicBezTo>
                      <a:pt x="25785" y="16179"/>
                      <a:pt x="25285" y="15545"/>
                      <a:pt x="24618" y="15345"/>
                    </a:cubicBezTo>
                    <a:cubicBezTo>
                      <a:pt x="28621" y="12710"/>
                      <a:pt x="31289" y="8240"/>
                      <a:pt x="31423" y="3169"/>
                    </a:cubicBezTo>
                    <a:lnTo>
                      <a:pt x="31556" y="3169"/>
                    </a:lnTo>
                    <a:cubicBezTo>
                      <a:pt x="32423" y="3169"/>
                      <a:pt x="33124" y="2436"/>
                      <a:pt x="33124" y="1568"/>
                    </a:cubicBezTo>
                    <a:cubicBezTo>
                      <a:pt x="33124" y="701"/>
                      <a:pt x="32423" y="0"/>
                      <a:pt x="31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634;p32"/>
              <p:cNvSpPr/>
              <p:nvPr/>
            </p:nvSpPr>
            <p:spPr>
              <a:xfrm flipH="1">
                <a:off x="5687517" y="4171420"/>
                <a:ext cx="553697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18447" extrusionOk="0">
                    <a:moveTo>
                      <a:pt x="7339" y="0"/>
                    </a:moveTo>
                    <a:cubicBezTo>
                      <a:pt x="8206" y="0"/>
                      <a:pt x="8907" y="701"/>
                      <a:pt x="8907" y="1568"/>
                    </a:cubicBezTo>
                    <a:cubicBezTo>
                      <a:pt x="8907" y="2436"/>
                      <a:pt x="8206" y="3169"/>
                      <a:pt x="7339" y="3169"/>
                    </a:cubicBezTo>
                    <a:lnTo>
                      <a:pt x="7205" y="3169"/>
                    </a:lnTo>
                    <a:cubicBezTo>
                      <a:pt x="7072" y="8240"/>
                      <a:pt x="4403" y="12710"/>
                      <a:pt x="401" y="15345"/>
                    </a:cubicBezTo>
                    <a:cubicBezTo>
                      <a:pt x="1068" y="15545"/>
                      <a:pt x="1568" y="16112"/>
                      <a:pt x="1568" y="16879"/>
                    </a:cubicBezTo>
                    <a:cubicBezTo>
                      <a:pt x="1568" y="17746"/>
                      <a:pt x="868" y="18447"/>
                      <a:pt x="0" y="18447"/>
                    </a:cubicBezTo>
                    <a:lnTo>
                      <a:pt x="7672" y="18447"/>
                    </a:lnTo>
                    <a:cubicBezTo>
                      <a:pt x="8540" y="18447"/>
                      <a:pt x="9240" y="17746"/>
                      <a:pt x="9240" y="16879"/>
                    </a:cubicBezTo>
                    <a:cubicBezTo>
                      <a:pt x="9240" y="16179"/>
                      <a:pt x="8740" y="15545"/>
                      <a:pt x="8073" y="15345"/>
                    </a:cubicBezTo>
                    <a:cubicBezTo>
                      <a:pt x="12076" y="12710"/>
                      <a:pt x="14744" y="8240"/>
                      <a:pt x="14878" y="3169"/>
                    </a:cubicBezTo>
                    <a:lnTo>
                      <a:pt x="15011" y="3169"/>
                    </a:lnTo>
                    <a:cubicBezTo>
                      <a:pt x="15878" y="3169"/>
                      <a:pt x="16579" y="2436"/>
                      <a:pt x="16579" y="1568"/>
                    </a:cubicBezTo>
                    <a:cubicBezTo>
                      <a:pt x="16579" y="701"/>
                      <a:pt x="15878" y="0"/>
                      <a:pt x="1501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Google Shape;635;p32"/>
            <p:cNvSpPr/>
            <p:nvPr/>
          </p:nvSpPr>
          <p:spPr>
            <a:xfrm>
              <a:off x="9203867" y="4965190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36;p32"/>
            <p:cNvSpPr/>
            <p:nvPr/>
          </p:nvSpPr>
          <p:spPr>
            <a:xfrm>
              <a:off x="8729109" y="4945453"/>
              <a:ext cx="128027" cy="97037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37;p32"/>
            <p:cNvSpPr/>
            <p:nvPr/>
          </p:nvSpPr>
          <p:spPr>
            <a:xfrm>
              <a:off x="9077695" y="5274786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38;p32"/>
            <p:cNvSpPr/>
            <p:nvPr/>
          </p:nvSpPr>
          <p:spPr>
            <a:xfrm>
              <a:off x="9703965" y="3682179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39;p32"/>
            <p:cNvSpPr/>
            <p:nvPr/>
          </p:nvSpPr>
          <p:spPr>
            <a:xfrm>
              <a:off x="11065534" y="4201573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40;p32"/>
            <p:cNvSpPr/>
            <p:nvPr/>
          </p:nvSpPr>
          <p:spPr>
            <a:xfrm>
              <a:off x="9791614" y="3260704"/>
              <a:ext cx="148437" cy="115958"/>
            </a:xfrm>
            <a:custGeom>
              <a:avLst/>
              <a:gdLst/>
              <a:ahLst/>
              <a:cxnLst/>
              <a:rect l="l" t="t" r="r" b="b"/>
              <a:pathLst>
                <a:path w="5338" h="4170" extrusionOk="0">
                  <a:moveTo>
                    <a:pt x="2669" y="0"/>
                  </a:moveTo>
                  <a:cubicBezTo>
                    <a:pt x="0" y="0"/>
                    <a:pt x="0" y="4170"/>
                    <a:pt x="2669" y="4170"/>
                  </a:cubicBezTo>
                  <a:cubicBezTo>
                    <a:pt x="5337" y="4170"/>
                    <a:pt x="5337" y="0"/>
                    <a:pt x="2669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Flow </a:t>
            </a:r>
            <a:r>
              <a:rPr lang="en-US" i="1" dirty="0" err="1">
                <a:solidFill>
                  <a:srgbClr val="FFFFFF"/>
                </a:solidFill>
              </a:rPr>
              <a:t>C</a:t>
            </a:r>
            <a:r>
              <a:rPr lang="en-US" i="1" dirty="0" err="1" smtClean="0">
                <a:solidFill>
                  <a:srgbClr val="FFFFFF"/>
                </a:solidFill>
              </a:rPr>
              <a:t>ytometry</a:t>
            </a:r>
            <a:endParaRPr lang="id-ID" i="1" dirty="0">
              <a:solidFill>
                <a:srgbClr val="FFFFFF"/>
              </a:solidFill>
            </a:endParaRPr>
          </a:p>
        </p:txBody>
      </p:sp>
      <p:pic>
        <p:nvPicPr>
          <p:cNvPr id="4098" name="Picture 2" descr="Flow Cytometry Basics for the Non-Expert, Novus Biologic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54" y="852317"/>
            <a:ext cx="5016031" cy="54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6954187" y="1448850"/>
            <a:ext cx="48299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Menggunakan teknik eksitasi mikroskop fluoresence tapi menekankan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kuantitatif</a:t>
            </a:r>
            <a:endParaRPr lang="de-DE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algn="l"/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Dilengkapi kemampuan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untuk melihat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ukuran sel, densitas sel dan jumlah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sel</a:t>
            </a:r>
            <a:endParaRPr lang="de-DE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algn="l"/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Cara kerja : Mengalirkan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cairan yang berisi sel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kedalam kapiler kecil</a:t>
            </a:r>
            <a:r>
              <a:rPr lang="en-US" sz="2400" dirty="0">
                <a:solidFill>
                  <a:schemeClr val="bg1"/>
                </a:solidFill>
                <a:ea typeface="Roboto Medium" panose="020B0604020202020204" charset="0"/>
              </a:rPr>
              <a:t> →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Sel dianalisis satu per satu menggunakan laser</a:t>
            </a:r>
            <a:endParaRPr lang="de-DE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42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4CC257B-7B6F-6E4B-8CA5-E25839EF4B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Berbagai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b="1" i="1" dirty="0" err="1" smtClean="0">
                <a:solidFill>
                  <a:srgbClr val="344E40"/>
                </a:solidFill>
                <a:latin typeface="Titillium Web" pitchFamily="2" charset="77"/>
              </a:rPr>
              <a:t>Fluorophore</a:t>
            </a:r>
            <a:r>
              <a:rPr lang="en-US" b="1" i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</a:p>
          <a:p>
            <a:pPr algn="ctr"/>
            <a:r>
              <a:rPr lang="en-US" b="1" i="1" dirty="0" smtClean="0">
                <a:solidFill>
                  <a:srgbClr val="344E40"/>
                </a:solidFill>
                <a:latin typeface="Titillium Web" pitchFamily="2" charset="77"/>
              </a:rPr>
              <a:t>Flow </a:t>
            </a:r>
            <a:r>
              <a:rPr lang="en-US" b="1" i="1" dirty="0" err="1" smtClean="0">
                <a:solidFill>
                  <a:srgbClr val="344E40"/>
                </a:solidFill>
                <a:latin typeface="Titillium Web" pitchFamily="2" charset="77"/>
              </a:rPr>
              <a:t>Cytometry</a:t>
            </a:r>
            <a:endParaRPr lang="en-US" i="1" dirty="0">
              <a:solidFill>
                <a:srgbClr val="344E40"/>
              </a:solidFill>
            </a:endParaRPr>
          </a:p>
        </p:txBody>
      </p:sp>
      <p:pic>
        <p:nvPicPr>
          <p:cNvPr id="5122" name="Picture 2" descr="https://www.elabscience.com/Uploads/Editor/2019-05-16/5cdcfa84104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45" y="1690688"/>
            <a:ext cx="6773110" cy="47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9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276608" y="3541378"/>
            <a:ext cx="1898291" cy="2160971"/>
            <a:chOff x="240293" y="-176326"/>
            <a:chExt cx="1898291" cy="2160971"/>
          </a:xfrm>
        </p:grpSpPr>
        <p:sp>
          <p:nvSpPr>
            <p:cNvPr id="185" name="Google Shape;1268;p47"/>
            <p:cNvSpPr/>
            <p:nvPr/>
          </p:nvSpPr>
          <p:spPr>
            <a:xfrm>
              <a:off x="674122" y="449380"/>
              <a:ext cx="1138744" cy="1108068"/>
            </a:xfrm>
            <a:custGeom>
              <a:avLst/>
              <a:gdLst/>
              <a:ahLst/>
              <a:cxnLst/>
              <a:rect l="l" t="t" r="r" b="b"/>
              <a:pathLst>
                <a:path w="30556" h="29728" extrusionOk="0">
                  <a:moveTo>
                    <a:pt x="15779" y="0"/>
                  </a:moveTo>
                  <a:cubicBezTo>
                    <a:pt x="9966" y="0"/>
                    <a:pt x="4811" y="3119"/>
                    <a:pt x="2035" y="8159"/>
                  </a:cubicBezTo>
                  <a:cubicBezTo>
                    <a:pt x="0" y="11929"/>
                    <a:pt x="0" y="16265"/>
                    <a:pt x="1435" y="20068"/>
                  </a:cubicBezTo>
                  <a:cubicBezTo>
                    <a:pt x="3721" y="25940"/>
                    <a:pt x="9712" y="29728"/>
                    <a:pt x="15812" y="29728"/>
                  </a:cubicBezTo>
                  <a:cubicBezTo>
                    <a:pt x="17543" y="29728"/>
                    <a:pt x="19282" y="29423"/>
                    <a:pt x="20949" y="28774"/>
                  </a:cubicBezTo>
                  <a:cubicBezTo>
                    <a:pt x="26453" y="26172"/>
                    <a:pt x="30556" y="20368"/>
                    <a:pt x="30055" y="13897"/>
                  </a:cubicBezTo>
                  <a:cubicBezTo>
                    <a:pt x="30022" y="12929"/>
                    <a:pt x="29888" y="12029"/>
                    <a:pt x="29622" y="11195"/>
                  </a:cubicBezTo>
                  <a:cubicBezTo>
                    <a:pt x="28221" y="4990"/>
                    <a:pt x="22717" y="587"/>
                    <a:pt x="16579" y="20"/>
                  </a:cubicBezTo>
                  <a:cubicBezTo>
                    <a:pt x="16311" y="7"/>
                    <a:pt x="16044" y="0"/>
                    <a:pt x="15779" y="0"/>
                  </a:cubicBezTo>
                  <a:close/>
                </a:path>
              </a:pathLst>
            </a:custGeom>
            <a:solidFill>
              <a:srgbClr val="AF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240293" y="-176326"/>
              <a:ext cx="1898291" cy="2160971"/>
              <a:chOff x="240293" y="-176326"/>
              <a:chExt cx="1898291" cy="2160971"/>
            </a:xfrm>
            <a:solidFill>
              <a:srgbClr val="3A5A40"/>
            </a:solidFill>
          </p:grpSpPr>
          <p:sp>
            <p:nvSpPr>
              <p:cNvPr id="175" name="Google Shape;1258;p47"/>
              <p:cNvSpPr/>
              <p:nvPr/>
            </p:nvSpPr>
            <p:spPr>
              <a:xfrm>
                <a:off x="359623" y="973786"/>
                <a:ext cx="368016" cy="74622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002" extrusionOk="0">
                    <a:moveTo>
                      <a:pt x="9874" y="0"/>
                    </a:moveTo>
                    <a:lnTo>
                      <a:pt x="9874" y="0"/>
                    </a:lnTo>
                    <a:cubicBezTo>
                      <a:pt x="6538" y="467"/>
                      <a:pt x="3269" y="1268"/>
                      <a:pt x="0" y="2002"/>
                    </a:cubicBezTo>
                    <a:cubicBezTo>
                      <a:pt x="3303" y="1935"/>
                      <a:pt x="6538" y="1034"/>
                      <a:pt x="9807" y="667"/>
                    </a:cubicBezTo>
                    <a:lnTo>
                      <a:pt x="98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59;p47"/>
              <p:cNvSpPr/>
              <p:nvPr/>
            </p:nvSpPr>
            <p:spPr>
              <a:xfrm>
                <a:off x="851889" y="158167"/>
                <a:ext cx="164126" cy="33199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8907" extrusionOk="0">
                    <a:moveTo>
                      <a:pt x="1" y="0"/>
                    </a:moveTo>
                    <a:cubicBezTo>
                      <a:pt x="290" y="622"/>
                      <a:pt x="586" y="1244"/>
                      <a:pt x="888" y="1865"/>
                    </a:cubicBezTo>
                    <a:lnTo>
                      <a:pt x="888" y="1865"/>
                    </a:lnTo>
                    <a:cubicBezTo>
                      <a:pt x="602" y="1241"/>
                      <a:pt x="307" y="619"/>
                      <a:pt x="1" y="0"/>
                    </a:cubicBezTo>
                    <a:close/>
                    <a:moveTo>
                      <a:pt x="888" y="1865"/>
                    </a:moveTo>
                    <a:cubicBezTo>
                      <a:pt x="1943" y="4171"/>
                      <a:pt x="2871" y="6518"/>
                      <a:pt x="3737" y="8906"/>
                    </a:cubicBezTo>
                    <a:lnTo>
                      <a:pt x="4404" y="8506"/>
                    </a:lnTo>
                    <a:cubicBezTo>
                      <a:pt x="3150" y="6338"/>
                      <a:pt x="1978" y="4108"/>
                      <a:pt x="888" y="18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60;p47"/>
              <p:cNvSpPr/>
              <p:nvPr/>
            </p:nvSpPr>
            <p:spPr>
              <a:xfrm>
                <a:off x="1585349" y="238976"/>
                <a:ext cx="389146" cy="379258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0175" extrusionOk="0">
                    <a:moveTo>
                      <a:pt x="10441" y="0"/>
                    </a:moveTo>
                    <a:lnTo>
                      <a:pt x="10441" y="0"/>
                    </a:lnTo>
                    <a:cubicBezTo>
                      <a:pt x="7106" y="3236"/>
                      <a:pt x="3603" y="6371"/>
                      <a:pt x="1" y="9340"/>
                    </a:cubicBezTo>
                    <a:lnTo>
                      <a:pt x="1068" y="10174"/>
                    </a:lnTo>
                    <a:cubicBezTo>
                      <a:pt x="4237" y="6838"/>
                      <a:pt x="7339" y="3469"/>
                      <a:pt x="10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61;p47"/>
              <p:cNvSpPr/>
              <p:nvPr/>
            </p:nvSpPr>
            <p:spPr>
              <a:xfrm>
                <a:off x="1718356" y="1239845"/>
                <a:ext cx="237468" cy="104478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803" extrusionOk="0">
                    <a:moveTo>
                      <a:pt x="234" y="1"/>
                    </a:moveTo>
                    <a:lnTo>
                      <a:pt x="1" y="568"/>
                    </a:lnTo>
                    <a:cubicBezTo>
                      <a:pt x="2102" y="1335"/>
                      <a:pt x="4237" y="2036"/>
                      <a:pt x="6372" y="2803"/>
                    </a:cubicBezTo>
                    <a:cubicBezTo>
                      <a:pt x="4404" y="1702"/>
                      <a:pt x="2369" y="801"/>
                      <a:pt x="2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62;p47"/>
              <p:cNvSpPr/>
              <p:nvPr/>
            </p:nvSpPr>
            <p:spPr>
              <a:xfrm>
                <a:off x="1175109" y="1459945"/>
                <a:ext cx="49752" cy="477474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10" extrusionOk="0">
                    <a:moveTo>
                      <a:pt x="1335" y="0"/>
                    </a:moveTo>
                    <a:lnTo>
                      <a:pt x="67" y="334"/>
                    </a:lnTo>
                    <a:cubicBezTo>
                      <a:pt x="1" y="4503"/>
                      <a:pt x="134" y="8673"/>
                      <a:pt x="434" y="12809"/>
                    </a:cubicBezTo>
                    <a:cubicBezTo>
                      <a:pt x="635" y="8573"/>
                      <a:pt x="835" y="4270"/>
                      <a:pt x="13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63;p47"/>
              <p:cNvSpPr/>
              <p:nvPr/>
            </p:nvSpPr>
            <p:spPr>
              <a:xfrm>
                <a:off x="297461" y="981241"/>
                <a:ext cx="124361" cy="124382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337" extrusionOk="0">
                    <a:moveTo>
                      <a:pt x="1668" y="0"/>
                    </a:moveTo>
                    <a:cubicBezTo>
                      <a:pt x="768" y="0"/>
                      <a:pt x="1" y="768"/>
                      <a:pt x="1" y="1668"/>
                    </a:cubicBezTo>
                    <a:cubicBezTo>
                      <a:pt x="1" y="2602"/>
                      <a:pt x="768" y="3336"/>
                      <a:pt x="1668" y="3336"/>
                    </a:cubicBezTo>
                    <a:cubicBezTo>
                      <a:pt x="2602" y="3336"/>
                      <a:pt x="3336" y="2602"/>
                      <a:pt x="3336" y="1668"/>
                    </a:cubicBezTo>
                    <a:cubicBezTo>
                      <a:pt x="3336" y="768"/>
                      <a:pt x="2602" y="0"/>
                      <a:pt x="1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64;p47"/>
              <p:cNvSpPr/>
              <p:nvPr/>
            </p:nvSpPr>
            <p:spPr>
              <a:xfrm>
                <a:off x="1119171" y="1841626"/>
                <a:ext cx="142995" cy="14301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3837" extrusionOk="0">
                    <a:moveTo>
                      <a:pt x="1935" y="1"/>
                    </a:moveTo>
                    <a:cubicBezTo>
                      <a:pt x="835" y="1"/>
                      <a:pt x="1" y="835"/>
                      <a:pt x="1" y="1902"/>
                    </a:cubicBezTo>
                    <a:cubicBezTo>
                      <a:pt x="1" y="3003"/>
                      <a:pt x="901" y="3837"/>
                      <a:pt x="1935" y="3837"/>
                    </a:cubicBezTo>
                    <a:cubicBezTo>
                      <a:pt x="3003" y="3837"/>
                      <a:pt x="3837" y="2936"/>
                      <a:pt x="3837" y="1902"/>
                    </a:cubicBezTo>
                    <a:cubicBezTo>
                      <a:pt x="3837" y="868"/>
                      <a:pt x="3003" y="1"/>
                      <a:pt x="19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65;p47"/>
              <p:cNvSpPr/>
              <p:nvPr/>
            </p:nvSpPr>
            <p:spPr>
              <a:xfrm>
                <a:off x="1902346" y="169349"/>
                <a:ext cx="142995" cy="14301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3837" extrusionOk="0">
                    <a:moveTo>
                      <a:pt x="1935" y="0"/>
                    </a:moveTo>
                    <a:cubicBezTo>
                      <a:pt x="835" y="0"/>
                      <a:pt x="1" y="868"/>
                      <a:pt x="1" y="1902"/>
                    </a:cubicBezTo>
                    <a:cubicBezTo>
                      <a:pt x="1" y="3002"/>
                      <a:pt x="901" y="3836"/>
                      <a:pt x="1935" y="3836"/>
                    </a:cubicBezTo>
                    <a:cubicBezTo>
                      <a:pt x="3003" y="3836"/>
                      <a:pt x="3837" y="2936"/>
                      <a:pt x="3837" y="1902"/>
                    </a:cubicBezTo>
                    <a:cubicBezTo>
                      <a:pt x="3837" y="834"/>
                      <a:pt x="2969" y="0"/>
                      <a:pt x="19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66;p47"/>
              <p:cNvSpPr/>
              <p:nvPr/>
            </p:nvSpPr>
            <p:spPr>
              <a:xfrm>
                <a:off x="1917253" y="1303285"/>
                <a:ext cx="87057" cy="8703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5" extrusionOk="0">
                    <a:moveTo>
                      <a:pt x="1168" y="0"/>
                    </a:moveTo>
                    <a:cubicBezTo>
                      <a:pt x="501" y="0"/>
                      <a:pt x="1" y="534"/>
                      <a:pt x="1" y="1168"/>
                    </a:cubicBezTo>
                    <a:cubicBezTo>
                      <a:pt x="1" y="1801"/>
                      <a:pt x="501" y="2335"/>
                      <a:pt x="1168" y="2335"/>
                    </a:cubicBezTo>
                    <a:cubicBezTo>
                      <a:pt x="1802" y="2335"/>
                      <a:pt x="2336" y="1801"/>
                      <a:pt x="2336" y="1168"/>
                    </a:cubicBezTo>
                    <a:cubicBezTo>
                      <a:pt x="2336" y="534"/>
                      <a:pt x="1802" y="0"/>
                      <a:pt x="1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67;p47"/>
              <p:cNvSpPr/>
              <p:nvPr/>
            </p:nvSpPr>
            <p:spPr>
              <a:xfrm>
                <a:off x="827031" y="154402"/>
                <a:ext cx="87057" cy="87071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6" extrusionOk="0">
                    <a:moveTo>
                      <a:pt x="1168" y="1"/>
                    </a:moveTo>
                    <a:cubicBezTo>
                      <a:pt x="534" y="1"/>
                      <a:pt x="1" y="535"/>
                      <a:pt x="1" y="1168"/>
                    </a:cubicBezTo>
                    <a:cubicBezTo>
                      <a:pt x="1" y="1836"/>
                      <a:pt x="534" y="2336"/>
                      <a:pt x="1168" y="2336"/>
                    </a:cubicBezTo>
                    <a:cubicBezTo>
                      <a:pt x="1835" y="2336"/>
                      <a:pt x="2336" y="1836"/>
                      <a:pt x="2336" y="1168"/>
                    </a:cubicBezTo>
                    <a:cubicBezTo>
                      <a:pt x="2336" y="535"/>
                      <a:pt x="1835" y="1"/>
                      <a:pt x="11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69;p47"/>
              <p:cNvSpPr/>
              <p:nvPr/>
            </p:nvSpPr>
            <p:spPr>
              <a:xfrm>
                <a:off x="756186" y="911614"/>
                <a:ext cx="1067898" cy="613113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16449" extrusionOk="0">
                    <a:moveTo>
                      <a:pt x="28087" y="0"/>
                    </a:moveTo>
                    <a:cubicBezTo>
                      <a:pt x="27487" y="1301"/>
                      <a:pt x="26586" y="2502"/>
                      <a:pt x="25552" y="3536"/>
                    </a:cubicBezTo>
                    <a:cubicBezTo>
                      <a:pt x="23517" y="5671"/>
                      <a:pt x="20815" y="7106"/>
                      <a:pt x="18013" y="8106"/>
                    </a:cubicBezTo>
                    <a:cubicBezTo>
                      <a:pt x="15153" y="9126"/>
                      <a:pt x="12065" y="9691"/>
                      <a:pt x="9015" y="9691"/>
                    </a:cubicBezTo>
                    <a:cubicBezTo>
                      <a:pt x="5875" y="9691"/>
                      <a:pt x="2775" y="9092"/>
                      <a:pt x="0" y="7773"/>
                    </a:cubicBezTo>
                    <a:lnTo>
                      <a:pt x="0" y="7773"/>
                    </a:lnTo>
                    <a:cubicBezTo>
                      <a:pt x="2543" y="13089"/>
                      <a:pt x="8191" y="16448"/>
                      <a:pt x="13944" y="16448"/>
                    </a:cubicBezTo>
                    <a:cubicBezTo>
                      <a:pt x="15662" y="16448"/>
                      <a:pt x="17390" y="16148"/>
                      <a:pt x="19047" y="15512"/>
                    </a:cubicBezTo>
                    <a:cubicBezTo>
                      <a:pt x="24585" y="12876"/>
                      <a:pt x="28654" y="7106"/>
                      <a:pt x="28154" y="634"/>
                    </a:cubicBezTo>
                    <a:cubicBezTo>
                      <a:pt x="28154" y="434"/>
                      <a:pt x="28087" y="201"/>
                      <a:pt x="280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70;p47"/>
              <p:cNvSpPr/>
              <p:nvPr/>
            </p:nvSpPr>
            <p:spPr>
              <a:xfrm>
                <a:off x="1666145" y="1837899"/>
                <a:ext cx="130585" cy="130606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04" extrusionOk="0">
                    <a:moveTo>
                      <a:pt x="1769" y="1"/>
                    </a:moveTo>
                    <a:cubicBezTo>
                      <a:pt x="801" y="1"/>
                      <a:pt x="1" y="801"/>
                      <a:pt x="1" y="1735"/>
                    </a:cubicBezTo>
                    <a:cubicBezTo>
                      <a:pt x="1" y="2703"/>
                      <a:pt x="801" y="3503"/>
                      <a:pt x="1769" y="3503"/>
                    </a:cubicBezTo>
                    <a:cubicBezTo>
                      <a:pt x="2736" y="3503"/>
                      <a:pt x="3503" y="2703"/>
                      <a:pt x="3503" y="1735"/>
                    </a:cubicBezTo>
                    <a:cubicBezTo>
                      <a:pt x="3503" y="801"/>
                      <a:pt x="2736" y="1"/>
                      <a:pt x="17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71;p47"/>
              <p:cNvSpPr/>
              <p:nvPr/>
            </p:nvSpPr>
            <p:spPr>
              <a:xfrm>
                <a:off x="240293" y="309833"/>
                <a:ext cx="136771" cy="13679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01" y="1"/>
                      <a:pt x="0" y="835"/>
                      <a:pt x="0" y="1835"/>
                    </a:cubicBezTo>
                    <a:cubicBezTo>
                      <a:pt x="0" y="2869"/>
                      <a:pt x="801" y="3670"/>
                      <a:pt x="1835" y="3670"/>
                    </a:cubicBezTo>
                    <a:cubicBezTo>
                      <a:pt x="2836" y="3670"/>
                      <a:pt x="3669" y="2869"/>
                      <a:pt x="3669" y="1835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72;p47"/>
              <p:cNvSpPr/>
              <p:nvPr/>
            </p:nvSpPr>
            <p:spPr>
              <a:xfrm>
                <a:off x="557290" y="1167758"/>
                <a:ext cx="89516" cy="9079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36" extrusionOk="0">
                    <a:moveTo>
                      <a:pt x="1201" y="0"/>
                    </a:moveTo>
                    <a:cubicBezTo>
                      <a:pt x="534" y="0"/>
                      <a:pt x="0" y="534"/>
                      <a:pt x="0" y="1234"/>
                    </a:cubicBezTo>
                    <a:cubicBezTo>
                      <a:pt x="0" y="1901"/>
                      <a:pt x="534" y="2435"/>
                      <a:pt x="1201" y="2435"/>
                    </a:cubicBezTo>
                    <a:cubicBezTo>
                      <a:pt x="1868" y="2435"/>
                      <a:pt x="2402" y="1901"/>
                      <a:pt x="2402" y="1234"/>
                    </a:cubicBezTo>
                    <a:cubicBezTo>
                      <a:pt x="2402" y="567"/>
                      <a:pt x="1868" y="0"/>
                      <a:pt x="1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73;p47"/>
              <p:cNvSpPr/>
              <p:nvPr/>
            </p:nvSpPr>
            <p:spPr>
              <a:xfrm>
                <a:off x="1037145" y="357096"/>
                <a:ext cx="70883" cy="7089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2" extrusionOk="0">
                    <a:moveTo>
                      <a:pt x="967" y="0"/>
                    </a:moveTo>
                    <a:cubicBezTo>
                      <a:pt x="434" y="0"/>
                      <a:pt x="0" y="434"/>
                      <a:pt x="0" y="968"/>
                    </a:cubicBezTo>
                    <a:cubicBezTo>
                      <a:pt x="0" y="1468"/>
                      <a:pt x="434" y="1902"/>
                      <a:pt x="967" y="1902"/>
                    </a:cubicBezTo>
                    <a:cubicBezTo>
                      <a:pt x="1501" y="1902"/>
                      <a:pt x="1901" y="1468"/>
                      <a:pt x="1901" y="968"/>
                    </a:cubicBezTo>
                    <a:cubicBezTo>
                      <a:pt x="1901" y="434"/>
                      <a:pt x="1501" y="0"/>
                      <a:pt x="9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74;p47"/>
              <p:cNvSpPr/>
              <p:nvPr/>
            </p:nvSpPr>
            <p:spPr>
              <a:xfrm>
                <a:off x="1195010" y="1186395"/>
                <a:ext cx="49752" cy="4976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0"/>
                    </a:moveTo>
                    <a:cubicBezTo>
                      <a:pt x="301" y="0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668" y="1335"/>
                    </a:cubicBezTo>
                    <a:cubicBezTo>
                      <a:pt x="1068" y="1335"/>
                      <a:pt x="1335" y="1035"/>
                      <a:pt x="1335" y="668"/>
                    </a:cubicBezTo>
                    <a:cubicBezTo>
                      <a:pt x="1335" y="301"/>
                      <a:pt x="1068" y="0"/>
                      <a:pt x="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75;p47"/>
              <p:cNvSpPr/>
              <p:nvPr/>
            </p:nvSpPr>
            <p:spPr>
              <a:xfrm>
                <a:off x="1659958" y="1110394"/>
                <a:ext cx="31081" cy="3127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9" extrusionOk="0">
                    <a:moveTo>
                      <a:pt x="484" y="1"/>
                    </a:moveTo>
                    <a:cubicBezTo>
                      <a:pt x="468" y="1"/>
                      <a:pt x="451" y="2"/>
                      <a:pt x="434" y="5"/>
                    </a:cubicBezTo>
                    <a:cubicBezTo>
                      <a:pt x="234" y="5"/>
                      <a:pt x="0" y="205"/>
                      <a:pt x="0" y="438"/>
                    </a:cubicBezTo>
                    <a:cubicBezTo>
                      <a:pt x="0" y="638"/>
                      <a:pt x="167" y="839"/>
                      <a:pt x="434" y="839"/>
                    </a:cubicBezTo>
                    <a:cubicBezTo>
                      <a:pt x="634" y="839"/>
                      <a:pt x="834" y="672"/>
                      <a:pt x="834" y="438"/>
                    </a:cubicBezTo>
                    <a:cubicBezTo>
                      <a:pt x="834" y="191"/>
                      <a:pt x="691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76;p47"/>
              <p:cNvSpPr/>
              <p:nvPr/>
            </p:nvSpPr>
            <p:spPr>
              <a:xfrm>
                <a:off x="444146" y="1791904"/>
                <a:ext cx="167852" cy="16788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504" extrusionOk="0">
                    <a:moveTo>
                      <a:pt x="2236" y="0"/>
                    </a:moveTo>
                    <a:cubicBezTo>
                      <a:pt x="1001" y="0"/>
                      <a:pt x="1" y="1001"/>
                      <a:pt x="1" y="2235"/>
                    </a:cubicBezTo>
                    <a:cubicBezTo>
                      <a:pt x="1" y="3503"/>
                      <a:pt x="1001" y="4504"/>
                      <a:pt x="2236" y="4504"/>
                    </a:cubicBezTo>
                    <a:cubicBezTo>
                      <a:pt x="3503" y="4504"/>
                      <a:pt x="4504" y="3503"/>
                      <a:pt x="4504" y="2235"/>
                    </a:cubicBezTo>
                    <a:cubicBezTo>
                      <a:pt x="4504" y="1001"/>
                      <a:pt x="3503" y="0"/>
                      <a:pt x="22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77;p47"/>
              <p:cNvSpPr/>
              <p:nvPr/>
            </p:nvSpPr>
            <p:spPr>
              <a:xfrm>
                <a:off x="1334241" y="-176326"/>
                <a:ext cx="167852" cy="16791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505" extrusionOk="0">
                    <a:moveTo>
                      <a:pt x="2235" y="1"/>
                    </a:moveTo>
                    <a:cubicBezTo>
                      <a:pt x="1001" y="1"/>
                      <a:pt x="0" y="1002"/>
                      <a:pt x="0" y="2269"/>
                    </a:cubicBezTo>
                    <a:cubicBezTo>
                      <a:pt x="0" y="3503"/>
                      <a:pt x="1001" y="4504"/>
                      <a:pt x="2235" y="4504"/>
                    </a:cubicBezTo>
                    <a:cubicBezTo>
                      <a:pt x="3503" y="4504"/>
                      <a:pt x="4504" y="3503"/>
                      <a:pt x="4504" y="2269"/>
                    </a:cubicBezTo>
                    <a:cubicBezTo>
                      <a:pt x="4504" y="1002"/>
                      <a:pt x="3503" y="1"/>
                      <a:pt x="22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78;p47"/>
              <p:cNvSpPr/>
              <p:nvPr/>
            </p:nvSpPr>
            <p:spPr>
              <a:xfrm>
                <a:off x="2026670" y="781045"/>
                <a:ext cx="111914" cy="11197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004" extrusionOk="0">
                    <a:moveTo>
                      <a:pt x="1501" y="1"/>
                    </a:moveTo>
                    <a:cubicBezTo>
                      <a:pt x="668" y="1"/>
                      <a:pt x="0" y="668"/>
                      <a:pt x="0" y="1502"/>
                    </a:cubicBezTo>
                    <a:cubicBezTo>
                      <a:pt x="0" y="2336"/>
                      <a:pt x="668" y="3003"/>
                      <a:pt x="1501" y="3003"/>
                    </a:cubicBezTo>
                    <a:cubicBezTo>
                      <a:pt x="2335" y="3003"/>
                      <a:pt x="3003" y="2336"/>
                      <a:pt x="3003" y="1502"/>
                    </a:cubicBezTo>
                    <a:cubicBezTo>
                      <a:pt x="3003" y="668"/>
                      <a:pt x="2335" y="1"/>
                      <a:pt x="1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79;p47"/>
              <p:cNvSpPr/>
              <p:nvPr/>
            </p:nvSpPr>
            <p:spPr>
              <a:xfrm>
                <a:off x="810895" y="521211"/>
                <a:ext cx="394103" cy="425552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417" extrusionOk="0">
                    <a:moveTo>
                      <a:pt x="9173" y="0"/>
                    </a:moveTo>
                    <a:cubicBezTo>
                      <a:pt x="8439" y="67"/>
                      <a:pt x="7539" y="301"/>
                      <a:pt x="6705" y="768"/>
                    </a:cubicBezTo>
                    <a:cubicBezTo>
                      <a:pt x="6238" y="968"/>
                      <a:pt x="5871" y="1235"/>
                      <a:pt x="5437" y="1468"/>
                    </a:cubicBezTo>
                    <a:cubicBezTo>
                      <a:pt x="5070" y="1735"/>
                      <a:pt x="4703" y="2002"/>
                      <a:pt x="4403" y="2269"/>
                    </a:cubicBezTo>
                    <a:cubicBezTo>
                      <a:pt x="4103" y="2502"/>
                      <a:pt x="3836" y="2769"/>
                      <a:pt x="3603" y="2969"/>
                    </a:cubicBezTo>
                    <a:cubicBezTo>
                      <a:pt x="3403" y="3169"/>
                      <a:pt x="3269" y="3336"/>
                      <a:pt x="3202" y="3436"/>
                    </a:cubicBezTo>
                    <a:lnTo>
                      <a:pt x="2735" y="3903"/>
                    </a:lnTo>
                    <a:cubicBezTo>
                      <a:pt x="2535" y="4137"/>
                      <a:pt x="2268" y="4403"/>
                      <a:pt x="2035" y="4770"/>
                    </a:cubicBezTo>
                    <a:cubicBezTo>
                      <a:pt x="1501" y="5438"/>
                      <a:pt x="934" y="6405"/>
                      <a:pt x="567" y="7339"/>
                    </a:cubicBezTo>
                    <a:cubicBezTo>
                      <a:pt x="200" y="8306"/>
                      <a:pt x="0" y="9307"/>
                      <a:pt x="0" y="10074"/>
                    </a:cubicBezTo>
                    <a:cubicBezTo>
                      <a:pt x="33" y="10808"/>
                      <a:pt x="234" y="11308"/>
                      <a:pt x="667" y="11408"/>
                    </a:cubicBezTo>
                    <a:cubicBezTo>
                      <a:pt x="701" y="11414"/>
                      <a:pt x="735" y="11416"/>
                      <a:pt x="769" y="11416"/>
                    </a:cubicBezTo>
                    <a:cubicBezTo>
                      <a:pt x="1163" y="11416"/>
                      <a:pt x="1527" y="11061"/>
                      <a:pt x="1835" y="10508"/>
                    </a:cubicBezTo>
                    <a:cubicBezTo>
                      <a:pt x="2202" y="9974"/>
                      <a:pt x="2569" y="9240"/>
                      <a:pt x="3036" y="8506"/>
                    </a:cubicBezTo>
                    <a:cubicBezTo>
                      <a:pt x="3169" y="8273"/>
                      <a:pt x="3336" y="8073"/>
                      <a:pt x="3503" y="7806"/>
                    </a:cubicBezTo>
                    <a:lnTo>
                      <a:pt x="3503" y="7806"/>
                    </a:lnTo>
                    <a:cubicBezTo>
                      <a:pt x="3403" y="8073"/>
                      <a:pt x="3403" y="8273"/>
                      <a:pt x="3403" y="8473"/>
                    </a:cubicBezTo>
                    <a:cubicBezTo>
                      <a:pt x="3403" y="8940"/>
                      <a:pt x="3569" y="9274"/>
                      <a:pt x="3936" y="9440"/>
                    </a:cubicBezTo>
                    <a:cubicBezTo>
                      <a:pt x="4088" y="9499"/>
                      <a:pt x="4232" y="9525"/>
                      <a:pt x="4370" y="9525"/>
                    </a:cubicBezTo>
                    <a:cubicBezTo>
                      <a:pt x="4623" y="9525"/>
                      <a:pt x="4854" y="9437"/>
                      <a:pt x="5070" y="9307"/>
                    </a:cubicBezTo>
                    <a:cubicBezTo>
                      <a:pt x="5437" y="9107"/>
                      <a:pt x="5738" y="8807"/>
                      <a:pt x="6071" y="8473"/>
                    </a:cubicBezTo>
                    <a:cubicBezTo>
                      <a:pt x="6705" y="7806"/>
                      <a:pt x="7272" y="7139"/>
                      <a:pt x="7439" y="6972"/>
                    </a:cubicBezTo>
                    <a:cubicBezTo>
                      <a:pt x="7572" y="6805"/>
                      <a:pt x="8273" y="6305"/>
                      <a:pt x="8873" y="5738"/>
                    </a:cubicBezTo>
                    <a:cubicBezTo>
                      <a:pt x="9173" y="5438"/>
                      <a:pt x="9440" y="5104"/>
                      <a:pt x="9574" y="4770"/>
                    </a:cubicBezTo>
                    <a:cubicBezTo>
                      <a:pt x="9740" y="4437"/>
                      <a:pt x="9774" y="4003"/>
                      <a:pt x="9574" y="3570"/>
                    </a:cubicBezTo>
                    <a:cubicBezTo>
                      <a:pt x="9407" y="3236"/>
                      <a:pt x="9107" y="3103"/>
                      <a:pt x="8706" y="3103"/>
                    </a:cubicBezTo>
                    <a:cubicBezTo>
                      <a:pt x="8439" y="3103"/>
                      <a:pt x="8106" y="3169"/>
                      <a:pt x="7772" y="3303"/>
                    </a:cubicBezTo>
                    <a:cubicBezTo>
                      <a:pt x="7872" y="3236"/>
                      <a:pt x="8006" y="3169"/>
                      <a:pt x="8073" y="3103"/>
                    </a:cubicBezTo>
                    <a:cubicBezTo>
                      <a:pt x="8706" y="2636"/>
                      <a:pt x="9373" y="2235"/>
                      <a:pt x="9840" y="1802"/>
                    </a:cubicBezTo>
                    <a:cubicBezTo>
                      <a:pt x="10274" y="1401"/>
                      <a:pt x="10574" y="934"/>
                      <a:pt x="10441" y="467"/>
                    </a:cubicBezTo>
                    <a:cubicBezTo>
                      <a:pt x="10374" y="134"/>
                      <a:pt x="9874" y="0"/>
                      <a:pt x="9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80;p47"/>
              <p:cNvSpPr/>
              <p:nvPr/>
            </p:nvSpPr>
            <p:spPr>
              <a:xfrm>
                <a:off x="1265855" y="-91752"/>
                <a:ext cx="151716" cy="67144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8014" extrusionOk="0">
                    <a:moveTo>
                      <a:pt x="4070" y="0"/>
                    </a:moveTo>
                    <a:cubicBezTo>
                      <a:pt x="2970" y="5871"/>
                      <a:pt x="1502" y="11942"/>
                      <a:pt x="1" y="17713"/>
                    </a:cubicBezTo>
                    <a:lnTo>
                      <a:pt x="1702" y="18013"/>
                    </a:lnTo>
                    <a:lnTo>
                      <a:pt x="40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81;p47"/>
              <p:cNvSpPr/>
              <p:nvPr/>
            </p:nvSpPr>
            <p:spPr>
              <a:xfrm>
                <a:off x="1489646" y="837030"/>
                <a:ext cx="586776" cy="131799"/>
              </a:xfrm>
              <a:custGeom>
                <a:avLst/>
                <a:gdLst/>
                <a:ahLst/>
                <a:cxnLst/>
                <a:rect l="l" t="t" r="r" b="b"/>
                <a:pathLst>
                  <a:path w="15745" h="3536" extrusionOk="0">
                    <a:moveTo>
                      <a:pt x="15745" y="0"/>
                    </a:moveTo>
                    <a:lnTo>
                      <a:pt x="15745" y="0"/>
                    </a:lnTo>
                    <a:cubicBezTo>
                      <a:pt x="10508" y="367"/>
                      <a:pt x="5237" y="967"/>
                      <a:pt x="0" y="1801"/>
                    </a:cubicBezTo>
                    <a:lnTo>
                      <a:pt x="200" y="3536"/>
                    </a:lnTo>
                    <a:cubicBezTo>
                      <a:pt x="5404" y="2502"/>
                      <a:pt x="10641" y="1434"/>
                      <a:pt x="157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282;p47"/>
              <p:cNvSpPr/>
              <p:nvPr/>
            </p:nvSpPr>
            <p:spPr>
              <a:xfrm>
                <a:off x="291238" y="372005"/>
                <a:ext cx="606714" cy="360584"/>
              </a:xfrm>
              <a:custGeom>
                <a:avLst/>
                <a:gdLst/>
                <a:ahLst/>
                <a:cxnLst/>
                <a:rect l="l" t="t" r="r" b="b"/>
                <a:pathLst>
                  <a:path w="16280" h="9674" extrusionOk="0">
                    <a:moveTo>
                      <a:pt x="1" y="0"/>
                    </a:moveTo>
                    <a:cubicBezTo>
                      <a:pt x="5305" y="3236"/>
                      <a:pt x="10608" y="6472"/>
                      <a:pt x="15879" y="9674"/>
                    </a:cubicBezTo>
                    <a:lnTo>
                      <a:pt x="16279" y="9140"/>
                    </a:lnTo>
                    <a:cubicBezTo>
                      <a:pt x="10875" y="5838"/>
                      <a:pt x="5638" y="290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283;p47"/>
              <p:cNvSpPr/>
              <p:nvPr/>
            </p:nvSpPr>
            <p:spPr>
              <a:xfrm>
                <a:off x="527439" y="1242342"/>
                <a:ext cx="507247" cy="63290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6980" extrusionOk="0">
                    <a:moveTo>
                      <a:pt x="12643" y="1"/>
                    </a:moveTo>
                    <a:cubicBezTo>
                      <a:pt x="8273" y="5504"/>
                      <a:pt x="4037" y="11175"/>
                      <a:pt x="1" y="16979"/>
                    </a:cubicBezTo>
                    <a:cubicBezTo>
                      <a:pt x="4671" y="11642"/>
                      <a:pt x="9207" y="6172"/>
                      <a:pt x="13610" y="601"/>
                    </a:cubicBezTo>
                    <a:lnTo>
                      <a:pt x="126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284;p47"/>
              <p:cNvSpPr/>
              <p:nvPr/>
            </p:nvSpPr>
            <p:spPr>
              <a:xfrm>
                <a:off x="1434938" y="1292065"/>
                <a:ext cx="295903" cy="608043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6313" extrusionOk="0">
                    <a:moveTo>
                      <a:pt x="1168" y="1"/>
                    </a:moveTo>
                    <a:lnTo>
                      <a:pt x="0" y="468"/>
                    </a:lnTo>
                    <a:cubicBezTo>
                      <a:pt x="2969" y="5605"/>
                      <a:pt x="5604" y="10909"/>
                      <a:pt x="7939" y="16312"/>
                    </a:cubicBezTo>
                    <a:cubicBezTo>
                      <a:pt x="7206" y="14444"/>
                      <a:pt x="6538" y="12610"/>
                      <a:pt x="5838" y="10742"/>
                    </a:cubicBezTo>
                    <a:cubicBezTo>
                      <a:pt x="4470" y="7073"/>
                      <a:pt x="3136" y="3403"/>
                      <a:pt x="11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285;p47"/>
              <p:cNvSpPr/>
              <p:nvPr/>
            </p:nvSpPr>
            <p:spPr>
              <a:xfrm>
                <a:off x="585874" y="1048371"/>
                <a:ext cx="328214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705" extrusionOk="0">
                    <a:moveTo>
                      <a:pt x="8440" y="1"/>
                    </a:moveTo>
                    <a:cubicBezTo>
                      <a:pt x="5820" y="1498"/>
                      <a:pt x="3171" y="2936"/>
                      <a:pt x="548" y="4399"/>
                    </a:cubicBezTo>
                    <a:lnTo>
                      <a:pt x="548" y="4399"/>
                    </a:lnTo>
                    <a:cubicBezTo>
                      <a:pt x="2143" y="3564"/>
                      <a:pt x="3897" y="3094"/>
                      <a:pt x="5571" y="2436"/>
                    </a:cubicBezTo>
                    <a:cubicBezTo>
                      <a:pt x="6705" y="1969"/>
                      <a:pt x="7773" y="1468"/>
                      <a:pt x="8807" y="868"/>
                    </a:cubicBezTo>
                    <a:lnTo>
                      <a:pt x="8440" y="1"/>
                    </a:lnTo>
                    <a:close/>
                    <a:moveTo>
                      <a:pt x="548" y="4399"/>
                    </a:moveTo>
                    <a:cubicBezTo>
                      <a:pt x="363" y="4495"/>
                      <a:pt x="181" y="4597"/>
                      <a:pt x="0" y="4704"/>
                    </a:cubicBezTo>
                    <a:cubicBezTo>
                      <a:pt x="183" y="4602"/>
                      <a:pt x="365" y="4500"/>
                      <a:pt x="548" y="43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286;p47"/>
              <p:cNvSpPr/>
              <p:nvPr/>
            </p:nvSpPr>
            <p:spPr>
              <a:xfrm>
                <a:off x="1065729" y="369508"/>
                <a:ext cx="109417" cy="38798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409" extrusionOk="0">
                    <a:moveTo>
                      <a:pt x="0" y="1"/>
                    </a:moveTo>
                    <a:cubicBezTo>
                      <a:pt x="534" y="2369"/>
                      <a:pt x="667" y="4871"/>
                      <a:pt x="1335" y="7239"/>
                    </a:cubicBezTo>
                    <a:cubicBezTo>
                      <a:pt x="1568" y="8140"/>
                      <a:pt x="1768" y="9407"/>
                      <a:pt x="1935" y="10408"/>
                    </a:cubicBezTo>
                    <a:lnTo>
                      <a:pt x="2936" y="10075"/>
                    </a:lnTo>
                    <a:cubicBezTo>
                      <a:pt x="2102" y="7973"/>
                      <a:pt x="1535" y="5738"/>
                      <a:pt x="934" y="3537"/>
                    </a:cubicBezTo>
                    <a:cubicBezTo>
                      <a:pt x="601" y="2369"/>
                      <a:pt x="334" y="1168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287;p47"/>
              <p:cNvSpPr/>
              <p:nvPr/>
            </p:nvSpPr>
            <p:spPr>
              <a:xfrm>
                <a:off x="1554268" y="1099361"/>
                <a:ext cx="133045" cy="28626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768" extrusionOk="0">
                    <a:moveTo>
                      <a:pt x="101" y="0"/>
                    </a:moveTo>
                    <a:lnTo>
                      <a:pt x="1" y="501"/>
                    </a:lnTo>
                    <a:cubicBezTo>
                      <a:pt x="1168" y="601"/>
                      <a:pt x="2369" y="668"/>
                      <a:pt x="3570" y="768"/>
                    </a:cubicBezTo>
                    <a:cubicBezTo>
                      <a:pt x="2369" y="501"/>
                      <a:pt x="1268" y="267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288;p47"/>
              <p:cNvSpPr/>
              <p:nvPr/>
            </p:nvSpPr>
            <p:spPr>
              <a:xfrm>
                <a:off x="1202463" y="1034691"/>
                <a:ext cx="33615" cy="19151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5138" extrusionOk="0">
                    <a:moveTo>
                      <a:pt x="901" y="1"/>
                    </a:moveTo>
                    <a:lnTo>
                      <a:pt x="1" y="68"/>
                    </a:lnTo>
                    <a:cubicBezTo>
                      <a:pt x="134" y="1735"/>
                      <a:pt x="334" y="3470"/>
                      <a:pt x="501" y="5138"/>
                    </a:cubicBezTo>
                    <a:cubicBezTo>
                      <a:pt x="601" y="3403"/>
                      <a:pt x="768" y="1702"/>
                      <a:pt x="9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7C83A9-04CA-3C48-82F6-6DD1DE14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9078" y="1278584"/>
            <a:ext cx="12526421" cy="2387600"/>
          </a:xfrm>
        </p:spPr>
        <p:txBody>
          <a:bodyPr>
            <a:noAutofit/>
          </a:bodyPr>
          <a:lstStyle/>
          <a:p>
            <a:r>
              <a:rPr lang="en-US" sz="11500" b="1" dirty="0">
                <a:solidFill>
                  <a:srgbClr val="344E40"/>
                </a:solidFill>
                <a:latin typeface="Titillium Web" pitchFamily="2" charset="77"/>
              </a:rPr>
              <a:t/>
            </a:r>
            <a:br>
              <a:rPr lang="en-US" sz="11500" b="1" dirty="0">
                <a:solidFill>
                  <a:srgbClr val="344E40"/>
                </a:solidFill>
                <a:latin typeface="Titillium Web" pitchFamily="2" charset="77"/>
              </a:rPr>
            </a:br>
            <a:r>
              <a:rPr lang="en-US" sz="7200" b="1" dirty="0" smtClean="0">
                <a:solidFill>
                  <a:srgbClr val="344E40"/>
                </a:solidFill>
                <a:latin typeface="Titillium Web" pitchFamily="2" charset="77"/>
              </a:rPr>
              <a:t>TERIMA KASIH</a:t>
            </a:r>
            <a:endParaRPr lang="en-US" sz="7200" b="1" dirty="0">
              <a:solidFill>
                <a:srgbClr val="344E40"/>
              </a:solidFill>
              <a:latin typeface="Titillium Web" pitchFamily="2" charset="77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E52C60D-6979-FD4D-A324-72F229A2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" y="152103"/>
            <a:ext cx="2831292" cy="113816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</p:pic>
      <p:grpSp>
        <p:nvGrpSpPr>
          <p:cNvPr id="385" name="Group 384"/>
          <p:cNvGrpSpPr/>
          <p:nvPr/>
        </p:nvGrpSpPr>
        <p:grpSpPr>
          <a:xfrm>
            <a:off x="239555" y="4690676"/>
            <a:ext cx="2250296" cy="1829738"/>
            <a:chOff x="239555" y="4690676"/>
            <a:chExt cx="2250296" cy="1829738"/>
          </a:xfrm>
        </p:grpSpPr>
        <p:sp>
          <p:nvSpPr>
            <p:cNvPr id="54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56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1857;p51"/>
          <p:cNvGrpSpPr/>
          <p:nvPr/>
        </p:nvGrpSpPr>
        <p:grpSpPr>
          <a:xfrm rot="900404">
            <a:off x="-3694179" y="-296530"/>
            <a:ext cx="2296892" cy="2219338"/>
            <a:chOff x="-5410875" y="15406264"/>
            <a:chExt cx="1142505" cy="1076823"/>
          </a:xfrm>
        </p:grpSpPr>
        <p:sp>
          <p:nvSpPr>
            <p:cNvPr id="97" name="Google Shape;1858;p51"/>
            <p:cNvSpPr/>
            <p:nvPr/>
          </p:nvSpPr>
          <p:spPr>
            <a:xfrm>
              <a:off x="-5018093" y="15426290"/>
              <a:ext cx="406974" cy="358601"/>
            </a:xfrm>
            <a:custGeom>
              <a:avLst/>
              <a:gdLst/>
              <a:ahLst/>
              <a:cxnLst/>
              <a:rect l="l" t="t" r="r" b="b"/>
              <a:pathLst>
                <a:path w="16279" h="14344" extrusionOk="0">
                  <a:moveTo>
                    <a:pt x="8455" y="1"/>
                  </a:moveTo>
                  <a:cubicBezTo>
                    <a:pt x="6794" y="1"/>
                    <a:pt x="5137" y="471"/>
                    <a:pt x="3770" y="1408"/>
                  </a:cubicBezTo>
                  <a:cubicBezTo>
                    <a:pt x="1535" y="3243"/>
                    <a:pt x="1" y="6078"/>
                    <a:pt x="968" y="8980"/>
                  </a:cubicBezTo>
                  <a:cubicBezTo>
                    <a:pt x="1802" y="11549"/>
                    <a:pt x="3970" y="13950"/>
                    <a:pt x="6939" y="14284"/>
                  </a:cubicBezTo>
                  <a:cubicBezTo>
                    <a:pt x="7292" y="14324"/>
                    <a:pt x="7655" y="14344"/>
                    <a:pt x="8024" y="14344"/>
                  </a:cubicBezTo>
                  <a:cubicBezTo>
                    <a:pt x="10756" y="14344"/>
                    <a:pt x="13781" y="13227"/>
                    <a:pt x="15045" y="10581"/>
                  </a:cubicBezTo>
                  <a:cubicBezTo>
                    <a:pt x="15378" y="9948"/>
                    <a:pt x="15612" y="9314"/>
                    <a:pt x="15779" y="8747"/>
                  </a:cubicBezTo>
                  <a:cubicBezTo>
                    <a:pt x="16279" y="6245"/>
                    <a:pt x="15679" y="3810"/>
                    <a:pt x="13844" y="1942"/>
                  </a:cubicBezTo>
                  <a:cubicBezTo>
                    <a:pt x="12350" y="646"/>
                    <a:pt x="10400" y="1"/>
                    <a:pt x="8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9;p51"/>
            <p:cNvSpPr/>
            <p:nvPr/>
          </p:nvSpPr>
          <p:spPr>
            <a:xfrm>
              <a:off x="-4900493" y="15572165"/>
              <a:ext cx="614624" cy="565651"/>
            </a:xfrm>
            <a:custGeom>
              <a:avLst/>
              <a:gdLst/>
              <a:ahLst/>
              <a:cxnLst/>
              <a:rect l="l" t="t" r="r" b="b"/>
              <a:pathLst>
                <a:path w="24585" h="22626" extrusionOk="0">
                  <a:moveTo>
                    <a:pt x="12099" y="0"/>
                  </a:moveTo>
                  <a:cubicBezTo>
                    <a:pt x="10517" y="0"/>
                    <a:pt x="8931" y="285"/>
                    <a:pt x="7439" y="877"/>
                  </a:cubicBezTo>
                  <a:cubicBezTo>
                    <a:pt x="3369" y="2912"/>
                    <a:pt x="0" y="6714"/>
                    <a:pt x="267" y="11551"/>
                  </a:cubicBezTo>
                  <a:cubicBezTo>
                    <a:pt x="567" y="15754"/>
                    <a:pt x="2936" y="20157"/>
                    <a:pt x="7272" y="21758"/>
                  </a:cubicBezTo>
                  <a:cubicBezTo>
                    <a:pt x="8796" y="22310"/>
                    <a:pt x="10535" y="22626"/>
                    <a:pt x="12294" y="22626"/>
                  </a:cubicBezTo>
                  <a:cubicBezTo>
                    <a:pt x="15539" y="22626"/>
                    <a:pt x="18852" y="21550"/>
                    <a:pt x="21015" y="18890"/>
                  </a:cubicBezTo>
                  <a:cubicBezTo>
                    <a:pt x="21782" y="18089"/>
                    <a:pt x="22383" y="17222"/>
                    <a:pt x="22850" y="16288"/>
                  </a:cubicBezTo>
                  <a:cubicBezTo>
                    <a:pt x="24551" y="12652"/>
                    <a:pt x="24584" y="8716"/>
                    <a:pt x="22550" y="5213"/>
                  </a:cubicBezTo>
                  <a:cubicBezTo>
                    <a:pt x="20153" y="1858"/>
                    <a:pt x="16137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60;p51"/>
            <p:cNvSpPr/>
            <p:nvPr/>
          </p:nvSpPr>
          <p:spPr>
            <a:xfrm>
              <a:off x="-5289942" y="16026266"/>
              <a:ext cx="427824" cy="406301"/>
            </a:xfrm>
            <a:custGeom>
              <a:avLst/>
              <a:gdLst/>
              <a:ahLst/>
              <a:cxnLst/>
              <a:rect l="l" t="t" r="r" b="b"/>
              <a:pathLst>
                <a:path w="17113" h="16252" extrusionOk="0">
                  <a:moveTo>
                    <a:pt x="9650" y="1"/>
                  </a:moveTo>
                  <a:cubicBezTo>
                    <a:pt x="6992" y="1"/>
                    <a:pt x="4337" y="1195"/>
                    <a:pt x="2602" y="3294"/>
                  </a:cubicBezTo>
                  <a:cubicBezTo>
                    <a:pt x="801" y="5963"/>
                    <a:pt x="0" y="9465"/>
                    <a:pt x="1802" y="12301"/>
                  </a:cubicBezTo>
                  <a:cubicBezTo>
                    <a:pt x="3167" y="14527"/>
                    <a:pt x="5669" y="16252"/>
                    <a:pt x="8436" y="16252"/>
                  </a:cubicBezTo>
                  <a:cubicBezTo>
                    <a:pt x="8779" y="16252"/>
                    <a:pt x="9125" y="16225"/>
                    <a:pt x="9474" y="16170"/>
                  </a:cubicBezTo>
                  <a:cubicBezTo>
                    <a:pt x="12643" y="15670"/>
                    <a:pt x="16179" y="13435"/>
                    <a:pt x="16846" y="9766"/>
                  </a:cubicBezTo>
                  <a:cubicBezTo>
                    <a:pt x="17012" y="8965"/>
                    <a:pt x="17113" y="8265"/>
                    <a:pt x="17113" y="7497"/>
                  </a:cubicBezTo>
                  <a:cubicBezTo>
                    <a:pt x="16946" y="4662"/>
                    <a:pt x="15645" y="2260"/>
                    <a:pt x="13243" y="792"/>
                  </a:cubicBezTo>
                  <a:cubicBezTo>
                    <a:pt x="12105" y="255"/>
                    <a:pt x="10878" y="1"/>
                    <a:pt x="9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61;p51"/>
            <p:cNvSpPr/>
            <p:nvPr/>
          </p:nvSpPr>
          <p:spPr>
            <a:xfrm>
              <a:off x="-4939693" y="15974216"/>
              <a:ext cx="514549" cy="486501"/>
            </a:xfrm>
            <a:custGeom>
              <a:avLst/>
              <a:gdLst/>
              <a:ahLst/>
              <a:cxnLst/>
              <a:rect l="l" t="t" r="r" b="b"/>
              <a:pathLst>
                <a:path w="20582" h="19460" extrusionOk="0">
                  <a:moveTo>
                    <a:pt x="11543" y="0"/>
                  </a:moveTo>
                  <a:cubicBezTo>
                    <a:pt x="8385" y="0"/>
                    <a:pt x="5203" y="1431"/>
                    <a:pt x="3136" y="3975"/>
                  </a:cubicBezTo>
                  <a:cubicBezTo>
                    <a:pt x="968" y="7144"/>
                    <a:pt x="0" y="11314"/>
                    <a:pt x="2169" y="14716"/>
                  </a:cubicBezTo>
                  <a:cubicBezTo>
                    <a:pt x="3883" y="17376"/>
                    <a:pt x="6827" y="19460"/>
                    <a:pt x="10121" y="19460"/>
                  </a:cubicBezTo>
                  <a:cubicBezTo>
                    <a:pt x="10545" y="19460"/>
                    <a:pt x="10975" y="19425"/>
                    <a:pt x="11408" y="19353"/>
                  </a:cubicBezTo>
                  <a:cubicBezTo>
                    <a:pt x="15178" y="18719"/>
                    <a:pt x="19448" y="16017"/>
                    <a:pt x="20248" y="11647"/>
                  </a:cubicBezTo>
                  <a:cubicBezTo>
                    <a:pt x="20482" y="10713"/>
                    <a:pt x="20582" y="9846"/>
                    <a:pt x="20515" y="8979"/>
                  </a:cubicBezTo>
                  <a:cubicBezTo>
                    <a:pt x="20281" y="5643"/>
                    <a:pt x="18747" y="2708"/>
                    <a:pt x="15845" y="973"/>
                  </a:cubicBezTo>
                  <a:cubicBezTo>
                    <a:pt x="14494" y="314"/>
                    <a:pt x="13021" y="0"/>
                    <a:pt x="11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62;p51"/>
            <p:cNvSpPr/>
            <p:nvPr/>
          </p:nvSpPr>
          <p:spPr>
            <a:xfrm>
              <a:off x="-5410867" y="15595465"/>
              <a:ext cx="586274" cy="569926"/>
            </a:xfrm>
            <a:custGeom>
              <a:avLst/>
              <a:gdLst/>
              <a:ahLst/>
              <a:cxnLst/>
              <a:rect l="l" t="t" r="r" b="b"/>
              <a:pathLst>
                <a:path w="23451" h="22797" extrusionOk="0">
                  <a:moveTo>
                    <a:pt x="11472" y="0"/>
                  </a:moveTo>
                  <a:cubicBezTo>
                    <a:pt x="9764" y="0"/>
                    <a:pt x="8060" y="403"/>
                    <a:pt x="6438" y="1246"/>
                  </a:cubicBezTo>
                  <a:cubicBezTo>
                    <a:pt x="1868" y="4248"/>
                    <a:pt x="0" y="10386"/>
                    <a:pt x="1835" y="15523"/>
                  </a:cubicBezTo>
                  <a:cubicBezTo>
                    <a:pt x="3610" y="19467"/>
                    <a:pt x="7070" y="22797"/>
                    <a:pt x="11608" y="22797"/>
                  </a:cubicBezTo>
                  <a:cubicBezTo>
                    <a:pt x="11675" y="22797"/>
                    <a:pt x="11742" y="22796"/>
                    <a:pt x="11809" y="22795"/>
                  </a:cubicBezTo>
                  <a:cubicBezTo>
                    <a:pt x="15845" y="22695"/>
                    <a:pt x="20148" y="20560"/>
                    <a:pt x="21783" y="16490"/>
                  </a:cubicBezTo>
                  <a:cubicBezTo>
                    <a:pt x="23451" y="12454"/>
                    <a:pt x="23284" y="6650"/>
                    <a:pt x="19448" y="3314"/>
                  </a:cubicBezTo>
                  <a:cubicBezTo>
                    <a:pt x="18681" y="2547"/>
                    <a:pt x="17913" y="1946"/>
                    <a:pt x="17013" y="1413"/>
                  </a:cubicBezTo>
                  <a:cubicBezTo>
                    <a:pt x="15231" y="487"/>
                    <a:pt x="13350" y="0"/>
                    <a:pt x="1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63;p51"/>
            <p:cNvSpPr/>
            <p:nvPr/>
          </p:nvSpPr>
          <p:spPr>
            <a:xfrm>
              <a:off x="-4635318" y="15701290"/>
              <a:ext cx="286900" cy="278101"/>
            </a:xfrm>
            <a:custGeom>
              <a:avLst/>
              <a:gdLst/>
              <a:ahLst/>
              <a:cxnLst/>
              <a:rect l="l" t="t" r="r" b="b"/>
              <a:pathLst>
                <a:path w="11476" h="11124" extrusionOk="0">
                  <a:moveTo>
                    <a:pt x="5638" y="1"/>
                  </a:moveTo>
                  <a:cubicBezTo>
                    <a:pt x="4797" y="1"/>
                    <a:pt x="3964" y="202"/>
                    <a:pt x="3170" y="615"/>
                  </a:cubicBezTo>
                  <a:cubicBezTo>
                    <a:pt x="935" y="2083"/>
                    <a:pt x="1" y="5052"/>
                    <a:pt x="935" y="7587"/>
                  </a:cubicBezTo>
                  <a:cubicBezTo>
                    <a:pt x="1793" y="9535"/>
                    <a:pt x="3534" y="11123"/>
                    <a:pt x="5736" y="11123"/>
                  </a:cubicBezTo>
                  <a:cubicBezTo>
                    <a:pt x="5759" y="11123"/>
                    <a:pt x="5782" y="11123"/>
                    <a:pt x="5805" y="11123"/>
                  </a:cubicBezTo>
                  <a:cubicBezTo>
                    <a:pt x="7773" y="11090"/>
                    <a:pt x="9908" y="10055"/>
                    <a:pt x="10675" y="8054"/>
                  </a:cubicBezTo>
                  <a:cubicBezTo>
                    <a:pt x="11476" y="6053"/>
                    <a:pt x="11409" y="3217"/>
                    <a:pt x="9507" y="1583"/>
                  </a:cubicBezTo>
                  <a:cubicBezTo>
                    <a:pt x="9174" y="1216"/>
                    <a:pt x="8774" y="916"/>
                    <a:pt x="8407" y="715"/>
                  </a:cubicBezTo>
                  <a:cubicBezTo>
                    <a:pt x="7499" y="244"/>
                    <a:pt x="6563" y="1"/>
                    <a:pt x="5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64;p51"/>
            <p:cNvSpPr/>
            <p:nvPr/>
          </p:nvSpPr>
          <p:spPr>
            <a:xfrm>
              <a:off x="-5308292" y="15844065"/>
              <a:ext cx="193500" cy="196675"/>
            </a:xfrm>
            <a:custGeom>
              <a:avLst/>
              <a:gdLst/>
              <a:ahLst/>
              <a:cxnLst/>
              <a:rect l="l" t="t" r="r" b="b"/>
              <a:pathLst>
                <a:path w="7740" h="7867" extrusionOk="0">
                  <a:moveTo>
                    <a:pt x="4301" y="1"/>
                  </a:moveTo>
                  <a:cubicBezTo>
                    <a:pt x="2740" y="1"/>
                    <a:pt x="1226" y="973"/>
                    <a:pt x="534" y="2443"/>
                  </a:cubicBezTo>
                  <a:cubicBezTo>
                    <a:pt x="0" y="3877"/>
                    <a:pt x="34" y="5579"/>
                    <a:pt x="1168" y="6713"/>
                  </a:cubicBezTo>
                  <a:cubicBezTo>
                    <a:pt x="1878" y="7399"/>
                    <a:pt x="2839" y="7867"/>
                    <a:pt x="3826" y="7867"/>
                  </a:cubicBezTo>
                  <a:cubicBezTo>
                    <a:pt x="4231" y="7867"/>
                    <a:pt x="4640" y="7788"/>
                    <a:pt x="5037" y="7613"/>
                  </a:cubicBezTo>
                  <a:cubicBezTo>
                    <a:pt x="6372" y="7013"/>
                    <a:pt x="7739" y="5579"/>
                    <a:pt x="7639" y="3777"/>
                  </a:cubicBezTo>
                  <a:cubicBezTo>
                    <a:pt x="7639" y="3444"/>
                    <a:pt x="7572" y="3077"/>
                    <a:pt x="7539" y="2743"/>
                  </a:cubicBezTo>
                  <a:cubicBezTo>
                    <a:pt x="7139" y="1442"/>
                    <a:pt x="6305" y="508"/>
                    <a:pt x="5037" y="75"/>
                  </a:cubicBezTo>
                  <a:cubicBezTo>
                    <a:pt x="4793" y="25"/>
                    <a:pt x="4546" y="1"/>
                    <a:pt x="4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65;p51"/>
            <p:cNvSpPr/>
            <p:nvPr/>
          </p:nvSpPr>
          <p:spPr>
            <a:xfrm>
              <a:off x="-5040593" y="15828790"/>
              <a:ext cx="431150" cy="426726"/>
            </a:xfrm>
            <a:custGeom>
              <a:avLst/>
              <a:gdLst/>
              <a:ahLst/>
              <a:cxnLst/>
              <a:rect l="l" t="t" r="r" b="b"/>
              <a:pathLst>
                <a:path w="17246" h="17069" extrusionOk="0">
                  <a:moveTo>
                    <a:pt x="9462" y="0"/>
                  </a:moveTo>
                  <a:cubicBezTo>
                    <a:pt x="6063" y="0"/>
                    <a:pt x="2745" y="2010"/>
                    <a:pt x="1201" y="5156"/>
                  </a:cubicBezTo>
                  <a:cubicBezTo>
                    <a:pt x="0" y="8224"/>
                    <a:pt x="0" y="11927"/>
                    <a:pt x="2468" y="14396"/>
                  </a:cubicBezTo>
                  <a:cubicBezTo>
                    <a:pt x="4018" y="15969"/>
                    <a:pt x="6235" y="17068"/>
                    <a:pt x="8520" y="17068"/>
                  </a:cubicBezTo>
                  <a:cubicBezTo>
                    <a:pt x="9384" y="17068"/>
                    <a:pt x="10257" y="16911"/>
                    <a:pt x="11108" y="16564"/>
                  </a:cubicBezTo>
                  <a:cubicBezTo>
                    <a:pt x="14177" y="15363"/>
                    <a:pt x="17246" y="12294"/>
                    <a:pt x="17112" y="8391"/>
                  </a:cubicBezTo>
                  <a:cubicBezTo>
                    <a:pt x="17146" y="7557"/>
                    <a:pt x="17046" y="6823"/>
                    <a:pt x="16845" y="6090"/>
                  </a:cubicBezTo>
                  <a:cubicBezTo>
                    <a:pt x="16012" y="3321"/>
                    <a:pt x="14177" y="1153"/>
                    <a:pt x="11375" y="219"/>
                  </a:cubicBezTo>
                  <a:cubicBezTo>
                    <a:pt x="10742" y="71"/>
                    <a:pt x="10100" y="0"/>
                    <a:pt x="9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66;p51"/>
            <p:cNvSpPr/>
            <p:nvPr/>
          </p:nvSpPr>
          <p:spPr>
            <a:xfrm>
              <a:off x="-5078142" y="15553240"/>
              <a:ext cx="258550" cy="255325"/>
            </a:xfrm>
            <a:custGeom>
              <a:avLst/>
              <a:gdLst/>
              <a:ahLst/>
              <a:cxnLst/>
              <a:rect l="l" t="t" r="r" b="b"/>
              <a:pathLst>
                <a:path w="10342" h="10213" extrusionOk="0">
                  <a:moveTo>
                    <a:pt x="5648" y="0"/>
                  </a:moveTo>
                  <a:cubicBezTo>
                    <a:pt x="3603" y="0"/>
                    <a:pt x="1656" y="1215"/>
                    <a:pt x="701" y="3068"/>
                  </a:cubicBezTo>
                  <a:cubicBezTo>
                    <a:pt x="1" y="4970"/>
                    <a:pt x="1" y="7171"/>
                    <a:pt x="1469" y="8639"/>
                  </a:cubicBezTo>
                  <a:cubicBezTo>
                    <a:pt x="2387" y="9557"/>
                    <a:pt x="3725" y="10213"/>
                    <a:pt x="5091" y="10213"/>
                  </a:cubicBezTo>
                  <a:cubicBezTo>
                    <a:pt x="5610" y="10213"/>
                    <a:pt x="6133" y="10118"/>
                    <a:pt x="6639" y="9906"/>
                  </a:cubicBezTo>
                  <a:cubicBezTo>
                    <a:pt x="8474" y="9173"/>
                    <a:pt x="10342" y="7338"/>
                    <a:pt x="10208" y="5036"/>
                  </a:cubicBezTo>
                  <a:cubicBezTo>
                    <a:pt x="10208" y="4569"/>
                    <a:pt x="10175" y="4136"/>
                    <a:pt x="10042" y="3635"/>
                  </a:cubicBezTo>
                  <a:cubicBezTo>
                    <a:pt x="9541" y="1967"/>
                    <a:pt x="8474" y="667"/>
                    <a:pt x="6806" y="133"/>
                  </a:cubicBezTo>
                  <a:cubicBezTo>
                    <a:pt x="6420" y="43"/>
                    <a:pt x="6033" y="0"/>
                    <a:pt x="5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67;p51"/>
            <p:cNvSpPr/>
            <p:nvPr/>
          </p:nvSpPr>
          <p:spPr>
            <a:xfrm>
              <a:off x="-4971393" y="16048641"/>
              <a:ext cx="158475" cy="129600"/>
            </a:xfrm>
            <a:custGeom>
              <a:avLst/>
              <a:gdLst/>
              <a:ahLst/>
              <a:cxnLst/>
              <a:rect l="l" t="t" r="r" b="b"/>
              <a:pathLst>
                <a:path w="6339" h="5184" extrusionOk="0">
                  <a:moveTo>
                    <a:pt x="760" y="1"/>
                  </a:moveTo>
                  <a:cubicBezTo>
                    <a:pt x="687" y="1"/>
                    <a:pt x="611" y="10"/>
                    <a:pt x="534" y="31"/>
                  </a:cubicBezTo>
                  <a:cubicBezTo>
                    <a:pt x="234" y="64"/>
                    <a:pt x="67" y="331"/>
                    <a:pt x="34" y="731"/>
                  </a:cubicBezTo>
                  <a:cubicBezTo>
                    <a:pt x="1" y="1098"/>
                    <a:pt x="101" y="1665"/>
                    <a:pt x="334" y="2099"/>
                  </a:cubicBezTo>
                  <a:cubicBezTo>
                    <a:pt x="735" y="3100"/>
                    <a:pt x="1669" y="3867"/>
                    <a:pt x="1869" y="4000"/>
                  </a:cubicBezTo>
                  <a:cubicBezTo>
                    <a:pt x="1902" y="4034"/>
                    <a:pt x="2036" y="4101"/>
                    <a:pt x="2169" y="4201"/>
                  </a:cubicBezTo>
                  <a:cubicBezTo>
                    <a:pt x="2269" y="4267"/>
                    <a:pt x="2436" y="4401"/>
                    <a:pt x="2669" y="4534"/>
                  </a:cubicBezTo>
                  <a:cubicBezTo>
                    <a:pt x="3036" y="4768"/>
                    <a:pt x="3603" y="5001"/>
                    <a:pt x="4170" y="5101"/>
                  </a:cubicBezTo>
                  <a:cubicBezTo>
                    <a:pt x="4407" y="5157"/>
                    <a:pt x="4650" y="5184"/>
                    <a:pt x="4879" y="5184"/>
                  </a:cubicBezTo>
                  <a:cubicBezTo>
                    <a:pt x="5198" y="5184"/>
                    <a:pt x="5491" y="5132"/>
                    <a:pt x="5705" y="5035"/>
                  </a:cubicBezTo>
                  <a:cubicBezTo>
                    <a:pt x="6105" y="4868"/>
                    <a:pt x="6339" y="4601"/>
                    <a:pt x="6272" y="4267"/>
                  </a:cubicBezTo>
                  <a:cubicBezTo>
                    <a:pt x="6239" y="3900"/>
                    <a:pt x="6005" y="3700"/>
                    <a:pt x="5705" y="3500"/>
                  </a:cubicBezTo>
                  <a:cubicBezTo>
                    <a:pt x="5405" y="3267"/>
                    <a:pt x="5071" y="3166"/>
                    <a:pt x="4737" y="3000"/>
                  </a:cubicBezTo>
                  <a:cubicBezTo>
                    <a:pt x="4070" y="2699"/>
                    <a:pt x="3403" y="2266"/>
                    <a:pt x="3270" y="2166"/>
                  </a:cubicBezTo>
                  <a:cubicBezTo>
                    <a:pt x="3170" y="2032"/>
                    <a:pt x="2603" y="1532"/>
                    <a:pt x="2202" y="998"/>
                  </a:cubicBezTo>
                  <a:cubicBezTo>
                    <a:pt x="2002" y="731"/>
                    <a:pt x="1735" y="498"/>
                    <a:pt x="1502" y="264"/>
                  </a:cubicBezTo>
                  <a:cubicBezTo>
                    <a:pt x="1291" y="133"/>
                    <a:pt x="1038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68;p51"/>
            <p:cNvSpPr/>
            <p:nvPr/>
          </p:nvSpPr>
          <p:spPr>
            <a:xfrm>
              <a:off x="-4507718" y="15747940"/>
              <a:ext cx="89250" cy="89875"/>
            </a:xfrm>
            <a:custGeom>
              <a:avLst/>
              <a:gdLst/>
              <a:ahLst/>
              <a:cxnLst/>
              <a:rect l="l" t="t" r="r" b="b"/>
              <a:pathLst>
                <a:path w="3570" h="3595" extrusionOk="0">
                  <a:moveTo>
                    <a:pt x="1003" y="1"/>
                  </a:moveTo>
                  <a:cubicBezTo>
                    <a:pt x="791" y="1"/>
                    <a:pt x="574" y="52"/>
                    <a:pt x="401" y="117"/>
                  </a:cubicBezTo>
                  <a:cubicBezTo>
                    <a:pt x="167" y="250"/>
                    <a:pt x="34" y="551"/>
                    <a:pt x="0" y="918"/>
                  </a:cubicBezTo>
                  <a:cubicBezTo>
                    <a:pt x="0" y="1218"/>
                    <a:pt x="67" y="1418"/>
                    <a:pt x="167" y="1585"/>
                  </a:cubicBezTo>
                  <a:cubicBezTo>
                    <a:pt x="267" y="1752"/>
                    <a:pt x="401" y="1885"/>
                    <a:pt x="534" y="2018"/>
                  </a:cubicBezTo>
                  <a:cubicBezTo>
                    <a:pt x="768" y="2252"/>
                    <a:pt x="1068" y="2452"/>
                    <a:pt x="1101" y="2519"/>
                  </a:cubicBezTo>
                  <a:cubicBezTo>
                    <a:pt x="1201" y="2585"/>
                    <a:pt x="1368" y="2886"/>
                    <a:pt x="1601" y="3119"/>
                  </a:cubicBezTo>
                  <a:cubicBezTo>
                    <a:pt x="1735" y="3253"/>
                    <a:pt x="1868" y="3386"/>
                    <a:pt x="2068" y="3453"/>
                  </a:cubicBezTo>
                  <a:cubicBezTo>
                    <a:pt x="2206" y="3535"/>
                    <a:pt x="2411" y="3595"/>
                    <a:pt x="2665" y="3595"/>
                  </a:cubicBezTo>
                  <a:cubicBezTo>
                    <a:pt x="2720" y="3595"/>
                    <a:pt x="2777" y="3592"/>
                    <a:pt x="2836" y="3586"/>
                  </a:cubicBezTo>
                  <a:cubicBezTo>
                    <a:pt x="3169" y="3586"/>
                    <a:pt x="3403" y="3419"/>
                    <a:pt x="3469" y="3186"/>
                  </a:cubicBezTo>
                  <a:cubicBezTo>
                    <a:pt x="3570" y="2886"/>
                    <a:pt x="3570" y="2519"/>
                    <a:pt x="3503" y="2185"/>
                  </a:cubicBezTo>
                  <a:cubicBezTo>
                    <a:pt x="3336" y="1451"/>
                    <a:pt x="2736" y="918"/>
                    <a:pt x="2636" y="851"/>
                  </a:cubicBezTo>
                  <a:cubicBezTo>
                    <a:pt x="2535" y="751"/>
                    <a:pt x="2002" y="217"/>
                    <a:pt x="1335" y="50"/>
                  </a:cubicBezTo>
                  <a:cubicBezTo>
                    <a:pt x="1230" y="15"/>
                    <a:pt x="1117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69;p51"/>
            <p:cNvSpPr/>
            <p:nvPr/>
          </p:nvSpPr>
          <p:spPr>
            <a:xfrm>
              <a:off x="-4948868" y="15603790"/>
              <a:ext cx="64225" cy="66200"/>
            </a:xfrm>
            <a:custGeom>
              <a:avLst/>
              <a:gdLst/>
              <a:ahLst/>
              <a:cxnLst/>
              <a:rect l="l" t="t" r="r" b="b"/>
              <a:pathLst>
                <a:path w="2569" h="2648" extrusionOk="0">
                  <a:moveTo>
                    <a:pt x="840" y="1"/>
                  </a:moveTo>
                  <a:cubicBezTo>
                    <a:pt x="653" y="1"/>
                    <a:pt x="463" y="50"/>
                    <a:pt x="334" y="179"/>
                  </a:cubicBezTo>
                  <a:cubicBezTo>
                    <a:pt x="167" y="312"/>
                    <a:pt x="34" y="579"/>
                    <a:pt x="0" y="980"/>
                  </a:cubicBezTo>
                  <a:cubicBezTo>
                    <a:pt x="0" y="1246"/>
                    <a:pt x="0" y="1480"/>
                    <a:pt x="34" y="1647"/>
                  </a:cubicBezTo>
                  <a:cubicBezTo>
                    <a:pt x="100" y="1813"/>
                    <a:pt x="134" y="1914"/>
                    <a:pt x="167" y="2014"/>
                  </a:cubicBezTo>
                  <a:cubicBezTo>
                    <a:pt x="234" y="2180"/>
                    <a:pt x="334" y="2280"/>
                    <a:pt x="367" y="2314"/>
                  </a:cubicBezTo>
                  <a:cubicBezTo>
                    <a:pt x="434" y="2347"/>
                    <a:pt x="467" y="2481"/>
                    <a:pt x="634" y="2547"/>
                  </a:cubicBezTo>
                  <a:cubicBezTo>
                    <a:pt x="701" y="2614"/>
                    <a:pt x="834" y="2647"/>
                    <a:pt x="1001" y="2647"/>
                  </a:cubicBezTo>
                  <a:cubicBezTo>
                    <a:pt x="1168" y="2647"/>
                    <a:pt x="1435" y="2647"/>
                    <a:pt x="1768" y="2614"/>
                  </a:cubicBezTo>
                  <a:cubicBezTo>
                    <a:pt x="2102" y="2514"/>
                    <a:pt x="2335" y="2381"/>
                    <a:pt x="2469" y="2180"/>
                  </a:cubicBezTo>
                  <a:cubicBezTo>
                    <a:pt x="2569" y="1980"/>
                    <a:pt x="2569" y="1713"/>
                    <a:pt x="2536" y="1480"/>
                  </a:cubicBezTo>
                  <a:cubicBezTo>
                    <a:pt x="2402" y="980"/>
                    <a:pt x="2002" y="646"/>
                    <a:pt x="1902" y="546"/>
                  </a:cubicBezTo>
                  <a:cubicBezTo>
                    <a:pt x="1835" y="479"/>
                    <a:pt x="1501" y="79"/>
                    <a:pt x="1001" y="12"/>
                  </a:cubicBezTo>
                  <a:cubicBezTo>
                    <a:pt x="949" y="5"/>
                    <a:pt x="894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70;p51"/>
            <p:cNvSpPr/>
            <p:nvPr/>
          </p:nvSpPr>
          <p:spPr>
            <a:xfrm>
              <a:off x="-5300792" y="15690591"/>
              <a:ext cx="80925" cy="91975"/>
            </a:xfrm>
            <a:custGeom>
              <a:avLst/>
              <a:gdLst/>
              <a:ahLst/>
              <a:cxnLst/>
              <a:rect l="l" t="t" r="r" b="b"/>
              <a:pathLst>
                <a:path w="3237" h="3679" extrusionOk="0">
                  <a:moveTo>
                    <a:pt x="2398" y="1"/>
                  </a:moveTo>
                  <a:cubicBezTo>
                    <a:pt x="2176" y="1"/>
                    <a:pt x="1951" y="66"/>
                    <a:pt x="1702" y="176"/>
                  </a:cubicBezTo>
                  <a:cubicBezTo>
                    <a:pt x="1101" y="410"/>
                    <a:pt x="734" y="977"/>
                    <a:pt x="668" y="1077"/>
                  </a:cubicBezTo>
                  <a:cubicBezTo>
                    <a:pt x="568" y="1210"/>
                    <a:pt x="101" y="1744"/>
                    <a:pt x="34" y="2411"/>
                  </a:cubicBezTo>
                  <a:cubicBezTo>
                    <a:pt x="1" y="2711"/>
                    <a:pt x="34" y="3045"/>
                    <a:pt x="167" y="3312"/>
                  </a:cubicBezTo>
                  <a:cubicBezTo>
                    <a:pt x="267" y="3545"/>
                    <a:pt x="534" y="3679"/>
                    <a:pt x="868" y="3679"/>
                  </a:cubicBezTo>
                  <a:cubicBezTo>
                    <a:pt x="1201" y="3679"/>
                    <a:pt x="1502" y="3579"/>
                    <a:pt x="1702" y="3445"/>
                  </a:cubicBezTo>
                  <a:cubicBezTo>
                    <a:pt x="1902" y="3345"/>
                    <a:pt x="2035" y="3178"/>
                    <a:pt x="2169" y="3045"/>
                  </a:cubicBezTo>
                  <a:cubicBezTo>
                    <a:pt x="2369" y="2778"/>
                    <a:pt x="2536" y="2511"/>
                    <a:pt x="2569" y="2411"/>
                  </a:cubicBezTo>
                  <a:cubicBezTo>
                    <a:pt x="2602" y="2344"/>
                    <a:pt x="2869" y="2111"/>
                    <a:pt x="3036" y="1877"/>
                  </a:cubicBezTo>
                  <a:cubicBezTo>
                    <a:pt x="3103" y="1711"/>
                    <a:pt x="3170" y="1577"/>
                    <a:pt x="3203" y="1344"/>
                  </a:cubicBezTo>
                  <a:cubicBezTo>
                    <a:pt x="3236" y="1110"/>
                    <a:pt x="3203" y="843"/>
                    <a:pt x="3069" y="443"/>
                  </a:cubicBezTo>
                  <a:cubicBezTo>
                    <a:pt x="3003" y="209"/>
                    <a:pt x="2769" y="43"/>
                    <a:pt x="2536" y="9"/>
                  </a:cubicBezTo>
                  <a:cubicBezTo>
                    <a:pt x="2490" y="4"/>
                    <a:pt x="2444" y="1"/>
                    <a:pt x="2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71;p51"/>
            <p:cNvSpPr/>
            <p:nvPr/>
          </p:nvSpPr>
          <p:spPr>
            <a:xfrm>
              <a:off x="-5144842" y="16298041"/>
              <a:ext cx="132625" cy="65175"/>
            </a:xfrm>
            <a:custGeom>
              <a:avLst/>
              <a:gdLst/>
              <a:ahLst/>
              <a:cxnLst/>
              <a:rect l="l" t="t" r="r" b="b"/>
              <a:pathLst>
                <a:path w="5305" h="2607" extrusionOk="0">
                  <a:moveTo>
                    <a:pt x="4030" y="0"/>
                  </a:moveTo>
                  <a:cubicBezTo>
                    <a:pt x="3855" y="0"/>
                    <a:pt x="3687" y="39"/>
                    <a:pt x="3503" y="62"/>
                  </a:cubicBezTo>
                  <a:cubicBezTo>
                    <a:pt x="3036" y="129"/>
                    <a:pt x="2602" y="262"/>
                    <a:pt x="2469" y="262"/>
                  </a:cubicBezTo>
                  <a:cubicBezTo>
                    <a:pt x="2424" y="273"/>
                    <a:pt x="2343" y="277"/>
                    <a:pt x="2239" y="277"/>
                  </a:cubicBezTo>
                  <a:cubicBezTo>
                    <a:pt x="2032" y="277"/>
                    <a:pt x="1735" y="262"/>
                    <a:pt x="1468" y="262"/>
                  </a:cubicBezTo>
                  <a:cubicBezTo>
                    <a:pt x="1268" y="296"/>
                    <a:pt x="1034" y="296"/>
                    <a:pt x="801" y="429"/>
                  </a:cubicBezTo>
                  <a:cubicBezTo>
                    <a:pt x="534" y="529"/>
                    <a:pt x="301" y="729"/>
                    <a:pt x="134" y="1063"/>
                  </a:cubicBezTo>
                  <a:cubicBezTo>
                    <a:pt x="0" y="1296"/>
                    <a:pt x="34" y="1563"/>
                    <a:pt x="201" y="1797"/>
                  </a:cubicBezTo>
                  <a:cubicBezTo>
                    <a:pt x="367" y="2064"/>
                    <a:pt x="701" y="2264"/>
                    <a:pt x="1034" y="2397"/>
                  </a:cubicBezTo>
                  <a:cubicBezTo>
                    <a:pt x="1404" y="2563"/>
                    <a:pt x="1825" y="2607"/>
                    <a:pt x="2155" y="2607"/>
                  </a:cubicBezTo>
                  <a:cubicBezTo>
                    <a:pt x="2421" y="2607"/>
                    <a:pt x="2628" y="2579"/>
                    <a:pt x="2702" y="2564"/>
                  </a:cubicBezTo>
                  <a:cubicBezTo>
                    <a:pt x="2869" y="2564"/>
                    <a:pt x="3770" y="2531"/>
                    <a:pt x="4437" y="2064"/>
                  </a:cubicBezTo>
                  <a:cubicBezTo>
                    <a:pt x="4770" y="1863"/>
                    <a:pt x="5037" y="1563"/>
                    <a:pt x="5171" y="1263"/>
                  </a:cubicBezTo>
                  <a:cubicBezTo>
                    <a:pt x="5304" y="963"/>
                    <a:pt x="5271" y="696"/>
                    <a:pt x="5037" y="429"/>
                  </a:cubicBezTo>
                  <a:cubicBezTo>
                    <a:pt x="4804" y="196"/>
                    <a:pt x="4537" y="95"/>
                    <a:pt x="4270" y="29"/>
                  </a:cubicBezTo>
                  <a:cubicBezTo>
                    <a:pt x="4187" y="8"/>
                    <a:pt x="4108" y="0"/>
                    <a:pt x="4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72;p51"/>
            <p:cNvSpPr/>
            <p:nvPr/>
          </p:nvSpPr>
          <p:spPr>
            <a:xfrm>
              <a:off x="-4717043" y="16246291"/>
              <a:ext cx="201000" cy="130400"/>
            </a:xfrm>
            <a:custGeom>
              <a:avLst/>
              <a:gdLst/>
              <a:ahLst/>
              <a:cxnLst/>
              <a:rect l="l" t="t" r="r" b="b"/>
              <a:pathLst>
                <a:path w="8040" h="5216" extrusionOk="0">
                  <a:moveTo>
                    <a:pt x="7366" y="1"/>
                  </a:moveTo>
                  <a:cubicBezTo>
                    <a:pt x="7100" y="1"/>
                    <a:pt x="6830" y="139"/>
                    <a:pt x="6539" y="297"/>
                  </a:cubicBezTo>
                  <a:cubicBezTo>
                    <a:pt x="6205" y="531"/>
                    <a:pt x="5905" y="865"/>
                    <a:pt x="5538" y="1165"/>
                  </a:cubicBezTo>
                  <a:cubicBezTo>
                    <a:pt x="4871" y="1799"/>
                    <a:pt x="4037" y="2332"/>
                    <a:pt x="3837" y="2432"/>
                  </a:cubicBezTo>
                  <a:cubicBezTo>
                    <a:pt x="3670" y="2499"/>
                    <a:pt x="2769" y="2833"/>
                    <a:pt x="1935" y="3033"/>
                  </a:cubicBezTo>
                  <a:cubicBezTo>
                    <a:pt x="1535" y="3166"/>
                    <a:pt x="1101" y="3266"/>
                    <a:pt x="768" y="3433"/>
                  </a:cubicBezTo>
                  <a:cubicBezTo>
                    <a:pt x="434" y="3600"/>
                    <a:pt x="167" y="3800"/>
                    <a:pt x="67" y="4167"/>
                  </a:cubicBezTo>
                  <a:cubicBezTo>
                    <a:pt x="1" y="4467"/>
                    <a:pt x="201" y="4701"/>
                    <a:pt x="601" y="4934"/>
                  </a:cubicBezTo>
                  <a:cubicBezTo>
                    <a:pt x="968" y="5075"/>
                    <a:pt x="1429" y="5216"/>
                    <a:pt x="1946" y="5216"/>
                  </a:cubicBezTo>
                  <a:cubicBezTo>
                    <a:pt x="2041" y="5216"/>
                    <a:pt x="2137" y="5211"/>
                    <a:pt x="2236" y="5201"/>
                  </a:cubicBezTo>
                  <a:cubicBezTo>
                    <a:pt x="2569" y="5201"/>
                    <a:pt x="2869" y="5168"/>
                    <a:pt x="3170" y="5134"/>
                  </a:cubicBezTo>
                  <a:cubicBezTo>
                    <a:pt x="3436" y="5101"/>
                    <a:pt x="3737" y="5001"/>
                    <a:pt x="4004" y="4934"/>
                  </a:cubicBezTo>
                  <a:cubicBezTo>
                    <a:pt x="4437" y="4767"/>
                    <a:pt x="4837" y="4601"/>
                    <a:pt x="4938" y="4500"/>
                  </a:cubicBezTo>
                  <a:cubicBezTo>
                    <a:pt x="5038" y="4467"/>
                    <a:pt x="5171" y="4367"/>
                    <a:pt x="5338" y="4300"/>
                  </a:cubicBezTo>
                  <a:cubicBezTo>
                    <a:pt x="5505" y="4200"/>
                    <a:pt x="5705" y="4100"/>
                    <a:pt x="5905" y="3933"/>
                  </a:cubicBezTo>
                  <a:cubicBezTo>
                    <a:pt x="6372" y="3633"/>
                    <a:pt x="6872" y="3166"/>
                    <a:pt x="7239" y="2632"/>
                  </a:cubicBezTo>
                  <a:cubicBezTo>
                    <a:pt x="7639" y="2065"/>
                    <a:pt x="7906" y="1498"/>
                    <a:pt x="7940" y="998"/>
                  </a:cubicBezTo>
                  <a:cubicBezTo>
                    <a:pt x="8040" y="498"/>
                    <a:pt x="7873" y="164"/>
                    <a:pt x="7573" y="31"/>
                  </a:cubicBezTo>
                  <a:cubicBezTo>
                    <a:pt x="7504" y="10"/>
                    <a:pt x="7435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73;p51"/>
            <p:cNvSpPr/>
            <p:nvPr/>
          </p:nvSpPr>
          <p:spPr>
            <a:xfrm>
              <a:off x="-4807093" y="15469740"/>
              <a:ext cx="87575" cy="73575"/>
            </a:xfrm>
            <a:custGeom>
              <a:avLst/>
              <a:gdLst/>
              <a:ahLst/>
              <a:cxnLst/>
              <a:rect l="l" t="t" r="r" b="b"/>
              <a:pathLst>
                <a:path w="3503" h="2943" extrusionOk="0">
                  <a:moveTo>
                    <a:pt x="1044" y="1"/>
                  </a:moveTo>
                  <a:cubicBezTo>
                    <a:pt x="575" y="1"/>
                    <a:pt x="127" y="252"/>
                    <a:pt x="33" y="1004"/>
                  </a:cubicBezTo>
                  <a:cubicBezTo>
                    <a:pt x="0" y="1571"/>
                    <a:pt x="267" y="1872"/>
                    <a:pt x="500" y="2072"/>
                  </a:cubicBezTo>
                  <a:cubicBezTo>
                    <a:pt x="767" y="2272"/>
                    <a:pt x="1001" y="2405"/>
                    <a:pt x="1101" y="2472"/>
                  </a:cubicBezTo>
                  <a:cubicBezTo>
                    <a:pt x="1168" y="2505"/>
                    <a:pt x="1434" y="2706"/>
                    <a:pt x="1701" y="2839"/>
                  </a:cubicBezTo>
                  <a:cubicBezTo>
                    <a:pt x="1846" y="2897"/>
                    <a:pt x="2004" y="2942"/>
                    <a:pt x="2179" y="2942"/>
                  </a:cubicBezTo>
                  <a:cubicBezTo>
                    <a:pt x="2408" y="2942"/>
                    <a:pt x="2667" y="2865"/>
                    <a:pt x="2969" y="2639"/>
                  </a:cubicBezTo>
                  <a:cubicBezTo>
                    <a:pt x="3503" y="2205"/>
                    <a:pt x="3469" y="1638"/>
                    <a:pt x="3136" y="1171"/>
                  </a:cubicBezTo>
                  <a:cubicBezTo>
                    <a:pt x="2835" y="704"/>
                    <a:pt x="2335" y="437"/>
                    <a:pt x="2202" y="404"/>
                  </a:cubicBezTo>
                  <a:cubicBezTo>
                    <a:pt x="2102" y="337"/>
                    <a:pt x="1635" y="37"/>
                    <a:pt x="1134" y="4"/>
                  </a:cubicBezTo>
                  <a:cubicBezTo>
                    <a:pt x="1104" y="2"/>
                    <a:pt x="1074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74;p51"/>
            <p:cNvSpPr/>
            <p:nvPr/>
          </p:nvSpPr>
          <p:spPr>
            <a:xfrm>
              <a:off x="-4761243" y="15649315"/>
              <a:ext cx="145125" cy="121075"/>
            </a:xfrm>
            <a:custGeom>
              <a:avLst/>
              <a:gdLst/>
              <a:ahLst/>
              <a:cxnLst/>
              <a:rect l="l" t="t" r="r" b="b"/>
              <a:pathLst>
                <a:path w="5805" h="4843" extrusionOk="0">
                  <a:moveTo>
                    <a:pt x="4594" y="1"/>
                  </a:moveTo>
                  <a:cubicBezTo>
                    <a:pt x="4320" y="1"/>
                    <a:pt x="4033" y="45"/>
                    <a:pt x="3770" y="126"/>
                  </a:cubicBezTo>
                  <a:cubicBezTo>
                    <a:pt x="2803" y="359"/>
                    <a:pt x="1969" y="1060"/>
                    <a:pt x="1802" y="1193"/>
                  </a:cubicBezTo>
                  <a:cubicBezTo>
                    <a:pt x="1635" y="1360"/>
                    <a:pt x="801" y="1961"/>
                    <a:pt x="368" y="2794"/>
                  </a:cubicBezTo>
                  <a:cubicBezTo>
                    <a:pt x="134" y="3161"/>
                    <a:pt x="1" y="3628"/>
                    <a:pt x="34" y="3995"/>
                  </a:cubicBezTo>
                  <a:cubicBezTo>
                    <a:pt x="101" y="4362"/>
                    <a:pt x="268" y="4662"/>
                    <a:pt x="635" y="4796"/>
                  </a:cubicBezTo>
                  <a:cubicBezTo>
                    <a:pt x="709" y="4828"/>
                    <a:pt x="788" y="4843"/>
                    <a:pt x="867" y="4843"/>
                  </a:cubicBezTo>
                  <a:cubicBezTo>
                    <a:pt x="1036" y="4843"/>
                    <a:pt x="1210" y="4776"/>
                    <a:pt x="1368" y="4662"/>
                  </a:cubicBezTo>
                  <a:cubicBezTo>
                    <a:pt x="1635" y="4496"/>
                    <a:pt x="1869" y="4229"/>
                    <a:pt x="2136" y="4029"/>
                  </a:cubicBezTo>
                  <a:cubicBezTo>
                    <a:pt x="2636" y="3528"/>
                    <a:pt x="3136" y="3061"/>
                    <a:pt x="3270" y="2995"/>
                  </a:cubicBezTo>
                  <a:cubicBezTo>
                    <a:pt x="3370" y="2895"/>
                    <a:pt x="4004" y="2494"/>
                    <a:pt x="4604" y="2161"/>
                  </a:cubicBezTo>
                  <a:cubicBezTo>
                    <a:pt x="4938" y="1994"/>
                    <a:pt x="5204" y="1794"/>
                    <a:pt x="5438" y="1560"/>
                  </a:cubicBezTo>
                  <a:cubicBezTo>
                    <a:pt x="5638" y="1360"/>
                    <a:pt x="5805" y="1127"/>
                    <a:pt x="5772" y="793"/>
                  </a:cubicBezTo>
                  <a:cubicBezTo>
                    <a:pt x="5705" y="459"/>
                    <a:pt x="5471" y="226"/>
                    <a:pt x="5104" y="59"/>
                  </a:cubicBezTo>
                  <a:cubicBezTo>
                    <a:pt x="4946" y="20"/>
                    <a:pt x="4773" y="1"/>
                    <a:pt x="4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75;p51"/>
            <p:cNvSpPr/>
            <p:nvPr/>
          </p:nvSpPr>
          <p:spPr>
            <a:xfrm>
              <a:off x="-5304967" y="15767540"/>
              <a:ext cx="30875" cy="23825"/>
            </a:xfrm>
            <a:custGeom>
              <a:avLst/>
              <a:gdLst/>
              <a:ahLst/>
              <a:cxnLst/>
              <a:rect l="l" t="t" r="r" b="b"/>
              <a:pathLst>
                <a:path w="1235" h="953" extrusionOk="0">
                  <a:moveTo>
                    <a:pt x="334" y="0"/>
                  </a:moveTo>
                  <a:cubicBezTo>
                    <a:pt x="168" y="0"/>
                    <a:pt x="1" y="134"/>
                    <a:pt x="1" y="400"/>
                  </a:cubicBezTo>
                  <a:cubicBezTo>
                    <a:pt x="1" y="567"/>
                    <a:pt x="101" y="667"/>
                    <a:pt x="201" y="734"/>
                  </a:cubicBezTo>
                  <a:cubicBezTo>
                    <a:pt x="268" y="767"/>
                    <a:pt x="368" y="801"/>
                    <a:pt x="401" y="801"/>
                  </a:cubicBezTo>
                  <a:cubicBezTo>
                    <a:pt x="401" y="801"/>
                    <a:pt x="501" y="901"/>
                    <a:pt x="601" y="934"/>
                  </a:cubicBezTo>
                  <a:cubicBezTo>
                    <a:pt x="646" y="945"/>
                    <a:pt x="690" y="953"/>
                    <a:pt x="736" y="953"/>
                  </a:cubicBezTo>
                  <a:cubicBezTo>
                    <a:pt x="827" y="953"/>
                    <a:pt x="924" y="923"/>
                    <a:pt x="1035" y="834"/>
                  </a:cubicBezTo>
                  <a:cubicBezTo>
                    <a:pt x="1235" y="734"/>
                    <a:pt x="1202" y="501"/>
                    <a:pt x="1102" y="367"/>
                  </a:cubicBezTo>
                  <a:cubicBezTo>
                    <a:pt x="1002" y="234"/>
                    <a:pt x="768" y="134"/>
                    <a:pt x="735" y="134"/>
                  </a:cubicBezTo>
                  <a:cubicBezTo>
                    <a:pt x="701" y="100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76;p51"/>
            <p:cNvSpPr/>
            <p:nvPr/>
          </p:nvSpPr>
          <p:spPr>
            <a:xfrm>
              <a:off x="-5320792" y="15644065"/>
              <a:ext cx="51725" cy="34000"/>
            </a:xfrm>
            <a:custGeom>
              <a:avLst/>
              <a:gdLst/>
              <a:ahLst/>
              <a:cxnLst/>
              <a:rect l="l" t="t" r="r" b="b"/>
              <a:pathLst>
                <a:path w="2069" h="1360" extrusionOk="0">
                  <a:moveTo>
                    <a:pt x="516" y="1"/>
                  </a:moveTo>
                  <a:cubicBezTo>
                    <a:pt x="398" y="1"/>
                    <a:pt x="285" y="46"/>
                    <a:pt x="200" y="169"/>
                  </a:cubicBezTo>
                  <a:cubicBezTo>
                    <a:pt x="0" y="503"/>
                    <a:pt x="701" y="936"/>
                    <a:pt x="801" y="1003"/>
                  </a:cubicBezTo>
                  <a:cubicBezTo>
                    <a:pt x="876" y="1028"/>
                    <a:pt x="1277" y="1360"/>
                    <a:pt x="1583" y="1360"/>
                  </a:cubicBezTo>
                  <a:cubicBezTo>
                    <a:pt x="1682" y="1360"/>
                    <a:pt x="1770" y="1326"/>
                    <a:pt x="1835" y="1237"/>
                  </a:cubicBezTo>
                  <a:cubicBezTo>
                    <a:pt x="2068" y="870"/>
                    <a:pt x="1334" y="403"/>
                    <a:pt x="1201" y="336"/>
                  </a:cubicBezTo>
                  <a:cubicBezTo>
                    <a:pt x="1153" y="288"/>
                    <a:pt x="81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77;p51"/>
            <p:cNvSpPr/>
            <p:nvPr/>
          </p:nvSpPr>
          <p:spPr>
            <a:xfrm>
              <a:off x="-5406692" y="15961566"/>
              <a:ext cx="53400" cy="32750"/>
            </a:xfrm>
            <a:custGeom>
              <a:avLst/>
              <a:gdLst/>
              <a:ahLst/>
              <a:cxnLst/>
              <a:rect l="l" t="t" r="r" b="b"/>
              <a:pathLst>
                <a:path w="2136" h="1310" extrusionOk="0">
                  <a:moveTo>
                    <a:pt x="1652" y="0"/>
                  </a:moveTo>
                  <a:cubicBezTo>
                    <a:pt x="1594" y="0"/>
                    <a:pt x="1533" y="4"/>
                    <a:pt x="1468" y="11"/>
                  </a:cubicBezTo>
                  <a:cubicBezTo>
                    <a:pt x="1168" y="45"/>
                    <a:pt x="901" y="212"/>
                    <a:pt x="834" y="245"/>
                  </a:cubicBezTo>
                  <a:cubicBezTo>
                    <a:pt x="801" y="312"/>
                    <a:pt x="567" y="412"/>
                    <a:pt x="334" y="645"/>
                  </a:cubicBezTo>
                  <a:cubicBezTo>
                    <a:pt x="134" y="845"/>
                    <a:pt x="0" y="1079"/>
                    <a:pt x="234" y="1246"/>
                  </a:cubicBezTo>
                  <a:cubicBezTo>
                    <a:pt x="268" y="1292"/>
                    <a:pt x="319" y="1310"/>
                    <a:pt x="378" y="1310"/>
                  </a:cubicBezTo>
                  <a:cubicBezTo>
                    <a:pt x="491" y="1310"/>
                    <a:pt x="636" y="1244"/>
                    <a:pt x="767" y="1179"/>
                  </a:cubicBezTo>
                  <a:cubicBezTo>
                    <a:pt x="968" y="1079"/>
                    <a:pt x="1168" y="945"/>
                    <a:pt x="1234" y="912"/>
                  </a:cubicBezTo>
                  <a:cubicBezTo>
                    <a:pt x="1268" y="879"/>
                    <a:pt x="1501" y="812"/>
                    <a:pt x="1735" y="679"/>
                  </a:cubicBezTo>
                  <a:cubicBezTo>
                    <a:pt x="1935" y="545"/>
                    <a:pt x="2135" y="412"/>
                    <a:pt x="2102" y="212"/>
                  </a:cubicBezTo>
                  <a:cubicBezTo>
                    <a:pt x="2023" y="54"/>
                    <a:pt x="1863" y="0"/>
                    <a:pt x="1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78;p51"/>
            <p:cNvSpPr/>
            <p:nvPr/>
          </p:nvSpPr>
          <p:spPr>
            <a:xfrm>
              <a:off x="-5288292" y="16061366"/>
              <a:ext cx="25875" cy="15075"/>
            </a:xfrm>
            <a:custGeom>
              <a:avLst/>
              <a:gdLst/>
              <a:ahLst/>
              <a:cxnLst/>
              <a:rect l="l" t="t" r="r" b="b"/>
              <a:pathLst>
                <a:path w="1035" h="603" extrusionOk="0">
                  <a:moveTo>
                    <a:pt x="349" y="0"/>
                  </a:moveTo>
                  <a:cubicBezTo>
                    <a:pt x="231" y="0"/>
                    <a:pt x="201" y="89"/>
                    <a:pt x="201" y="89"/>
                  </a:cubicBezTo>
                  <a:cubicBezTo>
                    <a:pt x="201" y="89"/>
                    <a:pt x="1" y="222"/>
                    <a:pt x="368" y="489"/>
                  </a:cubicBezTo>
                  <a:cubicBezTo>
                    <a:pt x="503" y="575"/>
                    <a:pt x="602" y="602"/>
                    <a:pt x="673" y="602"/>
                  </a:cubicBezTo>
                  <a:cubicBezTo>
                    <a:pt x="795" y="602"/>
                    <a:pt x="835" y="523"/>
                    <a:pt x="835" y="523"/>
                  </a:cubicBezTo>
                  <a:cubicBezTo>
                    <a:pt x="868" y="489"/>
                    <a:pt x="1035" y="389"/>
                    <a:pt x="601" y="89"/>
                  </a:cubicBezTo>
                  <a:cubicBezTo>
                    <a:pt x="490" y="22"/>
                    <a:pt x="409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79;p51"/>
            <p:cNvSpPr/>
            <p:nvPr/>
          </p:nvSpPr>
          <p:spPr>
            <a:xfrm>
              <a:off x="-5043943" y="15841915"/>
              <a:ext cx="39225" cy="21850"/>
            </a:xfrm>
            <a:custGeom>
              <a:avLst/>
              <a:gdLst/>
              <a:ahLst/>
              <a:cxnLst/>
              <a:rect l="l" t="t" r="r" b="b"/>
              <a:pathLst>
                <a:path w="1569" h="874" extrusionOk="0">
                  <a:moveTo>
                    <a:pt x="533" y="1"/>
                  </a:moveTo>
                  <a:cubicBezTo>
                    <a:pt x="340" y="1"/>
                    <a:pt x="107" y="61"/>
                    <a:pt x="67" y="361"/>
                  </a:cubicBezTo>
                  <a:cubicBezTo>
                    <a:pt x="1" y="728"/>
                    <a:pt x="634" y="828"/>
                    <a:pt x="734" y="828"/>
                  </a:cubicBezTo>
                  <a:cubicBezTo>
                    <a:pt x="767" y="828"/>
                    <a:pt x="937" y="874"/>
                    <a:pt x="1109" y="874"/>
                  </a:cubicBezTo>
                  <a:cubicBezTo>
                    <a:pt x="1296" y="874"/>
                    <a:pt x="1484" y="820"/>
                    <a:pt x="1502" y="594"/>
                  </a:cubicBezTo>
                  <a:cubicBezTo>
                    <a:pt x="1568" y="127"/>
                    <a:pt x="901" y="27"/>
                    <a:pt x="801" y="27"/>
                  </a:cubicBezTo>
                  <a:cubicBezTo>
                    <a:pt x="775" y="27"/>
                    <a:pt x="662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80;p51"/>
            <p:cNvSpPr/>
            <p:nvPr/>
          </p:nvSpPr>
          <p:spPr>
            <a:xfrm>
              <a:off x="-5062292" y="15581015"/>
              <a:ext cx="45900" cy="36325"/>
            </a:xfrm>
            <a:custGeom>
              <a:avLst/>
              <a:gdLst/>
              <a:ahLst/>
              <a:cxnLst/>
              <a:rect l="l" t="t" r="r" b="b"/>
              <a:pathLst>
                <a:path w="1836" h="1453" extrusionOk="0">
                  <a:moveTo>
                    <a:pt x="574" y="0"/>
                  </a:moveTo>
                  <a:cubicBezTo>
                    <a:pt x="482" y="0"/>
                    <a:pt x="389" y="35"/>
                    <a:pt x="301" y="123"/>
                  </a:cubicBezTo>
                  <a:cubicBezTo>
                    <a:pt x="1" y="389"/>
                    <a:pt x="534" y="890"/>
                    <a:pt x="635" y="957"/>
                  </a:cubicBezTo>
                  <a:cubicBezTo>
                    <a:pt x="661" y="1036"/>
                    <a:pt x="1004" y="1453"/>
                    <a:pt x="1294" y="1453"/>
                  </a:cubicBezTo>
                  <a:cubicBezTo>
                    <a:pt x="1369" y="1453"/>
                    <a:pt x="1440" y="1425"/>
                    <a:pt x="1502" y="1357"/>
                  </a:cubicBezTo>
                  <a:cubicBezTo>
                    <a:pt x="1835" y="1023"/>
                    <a:pt x="1202" y="523"/>
                    <a:pt x="1168" y="423"/>
                  </a:cubicBezTo>
                  <a:cubicBezTo>
                    <a:pt x="1143" y="347"/>
                    <a:pt x="867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81;p51"/>
            <p:cNvSpPr/>
            <p:nvPr/>
          </p:nvSpPr>
          <p:spPr>
            <a:xfrm>
              <a:off x="-5092317" y="15685815"/>
              <a:ext cx="38300" cy="21825"/>
            </a:xfrm>
            <a:custGeom>
              <a:avLst/>
              <a:gdLst/>
              <a:ahLst/>
              <a:cxnLst/>
              <a:rect l="l" t="t" r="r" b="b"/>
              <a:pathLst>
                <a:path w="1532" h="873" extrusionOk="0">
                  <a:moveTo>
                    <a:pt x="701" y="67"/>
                  </a:moveTo>
                  <a:cubicBezTo>
                    <a:pt x="601" y="100"/>
                    <a:pt x="1" y="67"/>
                    <a:pt x="34" y="567"/>
                  </a:cubicBezTo>
                  <a:cubicBezTo>
                    <a:pt x="59" y="836"/>
                    <a:pt x="406" y="872"/>
                    <a:pt x="616" y="872"/>
                  </a:cubicBezTo>
                  <a:cubicBezTo>
                    <a:pt x="692" y="872"/>
                    <a:pt x="750" y="867"/>
                    <a:pt x="768" y="867"/>
                  </a:cubicBezTo>
                  <a:cubicBezTo>
                    <a:pt x="781" y="867"/>
                    <a:pt x="802" y="868"/>
                    <a:pt x="830" y="868"/>
                  </a:cubicBezTo>
                  <a:cubicBezTo>
                    <a:pt x="1024" y="868"/>
                    <a:pt x="1531" y="842"/>
                    <a:pt x="1502" y="434"/>
                  </a:cubicBezTo>
                  <a:cubicBezTo>
                    <a:pt x="1435" y="0"/>
                    <a:pt x="768" y="100"/>
                    <a:pt x="70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82;p51"/>
            <p:cNvSpPr/>
            <p:nvPr/>
          </p:nvSpPr>
          <p:spPr>
            <a:xfrm>
              <a:off x="-5065618" y="15753766"/>
              <a:ext cx="28375" cy="23150"/>
            </a:xfrm>
            <a:custGeom>
              <a:avLst/>
              <a:gdLst/>
              <a:ahLst/>
              <a:cxnLst/>
              <a:rect l="l" t="t" r="r" b="b"/>
              <a:pathLst>
                <a:path w="1135" h="926" extrusionOk="0">
                  <a:moveTo>
                    <a:pt x="630" y="0"/>
                  </a:moveTo>
                  <a:cubicBezTo>
                    <a:pt x="586" y="0"/>
                    <a:pt x="542" y="7"/>
                    <a:pt x="501" y="17"/>
                  </a:cubicBezTo>
                  <a:cubicBezTo>
                    <a:pt x="367" y="84"/>
                    <a:pt x="301" y="184"/>
                    <a:pt x="267" y="218"/>
                  </a:cubicBezTo>
                  <a:cubicBezTo>
                    <a:pt x="200" y="284"/>
                    <a:pt x="100" y="351"/>
                    <a:pt x="34" y="518"/>
                  </a:cubicBezTo>
                  <a:cubicBezTo>
                    <a:pt x="0" y="651"/>
                    <a:pt x="34" y="818"/>
                    <a:pt x="267" y="885"/>
                  </a:cubicBezTo>
                  <a:cubicBezTo>
                    <a:pt x="361" y="914"/>
                    <a:pt x="439" y="925"/>
                    <a:pt x="504" y="925"/>
                  </a:cubicBezTo>
                  <a:cubicBezTo>
                    <a:pt x="741" y="925"/>
                    <a:pt x="808" y="770"/>
                    <a:pt x="834" y="718"/>
                  </a:cubicBezTo>
                  <a:cubicBezTo>
                    <a:pt x="834" y="685"/>
                    <a:pt x="1134" y="585"/>
                    <a:pt x="868" y="151"/>
                  </a:cubicBezTo>
                  <a:cubicBezTo>
                    <a:pt x="822" y="36"/>
                    <a:pt x="728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83;p51"/>
            <p:cNvSpPr/>
            <p:nvPr/>
          </p:nvSpPr>
          <p:spPr>
            <a:xfrm>
              <a:off x="-4948868" y="15631565"/>
              <a:ext cx="35875" cy="28050"/>
            </a:xfrm>
            <a:custGeom>
              <a:avLst/>
              <a:gdLst/>
              <a:ahLst/>
              <a:cxnLst/>
              <a:rect l="l" t="t" r="r" b="b"/>
              <a:pathLst>
                <a:path w="1435" h="1122" extrusionOk="0">
                  <a:moveTo>
                    <a:pt x="811" y="1"/>
                  </a:moveTo>
                  <a:cubicBezTo>
                    <a:pt x="557" y="1"/>
                    <a:pt x="420" y="290"/>
                    <a:pt x="367" y="369"/>
                  </a:cubicBezTo>
                  <a:cubicBezTo>
                    <a:pt x="367" y="436"/>
                    <a:pt x="0" y="836"/>
                    <a:pt x="467" y="1069"/>
                  </a:cubicBezTo>
                  <a:cubicBezTo>
                    <a:pt x="529" y="1106"/>
                    <a:pt x="586" y="1122"/>
                    <a:pt x="638" y="1122"/>
                  </a:cubicBezTo>
                  <a:cubicBezTo>
                    <a:pt x="869" y="1122"/>
                    <a:pt x="1007" y="824"/>
                    <a:pt x="1034" y="769"/>
                  </a:cubicBezTo>
                  <a:cubicBezTo>
                    <a:pt x="1101" y="702"/>
                    <a:pt x="1435" y="336"/>
                    <a:pt x="1034" y="69"/>
                  </a:cubicBezTo>
                  <a:cubicBezTo>
                    <a:pt x="951" y="20"/>
                    <a:pt x="877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84;p51"/>
            <p:cNvSpPr/>
            <p:nvPr/>
          </p:nvSpPr>
          <p:spPr>
            <a:xfrm>
              <a:off x="-4957218" y="15718515"/>
              <a:ext cx="38400" cy="42050"/>
            </a:xfrm>
            <a:custGeom>
              <a:avLst/>
              <a:gdLst/>
              <a:ahLst/>
              <a:cxnLst/>
              <a:rect l="l" t="t" r="r" b="b"/>
              <a:pathLst>
                <a:path w="1536" h="1682" extrusionOk="0">
                  <a:moveTo>
                    <a:pt x="516" y="1"/>
                  </a:moveTo>
                  <a:cubicBezTo>
                    <a:pt x="470" y="1"/>
                    <a:pt x="421" y="9"/>
                    <a:pt x="368" y="26"/>
                  </a:cubicBezTo>
                  <a:cubicBezTo>
                    <a:pt x="1" y="127"/>
                    <a:pt x="334" y="894"/>
                    <a:pt x="368" y="960"/>
                  </a:cubicBezTo>
                  <a:cubicBezTo>
                    <a:pt x="368" y="1027"/>
                    <a:pt x="501" y="1261"/>
                    <a:pt x="635" y="1427"/>
                  </a:cubicBezTo>
                  <a:cubicBezTo>
                    <a:pt x="755" y="1572"/>
                    <a:pt x="892" y="1681"/>
                    <a:pt x="1022" y="1681"/>
                  </a:cubicBezTo>
                  <a:cubicBezTo>
                    <a:pt x="1073" y="1681"/>
                    <a:pt x="1122" y="1665"/>
                    <a:pt x="1168" y="1628"/>
                  </a:cubicBezTo>
                  <a:cubicBezTo>
                    <a:pt x="1535" y="1361"/>
                    <a:pt x="1135" y="727"/>
                    <a:pt x="1102" y="627"/>
                  </a:cubicBezTo>
                  <a:cubicBezTo>
                    <a:pt x="1042" y="567"/>
                    <a:pt x="902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85;p51"/>
            <p:cNvSpPr/>
            <p:nvPr/>
          </p:nvSpPr>
          <p:spPr>
            <a:xfrm>
              <a:off x="-4943043" y="15531165"/>
              <a:ext cx="31725" cy="43775"/>
            </a:xfrm>
            <a:custGeom>
              <a:avLst/>
              <a:gdLst/>
              <a:ahLst/>
              <a:cxnLst/>
              <a:rect l="l" t="t" r="r" b="b"/>
              <a:pathLst>
                <a:path w="1269" h="1751" extrusionOk="0">
                  <a:moveTo>
                    <a:pt x="915" y="0"/>
                  </a:moveTo>
                  <a:cubicBezTo>
                    <a:pt x="762" y="0"/>
                    <a:pt x="618" y="132"/>
                    <a:pt x="568" y="282"/>
                  </a:cubicBezTo>
                  <a:cubicBezTo>
                    <a:pt x="435" y="515"/>
                    <a:pt x="368" y="749"/>
                    <a:pt x="368" y="782"/>
                  </a:cubicBezTo>
                  <a:cubicBezTo>
                    <a:pt x="301" y="882"/>
                    <a:pt x="1" y="1683"/>
                    <a:pt x="568" y="1750"/>
                  </a:cubicBezTo>
                  <a:cubicBezTo>
                    <a:pt x="576" y="1750"/>
                    <a:pt x="585" y="1751"/>
                    <a:pt x="593" y="1751"/>
                  </a:cubicBezTo>
                  <a:cubicBezTo>
                    <a:pt x="941" y="1751"/>
                    <a:pt x="1069" y="1081"/>
                    <a:pt x="1102" y="1016"/>
                  </a:cubicBezTo>
                  <a:cubicBezTo>
                    <a:pt x="1102" y="949"/>
                    <a:pt x="1202" y="749"/>
                    <a:pt x="1235" y="549"/>
                  </a:cubicBezTo>
                  <a:cubicBezTo>
                    <a:pt x="1268" y="349"/>
                    <a:pt x="1268" y="115"/>
                    <a:pt x="1068" y="48"/>
                  </a:cubicBezTo>
                  <a:cubicBezTo>
                    <a:pt x="1018" y="15"/>
                    <a:pt x="966" y="0"/>
                    <a:pt x="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86;p51"/>
            <p:cNvSpPr/>
            <p:nvPr/>
          </p:nvSpPr>
          <p:spPr>
            <a:xfrm>
              <a:off x="-4840468" y="15704915"/>
              <a:ext cx="30050" cy="20325"/>
            </a:xfrm>
            <a:custGeom>
              <a:avLst/>
              <a:gdLst/>
              <a:ahLst/>
              <a:cxnLst/>
              <a:rect l="l" t="t" r="r" b="b"/>
              <a:pathLst>
                <a:path w="1202" h="813" extrusionOk="0">
                  <a:moveTo>
                    <a:pt x="506" y="0"/>
                  </a:moveTo>
                  <a:cubicBezTo>
                    <a:pt x="333" y="0"/>
                    <a:pt x="1" y="42"/>
                    <a:pt x="1" y="437"/>
                  </a:cubicBezTo>
                  <a:cubicBezTo>
                    <a:pt x="1" y="780"/>
                    <a:pt x="368" y="805"/>
                    <a:pt x="536" y="805"/>
                  </a:cubicBezTo>
                  <a:cubicBezTo>
                    <a:pt x="564" y="805"/>
                    <a:pt x="587" y="804"/>
                    <a:pt x="601" y="804"/>
                  </a:cubicBezTo>
                  <a:cubicBezTo>
                    <a:pt x="621" y="804"/>
                    <a:pt x="683" y="813"/>
                    <a:pt x="760" y="813"/>
                  </a:cubicBezTo>
                  <a:cubicBezTo>
                    <a:pt x="940" y="813"/>
                    <a:pt x="1202" y="764"/>
                    <a:pt x="1202" y="437"/>
                  </a:cubicBezTo>
                  <a:cubicBezTo>
                    <a:pt x="1202" y="28"/>
                    <a:pt x="767" y="3"/>
                    <a:pt x="637" y="3"/>
                  </a:cubicBezTo>
                  <a:cubicBezTo>
                    <a:pt x="618" y="3"/>
                    <a:pt x="605" y="3"/>
                    <a:pt x="601" y="3"/>
                  </a:cubicBezTo>
                  <a:cubicBezTo>
                    <a:pt x="587" y="3"/>
                    <a:pt x="55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87;p51"/>
            <p:cNvSpPr/>
            <p:nvPr/>
          </p:nvSpPr>
          <p:spPr>
            <a:xfrm>
              <a:off x="-4831293" y="15406264"/>
              <a:ext cx="28375" cy="55250"/>
            </a:xfrm>
            <a:custGeom>
              <a:avLst/>
              <a:gdLst/>
              <a:ahLst/>
              <a:cxnLst/>
              <a:rect l="l" t="t" r="r" b="b"/>
              <a:pathLst>
                <a:path w="1135" h="2210" extrusionOk="0">
                  <a:moveTo>
                    <a:pt x="471" y="0"/>
                  </a:moveTo>
                  <a:cubicBezTo>
                    <a:pt x="449" y="0"/>
                    <a:pt x="426" y="3"/>
                    <a:pt x="401" y="8"/>
                  </a:cubicBezTo>
                  <a:cubicBezTo>
                    <a:pt x="1" y="41"/>
                    <a:pt x="168" y="1008"/>
                    <a:pt x="168" y="1108"/>
                  </a:cubicBezTo>
                  <a:cubicBezTo>
                    <a:pt x="168" y="1240"/>
                    <a:pt x="200" y="2210"/>
                    <a:pt x="645" y="2210"/>
                  </a:cubicBezTo>
                  <a:cubicBezTo>
                    <a:pt x="653" y="2210"/>
                    <a:pt x="660" y="2210"/>
                    <a:pt x="668" y="2209"/>
                  </a:cubicBezTo>
                  <a:cubicBezTo>
                    <a:pt x="1135" y="2176"/>
                    <a:pt x="935" y="1108"/>
                    <a:pt x="935" y="1008"/>
                  </a:cubicBezTo>
                  <a:cubicBezTo>
                    <a:pt x="935" y="881"/>
                    <a:pt x="905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88;p51"/>
            <p:cNvSpPr/>
            <p:nvPr/>
          </p:nvSpPr>
          <p:spPr>
            <a:xfrm>
              <a:off x="-4787093" y="15508114"/>
              <a:ext cx="30050" cy="19075"/>
            </a:xfrm>
            <a:custGeom>
              <a:avLst/>
              <a:gdLst/>
              <a:ahLst/>
              <a:cxnLst/>
              <a:rect l="l" t="t" r="r" b="b"/>
              <a:pathLst>
                <a:path w="1202" h="763" extrusionOk="0">
                  <a:moveTo>
                    <a:pt x="542" y="0"/>
                  </a:moveTo>
                  <a:cubicBezTo>
                    <a:pt x="352" y="0"/>
                    <a:pt x="301" y="179"/>
                    <a:pt x="301" y="203"/>
                  </a:cubicBezTo>
                  <a:cubicBezTo>
                    <a:pt x="234" y="270"/>
                    <a:pt x="1" y="470"/>
                    <a:pt x="468" y="704"/>
                  </a:cubicBezTo>
                  <a:cubicBezTo>
                    <a:pt x="554" y="747"/>
                    <a:pt x="629" y="763"/>
                    <a:pt x="693" y="763"/>
                  </a:cubicBezTo>
                  <a:cubicBezTo>
                    <a:pt x="876" y="763"/>
                    <a:pt x="968" y="628"/>
                    <a:pt x="968" y="604"/>
                  </a:cubicBezTo>
                  <a:cubicBezTo>
                    <a:pt x="968" y="537"/>
                    <a:pt x="1202" y="303"/>
                    <a:pt x="835" y="103"/>
                  </a:cubicBezTo>
                  <a:cubicBezTo>
                    <a:pt x="712" y="28"/>
                    <a:pt x="617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89;p51"/>
            <p:cNvSpPr/>
            <p:nvPr/>
          </p:nvSpPr>
          <p:spPr>
            <a:xfrm>
              <a:off x="-4687844" y="15450164"/>
              <a:ext cx="44200" cy="31250"/>
            </a:xfrm>
            <a:custGeom>
              <a:avLst/>
              <a:gdLst/>
              <a:ahLst/>
              <a:cxnLst/>
              <a:rect l="l" t="t" r="r" b="b"/>
              <a:pathLst>
                <a:path w="1768" h="1250" extrusionOk="0">
                  <a:moveTo>
                    <a:pt x="1220" y="1"/>
                  </a:moveTo>
                  <a:cubicBezTo>
                    <a:pt x="956" y="1"/>
                    <a:pt x="650" y="270"/>
                    <a:pt x="601" y="320"/>
                  </a:cubicBezTo>
                  <a:cubicBezTo>
                    <a:pt x="567" y="420"/>
                    <a:pt x="0" y="787"/>
                    <a:pt x="367" y="1154"/>
                  </a:cubicBezTo>
                  <a:cubicBezTo>
                    <a:pt x="421" y="1222"/>
                    <a:pt x="488" y="1249"/>
                    <a:pt x="561" y="1249"/>
                  </a:cubicBezTo>
                  <a:cubicBezTo>
                    <a:pt x="805" y="1249"/>
                    <a:pt x="1109" y="946"/>
                    <a:pt x="1134" y="920"/>
                  </a:cubicBezTo>
                  <a:cubicBezTo>
                    <a:pt x="1201" y="853"/>
                    <a:pt x="1768" y="453"/>
                    <a:pt x="1468" y="120"/>
                  </a:cubicBezTo>
                  <a:cubicBezTo>
                    <a:pt x="1399" y="33"/>
                    <a:pt x="1312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90;p51"/>
            <p:cNvSpPr/>
            <p:nvPr/>
          </p:nvSpPr>
          <p:spPr>
            <a:xfrm>
              <a:off x="-4958043" y="15452737"/>
              <a:ext cx="30050" cy="26550"/>
            </a:xfrm>
            <a:custGeom>
              <a:avLst/>
              <a:gdLst/>
              <a:ahLst/>
              <a:cxnLst/>
              <a:rect l="l" t="t" r="r" b="b"/>
              <a:pathLst>
                <a:path w="1202" h="1062" extrusionOk="0">
                  <a:moveTo>
                    <a:pt x="472" y="1"/>
                  </a:moveTo>
                  <a:cubicBezTo>
                    <a:pt x="378" y="1"/>
                    <a:pt x="264" y="47"/>
                    <a:pt x="167" y="217"/>
                  </a:cubicBezTo>
                  <a:cubicBezTo>
                    <a:pt x="0" y="550"/>
                    <a:pt x="334" y="750"/>
                    <a:pt x="367" y="817"/>
                  </a:cubicBezTo>
                  <a:cubicBezTo>
                    <a:pt x="393" y="842"/>
                    <a:pt x="534" y="1061"/>
                    <a:pt x="762" y="1061"/>
                  </a:cubicBezTo>
                  <a:cubicBezTo>
                    <a:pt x="834" y="1061"/>
                    <a:pt x="914" y="1040"/>
                    <a:pt x="1001" y="984"/>
                  </a:cubicBezTo>
                  <a:cubicBezTo>
                    <a:pt x="1201" y="850"/>
                    <a:pt x="1201" y="650"/>
                    <a:pt x="1135" y="517"/>
                  </a:cubicBezTo>
                  <a:cubicBezTo>
                    <a:pt x="1035" y="350"/>
                    <a:pt x="901" y="250"/>
                    <a:pt x="868" y="217"/>
                  </a:cubicBezTo>
                  <a:cubicBezTo>
                    <a:pt x="834" y="183"/>
                    <a:pt x="734" y="50"/>
                    <a:pt x="568" y="17"/>
                  </a:cubicBezTo>
                  <a:cubicBezTo>
                    <a:pt x="540" y="7"/>
                    <a:pt x="508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91;p51"/>
            <p:cNvSpPr/>
            <p:nvPr/>
          </p:nvSpPr>
          <p:spPr>
            <a:xfrm>
              <a:off x="-4727869" y="15750237"/>
              <a:ext cx="49200" cy="29850"/>
            </a:xfrm>
            <a:custGeom>
              <a:avLst/>
              <a:gdLst/>
              <a:ahLst/>
              <a:cxnLst/>
              <a:rect l="l" t="t" r="r" b="b"/>
              <a:pathLst>
                <a:path w="1968" h="1194" extrusionOk="0">
                  <a:moveTo>
                    <a:pt x="534" y="0"/>
                  </a:moveTo>
                  <a:cubicBezTo>
                    <a:pt x="408" y="0"/>
                    <a:pt x="288" y="49"/>
                    <a:pt x="200" y="192"/>
                  </a:cubicBezTo>
                  <a:cubicBezTo>
                    <a:pt x="0" y="525"/>
                    <a:pt x="667" y="859"/>
                    <a:pt x="767" y="926"/>
                  </a:cubicBezTo>
                  <a:cubicBezTo>
                    <a:pt x="813" y="972"/>
                    <a:pt x="1147" y="1193"/>
                    <a:pt x="1414" y="1193"/>
                  </a:cubicBezTo>
                  <a:cubicBezTo>
                    <a:pt x="1533" y="1193"/>
                    <a:pt x="1639" y="1149"/>
                    <a:pt x="1701" y="1026"/>
                  </a:cubicBezTo>
                  <a:cubicBezTo>
                    <a:pt x="1968" y="625"/>
                    <a:pt x="1268" y="292"/>
                    <a:pt x="1134" y="225"/>
                  </a:cubicBezTo>
                  <a:cubicBezTo>
                    <a:pt x="1067" y="203"/>
                    <a:pt x="790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92;p51"/>
            <p:cNvSpPr/>
            <p:nvPr/>
          </p:nvSpPr>
          <p:spPr>
            <a:xfrm>
              <a:off x="-4708693" y="15641387"/>
              <a:ext cx="48375" cy="45625"/>
            </a:xfrm>
            <a:custGeom>
              <a:avLst/>
              <a:gdLst/>
              <a:ahLst/>
              <a:cxnLst/>
              <a:rect l="l" t="t" r="r" b="b"/>
              <a:pathLst>
                <a:path w="1935" h="1825" extrusionOk="0">
                  <a:moveTo>
                    <a:pt x="1579" y="0"/>
                  </a:moveTo>
                  <a:cubicBezTo>
                    <a:pt x="1215" y="0"/>
                    <a:pt x="822" y="622"/>
                    <a:pt x="734" y="710"/>
                  </a:cubicBezTo>
                  <a:cubicBezTo>
                    <a:pt x="667" y="810"/>
                    <a:pt x="0" y="1377"/>
                    <a:pt x="367" y="1777"/>
                  </a:cubicBezTo>
                  <a:cubicBezTo>
                    <a:pt x="409" y="1810"/>
                    <a:pt x="458" y="1824"/>
                    <a:pt x="510" y="1824"/>
                  </a:cubicBezTo>
                  <a:cubicBezTo>
                    <a:pt x="827" y="1824"/>
                    <a:pt x="1282" y="1291"/>
                    <a:pt x="1368" y="1177"/>
                  </a:cubicBezTo>
                  <a:cubicBezTo>
                    <a:pt x="1401" y="1143"/>
                    <a:pt x="1601" y="943"/>
                    <a:pt x="1735" y="676"/>
                  </a:cubicBezTo>
                  <a:cubicBezTo>
                    <a:pt x="1868" y="443"/>
                    <a:pt x="1935" y="176"/>
                    <a:pt x="1735" y="43"/>
                  </a:cubicBezTo>
                  <a:cubicBezTo>
                    <a:pt x="1684" y="13"/>
                    <a:pt x="1632" y="0"/>
                    <a:pt x="1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93;p51"/>
            <p:cNvSpPr/>
            <p:nvPr/>
          </p:nvSpPr>
          <p:spPr>
            <a:xfrm>
              <a:off x="-4476869" y="15587612"/>
              <a:ext cx="45050" cy="31875"/>
            </a:xfrm>
            <a:custGeom>
              <a:avLst/>
              <a:gdLst/>
              <a:ahLst/>
              <a:cxnLst/>
              <a:rect l="l" t="t" r="r" b="b"/>
              <a:pathLst>
                <a:path w="1802" h="1275" extrusionOk="0">
                  <a:moveTo>
                    <a:pt x="1237" y="1"/>
                  </a:moveTo>
                  <a:cubicBezTo>
                    <a:pt x="950" y="1"/>
                    <a:pt x="653" y="333"/>
                    <a:pt x="601" y="359"/>
                  </a:cubicBezTo>
                  <a:cubicBezTo>
                    <a:pt x="568" y="459"/>
                    <a:pt x="1" y="826"/>
                    <a:pt x="401" y="1193"/>
                  </a:cubicBezTo>
                  <a:cubicBezTo>
                    <a:pt x="459" y="1251"/>
                    <a:pt x="527" y="1275"/>
                    <a:pt x="598" y="1275"/>
                  </a:cubicBezTo>
                  <a:cubicBezTo>
                    <a:pt x="851" y="1275"/>
                    <a:pt x="1142" y="978"/>
                    <a:pt x="1168" y="926"/>
                  </a:cubicBezTo>
                  <a:cubicBezTo>
                    <a:pt x="1235" y="826"/>
                    <a:pt x="1802" y="359"/>
                    <a:pt x="1468" y="92"/>
                  </a:cubicBezTo>
                  <a:cubicBezTo>
                    <a:pt x="1395" y="27"/>
                    <a:pt x="1316" y="1"/>
                    <a:pt x="1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94;p51"/>
            <p:cNvSpPr/>
            <p:nvPr/>
          </p:nvSpPr>
          <p:spPr>
            <a:xfrm>
              <a:off x="-4327594" y="15703162"/>
              <a:ext cx="46725" cy="26600"/>
            </a:xfrm>
            <a:custGeom>
              <a:avLst/>
              <a:gdLst/>
              <a:ahLst/>
              <a:cxnLst/>
              <a:rect l="l" t="t" r="r" b="b"/>
              <a:pathLst>
                <a:path w="1869" h="1064" extrusionOk="0">
                  <a:moveTo>
                    <a:pt x="1434" y="0"/>
                  </a:moveTo>
                  <a:cubicBezTo>
                    <a:pt x="1354" y="0"/>
                    <a:pt x="1266" y="16"/>
                    <a:pt x="1168" y="40"/>
                  </a:cubicBezTo>
                  <a:cubicBezTo>
                    <a:pt x="968" y="73"/>
                    <a:pt x="801" y="207"/>
                    <a:pt x="768" y="207"/>
                  </a:cubicBezTo>
                  <a:cubicBezTo>
                    <a:pt x="668" y="240"/>
                    <a:pt x="0" y="374"/>
                    <a:pt x="134" y="874"/>
                  </a:cubicBezTo>
                  <a:cubicBezTo>
                    <a:pt x="186" y="1017"/>
                    <a:pt x="329" y="1064"/>
                    <a:pt x="490" y="1064"/>
                  </a:cubicBezTo>
                  <a:cubicBezTo>
                    <a:pt x="742" y="1064"/>
                    <a:pt x="1040" y="948"/>
                    <a:pt x="1101" y="907"/>
                  </a:cubicBezTo>
                  <a:cubicBezTo>
                    <a:pt x="1135" y="874"/>
                    <a:pt x="1368" y="807"/>
                    <a:pt x="1535" y="674"/>
                  </a:cubicBezTo>
                  <a:cubicBezTo>
                    <a:pt x="1768" y="540"/>
                    <a:pt x="1868" y="340"/>
                    <a:pt x="1768" y="173"/>
                  </a:cubicBezTo>
                  <a:cubicBezTo>
                    <a:pt x="1684" y="47"/>
                    <a:pt x="1572" y="0"/>
                    <a:pt x="1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95;p51"/>
            <p:cNvSpPr/>
            <p:nvPr/>
          </p:nvSpPr>
          <p:spPr>
            <a:xfrm>
              <a:off x="-4314245" y="15821662"/>
              <a:ext cx="45875" cy="20325"/>
            </a:xfrm>
            <a:custGeom>
              <a:avLst/>
              <a:gdLst/>
              <a:ahLst/>
              <a:cxnLst/>
              <a:rect l="l" t="t" r="r" b="b"/>
              <a:pathLst>
                <a:path w="1835" h="813" extrusionOk="0">
                  <a:moveTo>
                    <a:pt x="758" y="0"/>
                  </a:moveTo>
                  <a:cubicBezTo>
                    <a:pt x="499" y="0"/>
                    <a:pt x="0" y="42"/>
                    <a:pt x="0" y="437"/>
                  </a:cubicBezTo>
                  <a:cubicBezTo>
                    <a:pt x="0" y="780"/>
                    <a:pt x="588" y="805"/>
                    <a:pt x="819" y="805"/>
                  </a:cubicBezTo>
                  <a:cubicBezTo>
                    <a:pt x="858" y="805"/>
                    <a:pt x="886" y="804"/>
                    <a:pt x="901" y="804"/>
                  </a:cubicBezTo>
                  <a:cubicBezTo>
                    <a:pt x="931" y="804"/>
                    <a:pt x="1027" y="813"/>
                    <a:pt x="1147" y="813"/>
                  </a:cubicBezTo>
                  <a:cubicBezTo>
                    <a:pt x="1426" y="813"/>
                    <a:pt x="1835" y="764"/>
                    <a:pt x="1835" y="437"/>
                  </a:cubicBezTo>
                  <a:cubicBezTo>
                    <a:pt x="1835" y="28"/>
                    <a:pt x="1171" y="3"/>
                    <a:pt x="960" y="3"/>
                  </a:cubicBezTo>
                  <a:cubicBezTo>
                    <a:pt x="930" y="3"/>
                    <a:pt x="909" y="3"/>
                    <a:pt x="901" y="3"/>
                  </a:cubicBezTo>
                  <a:cubicBezTo>
                    <a:pt x="880" y="3"/>
                    <a:pt x="828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96;p51"/>
            <p:cNvSpPr/>
            <p:nvPr/>
          </p:nvSpPr>
          <p:spPr>
            <a:xfrm>
              <a:off x="-4917194" y="16007462"/>
              <a:ext cx="33400" cy="24500"/>
            </a:xfrm>
            <a:custGeom>
              <a:avLst/>
              <a:gdLst/>
              <a:ahLst/>
              <a:cxnLst/>
              <a:rect l="l" t="t" r="r" b="b"/>
              <a:pathLst>
                <a:path w="1336" h="980" extrusionOk="0">
                  <a:moveTo>
                    <a:pt x="702" y="0"/>
                  </a:moveTo>
                  <a:cubicBezTo>
                    <a:pt x="478" y="0"/>
                    <a:pt x="362" y="256"/>
                    <a:pt x="335" y="310"/>
                  </a:cubicBezTo>
                  <a:cubicBezTo>
                    <a:pt x="268" y="344"/>
                    <a:pt x="1" y="711"/>
                    <a:pt x="368" y="911"/>
                  </a:cubicBezTo>
                  <a:cubicBezTo>
                    <a:pt x="445" y="960"/>
                    <a:pt x="515" y="979"/>
                    <a:pt x="578" y="979"/>
                  </a:cubicBezTo>
                  <a:cubicBezTo>
                    <a:pt x="813" y="979"/>
                    <a:pt x="949" y="704"/>
                    <a:pt x="1002" y="677"/>
                  </a:cubicBezTo>
                  <a:cubicBezTo>
                    <a:pt x="1035" y="644"/>
                    <a:pt x="1335" y="310"/>
                    <a:pt x="868" y="43"/>
                  </a:cubicBezTo>
                  <a:cubicBezTo>
                    <a:pt x="807" y="13"/>
                    <a:pt x="752" y="0"/>
                    <a:pt x="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97;p51"/>
            <p:cNvSpPr/>
            <p:nvPr/>
          </p:nvSpPr>
          <p:spPr>
            <a:xfrm>
              <a:off x="-5003919" y="16065838"/>
              <a:ext cx="28375" cy="21950"/>
            </a:xfrm>
            <a:custGeom>
              <a:avLst/>
              <a:gdLst/>
              <a:ahLst/>
              <a:cxnLst/>
              <a:rect l="l" t="t" r="r" b="b"/>
              <a:pathLst>
                <a:path w="1135" h="878" extrusionOk="0">
                  <a:moveTo>
                    <a:pt x="752" y="1"/>
                  </a:moveTo>
                  <a:cubicBezTo>
                    <a:pt x="640" y="1"/>
                    <a:pt x="528" y="43"/>
                    <a:pt x="501" y="43"/>
                  </a:cubicBezTo>
                  <a:cubicBezTo>
                    <a:pt x="468" y="43"/>
                    <a:pt x="301" y="77"/>
                    <a:pt x="168" y="210"/>
                  </a:cubicBezTo>
                  <a:cubicBezTo>
                    <a:pt x="34" y="344"/>
                    <a:pt x="1" y="510"/>
                    <a:pt x="168" y="677"/>
                  </a:cubicBezTo>
                  <a:cubicBezTo>
                    <a:pt x="334" y="844"/>
                    <a:pt x="468" y="844"/>
                    <a:pt x="534" y="877"/>
                  </a:cubicBezTo>
                  <a:cubicBezTo>
                    <a:pt x="635" y="844"/>
                    <a:pt x="701" y="811"/>
                    <a:pt x="735" y="811"/>
                  </a:cubicBezTo>
                  <a:cubicBezTo>
                    <a:pt x="801" y="744"/>
                    <a:pt x="1135" y="811"/>
                    <a:pt x="1135" y="310"/>
                  </a:cubicBezTo>
                  <a:cubicBezTo>
                    <a:pt x="1135" y="143"/>
                    <a:pt x="1001" y="10"/>
                    <a:pt x="835" y="10"/>
                  </a:cubicBezTo>
                  <a:cubicBezTo>
                    <a:pt x="808" y="3"/>
                    <a:pt x="780" y="1"/>
                    <a:pt x="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98;p51"/>
            <p:cNvSpPr/>
            <p:nvPr/>
          </p:nvSpPr>
          <p:spPr>
            <a:xfrm>
              <a:off x="-4977219" y="16178637"/>
              <a:ext cx="51725" cy="45025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520" y="0"/>
                  </a:moveTo>
                  <a:cubicBezTo>
                    <a:pt x="1222" y="0"/>
                    <a:pt x="826" y="580"/>
                    <a:pt x="767" y="668"/>
                  </a:cubicBezTo>
                  <a:cubicBezTo>
                    <a:pt x="667" y="735"/>
                    <a:pt x="0" y="1502"/>
                    <a:pt x="400" y="1736"/>
                  </a:cubicBezTo>
                  <a:cubicBezTo>
                    <a:pt x="456" y="1781"/>
                    <a:pt x="516" y="1801"/>
                    <a:pt x="577" y="1801"/>
                  </a:cubicBezTo>
                  <a:cubicBezTo>
                    <a:pt x="918" y="1801"/>
                    <a:pt x="1306" y="1192"/>
                    <a:pt x="1335" y="1135"/>
                  </a:cubicBezTo>
                  <a:cubicBezTo>
                    <a:pt x="1435" y="1002"/>
                    <a:pt x="2068" y="335"/>
                    <a:pt x="1635" y="35"/>
                  </a:cubicBezTo>
                  <a:cubicBezTo>
                    <a:pt x="1599" y="11"/>
                    <a:pt x="156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99;p51"/>
            <p:cNvSpPr/>
            <p:nvPr/>
          </p:nvSpPr>
          <p:spPr>
            <a:xfrm>
              <a:off x="-4813769" y="16106238"/>
              <a:ext cx="46725" cy="29925"/>
            </a:xfrm>
            <a:custGeom>
              <a:avLst/>
              <a:gdLst/>
              <a:ahLst/>
              <a:cxnLst/>
              <a:rect l="l" t="t" r="r" b="b"/>
              <a:pathLst>
                <a:path w="1869" h="1197" extrusionOk="0">
                  <a:moveTo>
                    <a:pt x="517" y="1"/>
                  </a:moveTo>
                  <a:cubicBezTo>
                    <a:pt x="413" y="1"/>
                    <a:pt x="313" y="43"/>
                    <a:pt x="234" y="162"/>
                  </a:cubicBezTo>
                  <a:cubicBezTo>
                    <a:pt x="0" y="462"/>
                    <a:pt x="601" y="862"/>
                    <a:pt x="667" y="896"/>
                  </a:cubicBezTo>
                  <a:cubicBezTo>
                    <a:pt x="741" y="920"/>
                    <a:pt x="1048" y="1196"/>
                    <a:pt x="1312" y="1196"/>
                  </a:cubicBezTo>
                  <a:cubicBezTo>
                    <a:pt x="1407" y="1196"/>
                    <a:pt x="1497" y="1160"/>
                    <a:pt x="1568" y="1063"/>
                  </a:cubicBezTo>
                  <a:cubicBezTo>
                    <a:pt x="1868" y="696"/>
                    <a:pt x="1201" y="295"/>
                    <a:pt x="1101" y="262"/>
                  </a:cubicBezTo>
                  <a:cubicBezTo>
                    <a:pt x="1031" y="239"/>
                    <a:pt x="762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00;p51"/>
            <p:cNvSpPr/>
            <p:nvPr/>
          </p:nvSpPr>
          <p:spPr>
            <a:xfrm>
              <a:off x="-4661994" y="16106437"/>
              <a:ext cx="55900" cy="25500"/>
            </a:xfrm>
            <a:custGeom>
              <a:avLst/>
              <a:gdLst/>
              <a:ahLst/>
              <a:cxnLst/>
              <a:rect l="l" t="t" r="r" b="b"/>
              <a:pathLst>
                <a:path w="2236" h="1020" extrusionOk="0">
                  <a:moveTo>
                    <a:pt x="547" y="1"/>
                  </a:moveTo>
                  <a:cubicBezTo>
                    <a:pt x="330" y="1"/>
                    <a:pt x="126" y="65"/>
                    <a:pt x="67" y="287"/>
                  </a:cubicBezTo>
                  <a:cubicBezTo>
                    <a:pt x="0" y="688"/>
                    <a:pt x="868" y="854"/>
                    <a:pt x="1001" y="888"/>
                  </a:cubicBezTo>
                  <a:cubicBezTo>
                    <a:pt x="1080" y="908"/>
                    <a:pt x="1425" y="1020"/>
                    <a:pt x="1723" y="1020"/>
                  </a:cubicBezTo>
                  <a:cubicBezTo>
                    <a:pt x="1930" y="1020"/>
                    <a:pt x="2114" y="966"/>
                    <a:pt x="2168" y="788"/>
                  </a:cubicBezTo>
                  <a:cubicBezTo>
                    <a:pt x="2235" y="354"/>
                    <a:pt x="1268" y="187"/>
                    <a:pt x="1168" y="121"/>
                  </a:cubicBezTo>
                  <a:cubicBezTo>
                    <a:pt x="1112" y="102"/>
                    <a:pt x="81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01;p51"/>
            <p:cNvSpPr/>
            <p:nvPr/>
          </p:nvSpPr>
          <p:spPr>
            <a:xfrm>
              <a:off x="-4810444" y="16225813"/>
              <a:ext cx="20875" cy="49600"/>
            </a:xfrm>
            <a:custGeom>
              <a:avLst/>
              <a:gdLst/>
              <a:ahLst/>
              <a:cxnLst/>
              <a:rect l="l" t="t" r="r" b="b"/>
              <a:pathLst>
                <a:path w="835" h="1984" extrusionOk="0">
                  <a:moveTo>
                    <a:pt x="281" y="1"/>
                  </a:moveTo>
                  <a:cubicBezTo>
                    <a:pt x="246" y="1"/>
                    <a:pt x="208" y="6"/>
                    <a:pt x="167" y="16"/>
                  </a:cubicBezTo>
                  <a:cubicBezTo>
                    <a:pt x="1" y="116"/>
                    <a:pt x="1" y="316"/>
                    <a:pt x="1" y="516"/>
                  </a:cubicBezTo>
                  <a:cubicBezTo>
                    <a:pt x="1" y="783"/>
                    <a:pt x="67" y="983"/>
                    <a:pt x="67" y="1016"/>
                  </a:cubicBezTo>
                  <a:cubicBezTo>
                    <a:pt x="101" y="1083"/>
                    <a:pt x="101" y="1317"/>
                    <a:pt x="134" y="1517"/>
                  </a:cubicBezTo>
                  <a:cubicBezTo>
                    <a:pt x="167" y="1784"/>
                    <a:pt x="268" y="1984"/>
                    <a:pt x="468" y="1984"/>
                  </a:cubicBezTo>
                  <a:cubicBezTo>
                    <a:pt x="735" y="1984"/>
                    <a:pt x="835" y="1750"/>
                    <a:pt x="835" y="1483"/>
                  </a:cubicBezTo>
                  <a:cubicBezTo>
                    <a:pt x="835" y="1217"/>
                    <a:pt x="801" y="950"/>
                    <a:pt x="801" y="916"/>
                  </a:cubicBezTo>
                  <a:cubicBezTo>
                    <a:pt x="801" y="850"/>
                    <a:pt x="768" y="583"/>
                    <a:pt x="668" y="349"/>
                  </a:cubicBezTo>
                  <a:cubicBezTo>
                    <a:pt x="611" y="151"/>
                    <a:pt x="482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02;p51"/>
            <p:cNvSpPr/>
            <p:nvPr/>
          </p:nvSpPr>
          <p:spPr>
            <a:xfrm>
              <a:off x="-4857969" y="15804212"/>
              <a:ext cx="28375" cy="58575"/>
            </a:xfrm>
            <a:custGeom>
              <a:avLst/>
              <a:gdLst/>
              <a:ahLst/>
              <a:cxnLst/>
              <a:rect l="l" t="t" r="r" b="b"/>
              <a:pathLst>
                <a:path w="1135" h="2343" extrusionOk="0">
                  <a:moveTo>
                    <a:pt x="487" y="0"/>
                  </a:moveTo>
                  <a:cubicBezTo>
                    <a:pt x="481" y="0"/>
                    <a:pt x="474" y="0"/>
                    <a:pt x="467" y="1"/>
                  </a:cubicBezTo>
                  <a:cubicBezTo>
                    <a:pt x="0" y="34"/>
                    <a:pt x="167" y="1102"/>
                    <a:pt x="200" y="1268"/>
                  </a:cubicBezTo>
                  <a:cubicBezTo>
                    <a:pt x="200" y="1364"/>
                    <a:pt x="231" y="2343"/>
                    <a:pt x="670" y="2343"/>
                  </a:cubicBezTo>
                  <a:cubicBezTo>
                    <a:pt x="690" y="2343"/>
                    <a:pt x="712" y="2340"/>
                    <a:pt x="734" y="2336"/>
                  </a:cubicBezTo>
                  <a:cubicBezTo>
                    <a:pt x="1134" y="2303"/>
                    <a:pt x="968" y="1302"/>
                    <a:pt x="968" y="1168"/>
                  </a:cubicBezTo>
                  <a:cubicBezTo>
                    <a:pt x="968" y="1037"/>
                    <a:pt x="903" y="0"/>
                    <a:pt x="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03;p51"/>
            <p:cNvSpPr/>
            <p:nvPr/>
          </p:nvSpPr>
          <p:spPr>
            <a:xfrm>
              <a:off x="-4747894" y="15906737"/>
              <a:ext cx="44225" cy="32575"/>
            </a:xfrm>
            <a:custGeom>
              <a:avLst/>
              <a:gdLst/>
              <a:ahLst/>
              <a:cxnLst/>
              <a:rect l="l" t="t" r="r" b="b"/>
              <a:pathLst>
                <a:path w="1769" h="1303" extrusionOk="0">
                  <a:moveTo>
                    <a:pt x="1343" y="0"/>
                  </a:moveTo>
                  <a:cubicBezTo>
                    <a:pt x="1257" y="0"/>
                    <a:pt x="1162" y="22"/>
                    <a:pt x="1068" y="70"/>
                  </a:cubicBezTo>
                  <a:cubicBezTo>
                    <a:pt x="834" y="136"/>
                    <a:pt x="634" y="270"/>
                    <a:pt x="601" y="303"/>
                  </a:cubicBezTo>
                  <a:cubicBezTo>
                    <a:pt x="568" y="370"/>
                    <a:pt x="334" y="470"/>
                    <a:pt x="234" y="637"/>
                  </a:cubicBezTo>
                  <a:cubicBezTo>
                    <a:pt x="101" y="803"/>
                    <a:pt x="0" y="1070"/>
                    <a:pt x="234" y="1237"/>
                  </a:cubicBezTo>
                  <a:cubicBezTo>
                    <a:pt x="294" y="1285"/>
                    <a:pt x="354" y="1303"/>
                    <a:pt x="414" y="1303"/>
                  </a:cubicBezTo>
                  <a:cubicBezTo>
                    <a:pt x="521" y="1303"/>
                    <a:pt x="627" y="1246"/>
                    <a:pt x="734" y="1204"/>
                  </a:cubicBezTo>
                  <a:cubicBezTo>
                    <a:pt x="901" y="1070"/>
                    <a:pt x="1068" y="970"/>
                    <a:pt x="1101" y="937"/>
                  </a:cubicBezTo>
                  <a:cubicBezTo>
                    <a:pt x="1135" y="903"/>
                    <a:pt x="1301" y="837"/>
                    <a:pt x="1468" y="703"/>
                  </a:cubicBezTo>
                  <a:cubicBezTo>
                    <a:pt x="1635" y="570"/>
                    <a:pt x="1768" y="403"/>
                    <a:pt x="1668" y="203"/>
                  </a:cubicBezTo>
                  <a:cubicBezTo>
                    <a:pt x="1625" y="74"/>
                    <a:pt x="1499" y="0"/>
                    <a:pt x="1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04;p51"/>
            <p:cNvSpPr/>
            <p:nvPr/>
          </p:nvSpPr>
          <p:spPr>
            <a:xfrm>
              <a:off x="-4644494" y="15957387"/>
              <a:ext cx="44225" cy="25175"/>
            </a:xfrm>
            <a:custGeom>
              <a:avLst/>
              <a:gdLst/>
              <a:ahLst/>
              <a:cxnLst/>
              <a:rect l="l" t="t" r="r" b="b"/>
              <a:pathLst>
                <a:path w="1769" h="1007" extrusionOk="0">
                  <a:moveTo>
                    <a:pt x="1365" y="1"/>
                  </a:moveTo>
                  <a:cubicBezTo>
                    <a:pt x="1329" y="1"/>
                    <a:pt x="1296" y="5"/>
                    <a:pt x="1268" y="12"/>
                  </a:cubicBezTo>
                  <a:cubicBezTo>
                    <a:pt x="1035" y="12"/>
                    <a:pt x="801" y="145"/>
                    <a:pt x="768" y="145"/>
                  </a:cubicBezTo>
                  <a:cubicBezTo>
                    <a:pt x="668" y="145"/>
                    <a:pt x="468" y="212"/>
                    <a:pt x="301" y="345"/>
                  </a:cubicBezTo>
                  <a:cubicBezTo>
                    <a:pt x="134" y="479"/>
                    <a:pt x="1" y="679"/>
                    <a:pt x="168" y="879"/>
                  </a:cubicBezTo>
                  <a:cubicBezTo>
                    <a:pt x="227" y="978"/>
                    <a:pt x="321" y="1006"/>
                    <a:pt x="423" y="1006"/>
                  </a:cubicBezTo>
                  <a:cubicBezTo>
                    <a:pt x="493" y="1006"/>
                    <a:pt x="566" y="993"/>
                    <a:pt x="635" y="979"/>
                  </a:cubicBezTo>
                  <a:cubicBezTo>
                    <a:pt x="801" y="912"/>
                    <a:pt x="968" y="846"/>
                    <a:pt x="1001" y="846"/>
                  </a:cubicBezTo>
                  <a:cubicBezTo>
                    <a:pt x="1035" y="812"/>
                    <a:pt x="1268" y="745"/>
                    <a:pt x="1435" y="679"/>
                  </a:cubicBezTo>
                  <a:cubicBezTo>
                    <a:pt x="1602" y="579"/>
                    <a:pt x="1769" y="479"/>
                    <a:pt x="1702" y="245"/>
                  </a:cubicBezTo>
                  <a:cubicBezTo>
                    <a:pt x="1675" y="60"/>
                    <a:pt x="1502" y="1"/>
                    <a:pt x="1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05;p51"/>
            <p:cNvSpPr/>
            <p:nvPr/>
          </p:nvSpPr>
          <p:spPr>
            <a:xfrm>
              <a:off x="-4991394" y="15888937"/>
              <a:ext cx="50050" cy="35125"/>
            </a:xfrm>
            <a:custGeom>
              <a:avLst/>
              <a:gdLst/>
              <a:ahLst/>
              <a:cxnLst/>
              <a:rect l="l" t="t" r="r" b="b"/>
              <a:pathLst>
                <a:path w="2002" h="1405" extrusionOk="0">
                  <a:moveTo>
                    <a:pt x="521" y="1"/>
                  </a:moveTo>
                  <a:cubicBezTo>
                    <a:pt x="415" y="1"/>
                    <a:pt x="314" y="41"/>
                    <a:pt x="234" y="148"/>
                  </a:cubicBezTo>
                  <a:cubicBezTo>
                    <a:pt x="0" y="481"/>
                    <a:pt x="667" y="915"/>
                    <a:pt x="734" y="982"/>
                  </a:cubicBezTo>
                  <a:cubicBezTo>
                    <a:pt x="810" y="1058"/>
                    <a:pt x="1195" y="1404"/>
                    <a:pt x="1478" y="1404"/>
                  </a:cubicBezTo>
                  <a:cubicBezTo>
                    <a:pt x="1567" y="1404"/>
                    <a:pt x="1645" y="1370"/>
                    <a:pt x="1701" y="1282"/>
                  </a:cubicBezTo>
                  <a:cubicBezTo>
                    <a:pt x="2002" y="915"/>
                    <a:pt x="1301" y="448"/>
                    <a:pt x="1201" y="381"/>
                  </a:cubicBezTo>
                  <a:cubicBezTo>
                    <a:pt x="1152" y="308"/>
                    <a:pt x="81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06;p51"/>
            <p:cNvSpPr/>
            <p:nvPr/>
          </p:nvSpPr>
          <p:spPr>
            <a:xfrm>
              <a:off x="-5061444" y="16039388"/>
              <a:ext cx="42550" cy="21700"/>
            </a:xfrm>
            <a:custGeom>
              <a:avLst/>
              <a:gdLst/>
              <a:ahLst/>
              <a:cxnLst/>
              <a:rect l="l" t="t" r="r" b="b"/>
              <a:pathLst>
                <a:path w="1702" h="868" extrusionOk="0">
                  <a:moveTo>
                    <a:pt x="1436" y="0"/>
                  </a:moveTo>
                  <a:cubicBezTo>
                    <a:pt x="1393" y="0"/>
                    <a:pt x="1347" y="11"/>
                    <a:pt x="1301" y="34"/>
                  </a:cubicBezTo>
                  <a:cubicBezTo>
                    <a:pt x="1243" y="17"/>
                    <a:pt x="1184" y="11"/>
                    <a:pt x="1129" y="11"/>
                  </a:cubicBezTo>
                  <a:cubicBezTo>
                    <a:pt x="963" y="11"/>
                    <a:pt x="826" y="67"/>
                    <a:pt x="801" y="67"/>
                  </a:cubicBezTo>
                  <a:cubicBezTo>
                    <a:pt x="767" y="67"/>
                    <a:pt x="500" y="101"/>
                    <a:pt x="334" y="201"/>
                  </a:cubicBezTo>
                  <a:cubicBezTo>
                    <a:pt x="167" y="267"/>
                    <a:pt x="0" y="434"/>
                    <a:pt x="134" y="701"/>
                  </a:cubicBezTo>
                  <a:cubicBezTo>
                    <a:pt x="200" y="868"/>
                    <a:pt x="400" y="868"/>
                    <a:pt x="567" y="868"/>
                  </a:cubicBezTo>
                  <a:cubicBezTo>
                    <a:pt x="767" y="801"/>
                    <a:pt x="934" y="768"/>
                    <a:pt x="967" y="768"/>
                  </a:cubicBezTo>
                  <a:cubicBezTo>
                    <a:pt x="1001" y="768"/>
                    <a:pt x="1201" y="734"/>
                    <a:pt x="1368" y="701"/>
                  </a:cubicBezTo>
                  <a:cubicBezTo>
                    <a:pt x="1535" y="634"/>
                    <a:pt x="1701" y="534"/>
                    <a:pt x="1701" y="301"/>
                  </a:cubicBezTo>
                  <a:cubicBezTo>
                    <a:pt x="1701" y="121"/>
                    <a:pt x="1582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07;p51"/>
            <p:cNvSpPr/>
            <p:nvPr/>
          </p:nvSpPr>
          <p:spPr>
            <a:xfrm>
              <a:off x="-5282444" y="16236363"/>
              <a:ext cx="39225" cy="22875"/>
            </a:xfrm>
            <a:custGeom>
              <a:avLst/>
              <a:gdLst/>
              <a:ahLst/>
              <a:cxnLst/>
              <a:rect l="l" t="t" r="r" b="b"/>
              <a:pathLst>
                <a:path w="1569" h="915" extrusionOk="0">
                  <a:moveTo>
                    <a:pt x="1091" y="0"/>
                  </a:moveTo>
                  <a:cubicBezTo>
                    <a:pt x="911" y="0"/>
                    <a:pt x="707" y="94"/>
                    <a:pt x="668" y="94"/>
                  </a:cubicBezTo>
                  <a:cubicBezTo>
                    <a:pt x="601" y="94"/>
                    <a:pt x="0" y="261"/>
                    <a:pt x="167" y="694"/>
                  </a:cubicBezTo>
                  <a:cubicBezTo>
                    <a:pt x="239" y="866"/>
                    <a:pt x="378" y="915"/>
                    <a:pt x="521" y="915"/>
                  </a:cubicBezTo>
                  <a:cubicBezTo>
                    <a:pt x="712" y="915"/>
                    <a:pt x="911" y="828"/>
                    <a:pt x="968" y="828"/>
                  </a:cubicBezTo>
                  <a:cubicBezTo>
                    <a:pt x="1001" y="761"/>
                    <a:pt x="1568" y="661"/>
                    <a:pt x="1368" y="194"/>
                  </a:cubicBezTo>
                  <a:cubicBezTo>
                    <a:pt x="1327" y="45"/>
                    <a:pt x="1215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08;p51"/>
            <p:cNvSpPr/>
            <p:nvPr/>
          </p:nvSpPr>
          <p:spPr>
            <a:xfrm>
              <a:off x="-5127344" y="16256713"/>
              <a:ext cx="30900" cy="33125"/>
            </a:xfrm>
            <a:custGeom>
              <a:avLst/>
              <a:gdLst/>
              <a:ahLst/>
              <a:cxnLst/>
              <a:rect l="l" t="t" r="r" b="b"/>
              <a:pathLst>
                <a:path w="1236" h="1325" extrusionOk="0">
                  <a:moveTo>
                    <a:pt x="848" y="1"/>
                  </a:moveTo>
                  <a:cubicBezTo>
                    <a:pt x="566" y="1"/>
                    <a:pt x="395" y="417"/>
                    <a:pt x="334" y="448"/>
                  </a:cubicBezTo>
                  <a:cubicBezTo>
                    <a:pt x="301" y="514"/>
                    <a:pt x="234" y="614"/>
                    <a:pt x="134" y="748"/>
                  </a:cubicBezTo>
                  <a:cubicBezTo>
                    <a:pt x="68" y="881"/>
                    <a:pt x="1" y="1048"/>
                    <a:pt x="168" y="1215"/>
                  </a:cubicBezTo>
                  <a:cubicBezTo>
                    <a:pt x="243" y="1290"/>
                    <a:pt x="332" y="1324"/>
                    <a:pt x="422" y="1324"/>
                  </a:cubicBezTo>
                  <a:cubicBezTo>
                    <a:pt x="531" y="1324"/>
                    <a:pt x="643" y="1273"/>
                    <a:pt x="735" y="1181"/>
                  </a:cubicBezTo>
                  <a:cubicBezTo>
                    <a:pt x="902" y="1048"/>
                    <a:pt x="968" y="881"/>
                    <a:pt x="1002" y="848"/>
                  </a:cubicBezTo>
                  <a:cubicBezTo>
                    <a:pt x="1002" y="781"/>
                    <a:pt x="1135" y="614"/>
                    <a:pt x="1168" y="448"/>
                  </a:cubicBezTo>
                  <a:cubicBezTo>
                    <a:pt x="1235" y="281"/>
                    <a:pt x="1168" y="81"/>
                    <a:pt x="935" y="14"/>
                  </a:cubicBezTo>
                  <a:cubicBezTo>
                    <a:pt x="905" y="5"/>
                    <a:pt x="876" y="1"/>
                    <a:pt x="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09;p51"/>
            <p:cNvSpPr/>
            <p:nvPr/>
          </p:nvSpPr>
          <p:spPr>
            <a:xfrm>
              <a:off x="-5227394" y="16374563"/>
              <a:ext cx="48375" cy="42925"/>
            </a:xfrm>
            <a:custGeom>
              <a:avLst/>
              <a:gdLst/>
              <a:ahLst/>
              <a:cxnLst/>
              <a:rect l="l" t="t" r="r" b="b"/>
              <a:pathLst>
                <a:path w="1935" h="1717" extrusionOk="0">
                  <a:moveTo>
                    <a:pt x="1373" y="1"/>
                  </a:moveTo>
                  <a:cubicBezTo>
                    <a:pt x="1066" y="1"/>
                    <a:pt x="726" y="549"/>
                    <a:pt x="667" y="637"/>
                  </a:cubicBezTo>
                  <a:cubicBezTo>
                    <a:pt x="600" y="737"/>
                    <a:pt x="0" y="1404"/>
                    <a:pt x="400" y="1671"/>
                  </a:cubicBezTo>
                  <a:cubicBezTo>
                    <a:pt x="450" y="1703"/>
                    <a:pt x="502" y="1717"/>
                    <a:pt x="555" y="1717"/>
                  </a:cubicBezTo>
                  <a:cubicBezTo>
                    <a:pt x="894" y="1717"/>
                    <a:pt x="1272" y="1153"/>
                    <a:pt x="1301" y="1037"/>
                  </a:cubicBezTo>
                  <a:cubicBezTo>
                    <a:pt x="1368" y="971"/>
                    <a:pt x="1935" y="337"/>
                    <a:pt x="1501" y="37"/>
                  </a:cubicBezTo>
                  <a:cubicBezTo>
                    <a:pt x="1460" y="12"/>
                    <a:pt x="1417" y="1"/>
                    <a:pt x="1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10;p51"/>
            <p:cNvSpPr/>
            <p:nvPr/>
          </p:nvSpPr>
          <p:spPr>
            <a:xfrm>
              <a:off x="-5036444" y="16400113"/>
              <a:ext cx="31725" cy="47600"/>
            </a:xfrm>
            <a:custGeom>
              <a:avLst/>
              <a:gdLst/>
              <a:ahLst/>
              <a:cxnLst/>
              <a:rect l="l" t="t" r="r" b="b"/>
              <a:pathLst>
                <a:path w="1269" h="1904" extrusionOk="0">
                  <a:moveTo>
                    <a:pt x="317" y="0"/>
                  </a:moveTo>
                  <a:cubicBezTo>
                    <a:pt x="280" y="0"/>
                    <a:pt x="242" y="5"/>
                    <a:pt x="201" y="15"/>
                  </a:cubicBezTo>
                  <a:cubicBezTo>
                    <a:pt x="1" y="49"/>
                    <a:pt x="1" y="316"/>
                    <a:pt x="34" y="549"/>
                  </a:cubicBezTo>
                  <a:cubicBezTo>
                    <a:pt x="134" y="816"/>
                    <a:pt x="201" y="1049"/>
                    <a:pt x="268" y="1116"/>
                  </a:cubicBezTo>
                  <a:cubicBezTo>
                    <a:pt x="268" y="1183"/>
                    <a:pt x="368" y="1450"/>
                    <a:pt x="535" y="1650"/>
                  </a:cubicBezTo>
                  <a:cubicBezTo>
                    <a:pt x="631" y="1794"/>
                    <a:pt x="796" y="1904"/>
                    <a:pt x="944" y="1904"/>
                  </a:cubicBezTo>
                  <a:cubicBezTo>
                    <a:pt x="1001" y="1904"/>
                    <a:pt x="1055" y="1887"/>
                    <a:pt x="1102" y="1850"/>
                  </a:cubicBezTo>
                  <a:cubicBezTo>
                    <a:pt x="1268" y="1717"/>
                    <a:pt x="1202" y="1483"/>
                    <a:pt x="1168" y="1283"/>
                  </a:cubicBezTo>
                  <a:cubicBezTo>
                    <a:pt x="1102" y="1016"/>
                    <a:pt x="1002" y="816"/>
                    <a:pt x="968" y="783"/>
                  </a:cubicBezTo>
                  <a:cubicBezTo>
                    <a:pt x="968" y="716"/>
                    <a:pt x="868" y="516"/>
                    <a:pt x="768" y="316"/>
                  </a:cubicBezTo>
                  <a:cubicBezTo>
                    <a:pt x="655" y="146"/>
                    <a:pt x="518" y="0"/>
                    <a:pt x="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1;p51"/>
            <p:cNvSpPr/>
            <p:nvPr/>
          </p:nvSpPr>
          <p:spPr>
            <a:xfrm>
              <a:off x="-4998919" y="16304013"/>
              <a:ext cx="36725" cy="34175"/>
            </a:xfrm>
            <a:custGeom>
              <a:avLst/>
              <a:gdLst/>
              <a:ahLst/>
              <a:cxnLst/>
              <a:rect l="l" t="t" r="r" b="b"/>
              <a:pathLst>
                <a:path w="1469" h="1367" extrusionOk="0">
                  <a:moveTo>
                    <a:pt x="548" y="1"/>
                  </a:moveTo>
                  <a:cubicBezTo>
                    <a:pt x="484" y="1"/>
                    <a:pt x="413" y="17"/>
                    <a:pt x="334" y="57"/>
                  </a:cubicBezTo>
                  <a:cubicBezTo>
                    <a:pt x="1" y="290"/>
                    <a:pt x="334" y="790"/>
                    <a:pt x="368" y="857"/>
                  </a:cubicBezTo>
                  <a:cubicBezTo>
                    <a:pt x="425" y="942"/>
                    <a:pt x="603" y="1367"/>
                    <a:pt x="881" y="1367"/>
                  </a:cubicBezTo>
                  <a:cubicBezTo>
                    <a:pt x="929" y="1367"/>
                    <a:pt x="981" y="1354"/>
                    <a:pt x="1035" y="1324"/>
                  </a:cubicBezTo>
                  <a:cubicBezTo>
                    <a:pt x="1469" y="1057"/>
                    <a:pt x="1102" y="524"/>
                    <a:pt x="1035" y="490"/>
                  </a:cubicBezTo>
                  <a:cubicBezTo>
                    <a:pt x="1007" y="407"/>
                    <a:pt x="86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2;p51"/>
            <p:cNvSpPr/>
            <p:nvPr/>
          </p:nvSpPr>
          <p:spPr>
            <a:xfrm>
              <a:off x="-5179044" y="16155088"/>
              <a:ext cx="41725" cy="47050"/>
            </a:xfrm>
            <a:custGeom>
              <a:avLst/>
              <a:gdLst/>
              <a:ahLst/>
              <a:cxnLst/>
              <a:rect l="l" t="t" r="r" b="b"/>
              <a:pathLst>
                <a:path w="1669" h="1882" extrusionOk="0">
                  <a:moveTo>
                    <a:pt x="1141" y="0"/>
                  </a:moveTo>
                  <a:cubicBezTo>
                    <a:pt x="829" y="0"/>
                    <a:pt x="532" y="683"/>
                    <a:pt x="501" y="777"/>
                  </a:cubicBezTo>
                  <a:cubicBezTo>
                    <a:pt x="468" y="910"/>
                    <a:pt x="1" y="1677"/>
                    <a:pt x="401" y="1844"/>
                  </a:cubicBezTo>
                  <a:cubicBezTo>
                    <a:pt x="449" y="1870"/>
                    <a:pt x="496" y="1881"/>
                    <a:pt x="541" y="1881"/>
                  </a:cubicBezTo>
                  <a:cubicBezTo>
                    <a:pt x="905" y="1881"/>
                    <a:pt x="1172" y="1136"/>
                    <a:pt x="1202" y="1077"/>
                  </a:cubicBezTo>
                  <a:cubicBezTo>
                    <a:pt x="1235" y="977"/>
                    <a:pt x="1669" y="243"/>
                    <a:pt x="1202" y="9"/>
                  </a:cubicBezTo>
                  <a:cubicBezTo>
                    <a:pt x="1181" y="3"/>
                    <a:pt x="1161" y="0"/>
                    <a:pt x="1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13;p51"/>
            <p:cNvSpPr/>
            <p:nvPr/>
          </p:nvSpPr>
          <p:spPr>
            <a:xfrm>
              <a:off x="-5125669" y="15833262"/>
              <a:ext cx="39225" cy="24325"/>
            </a:xfrm>
            <a:custGeom>
              <a:avLst/>
              <a:gdLst/>
              <a:ahLst/>
              <a:cxnLst/>
              <a:rect l="l" t="t" r="r" b="b"/>
              <a:pathLst>
                <a:path w="1569" h="973" extrusionOk="0">
                  <a:moveTo>
                    <a:pt x="1018" y="0"/>
                  </a:moveTo>
                  <a:cubicBezTo>
                    <a:pt x="806" y="0"/>
                    <a:pt x="588" y="120"/>
                    <a:pt x="568" y="140"/>
                  </a:cubicBezTo>
                  <a:cubicBezTo>
                    <a:pt x="534" y="173"/>
                    <a:pt x="1" y="340"/>
                    <a:pt x="234" y="807"/>
                  </a:cubicBezTo>
                  <a:cubicBezTo>
                    <a:pt x="297" y="932"/>
                    <a:pt x="407" y="973"/>
                    <a:pt x="521" y="973"/>
                  </a:cubicBezTo>
                  <a:cubicBezTo>
                    <a:pt x="711" y="973"/>
                    <a:pt x="914" y="861"/>
                    <a:pt x="935" y="840"/>
                  </a:cubicBezTo>
                  <a:cubicBezTo>
                    <a:pt x="1035" y="807"/>
                    <a:pt x="1568" y="607"/>
                    <a:pt x="1368" y="207"/>
                  </a:cubicBezTo>
                  <a:cubicBezTo>
                    <a:pt x="1290" y="50"/>
                    <a:pt x="1155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14;p51"/>
            <p:cNvSpPr/>
            <p:nvPr/>
          </p:nvSpPr>
          <p:spPr>
            <a:xfrm>
              <a:off x="-5140669" y="15571562"/>
              <a:ext cx="24200" cy="45875"/>
            </a:xfrm>
            <a:custGeom>
              <a:avLst/>
              <a:gdLst/>
              <a:ahLst/>
              <a:cxnLst/>
              <a:rect l="l" t="t" r="r" b="b"/>
              <a:pathLst>
                <a:path w="968" h="1835" extrusionOk="0">
                  <a:moveTo>
                    <a:pt x="467" y="0"/>
                  </a:moveTo>
                  <a:cubicBezTo>
                    <a:pt x="34" y="0"/>
                    <a:pt x="100" y="801"/>
                    <a:pt x="100" y="901"/>
                  </a:cubicBezTo>
                  <a:cubicBezTo>
                    <a:pt x="100" y="1001"/>
                    <a:pt x="0" y="1835"/>
                    <a:pt x="467" y="1835"/>
                  </a:cubicBezTo>
                  <a:cubicBezTo>
                    <a:pt x="934" y="1835"/>
                    <a:pt x="867" y="968"/>
                    <a:pt x="867" y="901"/>
                  </a:cubicBezTo>
                  <a:cubicBezTo>
                    <a:pt x="867" y="801"/>
                    <a:pt x="968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15;p51"/>
            <p:cNvSpPr/>
            <p:nvPr/>
          </p:nvSpPr>
          <p:spPr>
            <a:xfrm>
              <a:off x="-5177369" y="15737262"/>
              <a:ext cx="27550" cy="19975"/>
            </a:xfrm>
            <a:custGeom>
              <a:avLst/>
              <a:gdLst/>
              <a:ahLst/>
              <a:cxnLst/>
              <a:rect l="l" t="t" r="r" b="b"/>
              <a:pathLst>
                <a:path w="1102" h="799" extrusionOk="0">
                  <a:moveTo>
                    <a:pt x="652" y="1"/>
                  </a:moveTo>
                  <a:cubicBezTo>
                    <a:pt x="577" y="1"/>
                    <a:pt x="475" y="30"/>
                    <a:pt x="334" y="110"/>
                  </a:cubicBezTo>
                  <a:cubicBezTo>
                    <a:pt x="0" y="311"/>
                    <a:pt x="234" y="544"/>
                    <a:pt x="234" y="611"/>
                  </a:cubicBezTo>
                  <a:cubicBezTo>
                    <a:pt x="258" y="635"/>
                    <a:pt x="300" y="799"/>
                    <a:pt x="473" y="799"/>
                  </a:cubicBezTo>
                  <a:cubicBezTo>
                    <a:pt x="539" y="799"/>
                    <a:pt x="624" y="775"/>
                    <a:pt x="734" y="711"/>
                  </a:cubicBezTo>
                  <a:cubicBezTo>
                    <a:pt x="1101" y="477"/>
                    <a:pt x="901" y="210"/>
                    <a:pt x="901" y="177"/>
                  </a:cubicBezTo>
                  <a:cubicBezTo>
                    <a:pt x="855" y="154"/>
                    <a:pt x="824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16;p51"/>
            <p:cNvSpPr/>
            <p:nvPr/>
          </p:nvSpPr>
          <p:spPr>
            <a:xfrm>
              <a:off x="-4868819" y="16373813"/>
              <a:ext cx="51725" cy="46925"/>
            </a:xfrm>
            <a:custGeom>
              <a:avLst/>
              <a:gdLst/>
              <a:ahLst/>
              <a:cxnLst/>
              <a:rect l="l" t="t" r="r" b="b"/>
              <a:pathLst>
                <a:path w="2069" h="1877" extrusionOk="0">
                  <a:moveTo>
                    <a:pt x="1515" y="0"/>
                  </a:moveTo>
                  <a:cubicBezTo>
                    <a:pt x="1193" y="0"/>
                    <a:pt x="794" y="612"/>
                    <a:pt x="735" y="700"/>
                  </a:cubicBezTo>
                  <a:cubicBezTo>
                    <a:pt x="668" y="767"/>
                    <a:pt x="1" y="1568"/>
                    <a:pt x="401" y="1835"/>
                  </a:cubicBezTo>
                  <a:cubicBezTo>
                    <a:pt x="447" y="1864"/>
                    <a:pt x="497" y="1877"/>
                    <a:pt x="548" y="1877"/>
                  </a:cubicBezTo>
                  <a:cubicBezTo>
                    <a:pt x="903" y="1877"/>
                    <a:pt x="1343" y="1255"/>
                    <a:pt x="1402" y="1167"/>
                  </a:cubicBezTo>
                  <a:cubicBezTo>
                    <a:pt x="1435" y="1034"/>
                    <a:pt x="2069" y="333"/>
                    <a:pt x="1635" y="33"/>
                  </a:cubicBezTo>
                  <a:cubicBezTo>
                    <a:pt x="1597" y="10"/>
                    <a:pt x="1557" y="0"/>
                    <a:pt x="1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17;p51"/>
            <p:cNvSpPr/>
            <p:nvPr/>
          </p:nvSpPr>
          <p:spPr>
            <a:xfrm>
              <a:off x="-4727045" y="16329163"/>
              <a:ext cx="30875" cy="22400"/>
            </a:xfrm>
            <a:custGeom>
              <a:avLst/>
              <a:gdLst/>
              <a:ahLst/>
              <a:cxnLst/>
              <a:rect l="l" t="t" r="r" b="b"/>
              <a:pathLst>
                <a:path w="1235" h="896" extrusionOk="0">
                  <a:moveTo>
                    <a:pt x="598" y="1"/>
                  </a:moveTo>
                  <a:cubicBezTo>
                    <a:pt x="522" y="1"/>
                    <a:pt x="425" y="32"/>
                    <a:pt x="301" y="118"/>
                  </a:cubicBezTo>
                  <a:cubicBezTo>
                    <a:pt x="0" y="318"/>
                    <a:pt x="201" y="618"/>
                    <a:pt x="267" y="652"/>
                  </a:cubicBezTo>
                  <a:cubicBezTo>
                    <a:pt x="267" y="677"/>
                    <a:pt x="364" y="896"/>
                    <a:pt x="572" y="896"/>
                  </a:cubicBezTo>
                  <a:cubicBezTo>
                    <a:pt x="637" y="896"/>
                    <a:pt x="713" y="874"/>
                    <a:pt x="801" y="819"/>
                  </a:cubicBezTo>
                  <a:cubicBezTo>
                    <a:pt x="1235" y="518"/>
                    <a:pt x="934" y="218"/>
                    <a:pt x="901" y="218"/>
                  </a:cubicBezTo>
                  <a:cubicBezTo>
                    <a:pt x="853" y="194"/>
                    <a:pt x="789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18;p51"/>
            <p:cNvSpPr/>
            <p:nvPr/>
          </p:nvSpPr>
          <p:spPr>
            <a:xfrm>
              <a:off x="-4740395" y="16433812"/>
              <a:ext cx="26700" cy="49275"/>
            </a:xfrm>
            <a:custGeom>
              <a:avLst/>
              <a:gdLst/>
              <a:ahLst/>
              <a:cxnLst/>
              <a:rect l="l" t="t" r="r" b="b"/>
              <a:pathLst>
                <a:path w="1068" h="1971" extrusionOk="0">
                  <a:moveTo>
                    <a:pt x="578" y="1"/>
                  </a:moveTo>
                  <a:cubicBezTo>
                    <a:pt x="199" y="1"/>
                    <a:pt x="167" y="805"/>
                    <a:pt x="167" y="936"/>
                  </a:cubicBezTo>
                  <a:cubicBezTo>
                    <a:pt x="167" y="1036"/>
                    <a:pt x="1" y="1936"/>
                    <a:pt x="468" y="1970"/>
                  </a:cubicBezTo>
                  <a:cubicBezTo>
                    <a:pt x="476" y="1970"/>
                    <a:pt x="483" y="1971"/>
                    <a:pt x="491" y="1971"/>
                  </a:cubicBezTo>
                  <a:cubicBezTo>
                    <a:pt x="935" y="1971"/>
                    <a:pt x="935" y="1035"/>
                    <a:pt x="935" y="969"/>
                  </a:cubicBezTo>
                  <a:cubicBezTo>
                    <a:pt x="935" y="869"/>
                    <a:pt x="1068" y="35"/>
                    <a:pt x="601" y="2"/>
                  </a:cubicBezTo>
                  <a:cubicBezTo>
                    <a:pt x="593" y="1"/>
                    <a:pt x="586" y="1"/>
                    <a:pt x="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19;p51"/>
            <p:cNvSpPr/>
            <p:nvPr/>
          </p:nvSpPr>
          <p:spPr>
            <a:xfrm>
              <a:off x="-4638645" y="16224836"/>
              <a:ext cx="39200" cy="24825"/>
            </a:xfrm>
            <a:custGeom>
              <a:avLst/>
              <a:gdLst/>
              <a:ahLst/>
              <a:cxnLst/>
              <a:rect l="l" t="t" r="r" b="b"/>
              <a:pathLst>
                <a:path w="1568" h="993" extrusionOk="0">
                  <a:moveTo>
                    <a:pt x="528" y="1"/>
                  </a:moveTo>
                  <a:cubicBezTo>
                    <a:pt x="411" y="1"/>
                    <a:pt x="291" y="54"/>
                    <a:pt x="200" y="221"/>
                  </a:cubicBezTo>
                  <a:cubicBezTo>
                    <a:pt x="0" y="555"/>
                    <a:pt x="501" y="789"/>
                    <a:pt x="567" y="822"/>
                  </a:cubicBezTo>
                  <a:cubicBezTo>
                    <a:pt x="611" y="844"/>
                    <a:pt x="824" y="993"/>
                    <a:pt x="1023" y="993"/>
                  </a:cubicBezTo>
                  <a:cubicBezTo>
                    <a:pt x="1129" y="993"/>
                    <a:pt x="1231" y="950"/>
                    <a:pt x="1301" y="822"/>
                  </a:cubicBezTo>
                  <a:cubicBezTo>
                    <a:pt x="1568" y="388"/>
                    <a:pt x="1034" y="188"/>
                    <a:pt x="934" y="155"/>
                  </a:cubicBezTo>
                  <a:cubicBezTo>
                    <a:pt x="893" y="134"/>
                    <a:pt x="714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20;p51"/>
            <p:cNvSpPr/>
            <p:nvPr/>
          </p:nvSpPr>
          <p:spPr>
            <a:xfrm>
              <a:off x="-4585270" y="16411090"/>
              <a:ext cx="49225" cy="38375"/>
            </a:xfrm>
            <a:custGeom>
              <a:avLst/>
              <a:gdLst/>
              <a:ahLst/>
              <a:cxnLst/>
              <a:rect l="l" t="t" r="r" b="b"/>
              <a:pathLst>
                <a:path w="1969" h="1535" extrusionOk="0">
                  <a:moveTo>
                    <a:pt x="516" y="0"/>
                  </a:moveTo>
                  <a:cubicBezTo>
                    <a:pt x="431" y="0"/>
                    <a:pt x="346" y="31"/>
                    <a:pt x="267" y="110"/>
                  </a:cubicBezTo>
                  <a:cubicBezTo>
                    <a:pt x="0" y="410"/>
                    <a:pt x="601" y="944"/>
                    <a:pt x="667" y="1044"/>
                  </a:cubicBezTo>
                  <a:cubicBezTo>
                    <a:pt x="748" y="1071"/>
                    <a:pt x="1134" y="1534"/>
                    <a:pt x="1438" y="1534"/>
                  </a:cubicBezTo>
                  <a:cubicBezTo>
                    <a:pt x="1510" y="1534"/>
                    <a:pt x="1577" y="1508"/>
                    <a:pt x="1635" y="1444"/>
                  </a:cubicBezTo>
                  <a:cubicBezTo>
                    <a:pt x="1968" y="1111"/>
                    <a:pt x="1301" y="477"/>
                    <a:pt x="1234" y="444"/>
                  </a:cubicBezTo>
                  <a:cubicBezTo>
                    <a:pt x="1156" y="417"/>
                    <a:pt x="830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21;p51"/>
            <p:cNvSpPr/>
            <p:nvPr/>
          </p:nvSpPr>
          <p:spPr>
            <a:xfrm>
              <a:off x="-4464370" y="16260839"/>
              <a:ext cx="39225" cy="24400"/>
            </a:xfrm>
            <a:custGeom>
              <a:avLst/>
              <a:gdLst/>
              <a:ahLst/>
              <a:cxnLst/>
              <a:rect l="l" t="t" r="r" b="b"/>
              <a:pathLst>
                <a:path w="1569" h="976" extrusionOk="0">
                  <a:moveTo>
                    <a:pt x="585" y="0"/>
                  </a:moveTo>
                  <a:cubicBezTo>
                    <a:pt x="461" y="0"/>
                    <a:pt x="331" y="57"/>
                    <a:pt x="234" y="249"/>
                  </a:cubicBezTo>
                  <a:cubicBezTo>
                    <a:pt x="1" y="583"/>
                    <a:pt x="601" y="850"/>
                    <a:pt x="668" y="850"/>
                  </a:cubicBezTo>
                  <a:cubicBezTo>
                    <a:pt x="725" y="869"/>
                    <a:pt x="957" y="975"/>
                    <a:pt x="1158" y="975"/>
                  </a:cubicBezTo>
                  <a:cubicBezTo>
                    <a:pt x="1308" y="975"/>
                    <a:pt x="1440" y="916"/>
                    <a:pt x="1469" y="716"/>
                  </a:cubicBezTo>
                  <a:cubicBezTo>
                    <a:pt x="1569" y="283"/>
                    <a:pt x="1002" y="182"/>
                    <a:pt x="968" y="116"/>
                  </a:cubicBezTo>
                  <a:cubicBezTo>
                    <a:pt x="929" y="116"/>
                    <a:pt x="76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22;p51"/>
            <p:cNvSpPr/>
            <p:nvPr/>
          </p:nvSpPr>
          <p:spPr>
            <a:xfrm>
              <a:off x="-4526895" y="16035639"/>
              <a:ext cx="53375" cy="42025"/>
            </a:xfrm>
            <a:custGeom>
              <a:avLst/>
              <a:gdLst/>
              <a:ahLst/>
              <a:cxnLst/>
              <a:rect l="l" t="t" r="r" b="b"/>
              <a:pathLst>
                <a:path w="2135" h="1681" extrusionOk="0">
                  <a:moveTo>
                    <a:pt x="1601" y="0"/>
                  </a:moveTo>
                  <a:cubicBezTo>
                    <a:pt x="1261" y="0"/>
                    <a:pt x="822" y="529"/>
                    <a:pt x="767" y="584"/>
                  </a:cubicBezTo>
                  <a:cubicBezTo>
                    <a:pt x="667" y="718"/>
                    <a:pt x="0" y="1285"/>
                    <a:pt x="400" y="1618"/>
                  </a:cubicBezTo>
                  <a:cubicBezTo>
                    <a:pt x="444" y="1662"/>
                    <a:pt x="497" y="1681"/>
                    <a:pt x="555" y="1681"/>
                  </a:cubicBezTo>
                  <a:cubicBezTo>
                    <a:pt x="850" y="1681"/>
                    <a:pt x="1279" y="1202"/>
                    <a:pt x="1334" y="1118"/>
                  </a:cubicBezTo>
                  <a:cubicBezTo>
                    <a:pt x="1434" y="1051"/>
                    <a:pt x="2135" y="384"/>
                    <a:pt x="1801" y="84"/>
                  </a:cubicBezTo>
                  <a:cubicBezTo>
                    <a:pt x="1742" y="25"/>
                    <a:pt x="1674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23;p51"/>
            <p:cNvSpPr/>
            <p:nvPr/>
          </p:nvSpPr>
          <p:spPr>
            <a:xfrm>
              <a:off x="-4514395" y="16165917"/>
              <a:ext cx="26700" cy="20725"/>
            </a:xfrm>
            <a:custGeom>
              <a:avLst/>
              <a:gdLst/>
              <a:ahLst/>
              <a:cxnLst/>
              <a:rect l="l" t="t" r="r" b="b"/>
              <a:pathLst>
                <a:path w="1068" h="829" extrusionOk="0">
                  <a:moveTo>
                    <a:pt x="705" y="1"/>
                  </a:moveTo>
                  <a:cubicBezTo>
                    <a:pt x="585" y="1"/>
                    <a:pt x="494" y="43"/>
                    <a:pt x="467" y="43"/>
                  </a:cubicBezTo>
                  <a:cubicBezTo>
                    <a:pt x="434" y="43"/>
                    <a:pt x="267" y="77"/>
                    <a:pt x="167" y="177"/>
                  </a:cubicBezTo>
                  <a:cubicBezTo>
                    <a:pt x="34" y="243"/>
                    <a:pt x="0" y="410"/>
                    <a:pt x="167" y="644"/>
                  </a:cubicBezTo>
                  <a:cubicBezTo>
                    <a:pt x="320" y="796"/>
                    <a:pt x="450" y="829"/>
                    <a:pt x="541" y="829"/>
                  </a:cubicBezTo>
                  <a:cubicBezTo>
                    <a:pt x="608" y="829"/>
                    <a:pt x="653" y="811"/>
                    <a:pt x="668" y="811"/>
                  </a:cubicBezTo>
                  <a:cubicBezTo>
                    <a:pt x="734" y="744"/>
                    <a:pt x="968" y="811"/>
                    <a:pt x="1001" y="377"/>
                  </a:cubicBezTo>
                  <a:cubicBezTo>
                    <a:pt x="1068" y="143"/>
                    <a:pt x="934" y="10"/>
                    <a:pt x="801" y="10"/>
                  </a:cubicBezTo>
                  <a:cubicBezTo>
                    <a:pt x="768" y="3"/>
                    <a:pt x="73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24;p51"/>
            <p:cNvSpPr/>
            <p:nvPr/>
          </p:nvSpPr>
          <p:spPr>
            <a:xfrm>
              <a:off x="-4390970" y="16019241"/>
              <a:ext cx="54225" cy="41525"/>
            </a:xfrm>
            <a:custGeom>
              <a:avLst/>
              <a:gdLst/>
              <a:ahLst/>
              <a:cxnLst/>
              <a:rect l="l" t="t" r="r" b="b"/>
              <a:pathLst>
                <a:path w="2169" h="1661" extrusionOk="0">
                  <a:moveTo>
                    <a:pt x="545" y="1"/>
                  </a:moveTo>
                  <a:cubicBezTo>
                    <a:pt x="459" y="1"/>
                    <a:pt x="376" y="31"/>
                    <a:pt x="301" y="106"/>
                  </a:cubicBezTo>
                  <a:cubicBezTo>
                    <a:pt x="0" y="373"/>
                    <a:pt x="701" y="1007"/>
                    <a:pt x="801" y="1073"/>
                  </a:cubicBezTo>
                  <a:cubicBezTo>
                    <a:pt x="855" y="1155"/>
                    <a:pt x="1311" y="1660"/>
                    <a:pt x="1639" y="1660"/>
                  </a:cubicBezTo>
                  <a:cubicBezTo>
                    <a:pt x="1713" y="1660"/>
                    <a:pt x="1780" y="1635"/>
                    <a:pt x="1835" y="1574"/>
                  </a:cubicBezTo>
                  <a:cubicBezTo>
                    <a:pt x="2169" y="1207"/>
                    <a:pt x="1368" y="573"/>
                    <a:pt x="1335" y="540"/>
                  </a:cubicBezTo>
                  <a:cubicBezTo>
                    <a:pt x="1255" y="460"/>
                    <a:pt x="880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25;p51"/>
            <p:cNvSpPr/>
            <p:nvPr/>
          </p:nvSpPr>
          <p:spPr>
            <a:xfrm>
              <a:off x="-4336770" y="15912741"/>
              <a:ext cx="24200" cy="21175"/>
            </a:xfrm>
            <a:custGeom>
              <a:avLst/>
              <a:gdLst/>
              <a:ahLst/>
              <a:cxnLst/>
              <a:rect l="l" t="t" r="r" b="b"/>
              <a:pathLst>
                <a:path w="968" h="847" extrusionOk="0">
                  <a:moveTo>
                    <a:pt x="420" y="0"/>
                  </a:moveTo>
                  <a:cubicBezTo>
                    <a:pt x="340" y="0"/>
                    <a:pt x="237" y="72"/>
                    <a:pt x="134" y="330"/>
                  </a:cubicBezTo>
                  <a:cubicBezTo>
                    <a:pt x="1" y="697"/>
                    <a:pt x="234" y="797"/>
                    <a:pt x="301" y="797"/>
                  </a:cubicBezTo>
                  <a:cubicBezTo>
                    <a:pt x="317" y="797"/>
                    <a:pt x="384" y="847"/>
                    <a:pt x="468" y="847"/>
                  </a:cubicBezTo>
                  <a:cubicBezTo>
                    <a:pt x="551" y="847"/>
                    <a:pt x="651" y="797"/>
                    <a:pt x="734" y="597"/>
                  </a:cubicBezTo>
                  <a:cubicBezTo>
                    <a:pt x="968" y="130"/>
                    <a:pt x="634" y="96"/>
                    <a:pt x="568" y="96"/>
                  </a:cubicBezTo>
                  <a:cubicBezTo>
                    <a:pt x="551" y="64"/>
                    <a:pt x="496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26;p51"/>
            <p:cNvSpPr/>
            <p:nvPr/>
          </p:nvSpPr>
          <p:spPr>
            <a:xfrm>
              <a:off x="-4607794" y="15561438"/>
              <a:ext cx="22525" cy="46825"/>
            </a:xfrm>
            <a:custGeom>
              <a:avLst/>
              <a:gdLst/>
              <a:ahLst/>
              <a:cxnLst/>
              <a:rect l="l" t="t" r="r" b="b"/>
              <a:pathLst>
                <a:path w="901" h="1873" extrusionOk="0">
                  <a:moveTo>
                    <a:pt x="434" y="1"/>
                  </a:moveTo>
                  <a:cubicBezTo>
                    <a:pt x="413" y="1"/>
                    <a:pt x="390" y="2"/>
                    <a:pt x="367" y="5"/>
                  </a:cubicBezTo>
                  <a:cubicBezTo>
                    <a:pt x="0" y="72"/>
                    <a:pt x="134" y="839"/>
                    <a:pt x="134" y="906"/>
                  </a:cubicBezTo>
                  <a:cubicBezTo>
                    <a:pt x="134" y="1006"/>
                    <a:pt x="67" y="1206"/>
                    <a:pt x="134" y="1406"/>
                  </a:cubicBezTo>
                  <a:cubicBezTo>
                    <a:pt x="167" y="1639"/>
                    <a:pt x="234" y="1840"/>
                    <a:pt x="467" y="1873"/>
                  </a:cubicBezTo>
                  <a:cubicBezTo>
                    <a:pt x="668" y="1873"/>
                    <a:pt x="768" y="1673"/>
                    <a:pt x="834" y="1373"/>
                  </a:cubicBezTo>
                  <a:cubicBezTo>
                    <a:pt x="901" y="1139"/>
                    <a:pt x="868" y="872"/>
                    <a:pt x="868" y="839"/>
                  </a:cubicBezTo>
                  <a:cubicBezTo>
                    <a:pt x="868" y="806"/>
                    <a:pt x="901" y="539"/>
                    <a:pt x="834" y="339"/>
                  </a:cubicBezTo>
                  <a:cubicBezTo>
                    <a:pt x="804" y="156"/>
                    <a:pt x="66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27;p51"/>
            <p:cNvSpPr/>
            <p:nvPr/>
          </p:nvSpPr>
          <p:spPr>
            <a:xfrm>
              <a:off x="-4787919" y="15602732"/>
              <a:ext cx="30050" cy="22775"/>
            </a:xfrm>
            <a:custGeom>
              <a:avLst/>
              <a:gdLst/>
              <a:ahLst/>
              <a:cxnLst/>
              <a:rect l="l" t="t" r="r" b="b"/>
              <a:pathLst>
                <a:path w="1202" h="911" extrusionOk="0">
                  <a:moveTo>
                    <a:pt x="539" y="0"/>
                  </a:moveTo>
                  <a:cubicBezTo>
                    <a:pt x="446" y="0"/>
                    <a:pt x="329" y="49"/>
                    <a:pt x="200" y="221"/>
                  </a:cubicBezTo>
                  <a:cubicBezTo>
                    <a:pt x="0" y="555"/>
                    <a:pt x="334" y="721"/>
                    <a:pt x="367" y="755"/>
                  </a:cubicBezTo>
                  <a:cubicBezTo>
                    <a:pt x="388" y="795"/>
                    <a:pt x="508" y="911"/>
                    <a:pt x="651" y="911"/>
                  </a:cubicBezTo>
                  <a:cubicBezTo>
                    <a:pt x="743" y="911"/>
                    <a:pt x="843" y="864"/>
                    <a:pt x="934" y="721"/>
                  </a:cubicBezTo>
                  <a:cubicBezTo>
                    <a:pt x="1201" y="354"/>
                    <a:pt x="834" y="188"/>
                    <a:pt x="768" y="88"/>
                  </a:cubicBezTo>
                  <a:cubicBezTo>
                    <a:pt x="748" y="88"/>
                    <a:pt x="664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28;p51"/>
            <p:cNvSpPr/>
            <p:nvPr/>
          </p:nvSpPr>
          <p:spPr>
            <a:xfrm>
              <a:off x="-4597795" y="15695132"/>
              <a:ext cx="29875" cy="20600"/>
            </a:xfrm>
            <a:custGeom>
              <a:avLst/>
              <a:gdLst/>
              <a:ahLst/>
              <a:cxnLst/>
              <a:rect l="l" t="t" r="r" b="b"/>
              <a:pathLst>
                <a:path w="1195" h="824" extrusionOk="0">
                  <a:moveTo>
                    <a:pt x="440" y="1"/>
                  </a:moveTo>
                  <a:cubicBezTo>
                    <a:pt x="292" y="1"/>
                    <a:pt x="107" y="61"/>
                    <a:pt x="67" y="361"/>
                  </a:cubicBezTo>
                  <a:cubicBezTo>
                    <a:pt x="1" y="728"/>
                    <a:pt x="501" y="795"/>
                    <a:pt x="568" y="795"/>
                  </a:cubicBezTo>
                  <a:cubicBezTo>
                    <a:pt x="596" y="795"/>
                    <a:pt x="699" y="824"/>
                    <a:pt x="812" y="824"/>
                  </a:cubicBezTo>
                  <a:cubicBezTo>
                    <a:pt x="970" y="824"/>
                    <a:pt x="1149" y="767"/>
                    <a:pt x="1168" y="494"/>
                  </a:cubicBezTo>
                  <a:cubicBezTo>
                    <a:pt x="1195" y="97"/>
                    <a:pt x="905" y="15"/>
                    <a:pt x="735" y="15"/>
                  </a:cubicBezTo>
                  <a:cubicBezTo>
                    <a:pt x="691" y="15"/>
                    <a:pt x="655" y="21"/>
                    <a:pt x="635" y="27"/>
                  </a:cubicBezTo>
                  <a:cubicBezTo>
                    <a:pt x="621" y="27"/>
                    <a:pt x="538" y="1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29;p51"/>
            <p:cNvSpPr/>
            <p:nvPr/>
          </p:nvSpPr>
          <p:spPr>
            <a:xfrm>
              <a:off x="-4514394" y="15853732"/>
              <a:ext cx="39225" cy="27725"/>
            </a:xfrm>
            <a:custGeom>
              <a:avLst/>
              <a:gdLst/>
              <a:ahLst/>
              <a:cxnLst/>
              <a:rect l="l" t="t" r="r" b="b"/>
              <a:pathLst>
                <a:path w="1569" h="1109" extrusionOk="0">
                  <a:moveTo>
                    <a:pt x="576" y="1"/>
                  </a:moveTo>
                  <a:cubicBezTo>
                    <a:pt x="478" y="1"/>
                    <a:pt x="371" y="41"/>
                    <a:pt x="267" y="155"/>
                  </a:cubicBezTo>
                  <a:cubicBezTo>
                    <a:pt x="0" y="455"/>
                    <a:pt x="467" y="789"/>
                    <a:pt x="501" y="822"/>
                  </a:cubicBezTo>
                  <a:cubicBezTo>
                    <a:pt x="575" y="847"/>
                    <a:pt x="795" y="1108"/>
                    <a:pt x="1025" y="1108"/>
                  </a:cubicBezTo>
                  <a:cubicBezTo>
                    <a:pt x="1107" y="1108"/>
                    <a:pt x="1190" y="1076"/>
                    <a:pt x="1268" y="989"/>
                  </a:cubicBezTo>
                  <a:cubicBezTo>
                    <a:pt x="1568" y="622"/>
                    <a:pt x="1068" y="288"/>
                    <a:pt x="1001" y="221"/>
                  </a:cubicBezTo>
                  <a:cubicBezTo>
                    <a:pt x="978" y="198"/>
                    <a:pt x="796" y="1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30;p51"/>
            <p:cNvSpPr/>
            <p:nvPr/>
          </p:nvSpPr>
          <p:spPr>
            <a:xfrm>
              <a:off x="-4472695" y="15687549"/>
              <a:ext cx="35875" cy="43175"/>
            </a:xfrm>
            <a:custGeom>
              <a:avLst/>
              <a:gdLst/>
              <a:ahLst/>
              <a:cxnLst/>
              <a:rect l="l" t="t" r="r" b="b"/>
              <a:pathLst>
                <a:path w="1435" h="1727" extrusionOk="0">
                  <a:moveTo>
                    <a:pt x="1081" y="0"/>
                  </a:moveTo>
                  <a:cubicBezTo>
                    <a:pt x="932" y="0"/>
                    <a:pt x="800" y="138"/>
                    <a:pt x="667" y="297"/>
                  </a:cubicBezTo>
                  <a:cubicBezTo>
                    <a:pt x="501" y="464"/>
                    <a:pt x="434" y="664"/>
                    <a:pt x="367" y="697"/>
                  </a:cubicBezTo>
                  <a:cubicBezTo>
                    <a:pt x="367" y="764"/>
                    <a:pt x="200" y="931"/>
                    <a:pt x="134" y="1098"/>
                  </a:cubicBezTo>
                  <a:cubicBezTo>
                    <a:pt x="34" y="1298"/>
                    <a:pt x="0" y="1498"/>
                    <a:pt x="167" y="1665"/>
                  </a:cubicBezTo>
                  <a:cubicBezTo>
                    <a:pt x="221" y="1708"/>
                    <a:pt x="282" y="1727"/>
                    <a:pt x="345" y="1727"/>
                  </a:cubicBezTo>
                  <a:cubicBezTo>
                    <a:pt x="478" y="1727"/>
                    <a:pt x="621" y="1644"/>
                    <a:pt x="734" y="1531"/>
                  </a:cubicBezTo>
                  <a:cubicBezTo>
                    <a:pt x="901" y="1365"/>
                    <a:pt x="1001" y="1164"/>
                    <a:pt x="1068" y="1131"/>
                  </a:cubicBezTo>
                  <a:cubicBezTo>
                    <a:pt x="1101" y="1098"/>
                    <a:pt x="1268" y="864"/>
                    <a:pt x="1335" y="631"/>
                  </a:cubicBezTo>
                  <a:cubicBezTo>
                    <a:pt x="1435" y="364"/>
                    <a:pt x="1435" y="130"/>
                    <a:pt x="1201" y="30"/>
                  </a:cubicBezTo>
                  <a:cubicBezTo>
                    <a:pt x="1160" y="10"/>
                    <a:pt x="1120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31;p51"/>
            <p:cNvSpPr/>
            <p:nvPr/>
          </p:nvSpPr>
          <p:spPr>
            <a:xfrm>
              <a:off x="-4477695" y="15956199"/>
              <a:ext cx="25875" cy="28325"/>
            </a:xfrm>
            <a:custGeom>
              <a:avLst/>
              <a:gdLst/>
              <a:ahLst/>
              <a:cxnLst/>
              <a:rect l="l" t="t" r="r" b="b"/>
              <a:pathLst>
                <a:path w="1035" h="1133" extrusionOk="0">
                  <a:moveTo>
                    <a:pt x="527" y="1"/>
                  </a:moveTo>
                  <a:cubicBezTo>
                    <a:pt x="457" y="1"/>
                    <a:pt x="381" y="25"/>
                    <a:pt x="300" y="92"/>
                  </a:cubicBezTo>
                  <a:cubicBezTo>
                    <a:pt x="0" y="292"/>
                    <a:pt x="267" y="626"/>
                    <a:pt x="267" y="726"/>
                  </a:cubicBezTo>
                  <a:cubicBezTo>
                    <a:pt x="300" y="726"/>
                    <a:pt x="300" y="859"/>
                    <a:pt x="367" y="959"/>
                  </a:cubicBezTo>
                  <a:cubicBezTo>
                    <a:pt x="425" y="1046"/>
                    <a:pt x="508" y="1133"/>
                    <a:pt x="680" y="1133"/>
                  </a:cubicBezTo>
                  <a:cubicBezTo>
                    <a:pt x="707" y="1133"/>
                    <a:pt x="736" y="1131"/>
                    <a:pt x="767" y="1126"/>
                  </a:cubicBezTo>
                  <a:cubicBezTo>
                    <a:pt x="968" y="1093"/>
                    <a:pt x="1034" y="926"/>
                    <a:pt x="1034" y="792"/>
                  </a:cubicBezTo>
                  <a:cubicBezTo>
                    <a:pt x="1034" y="626"/>
                    <a:pt x="968" y="459"/>
                    <a:pt x="968" y="426"/>
                  </a:cubicBezTo>
                  <a:cubicBezTo>
                    <a:pt x="968" y="392"/>
                    <a:pt x="934" y="225"/>
                    <a:pt x="801" y="92"/>
                  </a:cubicBezTo>
                  <a:cubicBezTo>
                    <a:pt x="721" y="52"/>
                    <a:pt x="630" y="1"/>
                    <a:pt x="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32;p51"/>
            <p:cNvSpPr/>
            <p:nvPr/>
          </p:nvSpPr>
          <p:spPr>
            <a:xfrm>
              <a:off x="-4377620" y="15857424"/>
              <a:ext cx="37525" cy="21675"/>
            </a:xfrm>
            <a:custGeom>
              <a:avLst/>
              <a:gdLst/>
              <a:ahLst/>
              <a:cxnLst/>
              <a:rect l="l" t="t" r="r" b="b"/>
              <a:pathLst>
                <a:path w="1501" h="867" extrusionOk="0">
                  <a:moveTo>
                    <a:pt x="517" y="1"/>
                  </a:moveTo>
                  <a:cubicBezTo>
                    <a:pt x="339" y="1"/>
                    <a:pt x="137" y="62"/>
                    <a:pt x="100" y="340"/>
                  </a:cubicBezTo>
                  <a:cubicBezTo>
                    <a:pt x="0" y="707"/>
                    <a:pt x="600" y="807"/>
                    <a:pt x="667" y="807"/>
                  </a:cubicBezTo>
                  <a:cubicBezTo>
                    <a:pt x="698" y="823"/>
                    <a:pt x="843" y="867"/>
                    <a:pt x="999" y="867"/>
                  </a:cubicBezTo>
                  <a:cubicBezTo>
                    <a:pt x="1182" y="867"/>
                    <a:pt x="1381" y="807"/>
                    <a:pt x="1434" y="574"/>
                  </a:cubicBezTo>
                  <a:cubicBezTo>
                    <a:pt x="1501" y="140"/>
                    <a:pt x="867" y="40"/>
                    <a:pt x="801" y="40"/>
                  </a:cubicBezTo>
                  <a:cubicBezTo>
                    <a:pt x="786" y="40"/>
                    <a:pt x="659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33;p51"/>
            <p:cNvSpPr/>
            <p:nvPr/>
          </p:nvSpPr>
          <p:spPr>
            <a:xfrm>
              <a:off x="-5161515" y="16040189"/>
              <a:ext cx="34200" cy="21025"/>
            </a:xfrm>
            <a:custGeom>
              <a:avLst/>
              <a:gdLst/>
              <a:ahLst/>
              <a:cxnLst/>
              <a:rect l="l" t="t" r="r" b="b"/>
              <a:pathLst>
                <a:path w="1368" h="841" extrusionOk="0">
                  <a:moveTo>
                    <a:pt x="834" y="1"/>
                  </a:moveTo>
                  <a:cubicBezTo>
                    <a:pt x="767" y="1"/>
                    <a:pt x="667" y="34"/>
                    <a:pt x="634" y="34"/>
                  </a:cubicBezTo>
                  <a:cubicBezTo>
                    <a:pt x="612" y="34"/>
                    <a:pt x="560" y="20"/>
                    <a:pt x="508" y="20"/>
                  </a:cubicBezTo>
                  <a:cubicBezTo>
                    <a:pt x="482" y="20"/>
                    <a:pt x="456" y="23"/>
                    <a:pt x="434" y="34"/>
                  </a:cubicBezTo>
                  <a:cubicBezTo>
                    <a:pt x="334" y="68"/>
                    <a:pt x="200" y="101"/>
                    <a:pt x="100" y="368"/>
                  </a:cubicBezTo>
                  <a:cubicBezTo>
                    <a:pt x="0" y="535"/>
                    <a:pt x="134" y="701"/>
                    <a:pt x="300" y="768"/>
                  </a:cubicBezTo>
                  <a:cubicBezTo>
                    <a:pt x="401" y="828"/>
                    <a:pt x="513" y="840"/>
                    <a:pt x="594" y="840"/>
                  </a:cubicBezTo>
                  <a:cubicBezTo>
                    <a:pt x="647" y="840"/>
                    <a:pt x="687" y="835"/>
                    <a:pt x="701" y="835"/>
                  </a:cubicBezTo>
                  <a:cubicBezTo>
                    <a:pt x="767" y="835"/>
                    <a:pt x="968" y="835"/>
                    <a:pt x="1134" y="701"/>
                  </a:cubicBezTo>
                  <a:cubicBezTo>
                    <a:pt x="1301" y="601"/>
                    <a:pt x="1368" y="401"/>
                    <a:pt x="1201" y="234"/>
                  </a:cubicBezTo>
                  <a:cubicBezTo>
                    <a:pt x="1034" y="68"/>
                    <a:pt x="934" y="68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34;p51"/>
            <p:cNvSpPr/>
            <p:nvPr/>
          </p:nvSpPr>
          <p:spPr>
            <a:xfrm>
              <a:off x="-5410875" y="15798263"/>
              <a:ext cx="51725" cy="25275"/>
            </a:xfrm>
            <a:custGeom>
              <a:avLst/>
              <a:gdLst/>
              <a:ahLst/>
              <a:cxnLst/>
              <a:rect l="l" t="t" r="r" b="b"/>
              <a:pathLst>
                <a:path w="2069" h="1011" extrusionOk="0">
                  <a:moveTo>
                    <a:pt x="535" y="0"/>
                  </a:moveTo>
                  <a:cubicBezTo>
                    <a:pt x="362" y="0"/>
                    <a:pt x="203" y="65"/>
                    <a:pt x="134" y="271"/>
                  </a:cubicBezTo>
                  <a:cubicBezTo>
                    <a:pt x="0" y="672"/>
                    <a:pt x="801" y="905"/>
                    <a:pt x="934" y="905"/>
                  </a:cubicBezTo>
                  <a:cubicBezTo>
                    <a:pt x="971" y="923"/>
                    <a:pt x="1266" y="1011"/>
                    <a:pt x="1532" y="1011"/>
                  </a:cubicBezTo>
                  <a:cubicBezTo>
                    <a:pt x="1753" y="1011"/>
                    <a:pt x="1953" y="950"/>
                    <a:pt x="1969" y="738"/>
                  </a:cubicBezTo>
                  <a:cubicBezTo>
                    <a:pt x="2069" y="271"/>
                    <a:pt x="1235" y="171"/>
                    <a:pt x="1135" y="171"/>
                  </a:cubicBezTo>
                  <a:cubicBezTo>
                    <a:pt x="1056" y="132"/>
                    <a:pt x="782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556;p32"/>
          <p:cNvGrpSpPr/>
          <p:nvPr/>
        </p:nvGrpSpPr>
        <p:grpSpPr>
          <a:xfrm flipH="1">
            <a:off x="9725030" y="1970093"/>
            <a:ext cx="2755218" cy="2998614"/>
            <a:chOff x="5469213" y="1712600"/>
            <a:chExt cx="1793788" cy="1952250"/>
          </a:xfrm>
        </p:grpSpPr>
        <p:sp>
          <p:nvSpPr>
            <p:cNvPr id="376" name="Google Shape;557;p32"/>
            <p:cNvSpPr/>
            <p:nvPr/>
          </p:nvSpPr>
          <p:spPr>
            <a:xfrm>
              <a:off x="6323150" y="2993500"/>
              <a:ext cx="939850" cy="124298"/>
            </a:xfrm>
            <a:custGeom>
              <a:avLst/>
              <a:gdLst/>
              <a:ahLst/>
              <a:cxnLst/>
              <a:rect l="l" t="t" r="r" b="b"/>
              <a:pathLst>
                <a:path w="37594" h="4071" extrusionOk="0">
                  <a:moveTo>
                    <a:pt x="0" y="1"/>
                  </a:moveTo>
                  <a:lnTo>
                    <a:pt x="0" y="4071"/>
                  </a:lnTo>
                  <a:lnTo>
                    <a:pt x="37594" y="407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558;p32"/>
            <p:cNvSpPr/>
            <p:nvPr/>
          </p:nvSpPr>
          <p:spPr>
            <a:xfrm>
              <a:off x="6391538" y="3041900"/>
              <a:ext cx="803100" cy="101750"/>
            </a:xfrm>
            <a:custGeom>
              <a:avLst/>
              <a:gdLst/>
              <a:ahLst/>
              <a:cxnLst/>
              <a:rect l="l" t="t" r="r" b="b"/>
              <a:pathLst>
                <a:path w="32124" h="4070" extrusionOk="0">
                  <a:moveTo>
                    <a:pt x="0" y="0"/>
                  </a:moveTo>
                  <a:lnTo>
                    <a:pt x="0" y="4070"/>
                  </a:lnTo>
                  <a:lnTo>
                    <a:pt x="32123" y="4070"/>
                  </a:lnTo>
                  <a:lnTo>
                    <a:pt x="32123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559;p32"/>
            <p:cNvSpPr/>
            <p:nvPr/>
          </p:nvSpPr>
          <p:spPr>
            <a:xfrm>
              <a:off x="5555938" y="3147800"/>
              <a:ext cx="1335975" cy="517050"/>
            </a:xfrm>
            <a:custGeom>
              <a:avLst/>
              <a:gdLst/>
              <a:ahLst/>
              <a:cxnLst/>
              <a:rect l="l" t="t" r="r" b="b"/>
              <a:pathLst>
                <a:path w="53439" h="20682" extrusionOk="0">
                  <a:moveTo>
                    <a:pt x="3703" y="0"/>
                  </a:moveTo>
                  <a:lnTo>
                    <a:pt x="1" y="2969"/>
                  </a:lnTo>
                  <a:cubicBezTo>
                    <a:pt x="2469" y="7773"/>
                    <a:pt x="6005" y="11909"/>
                    <a:pt x="10275" y="14844"/>
                  </a:cubicBezTo>
                  <a:lnTo>
                    <a:pt x="10208" y="14844"/>
                  </a:lnTo>
                  <a:lnTo>
                    <a:pt x="10208" y="20682"/>
                  </a:lnTo>
                  <a:lnTo>
                    <a:pt x="40263" y="20682"/>
                  </a:lnTo>
                  <a:lnTo>
                    <a:pt x="40263" y="16079"/>
                  </a:lnTo>
                  <a:cubicBezTo>
                    <a:pt x="43565" y="14144"/>
                    <a:pt x="46467" y="11575"/>
                    <a:pt x="48869" y="8473"/>
                  </a:cubicBezTo>
                  <a:cubicBezTo>
                    <a:pt x="50737" y="6071"/>
                    <a:pt x="52271" y="3336"/>
                    <a:pt x="53439" y="401"/>
                  </a:cubicBezTo>
                  <a:lnTo>
                    <a:pt x="42865" y="401"/>
                  </a:lnTo>
                  <a:lnTo>
                    <a:pt x="42865" y="8106"/>
                  </a:lnTo>
                  <a:cubicBezTo>
                    <a:pt x="38962" y="11842"/>
                    <a:pt x="33958" y="14311"/>
                    <a:pt x="28454" y="14844"/>
                  </a:cubicBezTo>
                  <a:lnTo>
                    <a:pt x="23784" y="14844"/>
                  </a:lnTo>
                  <a:cubicBezTo>
                    <a:pt x="15011" y="13977"/>
                    <a:pt x="7506" y="8140"/>
                    <a:pt x="3703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560;p32"/>
            <p:cNvSpPr/>
            <p:nvPr/>
          </p:nvSpPr>
          <p:spPr>
            <a:xfrm>
              <a:off x="5469213" y="2097050"/>
              <a:ext cx="1438550" cy="1566975"/>
            </a:xfrm>
            <a:custGeom>
              <a:avLst/>
              <a:gdLst/>
              <a:ahLst/>
              <a:cxnLst/>
              <a:rect l="l" t="t" r="r" b="b"/>
              <a:pathLst>
                <a:path w="57542" h="62679" extrusionOk="0">
                  <a:moveTo>
                    <a:pt x="18547" y="0"/>
                  </a:moveTo>
                  <a:cubicBezTo>
                    <a:pt x="7673" y="4770"/>
                    <a:pt x="0" y="16312"/>
                    <a:pt x="0" y="29788"/>
                  </a:cubicBezTo>
                  <a:cubicBezTo>
                    <a:pt x="0" y="41163"/>
                    <a:pt x="5471" y="51170"/>
                    <a:pt x="13710" y="56841"/>
                  </a:cubicBezTo>
                  <a:lnTo>
                    <a:pt x="13644" y="56841"/>
                  </a:lnTo>
                  <a:lnTo>
                    <a:pt x="13644" y="62679"/>
                  </a:lnTo>
                  <a:lnTo>
                    <a:pt x="43698" y="62679"/>
                  </a:lnTo>
                  <a:lnTo>
                    <a:pt x="43698" y="58042"/>
                  </a:lnTo>
                  <a:cubicBezTo>
                    <a:pt x="47034" y="56141"/>
                    <a:pt x="49936" y="53539"/>
                    <a:pt x="52371" y="50470"/>
                  </a:cubicBezTo>
                  <a:cubicBezTo>
                    <a:pt x="54573" y="47634"/>
                    <a:pt x="56341" y="44332"/>
                    <a:pt x="57542" y="40796"/>
                  </a:cubicBezTo>
                  <a:cubicBezTo>
                    <a:pt x="55940" y="40663"/>
                    <a:pt x="54306" y="40796"/>
                    <a:pt x="52738" y="40629"/>
                  </a:cubicBezTo>
                  <a:cubicBezTo>
                    <a:pt x="52605" y="40930"/>
                    <a:pt x="52471" y="41196"/>
                    <a:pt x="52371" y="41463"/>
                  </a:cubicBezTo>
                  <a:lnTo>
                    <a:pt x="52371" y="40830"/>
                  </a:lnTo>
                  <a:lnTo>
                    <a:pt x="46367" y="40830"/>
                  </a:lnTo>
                  <a:lnTo>
                    <a:pt x="46367" y="50103"/>
                  </a:lnTo>
                  <a:cubicBezTo>
                    <a:pt x="42497" y="53839"/>
                    <a:pt x="37494" y="56307"/>
                    <a:pt x="31990" y="56841"/>
                  </a:cubicBezTo>
                  <a:lnTo>
                    <a:pt x="27320" y="56841"/>
                  </a:lnTo>
                  <a:cubicBezTo>
                    <a:pt x="14544" y="55540"/>
                    <a:pt x="4537" y="43932"/>
                    <a:pt x="4537" y="29788"/>
                  </a:cubicBezTo>
                  <a:cubicBezTo>
                    <a:pt x="4537" y="19081"/>
                    <a:pt x="10241" y="9807"/>
                    <a:pt x="18547" y="5404"/>
                  </a:cubicBezTo>
                  <a:lnTo>
                    <a:pt x="18547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561;p32"/>
            <p:cNvSpPr/>
            <p:nvPr/>
          </p:nvSpPr>
          <p:spPr>
            <a:xfrm>
              <a:off x="5721888" y="1728450"/>
              <a:ext cx="755575" cy="872325"/>
            </a:xfrm>
            <a:custGeom>
              <a:avLst/>
              <a:gdLst/>
              <a:ahLst/>
              <a:cxnLst/>
              <a:rect l="l" t="t" r="r" b="b"/>
              <a:pathLst>
                <a:path w="30223" h="34893" extrusionOk="0">
                  <a:moveTo>
                    <a:pt x="13677" y="0"/>
                  </a:moveTo>
                  <a:lnTo>
                    <a:pt x="1" y="8573"/>
                  </a:lnTo>
                  <a:lnTo>
                    <a:pt x="16546" y="34892"/>
                  </a:lnTo>
                  <a:lnTo>
                    <a:pt x="30222" y="26286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562;p32"/>
            <p:cNvSpPr/>
            <p:nvPr/>
          </p:nvSpPr>
          <p:spPr>
            <a:xfrm>
              <a:off x="5761088" y="1712600"/>
              <a:ext cx="246875" cy="194325"/>
            </a:xfrm>
            <a:custGeom>
              <a:avLst/>
              <a:gdLst/>
              <a:ahLst/>
              <a:cxnLst/>
              <a:rect l="l" t="t" r="r" b="b"/>
              <a:pathLst>
                <a:path w="9875" h="7773" extrusionOk="0">
                  <a:moveTo>
                    <a:pt x="8240" y="1"/>
                  </a:moveTo>
                  <a:lnTo>
                    <a:pt x="0" y="5204"/>
                  </a:lnTo>
                  <a:lnTo>
                    <a:pt x="1602" y="7773"/>
                  </a:lnTo>
                  <a:lnTo>
                    <a:pt x="9874" y="2603"/>
                  </a:lnTo>
                  <a:lnTo>
                    <a:pt x="8240" y="1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837606" y="3057567"/>
            <a:ext cx="4877370" cy="3580928"/>
            <a:chOff x="7837606" y="3057567"/>
            <a:chExt cx="4877370" cy="3580928"/>
          </a:xfrm>
        </p:grpSpPr>
        <p:sp>
          <p:nvSpPr>
            <p:cNvPr id="374" name="Google Shape;555;p32"/>
            <p:cNvSpPr/>
            <p:nvPr/>
          </p:nvSpPr>
          <p:spPr>
            <a:xfrm flipH="1">
              <a:off x="10942178" y="3057567"/>
              <a:ext cx="412487" cy="425312"/>
            </a:xfrm>
            <a:custGeom>
              <a:avLst/>
              <a:gdLst/>
              <a:ahLst/>
              <a:cxnLst/>
              <a:rect l="l" t="t" r="r" b="b"/>
              <a:pathLst>
                <a:path w="10742" h="11076" extrusionOk="0">
                  <a:moveTo>
                    <a:pt x="7073" y="1"/>
                  </a:moveTo>
                  <a:lnTo>
                    <a:pt x="1" y="4471"/>
                  </a:lnTo>
                  <a:lnTo>
                    <a:pt x="5238" y="11076"/>
                  </a:lnTo>
                  <a:lnTo>
                    <a:pt x="10742" y="7640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564;p32"/>
            <p:cNvSpPr/>
            <p:nvPr/>
          </p:nvSpPr>
          <p:spPr>
            <a:xfrm flipH="1">
              <a:off x="9615783" y="4053581"/>
              <a:ext cx="297445" cy="1223065"/>
            </a:xfrm>
            <a:custGeom>
              <a:avLst/>
              <a:gdLst/>
              <a:ahLst/>
              <a:cxnLst/>
              <a:rect l="l" t="t" r="r" b="b"/>
              <a:pathLst>
                <a:path w="8007" h="32924" extrusionOk="0">
                  <a:moveTo>
                    <a:pt x="0" y="0"/>
                  </a:moveTo>
                  <a:lnTo>
                    <a:pt x="0" y="28921"/>
                  </a:lnTo>
                  <a:cubicBezTo>
                    <a:pt x="0" y="31156"/>
                    <a:pt x="1802" y="32924"/>
                    <a:pt x="4003" y="32924"/>
                  </a:cubicBezTo>
                  <a:cubicBezTo>
                    <a:pt x="6238" y="32924"/>
                    <a:pt x="8006" y="31156"/>
                    <a:pt x="8006" y="28921"/>
                  </a:cubicBezTo>
                  <a:lnTo>
                    <a:pt x="8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65;p32"/>
            <p:cNvSpPr/>
            <p:nvPr/>
          </p:nvSpPr>
          <p:spPr>
            <a:xfrm flipH="1">
              <a:off x="9665375" y="4254329"/>
              <a:ext cx="198297" cy="971497"/>
            </a:xfrm>
            <a:custGeom>
              <a:avLst/>
              <a:gdLst/>
              <a:ahLst/>
              <a:cxnLst/>
              <a:rect l="l" t="t" r="r" b="b"/>
              <a:pathLst>
                <a:path w="5338" h="26152" extrusionOk="0">
                  <a:moveTo>
                    <a:pt x="1" y="0"/>
                  </a:moveTo>
                  <a:lnTo>
                    <a:pt x="1" y="22983"/>
                  </a:lnTo>
                  <a:cubicBezTo>
                    <a:pt x="1" y="24751"/>
                    <a:pt x="1202" y="26152"/>
                    <a:pt x="2669" y="26152"/>
                  </a:cubicBezTo>
                  <a:cubicBezTo>
                    <a:pt x="4137" y="26152"/>
                    <a:pt x="5338" y="24718"/>
                    <a:pt x="5338" y="22983"/>
                  </a:cubicBezTo>
                  <a:lnTo>
                    <a:pt x="5338" y="0"/>
                  </a:ln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66;p32"/>
            <p:cNvSpPr/>
            <p:nvPr/>
          </p:nvSpPr>
          <p:spPr>
            <a:xfrm flipH="1">
              <a:off x="9615783" y="4053581"/>
              <a:ext cx="125189" cy="1221839"/>
            </a:xfrm>
            <a:custGeom>
              <a:avLst/>
              <a:gdLst/>
              <a:ahLst/>
              <a:cxnLst/>
              <a:rect l="l" t="t" r="r" b="b"/>
              <a:pathLst>
                <a:path w="3370" h="32891" extrusionOk="0">
                  <a:moveTo>
                    <a:pt x="0" y="0"/>
                  </a:moveTo>
                  <a:lnTo>
                    <a:pt x="0" y="32890"/>
                  </a:lnTo>
                  <a:cubicBezTo>
                    <a:pt x="1935" y="32590"/>
                    <a:pt x="3369" y="30922"/>
                    <a:pt x="3369" y="28921"/>
                  </a:cubicBezTo>
                  <a:lnTo>
                    <a:pt x="336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67;p32"/>
            <p:cNvSpPr/>
            <p:nvPr/>
          </p:nvSpPr>
          <p:spPr>
            <a:xfrm flipH="1">
              <a:off x="9541449" y="3938310"/>
              <a:ext cx="444886" cy="133882"/>
            </a:xfrm>
            <a:custGeom>
              <a:avLst/>
              <a:gdLst/>
              <a:ahLst/>
              <a:cxnLst/>
              <a:rect l="l" t="t" r="r" b="b"/>
              <a:pathLst>
                <a:path w="11976" h="3604" extrusionOk="0">
                  <a:moveTo>
                    <a:pt x="1735" y="1"/>
                  </a:moveTo>
                  <a:cubicBezTo>
                    <a:pt x="768" y="1"/>
                    <a:pt x="0" y="801"/>
                    <a:pt x="0" y="1735"/>
                  </a:cubicBezTo>
                  <a:lnTo>
                    <a:pt x="0" y="1902"/>
                  </a:lnTo>
                  <a:cubicBezTo>
                    <a:pt x="0" y="2836"/>
                    <a:pt x="801" y="3603"/>
                    <a:pt x="1735" y="3603"/>
                  </a:cubicBezTo>
                  <a:lnTo>
                    <a:pt x="10274" y="3603"/>
                  </a:lnTo>
                  <a:cubicBezTo>
                    <a:pt x="11175" y="3603"/>
                    <a:pt x="11942" y="2803"/>
                    <a:pt x="11976" y="1902"/>
                  </a:cubicBezTo>
                  <a:lnTo>
                    <a:pt x="11976" y="1735"/>
                  </a:lnTo>
                  <a:cubicBezTo>
                    <a:pt x="11976" y="768"/>
                    <a:pt x="11175" y="1"/>
                    <a:pt x="10274" y="1"/>
                  </a:cubicBez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568;p32"/>
            <p:cNvSpPr/>
            <p:nvPr/>
          </p:nvSpPr>
          <p:spPr>
            <a:xfrm flipH="1">
              <a:off x="9542675" y="3938310"/>
              <a:ext cx="199560" cy="132693"/>
            </a:xfrm>
            <a:custGeom>
              <a:avLst/>
              <a:gdLst/>
              <a:ahLst/>
              <a:cxnLst/>
              <a:rect l="l" t="t" r="r" b="b"/>
              <a:pathLst>
                <a:path w="5372" h="3572" extrusionOk="0">
                  <a:moveTo>
                    <a:pt x="1" y="1"/>
                  </a:moveTo>
                  <a:lnTo>
                    <a:pt x="1" y="3570"/>
                  </a:lnTo>
                  <a:lnTo>
                    <a:pt x="3570" y="3570"/>
                  </a:lnTo>
                  <a:cubicBezTo>
                    <a:pt x="3590" y="3571"/>
                    <a:pt x="3610" y="3571"/>
                    <a:pt x="3630" y="3571"/>
                  </a:cubicBezTo>
                  <a:cubicBezTo>
                    <a:pt x="4603" y="3571"/>
                    <a:pt x="5371" y="2783"/>
                    <a:pt x="5371" y="1802"/>
                  </a:cubicBezTo>
                  <a:cubicBezTo>
                    <a:pt x="5371" y="801"/>
                    <a:pt x="4571" y="1"/>
                    <a:pt x="35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569;p32"/>
            <p:cNvSpPr/>
            <p:nvPr/>
          </p:nvSpPr>
          <p:spPr>
            <a:xfrm flipH="1">
              <a:off x="9505527" y="4215881"/>
              <a:ext cx="627023" cy="80611"/>
            </a:xfrm>
            <a:custGeom>
              <a:avLst/>
              <a:gdLst/>
              <a:ahLst/>
              <a:cxnLst/>
              <a:rect l="l" t="t" r="r" b="b"/>
              <a:pathLst>
                <a:path w="16879" h="2170" extrusionOk="0">
                  <a:moveTo>
                    <a:pt x="1034" y="1"/>
                  </a:moveTo>
                  <a:cubicBezTo>
                    <a:pt x="467" y="1"/>
                    <a:pt x="0" y="468"/>
                    <a:pt x="0" y="1035"/>
                  </a:cubicBezTo>
                  <a:lnTo>
                    <a:pt x="0" y="1135"/>
                  </a:lnTo>
                  <a:cubicBezTo>
                    <a:pt x="0" y="1702"/>
                    <a:pt x="467" y="2169"/>
                    <a:pt x="1034" y="2169"/>
                  </a:cubicBezTo>
                  <a:lnTo>
                    <a:pt x="15845" y="2169"/>
                  </a:lnTo>
                  <a:cubicBezTo>
                    <a:pt x="16412" y="2169"/>
                    <a:pt x="16879" y="1702"/>
                    <a:pt x="16879" y="1135"/>
                  </a:cubicBezTo>
                  <a:lnTo>
                    <a:pt x="16879" y="1035"/>
                  </a:lnTo>
                  <a:cubicBezTo>
                    <a:pt x="16879" y="468"/>
                    <a:pt x="16412" y="1"/>
                    <a:pt x="15845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570;p32"/>
            <p:cNvSpPr/>
            <p:nvPr/>
          </p:nvSpPr>
          <p:spPr>
            <a:xfrm flipH="1">
              <a:off x="9505527" y="4215881"/>
              <a:ext cx="249078" cy="81837"/>
            </a:xfrm>
            <a:custGeom>
              <a:avLst/>
              <a:gdLst/>
              <a:ahLst/>
              <a:cxnLst/>
              <a:rect l="l" t="t" r="r" b="b"/>
              <a:pathLst>
                <a:path w="6705" h="2203" extrusionOk="0">
                  <a:moveTo>
                    <a:pt x="0" y="1"/>
                  </a:moveTo>
                  <a:lnTo>
                    <a:pt x="0" y="2203"/>
                  </a:lnTo>
                  <a:lnTo>
                    <a:pt x="5638" y="2203"/>
                  </a:lnTo>
                  <a:cubicBezTo>
                    <a:pt x="6205" y="2169"/>
                    <a:pt x="6705" y="1669"/>
                    <a:pt x="6705" y="1102"/>
                  </a:cubicBezTo>
                  <a:cubicBezTo>
                    <a:pt x="6705" y="501"/>
                    <a:pt x="6205" y="1"/>
                    <a:pt x="5638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571;p32"/>
            <p:cNvSpPr/>
            <p:nvPr/>
          </p:nvSpPr>
          <p:spPr>
            <a:xfrm flipH="1">
              <a:off x="10076754" y="3974269"/>
              <a:ext cx="55796" cy="1496920"/>
            </a:xfrm>
            <a:custGeom>
              <a:avLst/>
              <a:gdLst/>
              <a:ahLst/>
              <a:cxnLst/>
              <a:rect l="l" t="t" r="r" b="b"/>
              <a:pathLst>
                <a:path w="1502" h="40296" extrusionOk="0">
                  <a:moveTo>
                    <a:pt x="701" y="0"/>
                  </a:moveTo>
                  <a:cubicBezTo>
                    <a:pt x="334" y="0"/>
                    <a:pt x="0" y="300"/>
                    <a:pt x="0" y="701"/>
                  </a:cubicBezTo>
                  <a:lnTo>
                    <a:pt x="0" y="39562"/>
                  </a:lnTo>
                  <a:cubicBezTo>
                    <a:pt x="0" y="39962"/>
                    <a:pt x="300" y="40296"/>
                    <a:pt x="701" y="40296"/>
                  </a:cubicBezTo>
                  <a:lnTo>
                    <a:pt x="801" y="40296"/>
                  </a:lnTo>
                  <a:cubicBezTo>
                    <a:pt x="1168" y="40296"/>
                    <a:pt x="1501" y="39962"/>
                    <a:pt x="1501" y="39562"/>
                  </a:cubicBezTo>
                  <a:lnTo>
                    <a:pt x="1501" y="701"/>
                  </a:lnTo>
                  <a:cubicBezTo>
                    <a:pt x="1501" y="334"/>
                    <a:pt x="1201" y="0"/>
                    <a:pt x="801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572;p32"/>
            <p:cNvSpPr/>
            <p:nvPr/>
          </p:nvSpPr>
          <p:spPr>
            <a:xfrm flipH="1">
              <a:off x="9375397" y="5440171"/>
              <a:ext cx="903368" cy="162374"/>
            </a:xfrm>
            <a:custGeom>
              <a:avLst/>
              <a:gdLst/>
              <a:ahLst/>
              <a:cxnLst/>
              <a:rect l="l" t="t" r="r" b="b"/>
              <a:pathLst>
                <a:path w="24318" h="4371" extrusionOk="0">
                  <a:moveTo>
                    <a:pt x="2102" y="1"/>
                  </a:moveTo>
                  <a:cubicBezTo>
                    <a:pt x="934" y="1"/>
                    <a:pt x="0" y="935"/>
                    <a:pt x="0" y="2069"/>
                  </a:cubicBezTo>
                  <a:lnTo>
                    <a:pt x="0" y="2269"/>
                  </a:lnTo>
                  <a:cubicBezTo>
                    <a:pt x="0" y="3437"/>
                    <a:pt x="967" y="4371"/>
                    <a:pt x="2102" y="4371"/>
                  </a:cubicBezTo>
                  <a:lnTo>
                    <a:pt x="22249" y="4371"/>
                  </a:lnTo>
                  <a:cubicBezTo>
                    <a:pt x="23417" y="4371"/>
                    <a:pt x="24317" y="3437"/>
                    <a:pt x="24317" y="2269"/>
                  </a:cubicBezTo>
                  <a:lnTo>
                    <a:pt x="24317" y="2069"/>
                  </a:lnTo>
                  <a:cubicBezTo>
                    <a:pt x="24317" y="901"/>
                    <a:pt x="23350" y="1"/>
                    <a:pt x="22249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573;p32"/>
            <p:cNvSpPr/>
            <p:nvPr/>
          </p:nvSpPr>
          <p:spPr>
            <a:xfrm flipH="1">
              <a:off x="9991276" y="3885040"/>
              <a:ext cx="2074351" cy="2085532"/>
            </a:xfrm>
            <a:custGeom>
              <a:avLst/>
              <a:gdLst/>
              <a:ahLst/>
              <a:cxnLst/>
              <a:rect l="l" t="t" r="r" b="b"/>
              <a:pathLst>
                <a:path w="55840" h="56141" extrusionOk="0">
                  <a:moveTo>
                    <a:pt x="22750" y="1"/>
                  </a:moveTo>
                  <a:lnTo>
                    <a:pt x="22750" y="4070"/>
                  </a:lnTo>
                  <a:lnTo>
                    <a:pt x="1668" y="48369"/>
                  </a:lnTo>
                  <a:cubicBezTo>
                    <a:pt x="0" y="51804"/>
                    <a:pt x="2068" y="56141"/>
                    <a:pt x="5371" y="56141"/>
                  </a:cubicBezTo>
                  <a:lnTo>
                    <a:pt x="50436" y="56141"/>
                  </a:lnTo>
                  <a:cubicBezTo>
                    <a:pt x="53738" y="56141"/>
                    <a:pt x="55840" y="51804"/>
                    <a:pt x="54172" y="48369"/>
                  </a:cubicBezTo>
                  <a:lnTo>
                    <a:pt x="32824" y="3536"/>
                  </a:lnTo>
                  <a:lnTo>
                    <a:pt x="3282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574;p32"/>
            <p:cNvSpPr/>
            <p:nvPr/>
          </p:nvSpPr>
          <p:spPr>
            <a:xfrm flipH="1">
              <a:off x="10072630" y="4736326"/>
              <a:ext cx="1912460" cy="1175069"/>
            </a:xfrm>
            <a:custGeom>
              <a:avLst/>
              <a:gdLst/>
              <a:ahLst/>
              <a:cxnLst/>
              <a:rect l="l" t="t" r="r" b="b"/>
              <a:pathLst>
                <a:path w="51482" h="31632" extrusionOk="0">
                  <a:moveTo>
                    <a:pt x="13777" y="1"/>
                  </a:moveTo>
                  <a:lnTo>
                    <a:pt x="2068" y="24552"/>
                  </a:lnTo>
                  <a:cubicBezTo>
                    <a:pt x="0" y="28154"/>
                    <a:pt x="1668" y="31624"/>
                    <a:pt x="5404" y="31624"/>
                  </a:cubicBezTo>
                  <a:lnTo>
                    <a:pt x="46100" y="31624"/>
                  </a:lnTo>
                  <a:cubicBezTo>
                    <a:pt x="46199" y="31629"/>
                    <a:pt x="46298" y="31632"/>
                    <a:pt x="46394" y="31632"/>
                  </a:cubicBezTo>
                  <a:cubicBezTo>
                    <a:pt x="49770" y="31632"/>
                    <a:pt x="51481" y="28281"/>
                    <a:pt x="49536" y="24552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rgbClr val="3A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575;p32"/>
            <p:cNvSpPr/>
            <p:nvPr/>
          </p:nvSpPr>
          <p:spPr>
            <a:xfrm flipH="1">
              <a:off x="11265122" y="4823820"/>
              <a:ext cx="76859" cy="76859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5" y="1"/>
                  </a:moveTo>
                  <a:cubicBezTo>
                    <a:pt x="434" y="1"/>
                    <a:pt x="1" y="434"/>
                    <a:pt x="1" y="1035"/>
                  </a:cubicBezTo>
                  <a:cubicBezTo>
                    <a:pt x="1" y="1602"/>
                    <a:pt x="434" y="2069"/>
                    <a:pt x="1035" y="2069"/>
                  </a:cubicBezTo>
                  <a:cubicBezTo>
                    <a:pt x="1602" y="2069"/>
                    <a:pt x="2069" y="1602"/>
                    <a:pt x="2069" y="1035"/>
                  </a:cubicBezTo>
                  <a:cubicBezTo>
                    <a:pt x="2069" y="434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576;p32"/>
            <p:cNvSpPr/>
            <p:nvPr/>
          </p:nvSpPr>
          <p:spPr>
            <a:xfrm flipH="1">
              <a:off x="11069314" y="5108462"/>
              <a:ext cx="140086" cy="138823"/>
            </a:xfrm>
            <a:custGeom>
              <a:avLst/>
              <a:gdLst/>
              <a:ahLst/>
              <a:cxnLst/>
              <a:rect l="l" t="t" r="r" b="b"/>
              <a:pathLst>
                <a:path w="3771" h="3737" extrusionOk="0">
                  <a:moveTo>
                    <a:pt x="1869" y="1"/>
                  </a:moveTo>
                  <a:cubicBezTo>
                    <a:pt x="835" y="1"/>
                    <a:pt x="1" y="834"/>
                    <a:pt x="1" y="1869"/>
                  </a:cubicBezTo>
                  <a:cubicBezTo>
                    <a:pt x="1" y="2903"/>
                    <a:pt x="835" y="3737"/>
                    <a:pt x="1869" y="3737"/>
                  </a:cubicBezTo>
                  <a:cubicBezTo>
                    <a:pt x="2936" y="3737"/>
                    <a:pt x="3770" y="2903"/>
                    <a:pt x="3770" y="1869"/>
                  </a:cubicBezTo>
                  <a:cubicBezTo>
                    <a:pt x="3770" y="868"/>
                    <a:pt x="2936" y="1"/>
                    <a:pt x="18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577;p32"/>
            <p:cNvSpPr/>
            <p:nvPr/>
          </p:nvSpPr>
          <p:spPr>
            <a:xfrm flipH="1">
              <a:off x="11455952" y="5300518"/>
              <a:ext cx="161111" cy="161149"/>
            </a:xfrm>
            <a:custGeom>
              <a:avLst/>
              <a:gdLst/>
              <a:ahLst/>
              <a:cxnLst/>
              <a:rect l="l" t="t" r="r" b="b"/>
              <a:pathLst>
                <a:path w="4337" h="4338" extrusionOk="0">
                  <a:moveTo>
                    <a:pt x="2169" y="1"/>
                  </a:moveTo>
                  <a:cubicBezTo>
                    <a:pt x="968" y="1"/>
                    <a:pt x="0" y="935"/>
                    <a:pt x="0" y="2169"/>
                  </a:cubicBezTo>
                  <a:cubicBezTo>
                    <a:pt x="0" y="3370"/>
                    <a:pt x="968" y="4337"/>
                    <a:pt x="2169" y="4337"/>
                  </a:cubicBezTo>
                  <a:cubicBezTo>
                    <a:pt x="3369" y="4337"/>
                    <a:pt x="4337" y="3370"/>
                    <a:pt x="4337" y="2169"/>
                  </a:cubicBezTo>
                  <a:cubicBezTo>
                    <a:pt x="4337" y="1002"/>
                    <a:pt x="3369" y="1"/>
                    <a:pt x="21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578;p32"/>
            <p:cNvSpPr/>
            <p:nvPr/>
          </p:nvSpPr>
          <p:spPr>
            <a:xfrm flipH="1">
              <a:off x="10894250" y="5517314"/>
              <a:ext cx="79311" cy="79423"/>
            </a:xfrm>
            <a:custGeom>
              <a:avLst/>
              <a:gdLst/>
              <a:ahLst/>
              <a:cxnLst/>
              <a:rect l="l" t="t" r="r" b="b"/>
              <a:pathLst>
                <a:path w="2135" h="2138" extrusionOk="0">
                  <a:moveTo>
                    <a:pt x="1091" y="1"/>
                  </a:moveTo>
                  <a:cubicBezTo>
                    <a:pt x="1072" y="1"/>
                    <a:pt x="1053" y="1"/>
                    <a:pt x="1034" y="2"/>
                  </a:cubicBezTo>
                  <a:cubicBezTo>
                    <a:pt x="467" y="2"/>
                    <a:pt x="0" y="503"/>
                    <a:pt x="0" y="1070"/>
                  </a:cubicBezTo>
                  <a:cubicBezTo>
                    <a:pt x="0" y="1670"/>
                    <a:pt x="501" y="2137"/>
                    <a:pt x="1068" y="2137"/>
                  </a:cubicBezTo>
                  <a:cubicBezTo>
                    <a:pt x="1668" y="2137"/>
                    <a:pt x="2135" y="1637"/>
                    <a:pt x="2135" y="1037"/>
                  </a:cubicBezTo>
                  <a:cubicBezTo>
                    <a:pt x="2070" y="487"/>
                    <a:pt x="1662" y="1"/>
                    <a:pt x="1091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579;p32"/>
            <p:cNvSpPr/>
            <p:nvPr/>
          </p:nvSpPr>
          <p:spPr>
            <a:xfrm flipH="1">
              <a:off x="11123848" y="5601134"/>
              <a:ext cx="187152" cy="165123"/>
            </a:xfrm>
            <a:custGeom>
              <a:avLst/>
              <a:gdLst/>
              <a:ahLst/>
              <a:cxnLst/>
              <a:rect l="l" t="t" r="r" b="b"/>
              <a:pathLst>
                <a:path w="5038" h="4445" extrusionOk="0">
                  <a:moveTo>
                    <a:pt x="2494" y="0"/>
                  </a:moveTo>
                  <a:cubicBezTo>
                    <a:pt x="2265" y="0"/>
                    <a:pt x="2032" y="34"/>
                    <a:pt x="1802" y="104"/>
                  </a:cubicBezTo>
                  <a:cubicBezTo>
                    <a:pt x="634" y="505"/>
                    <a:pt x="1" y="1739"/>
                    <a:pt x="368" y="2906"/>
                  </a:cubicBezTo>
                  <a:cubicBezTo>
                    <a:pt x="664" y="3850"/>
                    <a:pt x="1570" y="4445"/>
                    <a:pt x="2523" y="4445"/>
                  </a:cubicBezTo>
                  <a:cubicBezTo>
                    <a:pt x="2750" y="4445"/>
                    <a:pt x="2979" y="4411"/>
                    <a:pt x="3203" y="4341"/>
                  </a:cubicBezTo>
                  <a:cubicBezTo>
                    <a:pt x="4370" y="3940"/>
                    <a:pt x="5038" y="2706"/>
                    <a:pt x="4671" y="1539"/>
                  </a:cubicBezTo>
                  <a:cubicBezTo>
                    <a:pt x="4347" y="595"/>
                    <a:pt x="3457" y="0"/>
                    <a:pt x="2494" y="0"/>
                  </a:cubicBezTo>
                  <a:close/>
                </a:path>
              </a:pathLst>
            </a:custGeom>
            <a:solidFill>
              <a:srgbClr val="35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580;p32"/>
            <p:cNvSpPr/>
            <p:nvPr/>
          </p:nvSpPr>
          <p:spPr>
            <a:xfrm flipH="1">
              <a:off x="11146359" y="5640882"/>
              <a:ext cx="45692" cy="106912"/>
            </a:xfrm>
            <a:custGeom>
              <a:avLst/>
              <a:gdLst/>
              <a:ahLst/>
              <a:cxnLst/>
              <a:rect l="l" t="t" r="r" b="b"/>
              <a:pathLst>
                <a:path w="1230" h="2878" extrusionOk="0">
                  <a:moveTo>
                    <a:pt x="838" y="1"/>
                  </a:moveTo>
                  <a:cubicBezTo>
                    <a:pt x="837" y="1"/>
                    <a:pt x="836" y="1"/>
                    <a:pt x="835" y="2"/>
                  </a:cubicBezTo>
                  <a:cubicBezTo>
                    <a:pt x="735" y="2"/>
                    <a:pt x="835" y="535"/>
                    <a:pt x="568" y="1469"/>
                  </a:cubicBezTo>
                  <a:cubicBezTo>
                    <a:pt x="334" y="2370"/>
                    <a:pt x="1" y="2837"/>
                    <a:pt x="34" y="2870"/>
                  </a:cubicBezTo>
                  <a:cubicBezTo>
                    <a:pt x="41" y="2875"/>
                    <a:pt x="50" y="2877"/>
                    <a:pt x="60" y="2877"/>
                  </a:cubicBezTo>
                  <a:cubicBezTo>
                    <a:pt x="201" y="2877"/>
                    <a:pt x="651" y="2465"/>
                    <a:pt x="868" y="1936"/>
                  </a:cubicBezTo>
                  <a:cubicBezTo>
                    <a:pt x="1229" y="1017"/>
                    <a:pt x="912" y="1"/>
                    <a:pt x="838" y="1"/>
                  </a:cubicBezTo>
                  <a:close/>
                </a:path>
              </a:pathLst>
            </a:custGeom>
            <a:solidFill>
              <a:srgbClr val="E6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581;p32"/>
            <p:cNvSpPr/>
            <p:nvPr/>
          </p:nvSpPr>
          <p:spPr>
            <a:xfrm flipH="1">
              <a:off x="9991276" y="3885040"/>
              <a:ext cx="1009946" cy="2088021"/>
            </a:xfrm>
            <a:custGeom>
              <a:avLst/>
              <a:gdLst/>
              <a:ahLst/>
              <a:cxnLst/>
              <a:rect l="l" t="t" r="r" b="b"/>
              <a:pathLst>
                <a:path w="27187" h="56208" extrusionOk="0">
                  <a:moveTo>
                    <a:pt x="1" y="1"/>
                  </a:moveTo>
                  <a:lnTo>
                    <a:pt x="9875" y="56207"/>
                  </a:lnTo>
                  <a:lnTo>
                    <a:pt x="21783" y="56207"/>
                  </a:lnTo>
                  <a:cubicBezTo>
                    <a:pt x="25085" y="56141"/>
                    <a:pt x="27187" y="51804"/>
                    <a:pt x="25519" y="48369"/>
                  </a:cubicBezTo>
                  <a:lnTo>
                    <a:pt x="4171" y="3536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582;p32"/>
            <p:cNvSpPr/>
            <p:nvPr/>
          </p:nvSpPr>
          <p:spPr>
            <a:xfrm flipH="1">
              <a:off x="10744677" y="3798299"/>
              <a:ext cx="568812" cy="114045"/>
            </a:xfrm>
            <a:custGeom>
              <a:avLst/>
              <a:gdLst/>
              <a:ahLst/>
              <a:cxnLst/>
              <a:rect l="l" t="t" r="r" b="b"/>
              <a:pathLst>
                <a:path w="15312" h="3070" extrusionOk="0">
                  <a:moveTo>
                    <a:pt x="1569" y="1"/>
                  </a:moveTo>
                  <a:cubicBezTo>
                    <a:pt x="735" y="1"/>
                    <a:pt x="1" y="701"/>
                    <a:pt x="1" y="1535"/>
                  </a:cubicBezTo>
                  <a:cubicBezTo>
                    <a:pt x="1" y="2402"/>
                    <a:pt x="668" y="3069"/>
                    <a:pt x="1569" y="3069"/>
                  </a:cubicBezTo>
                  <a:lnTo>
                    <a:pt x="13777" y="3069"/>
                  </a:lnTo>
                  <a:cubicBezTo>
                    <a:pt x="14611" y="3069"/>
                    <a:pt x="15312" y="2369"/>
                    <a:pt x="15312" y="1535"/>
                  </a:cubicBezTo>
                  <a:cubicBezTo>
                    <a:pt x="15312" y="701"/>
                    <a:pt x="14611" y="1"/>
                    <a:pt x="13777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583;p32"/>
            <p:cNvSpPr/>
            <p:nvPr/>
          </p:nvSpPr>
          <p:spPr>
            <a:xfrm flipH="1">
              <a:off x="10744677" y="3798299"/>
              <a:ext cx="256545" cy="114045"/>
            </a:xfrm>
            <a:custGeom>
              <a:avLst/>
              <a:gdLst/>
              <a:ahLst/>
              <a:cxnLst/>
              <a:rect l="l" t="t" r="r" b="b"/>
              <a:pathLst>
                <a:path w="6906" h="3070" extrusionOk="0">
                  <a:moveTo>
                    <a:pt x="1" y="1"/>
                  </a:moveTo>
                  <a:lnTo>
                    <a:pt x="1" y="3069"/>
                  </a:lnTo>
                  <a:lnTo>
                    <a:pt x="5371" y="3069"/>
                  </a:lnTo>
                  <a:cubicBezTo>
                    <a:pt x="6239" y="3069"/>
                    <a:pt x="6906" y="2402"/>
                    <a:pt x="6906" y="1535"/>
                  </a:cubicBezTo>
                  <a:cubicBezTo>
                    <a:pt x="6906" y="701"/>
                    <a:pt x="6205" y="1"/>
                    <a:pt x="537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584;p32"/>
            <p:cNvSpPr/>
            <p:nvPr/>
          </p:nvSpPr>
          <p:spPr>
            <a:xfrm flipH="1">
              <a:off x="8218047" y="3882551"/>
              <a:ext cx="1335809" cy="1644398"/>
            </a:xfrm>
            <a:custGeom>
              <a:avLst/>
              <a:gdLst/>
              <a:ahLst/>
              <a:cxnLst/>
              <a:rect l="l" t="t" r="r" b="b"/>
              <a:pathLst>
                <a:path w="35959" h="44266" extrusionOk="0">
                  <a:moveTo>
                    <a:pt x="11942" y="1"/>
                  </a:moveTo>
                  <a:lnTo>
                    <a:pt x="11942" y="9341"/>
                  </a:lnTo>
                  <a:cubicBezTo>
                    <a:pt x="4970" y="11809"/>
                    <a:pt x="0" y="18481"/>
                    <a:pt x="0" y="26286"/>
                  </a:cubicBezTo>
                  <a:cubicBezTo>
                    <a:pt x="0" y="36193"/>
                    <a:pt x="8072" y="44266"/>
                    <a:pt x="17980" y="44266"/>
                  </a:cubicBezTo>
                  <a:cubicBezTo>
                    <a:pt x="27920" y="44266"/>
                    <a:pt x="35959" y="36193"/>
                    <a:pt x="35959" y="26286"/>
                  </a:cubicBezTo>
                  <a:cubicBezTo>
                    <a:pt x="35959" y="18481"/>
                    <a:pt x="30955" y="11809"/>
                    <a:pt x="23984" y="9341"/>
                  </a:cubicBezTo>
                  <a:lnTo>
                    <a:pt x="2398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585;p32"/>
            <p:cNvSpPr/>
            <p:nvPr/>
          </p:nvSpPr>
          <p:spPr>
            <a:xfrm flipH="1">
              <a:off x="8286177" y="4872659"/>
              <a:ext cx="1199550" cy="599793"/>
            </a:xfrm>
            <a:custGeom>
              <a:avLst/>
              <a:gdLst/>
              <a:ahLst/>
              <a:cxnLst/>
              <a:rect l="l" t="t" r="r" b="b"/>
              <a:pathLst>
                <a:path w="32291" h="16146" extrusionOk="0">
                  <a:moveTo>
                    <a:pt x="1" y="0"/>
                  </a:moveTo>
                  <a:cubicBezTo>
                    <a:pt x="1" y="8940"/>
                    <a:pt x="7239" y="16145"/>
                    <a:pt x="16146" y="16145"/>
                  </a:cubicBezTo>
                  <a:cubicBezTo>
                    <a:pt x="25085" y="16145"/>
                    <a:pt x="32290" y="8940"/>
                    <a:pt x="32290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586;p32"/>
            <p:cNvSpPr/>
            <p:nvPr/>
          </p:nvSpPr>
          <p:spPr>
            <a:xfrm flipH="1">
              <a:off x="8218047" y="3882551"/>
              <a:ext cx="785646" cy="1644398"/>
            </a:xfrm>
            <a:custGeom>
              <a:avLst/>
              <a:gdLst/>
              <a:ahLst/>
              <a:cxnLst/>
              <a:rect l="l" t="t" r="r" b="b"/>
              <a:pathLst>
                <a:path w="21149" h="44266" extrusionOk="0">
                  <a:moveTo>
                    <a:pt x="2936" y="1"/>
                  </a:moveTo>
                  <a:lnTo>
                    <a:pt x="2936" y="9341"/>
                  </a:lnTo>
                  <a:cubicBezTo>
                    <a:pt x="9874" y="11809"/>
                    <a:pt x="14845" y="18481"/>
                    <a:pt x="14845" y="26286"/>
                  </a:cubicBezTo>
                  <a:cubicBezTo>
                    <a:pt x="14845" y="35126"/>
                    <a:pt x="8440" y="42498"/>
                    <a:pt x="1" y="43966"/>
                  </a:cubicBezTo>
                  <a:cubicBezTo>
                    <a:pt x="1001" y="44132"/>
                    <a:pt x="2035" y="44266"/>
                    <a:pt x="3136" y="44266"/>
                  </a:cubicBezTo>
                  <a:cubicBezTo>
                    <a:pt x="13043" y="44266"/>
                    <a:pt x="21116" y="36193"/>
                    <a:pt x="21116" y="26286"/>
                  </a:cubicBezTo>
                  <a:cubicBezTo>
                    <a:pt x="21149" y="18481"/>
                    <a:pt x="16145" y="11809"/>
                    <a:pt x="9174" y="9341"/>
                  </a:cubicBezTo>
                  <a:lnTo>
                    <a:pt x="917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587;p32"/>
            <p:cNvSpPr/>
            <p:nvPr/>
          </p:nvSpPr>
          <p:spPr>
            <a:xfrm flipH="1">
              <a:off x="8584811" y="3774747"/>
              <a:ext cx="615916" cy="122737"/>
            </a:xfrm>
            <a:custGeom>
              <a:avLst/>
              <a:gdLst/>
              <a:ahLst/>
              <a:cxnLst/>
              <a:rect l="l" t="t" r="r" b="b"/>
              <a:pathLst>
                <a:path w="16580" h="3304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lnTo>
                    <a:pt x="34" y="2202"/>
                  </a:lnTo>
                  <a:cubicBezTo>
                    <a:pt x="1" y="2803"/>
                    <a:pt x="501" y="3303"/>
                    <a:pt x="1135" y="3303"/>
                  </a:cubicBezTo>
                  <a:lnTo>
                    <a:pt x="15479" y="3303"/>
                  </a:lnTo>
                  <a:cubicBezTo>
                    <a:pt x="16112" y="3303"/>
                    <a:pt x="16579" y="2803"/>
                    <a:pt x="16579" y="2202"/>
                  </a:cubicBezTo>
                  <a:lnTo>
                    <a:pt x="16579" y="1068"/>
                  </a:lnTo>
                  <a:cubicBezTo>
                    <a:pt x="16579" y="468"/>
                    <a:pt x="16079" y="1"/>
                    <a:pt x="1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588;p32"/>
            <p:cNvSpPr/>
            <p:nvPr/>
          </p:nvSpPr>
          <p:spPr>
            <a:xfrm flipH="1">
              <a:off x="8584811" y="3773521"/>
              <a:ext cx="309815" cy="123963"/>
            </a:xfrm>
            <a:custGeom>
              <a:avLst/>
              <a:gdLst/>
              <a:ahLst/>
              <a:cxnLst/>
              <a:rect l="l" t="t" r="r" b="b"/>
              <a:pathLst>
                <a:path w="8340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7739" y="3336"/>
                  </a:lnTo>
                  <a:cubicBezTo>
                    <a:pt x="8072" y="3336"/>
                    <a:pt x="8339" y="3069"/>
                    <a:pt x="8339" y="2736"/>
                  </a:cubicBezTo>
                  <a:lnTo>
                    <a:pt x="8339" y="567"/>
                  </a:lnTo>
                  <a:cubicBezTo>
                    <a:pt x="8339" y="234"/>
                    <a:pt x="8072" y="0"/>
                    <a:pt x="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589;p32"/>
            <p:cNvSpPr/>
            <p:nvPr/>
          </p:nvSpPr>
          <p:spPr>
            <a:xfrm flipH="1">
              <a:off x="7837613" y="5077123"/>
              <a:ext cx="2086759" cy="980190"/>
            </a:xfrm>
            <a:custGeom>
              <a:avLst/>
              <a:gdLst/>
              <a:ahLst/>
              <a:cxnLst/>
              <a:rect l="l" t="t" r="r" b="b"/>
              <a:pathLst>
                <a:path w="56174" h="26386" extrusionOk="0">
                  <a:moveTo>
                    <a:pt x="10941" y="0"/>
                  </a:moveTo>
                  <a:cubicBezTo>
                    <a:pt x="10074" y="0"/>
                    <a:pt x="9307" y="701"/>
                    <a:pt x="9307" y="1635"/>
                  </a:cubicBezTo>
                  <a:cubicBezTo>
                    <a:pt x="9307" y="2502"/>
                    <a:pt x="10007" y="3269"/>
                    <a:pt x="10941" y="3269"/>
                  </a:cubicBezTo>
                  <a:lnTo>
                    <a:pt x="11108" y="3269"/>
                  </a:lnTo>
                  <a:lnTo>
                    <a:pt x="434" y="23951"/>
                  </a:lnTo>
                  <a:cubicBezTo>
                    <a:pt x="0" y="24718"/>
                    <a:pt x="334" y="25719"/>
                    <a:pt x="1134" y="26119"/>
                  </a:cubicBezTo>
                  <a:cubicBezTo>
                    <a:pt x="1365" y="26234"/>
                    <a:pt x="1612" y="26289"/>
                    <a:pt x="1855" y="26289"/>
                  </a:cubicBezTo>
                  <a:cubicBezTo>
                    <a:pt x="2458" y="26289"/>
                    <a:pt x="3041" y="25955"/>
                    <a:pt x="3303" y="25385"/>
                  </a:cubicBezTo>
                  <a:lnTo>
                    <a:pt x="14744" y="3202"/>
                  </a:lnTo>
                  <a:lnTo>
                    <a:pt x="26519" y="3202"/>
                  </a:lnTo>
                  <a:lnTo>
                    <a:pt x="26519" y="24785"/>
                  </a:lnTo>
                  <a:cubicBezTo>
                    <a:pt x="26519" y="25652"/>
                    <a:pt x="27253" y="26386"/>
                    <a:pt x="28154" y="26386"/>
                  </a:cubicBezTo>
                  <a:cubicBezTo>
                    <a:pt x="29021" y="26386"/>
                    <a:pt x="29788" y="25685"/>
                    <a:pt x="29788" y="24785"/>
                  </a:cubicBezTo>
                  <a:lnTo>
                    <a:pt x="29788" y="3202"/>
                  </a:lnTo>
                  <a:lnTo>
                    <a:pt x="41497" y="3202"/>
                  </a:lnTo>
                  <a:lnTo>
                    <a:pt x="52938" y="25385"/>
                  </a:lnTo>
                  <a:cubicBezTo>
                    <a:pt x="53223" y="25955"/>
                    <a:pt x="53796" y="26289"/>
                    <a:pt x="54391" y="26289"/>
                  </a:cubicBezTo>
                  <a:cubicBezTo>
                    <a:pt x="54632" y="26289"/>
                    <a:pt x="54876" y="26234"/>
                    <a:pt x="55106" y="26119"/>
                  </a:cubicBezTo>
                  <a:cubicBezTo>
                    <a:pt x="55907" y="25685"/>
                    <a:pt x="56174" y="24718"/>
                    <a:pt x="55807" y="23951"/>
                  </a:cubicBezTo>
                  <a:lnTo>
                    <a:pt x="45133" y="3269"/>
                  </a:lnTo>
                  <a:lnTo>
                    <a:pt x="45366" y="3269"/>
                  </a:lnTo>
                  <a:cubicBezTo>
                    <a:pt x="46267" y="3269"/>
                    <a:pt x="47001" y="2535"/>
                    <a:pt x="47001" y="1635"/>
                  </a:cubicBezTo>
                  <a:cubicBezTo>
                    <a:pt x="47001" y="767"/>
                    <a:pt x="46300" y="0"/>
                    <a:pt x="45366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590;p32"/>
            <p:cNvSpPr/>
            <p:nvPr/>
          </p:nvSpPr>
          <p:spPr>
            <a:xfrm flipH="1">
              <a:off x="8817767" y="5372041"/>
              <a:ext cx="121474" cy="826546"/>
            </a:xfrm>
            <a:custGeom>
              <a:avLst/>
              <a:gdLst/>
              <a:ahLst/>
              <a:cxnLst/>
              <a:rect l="l" t="t" r="r" b="b"/>
              <a:pathLst>
                <a:path w="3270" h="22250" extrusionOk="0">
                  <a:moveTo>
                    <a:pt x="3269" y="0"/>
                  </a:moveTo>
                  <a:lnTo>
                    <a:pt x="0" y="1568"/>
                  </a:lnTo>
                  <a:lnTo>
                    <a:pt x="0" y="20615"/>
                  </a:lnTo>
                  <a:lnTo>
                    <a:pt x="34" y="20615"/>
                  </a:lnTo>
                  <a:cubicBezTo>
                    <a:pt x="34" y="21482"/>
                    <a:pt x="734" y="22249"/>
                    <a:pt x="1635" y="22249"/>
                  </a:cubicBezTo>
                  <a:cubicBezTo>
                    <a:pt x="2535" y="22249"/>
                    <a:pt x="3269" y="21549"/>
                    <a:pt x="3269" y="20615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591;p32"/>
            <p:cNvSpPr/>
            <p:nvPr/>
          </p:nvSpPr>
          <p:spPr>
            <a:xfrm flipH="1">
              <a:off x="7837606" y="5078201"/>
              <a:ext cx="913287" cy="971545"/>
            </a:xfrm>
            <a:custGeom>
              <a:avLst/>
              <a:gdLst/>
              <a:ahLst/>
              <a:cxnLst/>
              <a:rect l="l" t="t" r="r" b="b"/>
              <a:pathLst>
                <a:path w="24585" h="26290" extrusionOk="0">
                  <a:moveTo>
                    <a:pt x="6572" y="1"/>
                  </a:moveTo>
                  <a:lnTo>
                    <a:pt x="0" y="3270"/>
                  </a:lnTo>
                  <a:lnTo>
                    <a:pt x="9874" y="3270"/>
                  </a:lnTo>
                  <a:lnTo>
                    <a:pt x="9874" y="3236"/>
                  </a:lnTo>
                  <a:lnTo>
                    <a:pt x="21282" y="25419"/>
                  </a:lnTo>
                  <a:cubicBezTo>
                    <a:pt x="21590" y="25964"/>
                    <a:pt x="22167" y="26290"/>
                    <a:pt x="22751" y="26290"/>
                  </a:cubicBezTo>
                  <a:cubicBezTo>
                    <a:pt x="22989" y="26290"/>
                    <a:pt x="23228" y="26235"/>
                    <a:pt x="23451" y="26119"/>
                  </a:cubicBezTo>
                  <a:cubicBezTo>
                    <a:pt x="24251" y="25686"/>
                    <a:pt x="24585" y="24752"/>
                    <a:pt x="24184" y="23951"/>
                  </a:cubicBezTo>
                  <a:lnTo>
                    <a:pt x="13510" y="3270"/>
                  </a:lnTo>
                  <a:lnTo>
                    <a:pt x="13744" y="3270"/>
                  </a:lnTo>
                  <a:cubicBezTo>
                    <a:pt x="14611" y="3270"/>
                    <a:pt x="15378" y="2569"/>
                    <a:pt x="15378" y="1635"/>
                  </a:cubicBezTo>
                  <a:cubicBezTo>
                    <a:pt x="15378" y="768"/>
                    <a:pt x="14678" y="1"/>
                    <a:pt x="1374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592;p32"/>
            <p:cNvSpPr/>
            <p:nvPr/>
          </p:nvSpPr>
          <p:spPr>
            <a:xfrm flipH="1">
              <a:off x="9591005" y="5611201"/>
              <a:ext cx="332141" cy="442508"/>
            </a:xfrm>
            <a:custGeom>
              <a:avLst/>
              <a:gdLst/>
              <a:ahLst/>
              <a:cxnLst/>
              <a:rect l="l" t="t" r="r" b="b"/>
              <a:pathLst>
                <a:path w="8941" h="11912" extrusionOk="0">
                  <a:moveTo>
                    <a:pt x="8940" y="0"/>
                  </a:moveTo>
                  <a:lnTo>
                    <a:pt x="4070" y="2435"/>
                  </a:lnTo>
                  <a:lnTo>
                    <a:pt x="401" y="9507"/>
                  </a:lnTo>
                  <a:cubicBezTo>
                    <a:pt x="1" y="10341"/>
                    <a:pt x="301" y="11308"/>
                    <a:pt x="1101" y="11742"/>
                  </a:cubicBezTo>
                  <a:cubicBezTo>
                    <a:pt x="1332" y="11857"/>
                    <a:pt x="1579" y="11912"/>
                    <a:pt x="1822" y="11912"/>
                  </a:cubicBezTo>
                  <a:cubicBezTo>
                    <a:pt x="2425" y="11912"/>
                    <a:pt x="3008" y="11578"/>
                    <a:pt x="3270" y="11008"/>
                  </a:cubicBezTo>
                  <a:lnTo>
                    <a:pt x="8940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593;p32"/>
            <p:cNvSpPr/>
            <p:nvPr/>
          </p:nvSpPr>
          <p:spPr>
            <a:xfrm flipH="1">
              <a:off x="9478260" y="4688033"/>
              <a:ext cx="1479573" cy="1491980"/>
            </a:xfrm>
            <a:custGeom>
              <a:avLst/>
              <a:gdLst/>
              <a:ahLst/>
              <a:cxnLst/>
              <a:rect l="l" t="t" r="r" b="b"/>
              <a:pathLst>
                <a:path w="39829" h="40163" extrusionOk="0">
                  <a:moveTo>
                    <a:pt x="16245" y="0"/>
                  </a:moveTo>
                  <a:lnTo>
                    <a:pt x="16245" y="2935"/>
                  </a:lnTo>
                  <a:lnTo>
                    <a:pt x="1168" y="34591"/>
                  </a:lnTo>
                  <a:cubicBezTo>
                    <a:pt x="0" y="37027"/>
                    <a:pt x="1435" y="40162"/>
                    <a:pt x="3836" y="40162"/>
                  </a:cubicBezTo>
                  <a:lnTo>
                    <a:pt x="36059" y="40162"/>
                  </a:lnTo>
                  <a:cubicBezTo>
                    <a:pt x="38394" y="40162"/>
                    <a:pt x="39829" y="37093"/>
                    <a:pt x="38695" y="34591"/>
                  </a:cubicBezTo>
                  <a:lnTo>
                    <a:pt x="23417" y="2569"/>
                  </a:lnTo>
                  <a:lnTo>
                    <a:pt x="23417" y="0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594;p32"/>
            <p:cNvSpPr/>
            <p:nvPr/>
          </p:nvSpPr>
          <p:spPr>
            <a:xfrm flipH="1">
              <a:off x="9534205" y="5297671"/>
              <a:ext cx="1370357" cy="839139"/>
            </a:xfrm>
            <a:custGeom>
              <a:avLst/>
              <a:gdLst/>
              <a:ahLst/>
              <a:cxnLst/>
              <a:rect l="l" t="t" r="r" b="b"/>
              <a:pathLst>
                <a:path w="36889" h="22589" extrusionOk="0">
                  <a:moveTo>
                    <a:pt x="9908" y="1"/>
                  </a:moveTo>
                  <a:lnTo>
                    <a:pt x="1502" y="17547"/>
                  </a:lnTo>
                  <a:cubicBezTo>
                    <a:pt x="1" y="20082"/>
                    <a:pt x="1235" y="22584"/>
                    <a:pt x="3937" y="22584"/>
                  </a:cubicBezTo>
                  <a:lnTo>
                    <a:pt x="33024" y="22584"/>
                  </a:lnTo>
                  <a:cubicBezTo>
                    <a:pt x="33089" y="22587"/>
                    <a:pt x="33153" y="22589"/>
                    <a:pt x="33217" y="22589"/>
                  </a:cubicBezTo>
                  <a:cubicBezTo>
                    <a:pt x="35597" y="22589"/>
                    <a:pt x="36889" y="20178"/>
                    <a:pt x="35459" y="17547"/>
                  </a:cubicBezTo>
                  <a:lnTo>
                    <a:pt x="27087" y="1"/>
                  </a:lnTo>
                  <a:close/>
                </a:path>
              </a:pathLst>
            </a:custGeom>
            <a:solidFill>
              <a:srgbClr val="3C8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595;p32"/>
            <p:cNvSpPr/>
            <p:nvPr/>
          </p:nvSpPr>
          <p:spPr>
            <a:xfrm flipH="1">
              <a:off x="10519714" y="5639394"/>
              <a:ext cx="124526" cy="124526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0" y="835"/>
                    <a:pt x="0" y="1835"/>
                  </a:cubicBezTo>
                  <a:cubicBezTo>
                    <a:pt x="0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01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596;p32"/>
            <p:cNvSpPr/>
            <p:nvPr/>
          </p:nvSpPr>
          <p:spPr>
            <a:xfrm flipH="1">
              <a:off x="10269205" y="5416792"/>
              <a:ext cx="78085" cy="77082"/>
            </a:xfrm>
            <a:custGeom>
              <a:avLst/>
              <a:gdLst/>
              <a:ahLst/>
              <a:cxnLst/>
              <a:rect l="l" t="t" r="r" b="b"/>
              <a:pathLst>
                <a:path w="2102" h="2075" extrusionOk="0">
                  <a:moveTo>
                    <a:pt x="1169" y="1"/>
                  </a:moveTo>
                  <a:cubicBezTo>
                    <a:pt x="1136" y="1"/>
                    <a:pt x="1102" y="2"/>
                    <a:pt x="1067" y="7"/>
                  </a:cubicBezTo>
                  <a:cubicBezTo>
                    <a:pt x="467" y="7"/>
                    <a:pt x="0" y="440"/>
                    <a:pt x="0" y="1041"/>
                  </a:cubicBezTo>
                  <a:cubicBezTo>
                    <a:pt x="0" y="1608"/>
                    <a:pt x="467" y="2075"/>
                    <a:pt x="1067" y="2075"/>
                  </a:cubicBezTo>
                  <a:cubicBezTo>
                    <a:pt x="1635" y="2075"/>
                    <a:pt x="2102" y="1608"/>
                    <a:pt x="2102" y="1041"/>
                  </a:cubicBezTo>
                  <a:cubicBezTo>
                    <a:pt x="2102" y="476"/>
                    <a:pt x="1689" y="1"/>
                    <a:pt x="1169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597;p32"/>
            <p:cNvSpPr/>
            <p:nvPr/>
          </p:nvSpPr>
          <p:spPr>
            <a:xfrm flipH="1">
              <a:off x="10177401" y="5710583"/>
              <a:ext cx="118443" cy="118443"/>
            </a:xfrm>
            <a:custGeom>
              <a:avLst/>
              <a:gdLst/>
              <a:ahLst/>
              <a:cxnLst/>
              <a:rect l="l" t="t" r="r" b="b"/>
              <a:pathLst>
                <a:path w="3737" h="3737" extrusionOk="0">
                  <a:moveTo>
                    <a:pt x="1868" y="1"/>
                  </a:moveTo>
                  <a:cubicBezTo>
                    <a:pt x="834" y="1"/>
                    <a:pt x="0" y="835"/>
                    <a:pt x="0" y="1869"/>
                  </a:cubicBezTo>
                  <a:cubicBezTo>
                    <a:pt x="0" y="2903"/>
                    <a:pt x="834" y="3737"/>
                    <a:pt x="1868" y="3737"/>
                  </a:cubicBezTo>
                  <a:cubicBezTo>
                    <a:pt x="2902" y="3737"/>
                    <a:pt x="3736" y="2903"/>
                    <a:pt x="3736" y="1869"/>
                  </a:cubicBezTo>
                  <a:cubicBezTo>
                    <a:pt x="3736" y="868"/>
                    <a:pt x="2902" y="34"/>
                    <a:pt x="1868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598;p32"/>
            <p:cNvSpPr/>
            <p:nvPr/>
          </p:nvSpPr>
          <p:spPr>
            <a:xfrm flipH="1">
              <a:off x="9478260" y="4688033"/>
              <a:ext cx="721231" cy="1491980"/>
            </a:xfrm>
            <a:custGeom>
              <a:avLst/>
              <a:gdLst/>
              <a:ahLst/>
              <a:cxnLst/>
              <a:rect l="l" t="t" r="r" b="b"/>
              <a:pathLst>
                <a:path w="19415" h="40163" extrusionOk="0">
                  <a:moveTo>
                    <a:pt x="1" y="0"/>
                  </a:moveTo>
                  <a:lnTo>
                    <a:pt x="7106" y="40162"/>
                  </a:lnTo>
                  <a:lnTo>
                    <a:pt x="15612" y="40162"/>
                  </a:lnTo>
                  <a:cubicBezTo>
                    <a:pt x="17980" y="40162"/>
                    <a:pt x="19415" y="37093"/>
                    <a:pt x="18281" y="34591"/>
                  </a:cubicBezTo>
                  <a:lnTo>
                    <a:pt x="3003" y="2569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599;p32"/>
            <p:cNvSpPr/>
            <p:nvPr/>
          </p:nvSpPr>
          <p:spPr>
            <a:xfrm flipH="1">
              <a:off x="10014791" y="4628522"/>
              <a:ext cx="407738" cy="80611"/>
            </a:xfrm>
            <a:custGeom>
              <a:avLst/>
              <a:gdLst/>
              <a:ahLst/>
              <a:cxnLst/>
              <a:rect l="l" t="t" r="r" b="b"/>
              <a:pathLst>
                <a:path w="10976" h="2170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cubicBezTo>
                    <a:pt x="1" y="1669"/>
                    <a:pt x="501" y="2169"/>
                    <a:pt x="1135" y="2169"/>
                  </a:cubicBezTo>
                  <a:lnTo>
                    <a:pt x="9874" y="2169"/>
                  </a:lnTo>
                  <a:cubicBezTo>
                    <a:pt x="10508" y="2169"/>
                    <a:pt x="10975" y="1669"/>
                    <a:pt x="10975" y="1068"/>
                  </a:cubicBezTo>
                  <a:cubicBezTo>
                    <a:pt x="10975" y="435"/>
                    <a:pt x="10475" y="1"/>
                    <a:pt x="9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600;p32"/>
            <p:cNvSpPr/>
            <p:nvPr/>
          </p:nvSpPr>
          <p:spPr>
            <a:xfrm flipH="1">
              <a:off x="10014791" y="4628522"/>
              <a:ext cx="183437" cy="81837"/>
            </a:xfrm>
            <a:custGeom>
              <a:avLst/>
              <a:gdLst/>
              <a:ahLst/>
              <a:cxnLst/>
              <a:rect l="l" t="t" r="r" b="b"/>
              <a:pathLst>
                <a:path w="4938" h="2203" extrusionOk="0">
                  <a:moveTo>
                    <a:pt x="0" y="1"/>
                  </a:moveTo>
                  <a:lnTo>
                    <a:pt x="0" y="2202"/>
                  </a:lnTo>
                  <a:lnTo>
                    <a:pt x="3836" y="2202"/>
                  </a:lnTo>
                  <a:cubicBezTo>
                    <a:pt x="4437" y="2169"/>
                    <a:pt x="4937" y="1669"/>
                    <a:pt x="4937" y="1068"/>
                  </a:cubicBezTo>
                  <a:cubicBezTo>
                    <a:pt x="4937" y="435"/>
                    <a:pt x="4437" y="1"/>
                    <a:pt x="383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601;p32"/>
            <p:cNvSpPr/>
            <p:nvPr/>
          </p:nvSpPr>
          <p:spPr>
            <a:xfrm flipH="1">
              <a:off x="10603402" y="6118607"/>
              <a:ext cx="928146" cy="519888"/>
            </a:xfrm>
            <a:custGeom>
              <a:avLst/>
              <a:gdLst/>
              <a:ahLst/>
              <a:cxnLst/>
              <a:rect l="l" t="t" r="r" b="b"/>
              <a:pathLst>
                <a:path w="24985" h="13995" extrusionOk="0">
                  <a:moveTo>
                    <a:pt x="20685" y="0"/>
                  </a:moveTo>
                  <a:cubicBezTo>
                    <a:pt x="20210" y="0"/>
                    <a:pt x="19749" y="59"/>
                    <a:pt x="19347" y="184"/>
                  </a:cubicBezTo>
                  <a:cubicBezTo>
                    <a:pt x="15378" y="1285"/>
                    <a:pt x="13343" y="2619"/>
                    <a:pt x="7672" y="6456"/>
                  </a:cubicBezTo>
                  <a:cubicBezTo>
                    <a:pt x="2702" y="9791"/>
                    <a:pt x="1301" y="13194"/>
                    <a:pt x="367" y="13694"/>
                  </a:cubicBezTo>
                  <a:cubicBezTo>
                    <a:pt x="0" y="13928"/>
                    <a:pt x="1434" y="13961"/>
                    <a:pt x="4036" y="13994"/>
                  </a:cubicBezTo>
                  <a:cubicBezTo>
                    <a:pt x="7739" y="13994"/>
                    <a:pt x="8940" y="13494"/>
                    <a:pt x="10508" y="12860"/>
                  </a:cubicBezTo>
                  <a:cubicBezTo>
                    <a:pt x="15378" y="10925"/>
                    <a:pt x="20648" y="7623"/>
                    <a:pt x="21782" y="6489"/>
                  </a:cubicBezTo>
                  <a:cubicBezTo>
                    <a:pt x="23817" y="4454"/>
                    <a:pt x="24985" y="2786"/>
                    <a:pt x="24117" y="1319"/>
                  </a:cubicBezTo>
                  <a:cubicBezTo>
                    <a:pt x="23643" y="519"/>
                    <a:pt x="22102" y="0"/>
                    <a:pt x="20685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02;p32"/>
            <p:cNvSpPr/>
            <p:nvPr/>
          </p:nvSpPr>
          <p:spPr>
            <a:xfrm flipH="1">
              <a:off x="10505257" y="6136030"/>
              <a:ext cx="929669" cy="458259"/>
            </a:xfrm>
            <a:custGeom>
              <a:avLst/>
              <a:gdLst/>
              <a:ahLst/>
              <a:cxnLst/>
              <a:rect l="l" t="t" r="r" b="b"/>
              <a:pathLst>
                <a:path w="25026" h="12336" extrusionOk="0">
                  <a:moveTo>
                    <a:pt x="24711" y="0"/>
                  </a:moveTo>
                  <a:cubicBezTo>
                    <a:pt x="24684" y="0"/>
                    <a:pt x="24653" y="5"/>
                    <a:pt x="24618" y="16"/>
                  </a:cubicBezTo>
                  <a:cubicBezTo>
                    <a:pt x="23017" y="516"/>
                    <a:pt x="22750" y="383"/>
                    <a:pt x="8607" y="7688"/>
                  </a:cubicBezTo>
                  <a:cubicBezTo>
                    <a:pt x="7273" y="8355"/>
                    <a:pt x="1" y="12124"/>
                    <a:pt x="68" y="12324"/>
                  </a:cubicBezTo>
                  <a:cubicBezTo>
                    <a:pt x="70" y="12332"/>
                    <a:pt x="80" y="12335"/>
                    <a:pt x="97" y="12335"/>
                  </a:cubicBezTo>
                  <a:cubicBezTo>
                    <a:pt x="460" y="12335"/>
                    <a:pt x="4109" y="10587"/>
                    <a:pt x="8674" y="8288"/>
                  </a:cubicBezTo>
                  <a:cubicBezTo>
                    <a:pt x="17914" y="3518"/>
                    <a:pt x="21917" y="1517"/>
                    <a:pt x="24785" y="649"/>
                  </a:cubicBezTo>
                  <a:cubicBezTo>
                    <a:pt x="24877" y="649"/>
                    <a:pt x="25026" y="0"/>
                    <a:pt x="2471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03;p32"/>
            <p:cNvSpPr/>
            <p:nvPr/>
          </p:nvSpPr>
          <p:spPr>
            <a:xfrm flipH="1">
              <a:off x="11744667" y="5582671"/>
              <a:ext cx="662983" cy="383554"/>
            </a:xfrm>
            <a:custGeom>
              <a:avLst/>
              <a:gdLst/>
              <a:ahLst/>
              <a:cxnLst/>
              <a:rect l="l" t="t" r="r" b="b"/>
              <a:pathLst>
                <a:path w="17847" h="10325" extrusionOk="0">
                  <a:moveTo>
                    <a:pt x="3036" y="1"/>
                  </a:moveTo>
                  <a:cubicBezTo>
                    <a:pt x="1035" y="1"/>
                    <a:pt x="1" y="34"/>
                    <a:pt x="234" y="201"/>
                  </a:cubicBezTo>
                  <a:cubicBezTo>
                    <a:pt x="901" y="568"/>
                    <a:pt x="1668" y="3070"/>
                    <a:pt x="5104" y="5572"/>
                  </a:cubicBezTo>
                  <a:cubicBezTo>
                    <a:pt x="9040" y="8407"/>
                    <a:pt x="10441" y="9408"/>
                    <a:pt x="13377" y="10242"/>
                  </a:cubicBezTo>
                  <a:cubicBezTo>
                    <a:pt x="13622" y="10298"/>
                    <a:pt x="13899" y="10324"/>
                    <a:pt x="14190" y="10324"/>
                  </a:cubicBezTo>
                  <a:cubicBezTo>
                    <a:pt x="15285" y="10324"/>
                    <a:pt x="16572" y="9947"/>
                    <a:pt x="17046" y="9341"/>
                  </a:cubicBezTo>
                  <a:cubicBezTo>
                    <a:pt x="17847" y="8240"/>
                    <a:pt x="17079" y="7039"/>
                    <a:pt x="15712" y="5538"/>
                  </a:cubicBezTo>
                  <a:cubicBezTo>
                    <a:pt x="14945" y="4704"/>
                    <a:pt x="11275" y="2236"/>
                    <a:pt x="7773" y="835"/>
                  </a:cubicBezTo>
                  <a:cubicBezTo>
                    <a:pt x="6672" y="368"/>
                    <a:pt x="5838" y="1"/>
                    <a:pt x="30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04;p32"/>
            <p:cNvSpPr/>
            <p:nvPr/>
          </p:nvSpPr>
          <p:spPr>
            <a:xfrm flipH="1">
              <a:off x="11679509" y="5613318"/>
              <a:ext cx="659974" cy="339422"/>
            </a:xfrm>
            <a:custGeom>
              <a:avLst/>
              <a:gdLst/>
              <a:ahLst/>
              <a:cxnLst/>
              <a:rect l="l" t="t" r="r" b="b"/>
              <a:pathLst>
                <a:path w="17766" h="9137" extrusionOk="0">
                  <a:moveTo>
                    <a:pt x="97" y="1"/>
                  </a:moveTo>
                  <a:cubicBezTo>
                    <a:pt x="82" y="1"/>
                    <a:pt x="71" y="4"/>
                    <a:pt x="67" y="10"/>
                  </a:cubicBezTo>
                  <a:cubicBezTo>
                    <a:pt x="0" y="110"/>
                    <a:pt x="5171" y="2912"/>
                    <a:pt x="6105" y="3412"/>
                  </a:cubicBezTo>
                  <a:cubicBezTo>
                    <a:pt x="16112" y="8883"/>
                    <a:pt x="16345" y="8749"/>
                    <a:pt x="17513" y="9116"/>
                  </a:cubicBezTo>
                  <a:cubicBezTo>
                    <a:pt x="17541" y="9130"/>
                    <a:pt x="17565" y="9137"/>
                    <a:pt x="17586" y="9137"/>
                  </a:cubicBezTo>
                  <a:cubicBezTo>
                    <a:pt x="17766" y="9137"/>
                    <a:pt x="17709" y="8683"/>
                    <a:pt x="17679" y="8683"/>
                  </a:cubicBezTo>
                  <a:cubicBezTo>
                    <a:pt x="15545" y="8016"/>
                    <a:pt x="12709" y="6548"/>
                    <a:pt x="6171" y="3012"/>
                  </a:cubicBezTo>
                  <a:cubicBezTo>
                    <a:pt x="2990" y="1294"/>
                    <a:pt x="415" y="1"/>
                    <a:pt x="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05;p32"/>
            <p:cNvSpPr/>
            <p:nvPr/>
          </p:nvSpPr>
          <p:spPr>
            <a:xfrm flipH="1">
              <a:off x="9918168" y="5726435"/>
              <a:ext cx="2454785" cy="488535"/>
            </a:xfrm>
            <a:custGeom>
              <a:avLst/>
              <a:gdLst/>
              <a:ahLst/>
              <a:cxnLst/>
              <a:rect l="l" t="t" r="r" b="b"/>
              <a:pathLst>
                <a:path w="66081" h="13151" extrusionOk="0">
                  <a:moveTo>
                    <a:pt x="473" y="1"/>
                  </a:moveTo>
                  <a:cubicBezTo>
                    <a:pt x="376" y="1"/>
                    <a:pt x="318" y="20"/>
                    <a:pt x="301" y="61"/>
                  </a:cubicBezTo>
                  <a:cubicBezTo>
                    <a:pt x="1" y="728"/>
                    <a:pt x="12309" y="4597"/>
                    <a:pt x="24852" y="8100"/>
                  </a:cubicBezTo>
                  <a:cubicBezTo>
                    <a:pt x="29649" y="9417"/>
                    <a:pt x="52750" y="13151"/>
                    <a:pt x="62792" y="13151"/>
                  </a:cubicBezTo>
                  <a:cubicBezTo>
                    <a:pt x="63433" y="13151"/>
                    <a:pt x="64020" y="13135"/>
                    <a:pt x="64547" y="13103"/>
                  </a:cubicBezTo>
                  <a:cubicBezTo>
                    <a:pt x="66081" y="13003"/>
                    <a:pt x="65180" y="11569"/>
                    <a:pt x="64647" y="11502"/>
                  </a:cubicBezTo>
                  <a:cubicBezTo>
                    <a:pt x="57642" y="10735"/>
                    <a:pt x="45967" y="11502"/>
                    <a:pt x="25886" y="7233"/>
                  </a:cubicBezTo>
                  <a:cubicBezTo>
                    <a:pt x="11802" y="4172"/>
                    <a:pt x="1899" y="1"/>
                    <a:pt x="473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06;p32"/>
            <p:cNvSpPr/>
            <p:nvPr/>
          </p:nvSpPr>
          <p:spPr>
            <a:xfrm flipH="1">
              <a:off x="10577399" y="5448529"/>
              <a:ext cx="919453" cy="642477"/>
            </a:xfrm>
            <a:custGeom>
              <a:avLst/>
              <a:gdLst/>
              <a:ahLst/>
              <a:cxnLst/>
              <a:rect l="l" t="t" r="r" b="b"/>
              <a:pathLst>
                <a:path w="24751" h="17295" extrusionOk="0">
                  <a:moveTo>
                    <a:pt x="703" y="0"/>
                  </a:moveTo>
                  <a:cubicBezTo>
                    <a:pt x="556" y="0"/>
                    <a:pt x="445" y="36"/>
                    <a:pt x="367" y="109"/>
                  </a:cubicBezTo>
                  <a:cubicBezTo>
                    <a:pt x="0" y="443"/>
                    <a:pt x="600" y="1210"/>
                    <a:pt x="1835" y="3779"/>
                  </a:cubicBezTo>
                  <a:cubicBezTo>
                    <a:pt x="3569" y="7315"/>
                    <a:pt x="3402" y="7815"/>
                    <a:pt x="4203" y="9216"/>
                  </a:cubicBezTo>
                  <a:cubicBezTo>
                    <a:pt x="6872" y="13986"/>
                    <a:pt x="12876" y="15721"/>
                    <a:pt x="14510" y="16221"/>
                  </a:cubicBezTo>
                  <a:cubicBezTo>
                    <a:pt x="16300" y="16758"/>
                    <a:pt x="18954" y="17295"/>
                    <a:pt x="21033" y="17295"/>
                  </a:cubicBezTo>
                  <a:cubicBezTo>
                    <a:pt x="22442" y="17295"/>
                    <a:pt x="23586" y="17048"/>
                    <a:pt x="24017" y="16388"/>
                  </a:cubicBezTo>
                  <a:cubicBezTo>
                    <a:pt x="24751" y="15220"/>
                    <a:pt x="22916" y="13219"/>
                    <a:pt x="21716" y="11885"/>
                  </a:cubicBezTo>
                  <a:cubicBezTo>
                    <a:pt x="18747" y="8682"/>
                    <a:pt x="16078" y="7848"/>
                    <a:pt x="9540" y="4446"/>
                  </a:cubicBezTo>
                  <a:cubicBezTo>
                    <a:pt x="4566" y="1812"/>
                    <a:pt x="1747" y="0"/>
                    <a:pt x="703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07;p32"/>
            <p:cNvSpPr/>
            <p:nvPr/>
          </p:nvSpPr>
          <p:spPr>
            <a:xfrm flipH="1">
              <a:off x="10506557" y="5538985"/>
              <a:ext cx="906043" cy="632484"/>
            </a:xfrm>
            <a:custGeom>
              <a:avLst/>
              <a:gdLst/>
              <a:ahLst/>
              <a:cxnLst/>
              <a:rect l="l" t="t" r="r" b="b"/>
              <a:pathLst>
                <a:path w="24390" h="17026" extrusionOk="0">
                  <a:moveTo>
                    <a:pt x="160" y="1"/>
                  </a:moveTo>
                  <a:cubicBezTo>
                    <a:pt x="147" y="1"/>
                    <a:pt x="138" y="4"/>
                    <a:pt x="134" y="9"/>
                  </a:cubicBezTo>
                  <a:cubicBezTo>
                    <a:pt x="0" y="176"/>
                    <a:pt x="3503" y="2244"/>
                    <a:pt x="8240" y="5513"/>
                  </a:cubicBezTo>
                  <a:cubicBezTo>
                    <a:pt x="17413" y="11918"/>
                    <a:pt x="21282" y="14720"/>
                    <a:pt x="23517" y="17022"/>
                  </a:cubicBezTo>
                  <a:cubicBezTo>
                    <a:pt x="23523" y="17024"/>
                    <a:pt x="23534" y="17026"/>
                    <a:pt x="23549" y="17026"/>
                  </a:cubicBezTo>
                  <a:cubicBezTo>
                    <a:pt x="23715" y="17026"/>
                    <a:pt x="24390" y="16858"/>
                    <a:pt x="24084" y="16521"/>
                  </a:cubicBezTo>
                  <a:cubicBezTo>
                    <a:pt x="22783" y="15220"/>
                    <a:pt x="22817" y="14887"/>
                    <a:pt x="8807" y="5113"/>
                  </a:cubicBezTo>
                  <a:cubicBezTo>
                    <a:pt x="7506" y="4268"/>
                    <a:pt x="661" y="1"/>
                    <a:pt x="16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08;p32"/>
            <p:cNvSpPr/>
            <p:nvPr/>
          </p:nvSpPr>
          <p:spPr>
            <a:xfrm flipH="1">
              <a:off x="11297329" y="5454250"/>
              <a:ext cx="672901" cy="530141"/>
            </a:xfrm>
            <a:custGeom>
              <a:avLst/>
              <a:gdLst/>
              <a:ahLst/>
              <a:cxnLst/>
              <a:rect l="l" t="t" r="r" b="b"/>
              <a:pathLst>
                <a:path w="18114" h="14271" extrusionOk="0">
                  <a:moveTo>
                    <a:pt x="275" y="1"/>
                  </a:moveTo>
                  <a:cubicBezTo>
                    <a:pt x="145" y="1"/>
                    <a:pt x="91" y="18"/>
                    <a:pt x="134" y="55"/>
                  </a:cubicBezTo>
                  <a:cubicBezTo>
                    <a:pt x="701" y="656"/>
                    <a:pt x="1" y="3725"/>
                    <a:pt x="2703" y="7194"/>
                  </a:cubicBezTo>
                  <a:cubicBezTo>
                    <a:pt x="5838" y="11197"/>
                    <a:pt x="8373" y="11330"/>
                    <a:pt x="11609" y="13232"/>
                  </a:cubicBezTo>
                  <a:cubicBezTo>
                    <a:pt x="12603" y="13833"/>
                    <a:pt x="13802" y="14271"/>
                    <a:pt x="14901" y="14271"/>
                  </a:cubicBezTo>
                  <a:cubicBezTo>
                    <a:pt x="15203" y="14271"/>
                    <a:pt x="15498" y="14238"/>
                    <a:pt x="15779" y="14166"/>
                  </a:cubicBezTo>
                  <a:cubicBezTo>
                    <a:pt x="17580" y="13665"/>
                    <a:pt x="18114" y="12398"/>
                    <a:pt x="17413" y="10630"/>
                  </a:cubicBezTo>
                  <a:cubicBezTo>
                    <a:pt x="17013" y="9629"/>
                    <a:pt x="15678" y="7161"/>
                    <a:pt x="12143" y="4459"/>
                  </a:cubicBezTo>
                  <a:cubicBezTo>
                    <a:pt x="10975" y="3558"/>
                    <a:pt x="9641" y="2491"/>
                    <a:pt x="5972" y="1223"/>
                  </a:cubicBezTo>
                  <a:cubicBezTo>
                    <a:pt x="3784" y="494"/>
                    <a:pt x="961" y="1"/>
                    <a:pt x="27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09;p32"/>
            <p:cNvSpPr/>
            <p:nvPr/>
          </p:nvSpPr>
          <p:spPr>
            <a:xfrm flipH="1">
              <a:off x="11266571" y="5502134"/>
              <a:ext cx="647900" cy="535973"/>
            </a:xfrm>
            <a:custGeom>
              <a:avLst/>
              <a:gdLst/>
              <a:ahLst/>
              <a:cxnLst/>
              <a:rect l="l" t="t" r="r" b="b"/>
              <a:pathLst>
                <a:path w="17441" h="14428" extrusionOk="0">
                  <a:moveTo>
                    <a:pt x="268" y="1"/>
                  </a:moveTo>
                  <a:cubicBezTo>
                    <a:pt x="1" y="67"/>
                    <a:pt x="5771" y="4237"/>
                    <a:pt x="6639" y="5071"/>
                  </a:cubicBezTo>
                  <a:cubicBezTo>
                    <a:pt x="15845" y="13777"/>
                    <a:pt x="15578" y="13544"/>
                    <a:pt x="16813" y="14378"/>
                  </a:cubicBezTo>
                  <a:cubicBezTo>
                    <a:pt x="16877" y="14413"/>
                    <a:pt x="16938" y="14427"/>
                    <a:pt x="16995" y="14427"/>
                  </a:cubicBezTo>
                  <a:cubicBezTo>
                    <a:pt x="17264" y="14427"/>
                    <a:pt x="17441" y="14105"/>
                    <a:pt x="17413" y="14077"/>
                  </a:cubicBezTo>
                  <a:cubicBezTo>
                    <a:pt x="15111" y="12610"/>
                    <a:pt x="13644" y="10575"/>
                    <a:pt x="7339" y="5104"/>
                  </a:cubicBezTo>
                  <a:cubicBezTo>
                    <a:pt x="4104" y="2336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10;p32"/>
            <p:cNvSpPr/>
            <p:nvPr/>
          </p:nvSpPr>
          <p:spPr>
            <a:xfrm flipH="1">
              <a:off x="11043311" y="6013218"/>
              <a:ext cx="1059502" cy="304317"/>
            </a:xfrm>
            <a:custGeom>
              <a:avLst/>
              <a:gdLst/>
              <a:ahLst/>
              <a:cxnLst/>
              <a:rect l="l" t="t" r="r" b="b"/>
              <a:pathLst>
                <a:path w="28521" h="8192" extrusionOk="0">
                  <a:moveTo>
                    <a:pt x="22836" y="1"/>
                  </a:moveTo>
                  <a:cubicBezTo>
                    <a:pt x="21316" y="1"/>
                    <a:pt x="18830" y="281"/>
                    <a:pt x="14511" y="1253"/>
                  </a:cubicBezTo>
                  <a:cubicBezTo>
                    <a:pt x="10241" y="2154"/>
                    <a:pt x="7539" y="3021"/>
                    <a:pt x="5037" y="4089"/>
                  </a:cubicBezTo>
                  <a:cubicBezTo>
                    <a:pt x="3470" y="4689"/>
                    <a:pt x="0" y="6124"/>
                    <a:pt x="201" y="6924"/>
                  </a:cubicBezTo>
                  <a:cubicBezTo>
                    <a:pt x="267" y="7124"/>
                    <a:pt x="567" y="7291"/>
                    <a:pt x="4670" y="7625"/>
                  </a:cubicBezTo>
                  <a:cubicBezTo>
                    <a:pt x="7272" y="7825"/>
                    <a:pt x="9174" y="7925"/>
                    <a:pt x="9174" y="7925"/>
                  </a:cubicBezTo>
                  <a:cubicBezTo>
                    <a:pt x="12976" y="8125"/>
                    <a:pt x="14844" y="8192"/>
                    <a:pt x="14911" y="8192"/>
                  </a:cubicBezTo>
                  <a:cubicBezTo>
                    <a:pt x="18080" y="8192"/>
                    <a:pt x="21516" y="8192"/>
                    <a:pt x="24785" y="6591"/>
                  </a:cubicBezTo>
                  <a:cubicBezTo>
                    <a:pt x="25886" y="6024"/>
                    <a:pt x="28521" y="4756"/>
                    <a:pt x="28487" y="3121"/>
                  </a:cubicBezTo>
                  <a:cubicBezTo>
                    <a:pt x="28421" y="1454"/>
                    <a:pt x="25519" y="453"/>
                    <a:pt x="25052" y="319"/>
                  </a:cubicBezTo>
                  <a:cubicBezTo>
                    <a:pt x="24627" y="173"/>
                    <a:pt x="24028" y="1"/>
                    <a:pt x="228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11;p32"/>
            <p:cNvSpPr/>
            <p:nvPr/>
          </p:nvSpPr>
          <p:spPr>
            <a:xfrm flipH="1">
              <a:off x="10958316" y="6075813"/>
              <a:ext cx="983608" cy="160517"/>
            </a:xfrm>
            <a:custGeom>
              <a:avLst/>
              <a:gdLst/>
              <a:ahLst/>
              <a:cxnLst/>
              <a:rect l="l" t="t" r="r" b="b"/>
              <a:pathLst>
                <a:path w="26478" h="4321" extrusionOk="0">
                  <a:moveTo>
                    <a:pt x="25998" y="1"/>
                  </a:moveTo>
                  <a:cubicBezTo>
                    <a:pt x="25995" y="1"/>
                    <a:pt x="25993" y="1"/>
                    <a:pt x="25991" y="2"/>
                  </a:cubicBezTo>
                  <a:cubicBezTo>
                    <a:pt x="23056" y="969"/>
                    <a:pt x="18753" y="1670"/>
                    <a:pt x="8745" y="3104"/>
                  </a:cubicBezTo>
                  <a:cubicBezTo>
                    <a:pt x="3642" y="3838"/>
                    <a:pt x="6" y="4105"/>
                    <a:pt x="6" y="4272"/>
                  </a:cubicBezTo>
                  <a:cubicBezTo>
                    <a:pt x="1" y="4306"/>
                    <a:pt x="155" y="4321"/>
                    <a:pt x="427" y="4321"/>
                  </a:cubicBezTo>
                  <a:cubicBezTo>
                    <a:pt x="2024" y="4321"/>
                    <a:pt x="7681" y="3804"/>
                    <a:pt x="8879" y="3605"/>
                  </a:cubicBezTo>
                  <a:cubicBezTo>
                    <a:pt x="24190" y="1470"/>
                    <a:pt x="24390" y="1170"/>
                    <a:pt x="26024" y="636"/>
                  </a:cubicBezTo>
                  <a:cubicBezTo>
                    <a:pt x="26477" y="506"/>
                    <a:pt x="26083" y="1"/>
                    <a:pt x="2599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12;p32"/>
            <p:cNvSpPr/>
            <p:nvPr/>
          </p:nvSpPr>
          <p:spPr>
            <a:xfrm flipH="1">
              <a:off x="11754586" y="5800768"/>
              <a:ext cx="763357" cy="258588"/>
            </a:xfrm>
            <a:custGeom>
              <a:avLst/>
              <a:gdLst/>
              <a:ahLst/>
              <a:cxnLst/>
              <a:rect l="l" t="t" r="r" b="b"/>
              <a:pathLst>
                <a:path w="20549" h="6961" extrusionOk="0">
                  <a:moveTo>
                    <a:pt x="11579" y="1"/>
                  </a:moveTo>
                  <a:cubicBezTo>
                    <a:pt x="10266" y="1"/>
                    <a:pt x="8764" y="248"/>
                    <a:pt x="7206" y="1002"/>
                  </a:cubicBezTo>
                  <a:cubicBezTo>
                    <a:pt x="6038" y="1569"/>
                    <a:pt x="5805" y="1969"/>
                    <a:pt x="2903" y="3503"/>
                  </a:cubicBezTo>
                  <a:cubicBezTo>
                    <a:pt x="868" y="4571"/>
                    <a:pt x="101" y="4871"/>
                    <a:pt x="67" y="5205"/>
                  </a:cubicBezTo>
                  <a:cubicBezTo>
                    <a:pt x="1" y="5872"/>
                    <a:pt x="2369" y="5805"/>
                    <a:pt x="6605" y="6239"/>
                  </a:cubicBezTo>
                  <a:cubicBezTo>
                    <a:pt x="9725" y="6599"/>
                    <a:pt x="11508" y="6960"/>
                    <a:pt x="13226" y="6960"/>
                  </a:cubicBezTo>
                  <a:cubicBezTo>
                    <a:pt x="14208" y="6960"/>
                    <a:pt x="15169" y="6842"/>
                    <a:pt x="16346" y="6539"/>
                  </a:cubicBezTo>
                  <a:cubicBezTo>
                    <a:pt x="17680" y="6239"/>
                    <a:pt x="19681" y="5738"/>
                    <a:pt x="20048" y="4671"/>
                  </a:cubicBezTo>
                  <a:cubicBezTo>
                    <a:pt x="20549" y="3203"/>
                    <a:pt x="17680" y="1535"/>
                    <a:pt x="15845" y="835"/>
                  </a:cubicBezTo>
                  <a:cubicBezTo>
                    <a:pt x="15234" y="611"/>
                    <a:pt x="13640" y="1"/>
                    <a:pt x="11579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13;p32"/>
            <p:cNvSpPr/>
            <p:nvPr/>
          </p:nvSpPr>
          <p:spPr>
            <a:xfrm flipH="1">
              <a:off x="11666619" y="5929635"/>
              <a:ext cx="764360" cy="53976"/>
            </a:xfrm>
            <a:custGeom>
              <a:avLst/>
              <a:gdLst/>
              <a:ahLst/>
              <a:cxnLst/>
              <a:rect l="l" t="t" r="r" b="b"/>
              <a:pathLst>
                <a:path w="20576" h="1453" extrusionOk="0">
                  <a:moveTo>
                    <a:pt x="20309" y="1"/>
                  </a:moveTo>
                  <a:lnTo>
                    <a:pt x="20309" y="1"/>
                  </a:lnTo>
                  <a:cubicBezTo>
                    <a:pt x="17974" y="535"/>
                    <a:pt x="14639" y="701"/>
                    <a:pt x="6833" y="1002"/>
                  </a:cubicBezTo>
                  <a:cubicBezTo>
                    <a:pt x="2830" y="1102"/>
                    <a:pt x="61" y="1035"/>
                    <a:pt x="28" y="1168"/>
                  </a:cubicBezTo>
                  <a:cubicBezTo>
                    <a:pt x="1" y="1333"/>
                    <a:pt x="3881" y="1453"/>
                    <a:pt x="5888" y="1453"/>
                  </a:cubicBezTo>
                  <a:cubicBezTo>
                    <a:pt x="6320" y="1453"/>
                    <a:pt x="6665" y="1447"/>
                    <a:pt x="6866" y="1435"/>
                  </a:cubicBezTo>
                  <a:cubicBezTo>
                    <a:pt x="18741" y="1035"/>
                    <a:pt x="18908" y="835"/>
                    <a:pt x="20243" y="535"/>
                  </a:cubicBezTo>
                  <a:cubicBezTo>
                    <a:pt x="20576" y="435"/>
                    <a:pt x="20343" y="1"/>
                    <a:pt x="20309" y="1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14;p32"/>
            <p:cNvSpPr/>
            <p:nvPr/>
          </p:nvSpPr>
          <p:spPr>
            <a:xfrm flipH="1">
              <a:off x="12307238" y="5692964"/>
              <a:ext cx="407738" cy="150524"/>
            </a:xfrm>
            <a:custGeom>
              <a:avLst/>
              <a:gdLst/>
              <a:ahLst/>
              <a:cxnLst/>
              <a:rect l="l" t="t" r="r" b="b"/>
              <a:pathLst>
                <a:path w="10976" h="4052" extrusionOk="0">
                  <a:moveTo>
                    <a:pt x="5526" y="0"/>
                  </a:moveTo>
                  <a:cubicBezTo>
                    <a:pt x="5099" y="0"/>
                    <a:pt x="4613" y="39"/>
                    <a:pt x="4037" y="134"/>
                  </a:cubicBezTo>
                  <a:cubicBezTo>
                    <a:pt x="1769" y="568"/>
                    <a:pt x="601" y="1869"/>
                    <a:pt x="168" y="1902"/>
                  </a:cubicBezTo>
                  <a:cubicBezTo>
                    <a:pt x="1" y="1902"/>
                    <a:pt x="1202" y="2769"/>
                    <a:pt x="2303" y="3270"/>
                  </a:cubicBezTo>
                  <a:cubicBezTo>
                    <a:pt x="3837" y="3937"/>
                    <a:pt x="4704" y="3970"/>
                    <a:pt x="5438" y="4037"/>
                  </a:cubicBezTo>
                  <a:cubicBezTo>
                    <a:pt x="5656" y="4047"/>
                    <a:pt x="5866" y="4052"/>
                    <a:pt x="6069" y="4052"/>
                  </a:cubicBezTo>
                  <a:cubicBezTo>
                    <a:pt x="7886" y="4052"/>
                    <a:pt x="9098" y="3677"/>
                    <a:pt x="9608" y="3437"/>
                  </a:cubicBezTo>
                  <a:cubicBezTo>
                    <a:pt x="10609" y="3036"/>
                    <a:pt x="10975" y="2402"/>
                    <a:pt x="10709" y="1702"/>
                  </a:cubicBezTo>
                  <a:cubicBezTo>
                    <a:pt x="10542" y="1135"/>
                    <a:pt x="9875" y="868"/>
                    <a:pt x="9174" y="735"/>
                  </a:cubicBezTo>
                  <a:cubicBezTo>
                    <a:pt x="7818" y="500"/>
                    <a:pt x="7054" y="0"/>
                    <a:pt x="5526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15;p32"/>
            <p:cNvSpPr/>
            <p:nvPr/>
          </p:nvSpPr>
          <p:spPr>
            <a:xfrm flipH="1">
              <a:off x="12257683" y="5763434"/>
              <a:ext cx="414053" cy="15082"/>
            </a:xfrm>
            <a:custGeom>
              <a:avLst/>
              <a:gdLst/>
              <a:ahLst/>
              <a:cxnLst/>
              <a:rect l="l" t="t" r="r" b="b"/>
              <a:pathLst>
                <a:path w="11146" h="406" extrusionOk="0">
                  <a:moveTo>
                    <a:pt x="10199" y="0"/>
                  </a:moveTo>
                  <a:cubicBezTo>
                    <a:pt x="9565" y="0"/>
                    <a:pt x="8203" y="53"/>
                    <a:pt x="4007" y="205"/>
                  </a:cubicBezTo>
                  <a:cubicBezTo>
                    <a:pt x="3972" y="207"/>
                    <a:pt x="3926" y="208"/>
                    <a:pt x="3872" y="208"/>
                  </a:cubicBezTo>
                  <a:cubicBezTo>
                    <a:pt x="3114" y="208"/>
                    <a:pt x="665" y="28"/>
                    <a:pt x="115" y="28"/>
                  </a:cubicBezTo>
                  <a:cubicBezTo>
                    <a:pt x="40" y="28"/>
                    <a:pt x="1" y="31"/>
                    <a:pt x="4" y="38"/>
                  </a:cubicBezTo>
                  <a:cubicBezTo>
                    <a:pt x="4" y="38"/>
                    <a:pt x="2106" y="405"/>
                    <a:pt x="4207" y="405"/>
                  </a:cubicBezTo>
                  <a:cubicBezTo>
                    <a:pt x="7240" y="405"/>
                    <a:pt x="8755" y="264"/>
                    <a:pt x="9856" y="264"/>
                  </a:cubicBezTo>
                  <a:cubicBezTo>
                    <a:pt x="10269" y="264"/>
                    <a:pt x="10624" y="284"/>
                    <a:pt x="10979" y="339"/>
                  </a:cubicBezTo>
                  <a:cubicBezTo>
                    <a:pt x="11012" y="339"/>
                    <a:pt x="11146" y="72"/>
                    <a:pt x="10912" y="38"/>
                  </a:cubicBezTo>
                  <a:cubicBezTo>
                    <a:pt x="10668" y="15"/>
                    <a:pt x="10538" y="0"/>
                    <a:pt x="10199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16;p32"/>
            <p:cNvSpPr/>
            <p:nvPr/>
          </p:nvSpPr>
          <p:spPr>
            <a:xfrm flipH="1">
              <a:off x="12288664" y="5527729"/>
              <a:ext cx="283774" cy="224932"/>
            </a:xfrm>
            <a:custGeom>
              <a:avLst/>
              <a:gdLst/>
              <a:ahLst/>
              <a:cxnLst/>
              <a:rect l="l" t="t" r="r" b="b"/>
              <a:pathLst>
                <a:path w="7639" h="6055" extrusionOk="0">
                  <a:moveTo>
                    <a:pt x="308" y="0"/>
                  </a:moveTo>
                  <a:cubicBezTo>
                    <a:pt x="285" y="0"/>
                    <a:pt x="273" y="6"/>
                    <a:pt x="267" y="12"/>
                  </a:cubicBezTo>
                  <a:cubicBezTo>
                    <a:pt x="0" y="179"/>
                    <a:pt x="634" y="1180"/>
                    <a:pt x="934" y="1580"/>
                  </a:cubicBezTo>
                  <a:cubicBezTo>
                    <a:pt x="1368" y="2314"/>
                    <a:pt x="1935" y="3014"/>
                    <a:pt x="2869" y="3982"/>
                  </a:cubicBezTo>
                  <a:cubicBezTo>
                    <a:pt x="4637" y="5716"/>
                    <a:pt x="5270" y="5916"/>
                    <a:pt x="5637" y="5983"/>
                  </a:cubicBezTo>
                  <a:cubicBezTo>
                    <a:pt x="5670" y="5999"/>
                    <a:pt x="5943" y="6054"/>
                    <a:pt x="6262" y="6054"/>
                  </a:cubicBezTo>
                  <a:cubicBezTo>
                    <a:pt x="6604" y="6054"/>
                    <a:pt x="6998" y="5991"/>
                    <a:pt x="7205" y="5750"/>
                  </a:cubicBezTo>
                  <a:cubicBezTo>
                    <a:pt x="7639" y="5316"/>
                    <a:pt x="7205" y="4515"/>
                    <a:pt x="7038" y="4182"/>
                  </a:cubicBezTo>
                  <a:cubicBezTo>
                    <a:pt x="6538" y="3181"/>
                    <a:pt x="5537" y="2581"/>
                    <a:pt x="4670" y="2080"/>
                  </a:cubicBezTo>
                  <a:cubicBezTo>
                    <a:pt x="4670" y="2080"/>
                    <a:pt x="4103" y="1814"/>
                    <a:pt x="3002" y="1213"/>
                  </a:cubicBezTo>
                  <a:cubicBezTo>
                    <a:pt x="3002" y="1213"/>
                    <a:pt x="2468" y="913"/>
                    <a:pt x="1668" y="546"/>
                  </a:cubicBezTo>
                  <a:cubicBezTo>
                    <a:pt x="701" y="90"/>
                    <a:pt x="405" y="0"/>
                    <a:pt x="30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17;p32"/>
            <p:cNvSpPr/>
            <p:nvPr/>
          </p:nvSpPr>
          <p:spPr>
            <a:xfrm flipH="1">
              <a:off x="12288664" y="5561608"/>
              <a:ext cx="242912" cy="204500"/>
            </a:xfrm>
            <a:custGeom>
              <a:avLst/>
              <a:gdLst/>
              <a:ahLst/>
              <a:cxnLst/>
              <a:rect l="l" t="t" r="r" b="b"/>
              <a:pathLst>
                <a:path w="6539" h="5505" extrusionOk="0">
                  <a:moveTo>
                    <a:pt x="36" y="0"/>
                  </a:moveTo>
                  <a:cubicBezTo>
                    <a:pt x="35" y="0"/>
                    <a:pt x="35" y="0"/>
                    <a:pt x="34" y="1"/>
                  </a:cubicBezTo>
                  <a:cubicBezTo>
                    <a:pt x="1" y="68"/>
                    <a:pt x="935" y="735"/>
                    <a:pt x="2202" y="1802"/>
                  </a:cubicBezTo>
                  <a:cubicBezTo>
                    <a:pt x="4637" y="3837"/>
                    <a:pt x="5705" y="4771"/>
                    <a:pt x="6272" y="5505"/>
                  </a:cubicBezTo>
                  <a:cubicBezTo>
                    <a:pt x="6272" y="5505"/>
                    <a:pt x="6539" y="5471"/>
                    <a:pt x="6439" y="5338"/>
                  </a:cubicBezTo>
                  <a:cubicBezTo>
                    <a:pt x="6105" y="4938"/>
                    <a:pt x="6172" y="4804"/>
                    <a:pt x="2369" y="1669"/>
                  </a:cubicBezTo>
                  <a:cubicBezTo>
                    <a:pt x="2039" y="1405"/>
                    <a:pt x="112" y="0"/>
                    <a:pt x="36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18;p32"/>
            <p:cNvSpPr/>
            <p:nvPr/>
          </p:nvSpPr>
          <p:spPr>
            <a:xfrm flipH="1">
              <a:off x="10791743" y="5938625"/>
              <a:ext cx="931898" cy="314607"/>
            </a:xfrm>
            <a:custGeom>
              <a:avLst/>
              <a:gdLst/>
              <a:ahLst/>
              <a:cxnLst/>
              <a:rect l="l" t="t" r="r" b="b"/>
              <a:pathLst>
                <a:path w="25086" h="8469" extrusionOk="0">
                  <a:moveTo>
                    <a:pt x="1151" y="1"/>
                  </a:moveTo>
                  <a:cubicBezTo>
                    <a:pt x="343" y="1"/>
                    <a:pt x="251" y="159"/>
                    <a:pt x="167" y="326"/>
                  </a:cubicBezTo>
                  <a:cubicBezTo>
                    <a:pt x="1" y="660"/>
                    <a:pt x="2436" y="860"/>
                    <a:pt x="7973" y="3328"/>
                  </a:cubicBezTo>
                  <a:cubicBezTo>
                    <a:pt x="14011" y="5997"/>
                    <a:pt x="15312" y="8165"/>
                    <a:pt x="20682" y="8465"/>
                  </a:cubicBezTo>
                  <a:cubicBezTo>
                    <a:pt x="20723" y="8467"/>
                    <a:pt x="20764" y="8468"/>
                    <a:pt x="20806" y="8468"/>
                  </a:cubicBezTo>
                  <a:cubicBezTo>
                    <a:pt x="22092" y="8468"/>
                    <a:pt x="24230" y="7508"/>
                    <a:pt x="24585" y="6797"/>
                  </a:cubicBezTo>
                  <a:cubicBezTo>
                    <a:pt x="25085" y="5830"/>
                    <a:pt x="23718" y="4095"/>
                    <a:pt x="21116" y="2861"/>
                  </a:cubicBezTo>
                  <a:cubicBezTo>
                    <a:pt x="17613" y="1227"/>
                    <a:pt x="13844" y="1760"/>
                    <a:pt x="6439" y="626"/>
                  </a:cubicBezTo>
                  <a:cubicBezTo>
                    <a:pt x="3486" y="159"/>
                    <a:pt x="1960" y="1"/>
                    <a:pt x="1151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19;p32"/>
            <p:cNvSpPr/>
            <p:nvPr/>
          </p:nvSpPr>
          <p:spPr>
            <a:xfrm flipH="1">
              <a:off x="10752404" y="5991115"/>
              <a:ext cx="798982" cy="232956"/>
            </a:xfrm>
            <a:custGeom>
              <a:avLst/>
              <a:gdLst/>
              <a:ahLst/>
              <a:cxnLst/>
              <a:rect l="l" t="t" r="r" b="b"/>
              <a:pathLst>
                <a:path w="21508" h="6271" extrusionOk="0">
                  <a:moveTo>
                    <a:pt x="167" y="0"/>
                  </a:moveTo>
                  <a:cubicBezTo>
                    <a:pt x="129" y="0"/>
                    <a:pt x="106" y="5"/>
                    <a:pt x="100" y="14"/>
                  </a:cubicBezTo>
                  <a:cubicBezTo>
                    <a:pt x="0" y="181"/>
                    <a:pt x="6438" y="1615"/>
                    <a:pt x="8707" y="2449"/>
                  </a:cubicBezTo>
                  <a:cubicBezTo>
                    <a:pt x="10374" y="3083"/>
                    <a:pt x="12042" y="3750"/>
                    <a:pt x="15778" y="4550"/>
                  </a:cubicBezTo>
                  <a:cubicBezTo>
                    <a:pt x="19481" y="5351"/>
                    <a:pt x="20215" y="6018"/>
                    <a:pt x="21015" y="6218"/>
                  </a:cubicBezTo>
                  <a:cubicBezTo>
                    <a:pt x="21097" y="6255"/>
                    <a:pt x="21171" y="6271"/>
                    <a:pt x="21232" y="6271"/>
                  </a:cubicBezTo>
                  <a:cubicBezTo>
                    <a:pt x="21445" y="6271"/>
                    <a:pt x="21508" y="6081"/>
                    <a:pt x="21249" y="5951"/>
                  </a:cubicBezTo>
                  <a:cubicBezTo>
                    <a:pt x="20382" y="5584"/>
                    <a:pt x="18847" y="4717"/>
                    <a:pt x="16145" y="4183"/>
                  </a:cubicBezTo>
                  <a:cubicBezTo>
                    <a:pt x="14744" y="3883"/>
                    <a:pt x="15245" y="4017"/>
                    <a:pt x="9340" y="2215"/>
                  </a:cubicBezTo>
                  <a:cubicBezTo>
                    <a:pt x="6437" y="1332"/>
                    <a:pt x="847" y="0"/>
                    <a:pt x="167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20;p32"/>
            <p:cNvSpPr/>
            <p:nvPr/>
          </p:nvSpPr>
          <p:spPr>
            <a:xfrm flipH="1">
              <a:off x="9983066" y="6165302"/>
              <a:ext cx="2000798" cy="205095"/>
            </a:xfrm>
            <a:custGeom>
              <a:avLst/>
              <a:gdLst/>
              <a:ahLst/>
              <a:cxnLst/>
              <a:rect l="l" t="t" r="r" b="b"/>
              <a:pathLst>
                <a:path w="53860" h="5521" extrusionOk="0">
                  <a:moveTo>
                    <a:pt x="51508" y="0"/>
                  </a:moveTo>
                  <a:cubicBezTo>
                    <a:pt x="49463" y="0"/>
                    <a:pt x="47114" y="448"/>
                    <a:pt x="43165" y="662"/>
                  </a:cubicBezTo>
                  <a:cubicBezTo>
                    <a:pt x="33992" y="1096"/>
                    <a:pt x="29088" y="1763"/>
                    <a:pt x="26119" y="2196"/>
                  </a:cubicBezTo>
                  <a:cubicBezTo>
                    <a:pt x="12843" y="4031"/>
                    <a:pt x="1" y="4832"/>
                    <a:pt x="101" y="5432"/>
                  </a:cubicBezTo>
                  <a:cubicBezTo>
                    <a:pt x="105" y="5493"/>
                    <a:pt x="337" y="5521"/>
                    <a:pt x="771" y="5521"/>
                  </a:cubicBezTo>
                  <a:cubicBezTo>
                    <a:pt x="3447" y="5521"/>
                    <a:pt x="13829" y="4455"/>
                    <a:pt x="26286" y="3364"/>
                  </a:cubicBezTo>
                  <a:cubicBezTo>
                    <a:pt x="33558" y="2730"/>
                    <a:pt x="38395" y="1796"/>
                    <a:pt x="43298" y="1563"/>
                  </a:cubicBezTo>
                  <a:cubicBezTo>
                    <a:pt x="46550" y="1415"/>
                    <a:pt x="48274" y="1267"/>
                    <a:pt x="50202" y="1267"/>
                  </a:cubicBezTo>
                  <a:cubicBezTo>
                    <a:pt x="50885" y="1267"/>
                    <a:pt x="51594" y="1286"/>
                    <a:pt x="52405" y="1329"/>
                  </a:cubicBezTo>
                  <a:cubicBezTo>
                    <a:pt x="52417" y="1330"/>
                    <a:pt x="52430" y="1330"/>
                    <a:pt x="52442" y="1330"/>
                  </a:cubicBezTo>
                  <a:cubicBezTo>
                    <a:pt x="53289" y="1330"/>
                    <a:pt x="53860" y="226"/>
                    <a:pt x="53005" y="95"/>
                  </a:cubicBezTo>
                  <a:cubicBezTo>
                    <a:pt x="52511" y="28"/>
                    <a:pt x="52019" y="0"/>
                    <a:pt x="51508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21;p32"/>
            <p:cNvSpPr/>
            <p:nvPr/>
          </p:nvSpPr>
          <p:spPr>
            <a:xfrm flipH="1">
              <a:off x="11353089" y="6088740"/>
              <a:ext cx="781931" cy="215459"/>
            </a:xfrm>
            <a:custGeom>
              <a:avLst/>
              <a:gdLst/>
              <a:ahLst/>
              <a:cxnLst/>
              <a:rect l="l" t="t" r="r" b="b"/>
              <a:pathLst>
                <a:path w="21049" h="5800" extrusionOk="0">
                  <a:moveTo>
                    <a:pt x="371" y="1"/>
                  </a:moveTo>
                  <a:cubicBezTo>
                    <a:pt x="250" y="1"/>
                    <a:pt x="183" y="17"/>
                    <a:pt x="167" y="54"/>
                  </a:cubicBezTo>
                  <a:cubicBezTo>
                    <a:pt x="0" y="288"/>
                    <a:pt x="2368" y="822"/>
                    <a:pt x="6538" y="2489"/>
                  </a:cubicBezTo>
                  <a:cubicBezTo>
                    <a:pt x="11075" y="4291"/>
                    <a:pt x="13343" y="5592"/>
                    <a:pt x="17513" y="5792"/>
                  </a:cubicBezTo>
                  <a:cubicBezTo>
                    <a:pt x="17779" y="5792"/>
                    <a:pt x="18117" y="5800"/>
                    <a:pt x="18471" y="5800"/>
                  </a:cubicBezTo>
                  <a:cubicBezTo>
                    <a:pt x="19356" y="5800"/>
                    <a:pt x="20343" y="5749"/>
                    <a:pt x="20581" y="5392"/>
                  </a:cubicBezTo>
                  <a:cubicBezTo>
                    <a:pt x="21048" y="4724"/>
                    <a:pt x="18847" y="3323"/>
                    <a:pt x="16879" y="2556"/>
                  </a:cubicBezTo>
                  <a:cubicBezTo>
                    <a:pt x="14244" y="1455"/>
                    <a:pt x="12676" y="1722"/>
                    <a:pt x="6938" y="955"/>
                  </a:cubicBezTo>
                  <a:cubicBezTo>
                    <a:pt x="3148" y="478"/>
                    <a:pt x="1012" y="1"/>
                    <a:pt x="371" y="1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22;p32"/>
            <p:cNvSpPr/>
            <p:nvPr/>
          </p:nvSpPr>
          <p:spPr>
            <a:xfrm flipH="1">
              <a:off x="11319655" y="6170652"/>
              <a:ext cx="496930" cy="130799"/>
            </a:xfrm>
            <a:custGeom>
              <a:avLst/>
              <a:gdLst/>
              <a:ahLst/>
              <a:cxnLst/>
              <a:rect l="l" t="t" r="r" b="b"/>
              <a:pathLst>
                <a:path w="13377" h="3521" extrusionOk="0">
                  <a:moveTo>
                    <a:pt x="118" y="0"/>
                  </a:moveTo>
                  <a:cubicBezTo>
                    <a:pt x="93" y="0"/>
                    <a:pt x="76" y="6"/>
                    <a:pt x="68" y="18"/>
                  </a:cubicBezTo>
                  <a:cubicBezTo>
                    <a:pt x="1" y="118"/>
                    <a:pt x="1635" y="885"/>
                    <a:pt x="3303" y="1452"/>
                  </a:cubicBezTo>
                  <a:cubicBezTo>
                    <a:pt x="4537" y="1886"/>
                    <a:pt x="6005" y="2186"/>
                    <a:pt x="8841" y="2720"/>
                  </a:cubicBezTo>
                  <a:cubicBezTo>
                    <a:pt x="11643" y="3253"/>
                    <a:pt x="12310" y="3353"/>
                    <a:pt x="12910" y="3520"/>
                  </a:cubicBezTo>
                  <a:cubicBezTo>
                    <a:pt x="13177" y="3520"/>
                    <a:pt x="13377" y="3353"/>
                    <a:pt x="13144" y="3253"/>
                  </a:cubicBezTo>
                  <a:cubicBezTo>
                    <a:pt x="12476" y="3020"/>
                    <a:pt x="11209" y="2753"/>
                    <a:pt x="9141" y="2419"/>
                  </a:cubicBezTo>
                  <a:cubicBezTo>
                    <a:pt x="8073" y="2253"/>
                    <a:pt x="8040" y="2353"/>
                    <a:pt x="3570" y="1185"/>
                  </a:cubicBezTo>
                  <a:cubicBezTo>
                    <a:pt x="1500" y="607"/>
                    <a:pt x="374" y="0"/>
                    <a:pt x="11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23;p32"/>
            <p:cNvSpPr/>
            <p:nvPr/>
          </p:nvSpPr>
          <p:spPr>
            <a:xfrm flipH="1">
              <a:off x="10359302" y="5731412"/>
              <a:ext cx="867446" cy="476313"/>
            </a:xfrm>
            <a:custGeom>
              <a:avLst/>
              <a:gdLst/>
              <a:ahLst/>
              <a:cxnLst/>
              <a:rect l="l" t="t" r="r" b="b"/>
              <a:pathLst>
                <a:path w="23351" h="12822" extrusionOk="0">
                  <a:moveTo>
                    <a:pt x="277" y="0"/>
                  </a:moveTo>
                  <a:cubicBezTo>
                    <a:pt x="263" y="0"/>
                    <a:pt x="249" y="11"/>
                    <a:pt x="234" y="33"/>
                  </a:cubicBezTo>
                  <a:cubicBezTo>
                    <a:pt x="1" y="367"/>
                    <a:pt x="134" y="3102"/>
                    <a:pt x="5271" y="6171"/>
                  </a:cubicBezTo>
                  <a:cubicBezTo>
                    <a:pt x="10842" y="9440"/>
                    <a:pt x="13611" y="11708"/>
                    <a:pt x="18814" y="12575"/>
                  </a:cubicBezTo>
                  <a:cubicBezTo>
                    <a:pt x="19479" y="12668"/>
                    <a:pt x="20471" y="12821"/>
                    <a:pt x="21303" y="12821"/>
                  </a:cubicBezTo>
                  <a:cubicBezTo>
                    <a:pt x="21974" y="12821"/>
                    <a:pt x="22542" y="12721"/>
                    <a:pt x="22750" y="12409"/>
                  </a:cubicBezTo>
                  <a:cubicBezTo>
                    <a:pt x="23351" y="11508"/>
                    <a:pt x="21583" y="8372"/>
                    <a:pt x="19148" y="6871"/>
                  </a:cubicBezTo>
                  <a:cubicBezTo>
                    <a:pt x="15879" y="4903"/>
                    <a:pt x="13144" y="4903"/>
                    <a:pt x="6005" y="3035"/>
                  </a:cubicBezTo>
                  <a:cubicBezTo>
                    <a:pt x="758" y="1646"/>
                    <a:pt x="452" y="0"/>
                    <a:pt x="277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24;p32"/>
            <p:cNvSpPr/>
            <p:nvPr/>
          </p:nvSpPr>
          <p:spPr>
            <a:xfrm flipH="1">
              <a:off x="10320965" y="5924100"/>
              <a:ext cx="636867" cy="288492"/>
            </a:xfrm>
            <a:custGeom>
              <a:avLst/>
              <a:gdLst/>
              <a:ahLst/>
              <a:cxnLst/>
              <a:rect l="l" t="t" r="r" b="b"/>
              <a:pathLst>
                <a:path w="17144" h="7766" extrusionOk="0">
                  <a:moveTo>
                    <a:pt x="155" y="1"/>
                  </a:moveTo>
                  <a:cubicBezTo>
                    <a:pt x="125" y="1"/>
                    <a:pt x="107" y="6"/>
                    <a:pt x="100" y="17"/>
                  </a:cubicBezTo>
                  <a:cubicBezTo>
                    <a:pt x="0" y="183"/>
                    <a:pt x="3503" y="1384"/>
                    <a:pt x="5571" y="2485"/>
                  </a:cubicBezTo>
                  <a:cubicBezTo>
                    <a:pt x="7105" y="3252"/>
                    <a:pt x="7906" y="3919"/>
                    <a:pt x="11442" y="5154"/>
                  </a:cubicBezTo>
                  <a:cubicBezTo>
                    <a:pt x="14944" y="6321"/>
                    <a:pt x="15878" y="7388"/>
                    <a:pt x="16612" y="7722"/>
                  </a:cubicBezTo>
                  <a:cubicBezTo>
                    <a:pt x="16689" y="7753"/>
                    <a:pt x="16761" y="7766"/>
                    <a:pt x="16825" y="7766"/>
                  </a:cubicBezTo>
                  <a:cubicBezTo>
                    <a:pt x="17038" y="7766"/>
                    <a:pt x="17144" y="7617"/>
                    <a:pt x="16912" y="7489"/>
                  </a:cubicBezTo>
                  <a:cubicBezTo>
                    <a:pt x="16112" y="7022"/>
                    <a:pt x="14211" y="5487"/>
                    <a:pt x="11609" y="4653"/>
                  </a:cubicBezTo>
                  <a:cubicBezTo>
                    <a:pt x="10308" y="4220"/>
                    <a:pt x="11609" y="4653"/>
                    <a:pt x="6038" y="2218"/>
                  </a:cubicBezTo>
                  <a:cubicBezTo>
                    <a:pt x="3386" y="1095"/>
                    <a:pt x="587" y="1"/>
                    <a:pt x="15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25;p32"/>
            <p:cNvSpPr/>
            <p:nvPr/>
          </p:nvSpPr>
          <p:spPr>
            <a:xfrm flipH="1">
              <a:off x="11638089" y="6263893"/>
              <a:ext cx="638205" cy="141163"/>
            </a:xfrm>
            <a:custGeom>
              <a:avLst/>
              <a:gdLst/>
              <a:ahLst/>
              <a:cxnLst/>
              <a:rect l="l" t="t" r="r" b="b"/>
              <a:pathLst>
                <a:path w="17180" h="3800" extrusionOk="0">
                  <a:moveTo>
                    <a:pt x="13305" y="1"/>
                  </a:moveTo>
                  <a:cubicBezTo>
                    <a:pt x="10812" y="1"/>
                    <a:pt x="8936" y="1387"/>
                    <a:pt x="4370" y="2344"/>
                  </a:cubicBezTo>
                  <a:cubicBezTo>
                    <a:pt x="567" y="3112"/>
                    <a:pt x="0" y="3545"/>
                    <a:pt x="34" y="3745"/>
                  </a:cubicBezTo>
                  <a:cubicBezTo>
                    <a:pt x="38" y="3778"/>
                    <a:pt x="69" y="3792"/>
                    <a:pt x="128" y="3792"/>
                  </a:cubicBezTo>
                  <a:cubicBezTo>
                    <a:pt x="514" y="3792"/>
                    <a:pt x="2091" y="3192"/>
                    <a:pt x="5164" y="3192"/>
                  </a:cubicBezTo>
                  <a:cubicBezTo>
                    <a:pt x="5474" y="3192"/>
                    <a:pt x="5798" y="3198"/>
                    <a:pt x="6138" y="3212"/>
                  </a:cubicBezTo>
                  <a:cubicBezTo>
                    <a:pt x="9146" y="3344"/>
                    <a:pt x="10849" y="3800"/>
                    <a:pt x="12608" y="3800"/>
                  </a:cubicBezTo>
                  <a:cubicBezTo>
                    <a:pt x="13502" y="3800"/>
                    <a:pt x="14410" y="3682"/>
                    <a:pt x="15511" y="3345"/>
                  </a:cubicBezTo>
                  <a:cubicBezTo>
                    <a:pt x="16212" y="3045"/>
                    <a:pt x="17179" y="1944"/>
                    <a:pt x="17146" y="1444"/>
                  </a:cubicBezTo>
                  <a:cubicBezTo>
                    <a:pt x="17079" y="777"/>
                    <a:pt x="15578" y="76"/>
                    <a:pt x="13643" y="9"/>
                  </a:cubicBezTo>
                  <a:cubicBezTo>
                    <a:pt x="13529" y="4"/>
                    <a:pt x="13416" y="1"/>
                    <a:pt x="1330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26;p32"/>
            <p:cNvSpPr/>
            <p:nvPr/>
          </p:nvSpPr>
          <p:spPr>
            <a:xfrm flipH="1">
              <a:off x="11594737" y="6308137"/>
              <a:ext cx="552690" cy="59474"/>
            </a:xfrm>
            <a:custGeom>
              <a:avLst/>
              <a:gdLst/>
              <a:ahLst/>
              <a:cxnLst/>
              <a:rect l="l" t="t" r="r" b="b"/>
              <a:pathLst>
                <a:path w="14878" h="1601" extrusionOk="0">
                  <a:moveTo>
                    <a:pt x="11951" y="0"/>
                  </a:moveTo>
                  <a:cubicBezTo>
                    <a:pt x="11585" y="0"/>
                    <a:pt x="11191" y="24"/>
                    <a:pt x="10775" y="86"/>
                  </a:cubicBezTo>
                  <a:cubicBezTo>
                    <a:pt x="9874" y="253"/>
                    <a:pt x="10441" y="186"/>
                    <a:pt x="6338" y="486"/>
                  </a:cubicBezTo>
                  <a:cubicBezTo>
                    <a:pt x="4204" y="653"/>
                    <a:pt x="1" y="1520"/>
                    <a:pt x="34" y="1587"/>
                  </a:cubicBezTo>
                  <a:cubicBezTo>
                    <a:pt x="34" y="1597"/>
                    <a:pt x="56" y="1601"/>
                    <a:pt x="98" y="1601"/>
                  </a:cubicBezTo>
                  <a:cubicBezTo>
                    <a:pt x="644" y="1601"/>
                    <a:pt x="4523" y="853"/>
                    <a:pt x="6072" y="853"/>
                  </a:cubicBezTo>
                  <a:cubicBezTo>
                    <a:pt x="7272" y="853"/>
                    <a:pt x="8407" y="753"/>
                    <a:pt x="10908" y="420"/>
                  </a:cubicBezTo>
                  <a:cubicBezTo>
                    <a:pt x="11577" y="320"/>
                    <a:pt x="12115" y="284"/>
                    <a:pt x="12556" y="284"/>
                  </a:cubicBezTo>
                  <a:cubicBezTo>
                    <a:pt x="13691" y="284"/>
                    <a:pt x="14178" y="521"/>
                    <a:pt x="14558" y="521"/>
                  </a:cubicBezTo>
                  <a:cubicBezTo>
                    <a:pt x="14576" y="521"/>
                    <a:pt x="14594" y="521"/>
                    <a:pt x="14611" y="520"/>
                  </a:cubicBezTo>
                  <a:cubicBezTo>
                    <a:pt x="14844" y="520"/>
                    <a:pt x="14878" y="319"/>
                    <a:pt x="14611" y="319"/>
                  </a:cubicBezTo>
                  <a:cubicBezTo>
                    <a:pt x="14098" y="268"/>
                    <a:pt x="13171" y="0"/>
                    <a:pt x="11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27;p32"/>
            <p:cNvSpPr/>
            <p:nvPr/>
          </p:nvSpPr>
          <p:spPr>
            <a:xfrm flipH="1">
              <a:off x="10960284" y="6234138"/>
              <a:ext cx="930523" cy="312713"/>
            </a:xfrm>
            <a:custGeom>
              <a:avLst/>
              <a:gdLst/>
              <a:ahLst/>
              <a:cxnLst/>
              <a:rect l="l" t="t" r="r" b="b"/>
              <a:pathLst>
                <a:path w="25049" h="8418" extrusionOk="0">
                  <a:moveTo>
                    <a:pt x="20417" y="0"/>
                  </a:moveTo>
                  <a:cubicBezTo>
                    <a:pt x="20173" y="0"/>
                    <a:pt x="19956" y="14"/>
                    <a:pt x="19778" y="43"/>
                  </a:cubicBezTo>
                  <a:cubicBezTo>
                    <a:pt x="14641" y="810"/>
                    <a:pt x="14208" y="1911"/>
                    <a:pt x="8470" y="4480"/>
                  </a:cubicBezTo>
                  <a:cubicBezTo>
                    <a:pt x="3721" y="6584"/>
                    <a:pt x="0" y="8417"/>
                    <a:pt x="361" y="8417"/>
                  </a:cubicBezTo>
                  <a:cubicBezTo>
                    <a:pt x="401" y="8417"/>
                    <a:pt x="489" y="8395"/>
                    <a:pt x="631" y="8349"/>
                  </a:cubicBezTo>
                  <a:cubicBezTo>
                    <a:pt x="965" y="8216"/>
                    <a:pt x="1532" y="8382"/>
                    <a:pt x="7169" y="7148"/>
                  </a:cubicBezTo>
                  <a:cubicBezTo>
                    <a:pt x="14274" y="5547"/>
                    <a:pt x="19211" y="5814"/>
                    <a:pt x="22547" y="4313"/>
                  </a:cubicBezTo>
                  <a:cubicBezTo>
                    <a:pt x="25049" y="3179"/>
                    <a:pt x="24915" y="1511"/>
                    <a:pt x="24448" y="877"/>
                  </a:cubicBezTo>
                  <a:cubicBezTo>
                    <a:pt x="24079" y="451"/>
                    <a:pt x="21819" y="0"/>
                    <a:pt x="20417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28;p32"/>
            <p:cNvSpPr/>
            <p:nvPr/>
          </p:nvSpPr>
          <p:spPr>
            <a:xfrm flipH="1">
              <a:off x="10907831" y="6248440"/>
              <a:ext cx="783602" cy="235296"/>
            </a:xfrm>
            <a:custGeom>
              <a:avLst/>
              <a:gdLst/>
              <a:ahLst/>
              <a:cxnLst/>
              <a:rect l="l" t="t" r="r" b="b"/>
              <a:pathLst>
                <a:path w="21094" h="6334" extrusionOk="0">
                  <a:moveTo>
                    <a:pt x="20628" y="1"/>
                  </a:moveTo>
                  <a:cubicBezTo>
                    <a:pt x="20572" y="1"/>
                    <a:pt x="20511" y="8"/>
                    <a:pt x="20449" y="25"/>
                  </a:cubicBezTo>
                  <a:cubicBezTo>
                    <a:pt x="19682" y="292"/>
                    <a:pt x="19548" y="525"/>
                    <a:pt x="16079" y="1493"/>
                  </a:cubicBezTo>
                  <a:cubicBezTo>
                    <a:pt x="12477" y="2460"/>
                    <a:pt x="10975" y="3294"/>
                    <a:pt x="9474" y="3628"/>
                  </a:cubicBezTo>
                  <a:cubicBezTo>
                    <a:pt x="7139" y="4161"/>
                    <a:pt x="1" y="6196"/>
                    <a:pt x="134" y="6330"/>
                  </a:cubicBezTo>
                  <a:cubicBezTo>
                    <a:pt x="138" y="6333"/>
                    <a:pt x="147" y="6334"/>
                    <a:pt x="161" y="6334"/>
                  </a:cubicBezTo>
                  <a:cubicBezTo>
                    <a:pt x="624" y="6334"/>
                    <a:pt x="6558" y="4738"/>
                    <a:pt x="9441" y="3928"/>
                  </a:cubicBezTo>
                  <a:cubicBezTo>
                    <a:pt x="15279" y="2293"/>
                    <a:pt x="14778" y="2260"/>
                    <a:pt x="16079" y="1926"/>
                  </a:cubicBezTo>
                  <a:cubicBezTo>
                    <a:pt x="18681" y="1259"/>
                    <a:pt x="19982" y="659"/>
                    <a:pt x="20816" y="292"/>
                  </a:cubicBezTo>
                  <a:cubicBezTo>
                    <a:pt x="21093" y="181"/>
                    <a:pt x="20909" y="1"/>
                    <a:pt x="20628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29;p32"/>
            <p:cNvSpPr/>
            <p:nvPr/>
          </p:nvSpPr>
          <p:spPr>
            <a:xfrm flipH="1">
              <a:off x="11592248" y="6298887"/>
              <a:ext cx="731149" cy="208327"/>
            </a:xfrm>
            <a:custGeom>
              <a:avLst/>
              <a:gdLst/>
              <a:ahLst/>
              <a:cxnLst/>
              <a:rect l="l" t="t" r="r" b="b"/>
              <a:pathLst>
                <a:path w="19682" h="5608" extrusionOk="0">
                  <a:moveTo>
                    <a:pt x="16906" y="0"/>
                  </a:moveTo>
                  <a:cubicBezTo>
                    <a:pt x="16886" y="0"/>
                    <a:pt x="16866" y="1"/>
                    <a:pt x="16846" y="1"/>
                  </a:cubicBezTo>
                  <a:cubicBezTo>
                    <a:pt x="12743" y="135"/>
                    <a:pt x="11442" y="1603"/>
                    <a:pt x="6439" y="3404"/>
                  </a:cubicBezTo>
                  <a:cubicBezTo>
                    <a:pt x="1902" y="5005"/>
                    <a:pt x="1" y="5105"/>
                    <a:pt x="101" y="5339"/>
                  </a:cubicBezTo>
                  <a:cubicBezTo>
                    <a:pt x="119" y="5483"/>
                    <a:pt x="166" y="5607"/>
                    <a:pt x="921" y="5607"/>
                  </a:cubicBezTo>
                  <a:cubicBezTo>
                    <a:pt x="1564" y="5607"/>
                    <a:pt x="2719" y="5517"/>
                    <a:pt x="4804" y="5272"/>
                  </a:cubicBezTo>
                  <a:cubicBezTo>
                    <a:pt x="10575" y="4605"/>
                    <a:pt x="13277" y="5005"/>
                    <a:pt x="16179" y="3938"/>
                  </a:cubicBezTo>
                  <a:cubicBezTo>
                    <a:pt x="18347" y="3137"/>
                    <a:pt x="19682" y="1936"/>
                    <a:pt x="19481" y="1269"/>
                  </a:cubicBezTo>
                  <a:cubicBezTo>
                    <a:pt x="19318" y="747"/>
                    <a:pt x="17844" y="0"/>
                    <a:pt x="16906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0;p32"/>
            <p:cNvSpPr/>
            <p:nvPr/>
          </p:nvSpPr>
          <p:spPr>
            <a:xfrm flipH="1">
              <a:off x="11551868" y="6323145"/>
              <a:ext cx="636459" cy="149781"/>
            </a:xfrm>
            <a:custGeom>
              <a:avLst/>
              <a:gdLst/>
              <a:ahLst/>
              <a:cxnLst/>
              <a:rect l="l" t="t" r="r" b="b"/>
              <a:pathLst>
                <a:path w="17133" h="4032" extrusionOk="0">
                  <a:moveTo>
                    <a:pt x="16894" y="0"/>
                  </a:moveTo>
                  <a:cubicBezTo>
                    <a:pt x="16860" y="0"/>
                    <a:pt x="16821" y="5"/>
                    <a:pt x="16779" y="16"/>
                  </a:cubicBezTo>
                  <a:cubicBezTo>
                    <a:pt x="16112" y="149"/>
                    <a:pt x="15412" y="616"/>
                    <a:pt x="12543" y="1116"/>
                  </a:cubicBezTo>
                  <a:cubicBezTo>
                    <a:pt x="9574" y="1617"/>
                    <a:pt x="8207" y="2017"/>
                    <a:pt x="6872" y="2451"/>
                  </a:cubicBezTo>
                  <a:cubicBezTo>
                    <a:pt x="5038" y="3018"/>
                    <a:pt x="1" y="3918"/>
                    <a:pt x="34" y="4018"/>
                  </a:cubicBezTo>
                  <a:cubicBezTo>
                    <a:pt x="39" y="4027"/>
                    <a:pt x="65" y="4032"/>
                    <a:pt x="110" y="4032"/>
                  </a:cubicBezTo>
                  <a:cubicBezTo>
                    <a:pt x="742" y="4032"/>
                    <a:pt x="5100" y="3211"/>
                    <a:pt x="7339" y="2651"/>
                  </a:cubicBezTo>
                  <a:cubicBezTo>
                    <a:pt x="12076" y="1483"/>
                    <a:pt x="11676" y="1583"/>
                    <a:pt x="12777" y="1417"/>
                  </a:cubicBezTo>
                  <a:cubicBezTo>
                    <a:pt x="14878" y="1083"/>
                    <a:pt x="16179" y="483"/>
                    <a:pt x="16879" y="249"/>
                  </a:cubicBezTo>
                  <a:cubicBezTo>
                    <a:pt x="17133" y="137"/>
                    <a:pt x="17077" y="0"/>
                    <a:pt x="16894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631;p32"/>
            <p:cNvGrpSpPr/>
            <p:nvPr/>
          </p:nvGrpSpPr>
          <p:grpSpPr>
            <a:xfrm>
              <a:off x="9113948" y="5506480"/>
              <a:ext cx="1230494" cy="978333"/>
              <a:chOff x="5687517" y="3907947"/>
              <a:chExt cx="1106259" cy="879557"/>
            </a:xfrm>
          </p:grpSpPr>
          <p:sp>
            <p:nvSpPr>
              <p:cNvPr id="304" name="Google Shape;632;p32"/>
              <p:cNvSpPr/>
              <p:nvPr/>
            </p:nvSpPr>
            <p:spPr>
              <a:xfrm flipH="1">
                <a:off x="5710895" y="3907947"/>
                <a:ext cx="651752" cy="637258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9081" extrusionOk="0">
                    <a:moveTo>
                      <a:pt x="17042" y="0"/>
                    </a:moveTo>
                    <a:cubicBezTo>
                      <a:pt x="16454" y="0"/>
                      <a:pt x="15862" y="217"/>
                      <a:pt x="15411" y="651"/>
                    </a:cubicBezTo>
                    <a:lnTo>
                      <a:pt x="868" y="15228"/>
                    </a:lnTo>
                    <a:cubicBezTo>
                      <a:pt x="0" y="16095"/>
                      <a:pt x="0" y="17563"/>
                      <a:pt x="868" y="18430"/>
                    </a:cubicBezTo>
                    <a:cubicBezTo>
                      <a:pt x="1335" y="18864"/>
                      <a:pt x="1918" y="19081"/>
                      <a:pt x="2498" y="19081"/>
                    </a:cubicBezTo>
                    <a:cubicBezTo>
                      <a:pt x="3078" y="19081"/>
                      <a:pt x="3653" y="18864"/>
                      <a:pt x="4103" y="18430"/>
                    </a:cubicBezTo>
                    <a:lnTo>
                      <a:pt x="18647" y="3887"/>
                    </a:lnTo>
                    <a:cubicBezTo>
                      <a:pt x="19514" y="2986"/>
                      <a:pt x="19514" y="1518"/>
                      <a:pt x="18647" y="651"/>
                    </a:cubicBezTo>
                    <a:cubicBezTo>
                      <a:pt x="18213" y="217"/>
                      <a:pt x="17630" y="0"/>
                      <a:pt x="17042" y="0"/>
                    </a:cubicBezTo>
                    <a:close/>
                  </a:path>
                </a:pathLst>
              </a:custGeom>
              <a:solidFill>
                <a:srgbClr val="8386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633;p32"/>
              <p:cNvSpPr/>
              <p:nvPr/>
            </p:nvSpPr>
            <p:spPr>
              <a:xfrm flipH="1">
                <a:off x="5687517" y="4171420"/>
                <a:ext cx="1106259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33124" h="18447" extrusionOk="0">
                    <a:moveTo>
                      <a:pt x="1568" y="0"/>
                    </a:moveTo>
                    <a:cubicBezTo>
                      <a:pt x="701" y="0"/>
                      <a:pt x="0" y="701"/>
                      <a:pt x="0" y="1568"/>
                    </a:cubicBezTo>
                    <a:cubicBezTo>
                      <a:pt x="0" y="2369"/>
                      <a:pt x="567" y="3036"/>
                      <a:pt x="1334" y="3169"/>
                    </a:cubicBezTo>
                    <a:cubicBezTo>
                      <a:pt x="1435" y="8340"/>
                      <a:pt x="4170" y="12843"/>
                      <a:pt x="8239" y="15445"/>
                    </a:cubicBezTo>
                    <a:cubicBezTo>
                      <a:pt x="7706" y="15712"/>
                      <a:pt x="7339" y="16245"/>
                      <a:pt x="7339" y="16879"/>
                    </a:cubicBezTo>
                    <a:cubicBezTo>
                      <a:pt x="7339" y="17746"/>
                      <a:pt x="8039" y="18447"/>
                      <a:pt x="8907" y="18447"/>
                    </a:cubicBezTo>
                    <a:lnTo>
                      <a:pt x="24217" y="18447"/>
                    </a:lnTo>
                    <a:cubicBezTo>
                      <a:pt x="25085" y="18447"/>
                      <a:pt x="25785" y="17746"/>
                      <a:pt x="25785" y="16879"/>
                    </a:cubicBezTo>
                    <a:cubicBezTo>
                      <a:pt x="25785" y="16179"/>
                      <a:pt x="25285" y="15545"/>
                      <a:pt x="24618" y="15345"/>
                    </a:cubicBezTo>
                    <a:cubicBezTo>
                      <a:pt x="28621" y="12710"/>
                      <a:pt x="31289" y="8240"/>
                      <a:pt x="31423" y="3169"/>
                    </a:cubicBezTo>
                    <a:lnTo>
                      <a:pt x="31556" y="3169"/>
                    </a:lnTo>
                    <a:cubicBezTo>
                      <a:pt x="32423" y="3169"/>
                      <a:pt x="33124" y="2436"/>
                      <a:pt x="33124" y="1568"/>
                    </a:cubicBezTo>
                    <a:cubicBezTo>
                      <a:pt x="33124" y="701"/>
                      <a:pt x="32423" y="0"/>
                      <a:pt x="31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634;p32"/>
              <p:cNvSpPr/>
              <p:nvPr/>
            </p:nvSpPr>
            <p:spPr>
              <a:xfrm flipH="1">
                <a:off x="5687517" y="4171420"/>
                <a:ext cx="553697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18447" extrusionOk="0">
                    <a:moveTo>
                      <a:pt x="7339" y="0"/>
                    </a:moveTo>
                    <a:cubicBezTo>
                      <a:pt x="8206" y="0"/>
                      <a:pt x="8907" y="701"/>
                      <a:pt x="8907" y="1568"/>
                    </a:cubicBezTo>
                    <a:cubicBezTo>
                      <a:pt x="8907" y="2436"/>
                      <a:pt x="8206" y="3169"/>
                      <a:pt x="7339" y="3169"/>
                    </a:cubicBezTo>
                    <a:lnTo>
                      <a:pt x="7205" y="3169"/>
                    </a:lnTo>
                    <a:cubicBezTo>
                      <a:pt x="7072" y="8240"/>
                      <a:pt x="4403" y="12710"/>
                      <a:pt x="401" y="15345"/>
                    </a:cubicBezTo>
                    <a:cubicBezTo>
                      <a:pt x="1068" y="15545"/>
                      <a:pt x="1568" y="16112"/>
                      <a:pt x="1568" y="16879"/>
                    </a:cubicBezTo>
                    <a:cubicBezTo>
                      <a:pt x="1568" y="17746"/>
                      <a:pt x="868" y="18447"/>
                      <a:pt x="0" y="18447"/>
                    </a:cubicBezTo>
                    <a:lnTo>
                      <a:pt x="7672" y="18447"/>
                    </a:lnTo>
                    <a:cubicBezTo>
                      <a:pt x="8540" y="18447"/>
                      <a:pt x="9240" y="17746"/>
                      <a:pt x="9240" y="16879"/>
                    </a:cubicBezTo>
                    <a:cubicBezTo>
                      <a:pt x="9240" y="16179"/>
                      <a:pt x="8740" y="15545"/>
                      <a:pt x="8073" y="15345"/>
                    </a:cubicBezTo>
                    <a:cubicBezTo>
                      <a:pt x="12076" y="12710"/>
                      <a:pt x="14744" y="8240"/>
                      <a:pt x="14878" y="3169"/>
                    </a:cubicBezTo>
                    <a:lnTo>
                      <a:pt x="15011" y="3169"/>
                    </a:lnTo>
                    <a:cubicBezTo>
                      <a:pt x="15878" y="3169"/>
                      <a:pt x="16579" y="2436"/>
                      <a:pt x="16579" y="1568"/>
                    </a:cubicBezTo>
                    <a:cubicBezTo>
                      <a:pt x="16579" y="701"/>
                      <a:pt x="15878" y="0"/>
                      <a:pt x="1501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Google Shape;635;p32"/>
            <p:cNvSpPr/>
            <p:nvPr/>
          </p:nvSpPr>
          <p:spPr>
            <a:xfrm>
              <a:off x="9203867" y="4965190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36;p32"/>
            <p:cNvSpPr/>
            <p:nvPr/>
          </p:nvSpPr>
          <p:spPr>
            <a:xfrm>
              <a:off x="8729109" y="4945453"/>
              <a:ext cx="128027" cy="97037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37;p32"/>
            <p:cNvSpPr/>
            <p:nvPr/>
          </p:nvSpPr>
          <p:spPr>
            <a:xfrm>
              <a:off x="9077695" y="5274786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38;p32"/>
            <p:cNvSpPr/>
            <p:nvPr/>
          </p:nvSpPr>
          <p:spPr>
            <a:xfrm>
              <a:off x="9703965" y="3682179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39;p32"/>
            <p:cNvSpPr/>
            <p:nvPr/>
          </p:nvSpPr>
          <p:spPr>
            <a:xfrm>
              <a:off x="11065534" y="4201573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40;p32"/>
            <p:cNvSpPr/>
            <p:nvPr/>
          </p:nvSpPr>
          <p:spPr>
            <a:xfrm>
              <a:off x="9791614" y="3260704"/>
              <a:ext cx="148437" cy="115958"/>
            </a:xfrm>
            <a:custGeom>
              <a:avLst/>
              <a:gdLst/>
              <a:ahLst/>
              <a:cxnLst/>
              <a:rect l="l" t="t" r="r" b="b"/>
              <a:pathLst>
                <a:path w="5338" h="4170" extrusionOk="0">
                  <a:moveTo>
                    <a:pt x="2669" y="0"/>
                  </a:moveTo>
                  <a:cubicBezTo>
                    <a:pt x="0" y="0"/>
                    <a:pt x="0" y="4170"/>
                    <a:pt x="2669" y="4170"/>
                  </a:cubicBezTo>
                  <a:cubicBezTo>
                    <a:pt x="5337" y="4170"/>
                    <a:pt x="5337" y="0"/>
                    <a:pt x="2669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49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OUTLINE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B20ED19-E932-6748-A643-69E43F0A3F40}"/>
              </a:ext>
            </a:extLst>
          </p:cNvPr>
          <p:cNvSpPr txBox="1">
            <a:spLocks/>
          </p:cNvSpPr>
          <p:nvPr/>
        </p:nvSpPr>
        <p:spPr>
          <a:xfrm>
            <a:off x="3439064" y="1948399"/>
            <a:ext cx="2583049" cy="777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Prinsip</a:t>
            </a:r>
            <a:r>
              <a:rPr lang="en-ID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ID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Visualisasi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BF1E14-EB00-F242-9840-9FB2917F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51" y="1564902"/>
            <a:ext cx="1219200" cy="1219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0E2C7C2-4B66-1E4A-BABB-5FD1B56524DA}"/>
              </a:ext>
            </a:extLst>
          </p:cNvPr>
          <p:cNvSpPr txBox="1">
            <a:spLocks/>
          </p:cNvSpPr>
          <p:nvPr/>
        </p:nvSpPr>
        <p:spPr>
          <a:xfrm>
            <a:off x="2293751" y="1752536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1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328CFD6-EE2D-624A-8C50-A1FC5E34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51" y="3078099"/>
            <a:ext cx="1219200" cy="1219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62CE455-BD9F-984B-8B4D-2089ABB81D5D}"/>
              </a:ext>
            </a:extLst>
          </p:cNvPr>
          <p:cNvSpPr txBox="1">
            <a:spLocks/>
          </p:cNvSpPr>
          <p:nvPr/>
        </p:nvSpPr>
        <p:spPr>
          <a:xfrm>
            <a:off x="2293751" y="3265733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2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9065C94-6B51-5E4F-921F-2D41C1FE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91" y="1564902"/>
            <a:ext cx="1219200" cy="1219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62A1AAA-B8E5-414B-B434-DB2E65560E55}"/>
              </a:ext>
            </a:extLst>
          </p:cNvPr>
          <p:cNvSpPr txBox="1">
            <a:spLocks/>
          </p:cNvSpPr>
          <p:nvPr/>
        </p:nvSpPr>
        <p:spPr>
          <a:xfrm>
            <a:off x="6530691" y="1752536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4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5C65BE2-D798-FA4C-BF9B-30F23BAA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91" y="3078099"/>
            <a:ext cx="1219200" cy="12192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BFC8BEC2-0B3E-F142-A994-E28343D2F545}"/>
              </a:ext>
            </a:extLst>
          </p:cNvPr>
          <p:cNvSpPr txBox="1">
            <a:spLocks/>
          </p:cNvSpPr>
          <p:nvPr/>
        </p:nvSpPr>
        <p:spPr>
          <a:xfrm>
            <a:off x="6530691" y="3265733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5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5439413-7C2D-0F4A-B9B9-FF2B0B40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51" y="4633721"/>
            <a:ext cx="1219200" cy="12192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6B8E59AA-5938-6F44-B780-73751992513D}"/>
              </a:ext>
            </a:extLst>
          </p:cNvPr>
          <p:cNvSpPr txBox="1">
            <a:spLocks/>
          </p:cNvSpPr>
          <p:nvPr/>
        </p:nvSpPr>
        <p:spPr>
          <a:xfrm>
            <a:off x="2293751" y="4821355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3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C465699-9389-D745-9339-72FFC4D4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91" y="4633721"/>
            <a:ext cx="1219200" cy="12192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75280F21-69FD-8640-8A8B-95366CAD7E8D}"/>
              </a:ext>
            </a:extLst>
          </p:cNvPr>
          <p:cNvSpPr txBox="1">
            <a:spLocks/>
          </p:cNvSpPr>
          <p:nvPr/>
        </p:nvSpPr>
        <p:spPr>
          <a:xfrm>
            <a:off x="6530691" y="4821355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6</a:t>
            </a:r>
            <a:endParaRPr lang="en-US" dirty="0">
              <a:solidFill>
                <a:srgbClr val="3A5A4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36098DF9-1141-B448-8C55-1203EB6AC176}"/>
              </a:ext>
            </a:extLst>
          </p:cNvPr>
          <p:cNvSpPr txBox="1">
            <a:spLocks/>
          </p:cNvSpPr>
          <p:nvPr/>
        </p:nvSpPr>
        <p:spPr>
          <a:xfrm>
            <a:off x="3512951" y="3413082"/>
            <a:ext cx="2583049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Pengikatan</a:t>
            </a:r>
            <a:r>
              <a:rPr lang="en-ID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ID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Antibodi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D8380B4-37FE-454B-903F-0A66D6692BB6}"/>
              </a:ext>
            </a:extLst>
          </p:cNvPr>
          <p:cNvSpPr txBox="1">
            <a:spLocks/>
          </p:cNvSpPr>
          <p:nvPr/>
        </p:nvSpPr>
        <p:spPr>
          <a:xfrm>
            <a:off x="3501679" y="5053469"/>
            <a:ext cx="2782609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i="1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Western Blot</a:t>
            </a:r>
            <a:endParaRPr lang="en-US" i="1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2E2C7150-2941-CF44-A2C8-273BAFF4B718}"/>
              </a:ext>
            </a:extLst>
          </p:cNvPr>
          <p:cNvSpPr txBox="1">
            <a:spLocks/>
          </p:cNvSpPr>
          <p:nvPr/>
        </p:nvSpPr>
        <p:spPr>
          <a:xfrm>
            <a:off x="7748328" y="1956547"/>
            <a:ext cx="2583049" cy="7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ELISA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15C9919B-DB57-344A-8708-96BBA78AB548}"/>
              </a:ext>
            </a:extLst>
          </p:cNvPr>
          <p:cNvSpPr txBox="1">
            <a:spLocks/>
          </p:cNvSpPr>
          <p:nvPr/>
        </p:nvSpPr>
        <p:spPr>
          <a:xfrm>
            <a:off x="7822215" y="3421230"/>
            <a:ext cx="2583049" cy="1030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Mikroskop</a:t>
            </a:r>
            <a:r>
              <a:rPr lang="en-ID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n-ID" i="1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Fluoresence</a:t>
            </a:r>
            <a:r>
              <a:rPr lang="en-ID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 &amp; </a:t>
            </a:r>
            <a:r>
              <a:rPr lang="en-ID" i="1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Confocal</a:t>
            </a:r>
            <a:endParaRPr lang="en-US" i="1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217B83DC-9FFA-6744-8E8B-EC227E40B0B0}"/>
              </a:ext>
            </a:extLst>
          </p:cNvPr>
          <p:cNvSpPr txBox="1">
            <a:spLocks/>
          </p:cNvSpPr>
          <p:nvPr/>
        </p:nvSpPr>
        <p:spPr>
          <a:xfrm>
            <a:off x="7810943" y="5061617"/>
            <a:ext cx="3226025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i="1" dirty="0" err="1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Flowcytomety</a:t>
            </a:r>
            <a:endParaRPr lang="en-US" i="1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9780310" y="215274"/>
            <a:ext cx="2250296" cy="1829738"/>
            <a:chOff x="239555" y="4690676"/>
            <a:chExt cx="2250296" cy="1829738"/>
          </a:xfrm>
        </p:grpSpPr>
        <p:sp>
          <p:nvSpPr>
            <p:cNvPr id="203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210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2499" y="5397947"/>
            <a:ext cx="2010069" cy="1868707"/>
            <a:chOff x="239300" y="5086860"/>
            <a:chExt cx="2010069" cy="1868707"/>
          </a:xfrm>
        </p:grpSpPr>
        <p:sp>
          <p:nvSpPr>
            <p:cNvPr id="247" name="Google Shape;1858;p51"/>
            <p:cNvSpPr/>
            <p:nvPr/>
          </p:nvSpPr>
          <p:spPr>
            <a:xfrm rot="900404">
              <a:off x="1048514" y="5112601"/>
              <a:ext cx="707145" cy="623000"/>
            </a:xfrm>
            <a:custGeom>
              <a:avLst/>
              <a:gdLst/>
              <a:ahLst/>
              <a:cxnLst/>
              <a:rect l="l" t="t" r="r" b="b"/>
              <a:pathLst>
                <a:path w="16279" h="14344" extrusionOk="0">
                  <a:moveTo>
                    <a:pt x="8455" y="1"/>
                  </a:moveTo>
                  <a:cubicBezTo>
                    <a:pt x="6794" y="1"/>
                    <a:pt x="5137" y="471"/>
                    <a:pt x="3770" y="1408"/>
                  </a:cubicBezTo>
                  <a:cubicBezTo>
                    <a:pt x="1535" y="3243"/>
                    <a:pt x="1" y="6078"/>
                    <a:pt x="968" y="8980"/>
                  </a:cubicBezTo>
                  <a:cubicBezTo>
                    <a:pt x="1802" y="11549"/>
                    <a:pt x="3970" y="13950"/>
                    <a:pt x="6939" y="14284"/>
                  </a:cubicBezTo>
                  <a:cubicBezTo>
                    <a:pt x="7292" y="14324"/>
                    <a:pt x="7655" y="14344"/>
                    <a:pt x="8024" y="14344"/>
                  </a:cubicBezTo>
                  <a:cubicBezTo>
                    <a:pt x="10756" y="14344"/>
                    <a:pt x="13781" y="13227"/>
                    <a:pt x="15045" y="10581"/>
                  </a:cubicBezTo>
                  <a:cubicBezTo>
                    <a:pt x="15378" y="9948"/>
                    <a:pt x="15612" y="9314"/>
                    <a:pt x="15779" y="8747"/>
                  </a:cubicBezTo>
                  <a:cubicBezTo>
                    <a:pt x="16279" y="6245"/>
                    <a:pt x="15679" y="3810"/>
                    <a:pt x="13844" y="1942"/>
                  </a:cubicBezTo>
                  <a:cubicBezTo>
                    <a:pt x="12350" y="646"/>
                    <a:pt x="10400" y="1"/>
                    <a:pt x="8455" y="1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859;p51"/>
            <p:cNvSpPr/>
            <p:nvPr/>
          </p:nvSpPr>
          <p:spPr>
            <a:xfrm rot="900404">
              <a:off x="1127538" y="5450876"/>
              <a:ext cx="1067950" cy="982711"/>
            </a:xfrm>
            <a:custGeom>
              <a:avLst/>
              <a:gdLst/>
              <a:ahLst/>
              <a:cxnLst/>
              <a:rect l="l" t="t" r="r" b="b"/>
              <a:pathLst>
                <a:path w="24585" h="22626" extrusionOk="0">
                  <a:moveTo>
                    <a:pt x="12099" y="0"/>
                  </a:moveTo>
                  <a:cubicBezTo>
                    <a:pt x="10517" y="0"/>
                    <a:pt x="8931" y="285"/>
                    <a:pt x="7439" y="877"/>
                  </a:cubicBezTo>
                  <a:cubicBezTo>
                    <a:pt x="3369" y="2912"/>
                    <a:pt x="0" y="6714"/>
                    <a:pt x="267" y="11551"/>
                  </a:cubicBezTo>
                  <a:cubicBezTo>
                    <a:pt x="567" y="15754"/>
                    <a:pt x="2936" y="20157"/>
                    <a:pt x="7272" y="21758"/>
                  </a:cubicBezTo>
                  <a:cubicBezTo>
                    <a:pt x="8796" y="22310"/>
                    <a:pt x="10535" y="22626"/>
                    <a:pt x="12294" y="22626"/>
                  </a:cubicBezTo>
                  <a:cubicBezTo>
                    <a:pt x="15539" y="22626"/>
                    <a:pt x="18852" y="21550"/>
                    <a:pt x="21015" y="18890"/>
                  </a:cubicBezTo>
                  <a:cubicBezTo>
                    <a:pt x="21782" y="18089"/>
                    <a:pt x="22383" y="17222"/>
                    <a:pt x="22850" y="16288"/>
                  </a:cubicBezTo>
                  <a:cubicBezTo>
                    <a:pt x="24551" y="12652"/>
                    <a:pt x="24584" y="8716"/>
                    <a:pt x="22550" y="5213"/>
                  </a:cubicBezTo>
                  <a:cubicBezTo>
                    <a:pt x="20153" y="1858"/>
                    <a:pt x="16137" y="0"/>
                    <a:pt x="12099" y="0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860;p51"/>
            <p:cNvSpPr/>
            <p:nvPr/>
          </p:nvSpPr>
          <p:spPr>
            <a:xfrm rot="900404">
              <a:off x="311023" y="6000365"/>
              <a:ext cx="743373" cy="705870"/>
            </a:xfrm>
            <a:custGeom>
              <a:avLst/>
              <a:gdLst/>
              <a:ahLst/>
              <a:cxnLst/>
              <a:rect l="l" t="t" r="r" b="b"/>
              <a:pathLst>
                <a:path w="17113" h="16252" extrusionOk="0">
                  <a:moveTo>
                    <a:pt x="9650" y="1"/>
                  </a:moveTo>
                  <a:cubicBezTo>
                    <a:pt x="6992" y="1"/>
                    <a:pt x="4337" y="1195"/>
                    <a:pt x="2602" y="3294"/>
                  </a:cubicBezTo>
                  <a:cubicBezTo>
                    <a:pt x="801" y="5963"/>
                    <a:pt x="0" y="9465"/>
                    <a:pt x="1802" y="12301"/>
                  </a:cubicBezTo>
                  <a:cubicBezTo>
                    <a:pt x="3167" y="14527"/>
                    <a:pt x="5669" y="16252"/>
                    <a:pt x="8436" y="16252"/>
                  </a:cubicBezTo>
                  <a:cubicBezTo>
                    <a:pt x="8779" y="16252"/>
                    <a:pt x="9125" y="16225"/>
                    <a:pt x="9474" y="16170"/>
                  </a:cubicBezTo>
                  <a:cubicBezTo>
                    <a:pt x="12643" y="15670"/>
                    <a:pt x="16179" y="13435"/>
                    <a:pt x="16846" y="9766"/>
                  </a:cubicBezTo>
                  <a:cubicBezTo>
                    <a:pt x="17012" y="8965"/>
                    <a:pt x="17113" y="8265"/>
                    <a:pt x="17113" y="7497"/>
                  </a:cubicBezTo>
                  <a:cubicBezTo>
                    <a:pt x="16946" y="4662"/>
                    <a:pt x="15645" y="2260"/>
                    <a:pt x="13243" y="792"/>
                  </a:cubicBezTo>
                  <a:cubicBezTo>
                    <a:pt x="12105" y="255"/>
                    <a:pt x="10878" y="1"/>
                    <a:pt x="9650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61;p51"/>
            <p:cNvSpPr/>
            <p:nvPr/>
          </p:nvSpPr>
          <p:spPr>
            <a:xfrm rot="900404">
              <a:off x="901656" y="6087737"/>
              <a:ext cx="894064" cy="845202"/>
            </a:xfrm>
            <a:custGeom>
              <a:avLst/>
              <a:gdLst/>
              <a:ahLst/>
              <a:cxnLst/>
              <a:rect l="l" t="t" r="r" b="b"/>
              <a:pathLst>
                <a:path w="20582" h="19460" extrusionOk="0">
                  <a:moveTo>
                    <a:pt x="11543" y="0"/>
                  </a:moveTo>
                  <a:cubicBezTo>
                    <a:pt x="8385" y="0"/>
                    <a:pt x="5203" y="1431"/>
                    <a:pt x="3136" y="3975"/>
                  </a:cubicBezTo>
                  <a:cubicBezTo>
                    <a:pt x="968" y="7144"/>
                    <a:pt x="0" y="11314"/>
                    <a:pt x="2169" y="14716"/>
                  </a:cubicBezTo>
                  <a:cubicBezTo>
                    <a:pt x="3883" y="17376"/>
                    <a:pt x="6827" y="19460"/>
                    <a:pt x="10121" y="19460"/>
                  </a:cubicBezTo>
                  <a:cubicBezTo>
                    <a:pt x="10545" y="19460"/>
                    <a:pt x="10975" y="19425"/>
                    <a:pt x="11408" y="19353"/>
                  </a:cubicBezTo>
                  <a:cubicBezTo>
                    <a:pt x="15178" y="18719"/>
                    <a:pt x="19448" y="16017"/>
                    <a:pt x="20248" y="11647"/>
                  </a:cubicBezTo>
                  <a:cubicBezTo>
                    <a:pt x="20482" y="10713"/>
                    <a:pt x="20582" y="9846"/>
                    <a:pt x="20515" y="8979"/>
                  </a:cubicBezTo>
                  <a:cubicBezTo>
                    <a:pt x="20281" y="5643"/>
                    <a:pt x="18747" y="2708"/>
                    <a:pt x="15845" y="973"/>
                  </a:cubicBezTo>
                  <a:cubicBezTo>
                    <a:pt x="14494" y="314"/>
                    <a:pt x="13021" y="0"/>
                    <a:pt x="11543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862;p51"/>
            <p:cNvSpPr/>
            <p:nvPr/>
          </p:nvSpPr>
          <p:spPr>
            <a:xfrm rot="900404">
              <a:off x="260370" y="5253847"/>
              <a:ext cx="1018690" cy="990138"/>
            </a:xfrm>
            <a:custGeom>
              <a:avLst/>
              <a:gdLst/>
              <a:ahLst/>
              <a:cxnLst/>
              <a:rect l="l" t="t" r="r" b="b"/>
              <a:pathLst>
                <a:path w="23451" h="22797" extrusionOk="0">
                  <a:moveTo>
                    <a:pt x="11472" y="0"/>
                  </a:moveTo>
                  <a:cubicBezTo>
                    <a:pt x="9764" y="0"/>
                    <a:pt x="8060" y="403"/>
                    <a:pt x="6438" y="1246"/>
                  </a:cubicBezTo>
                  <a:cubicBezTo>
                    <a:pt x="1868" y="4248"/>
                    <a:pt x="0" y="10386"/>
                    <a:pt x="1835" y="15523"/>
                  </a:cubicBezTo>
                  <a:cubicBezTo>
                    <a:pt x="3610" y="19467"/>
                    <a:pt x="7070" y="22797"/>
                    <a:pt x="11608" y="22797"/>
                  </a:cubicBezTo>
                  <a:cubicBezTo>
                    <a:pt x="11675" y="22797"/>
                    <a:pt x="11742" y="22796"/>
                    <a:pt x="11809" y="22795"/>
                  </a:cubicBezTo>
                  <a:cubicBezTo>
                    <a:pt x="15845" y="22695"/>
                    <a:pt x="20148" y="20560"/>
                    <a:pt x="21783" y="16490"/>
                  </a:cubicBezTo>
                  <a:cubicBezTo>
                    <a:pt x="23451" y="12454"/>
                    <a:pt x="23284" y="6650"/>
                    <a:pt x="19448" y="3314"/>
                  </a:cubicBezTo>
                  <a:cubicBezTo>
                    <a:pt x="18681" y="2547"/>
                    <a:pt x="17913" y="1946"/>
                    <a:pt x="17013" y="1413"/>
                  </a:cubicBezTo>
                  <a:cubicBezTo>
                    <a:pt x="15231" y="487"/>
                    <a:pt x="13350" y="0"/>
                    <a:pt x="11472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863;p51"/>
            <p:cNvSpPr/>
            <p:nvPr/>
          </p:nvSpPr>
          <p:spPr>
            <a:xfrm rot="900404">
              <a:off x="1588883" y="5721656"/>
              <a:ext cx="498507" cy="483146"/>
            </a:xfrm>
            <a:custGeom>
              <a:avLst/>
              <a:gdLst/>
              <a:ahLst/>
              <a:cxnLst/>
              <a:rect l="l" t="t" r="r" b="b"/>
              <a:pathLst>
                <a:path w="11476" h="11124" extrusionOk="0">
                  <a:moveTo>
                    <a:pt x="5638" y="1"/>
                  </a:moveTo>
                  <a:cubicBezTo>
                    <a:pt x="4797" y="1"/>
                    <a:pt x="3964" y="202"/>
                    <a:pt x="3170" y="615"/>
                  </a:cubicBezTo>
                  <a:cubicBezTo>
                    <a:pt x="935" y="2083"/>
                    <a:pt x="1" y="5052"/>
                    <a:pt x="935" y="7587"/>
                  </a:cubicBezTo>
                  <a:cubicBezTo>
                    <a:pt x="1793" y="9535"/>
                    <a:pt x="3534" y="11123"/>
                    <a:pt x="5736" y="11123"/>
                  </a:cubicBezTo>
                  <a:cubicBezTo>
                    <a:pt x="5759" y="11123"/>
                    <a:pt x="5782" y="11123"/>
                    <a:pt x="5805" y="11123"/>
                  </a:cubicBezTo>
                  <a:cubicBezTo>
                    <a:pt x="7773" y="11090"/>
                    <a:pt x="9908" y="10055"/>
                    <a:pt x="10675" y="8054"/>
                  </a:cubicBezTo>
                  <a:cubicBezTo>
                    <a:pt x="11476" y="6053"/>
                    <a:pt x="11409" y="3217"/>
                    <a:pt x="9507" y="1583"/>
                  </a:cubicBezTo>
                  <a:cubicBezTo>
                    <a:pt x="9174" y="1216"/>
                    <a:pt x="8774" y="916"/>
                    <a:pt x="8407" y="715"/>
                  </a:cubicBezTo>
                  <a:cubicBezTo>
                    <a:pt x="7499" y="244"/>
                    <a:pt x="6563" y="1"/>
                    <a:pt x="5638" y="1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864;p51"/>
            <p:cNvSpPr/>
            <p:nvPr/>
          </p:nvSpPr>
          <p:spPr>
            <a:xfrm rot="900404">
              <a:off x="416281" y="5639863"/>
              <a:ext cx="336219" cy="341686"/>
            </a:xfrm>
            <a:custGeom>
              <a:avLst/>
              <a:gdLst/>
              <a:ahLst/>
              <a:cxnLst/>
              <a:rect l="l" t="t" r="r" b="b"/>
              <a:pathLst>
                <a:path w="7740" h="7867" extrusionOk="0">
                  <a:moveTo>
                    <a:pt x="4301" y="1"/>
                  </a:moveTo>
                  <a:cubicBezTo>
                    <a:pt x="2740" y="1"/>
                    <a:pt x="1226" y="973"/>
                    <a:pt x="534" y="2443"/>
                  </a:cubicBezTo>
                  <a:cubicBezTo>
                    <a:pt x="0" y="3877"/>
                    <a:pt x="34" y="5579"/>
                    <a:pt x="1168" y="6713"/>
                  </a:cubicBezTo>
                  <a:cubicBezTo>
                    <a:pt x="1878" y="7399"/>
                    <a:pt x="2839" y="7867"/>
                    <a:pt x="3826" y="7867"/>
                  </a:cubicBezTo>
                  <a:cubicBezTo>
                    <a:pt x="4231" y="7867"/>
                    <a:pt x="4640" y="7788"/>
                    <a:pt x="5037" y="7613"/>
                  </a:cubicBezTo>
                  <a:cubicBezTo>
                    <a:pt x="6372" y="7013"/>
                    <a:pt x="7739" y="5579"/>
                    <a:pt x="7639" y="3777"/>
                  </a:cubicBezTo>
                  <a:cubicBezTo>
                    <a:pt x="7639" y="3444"/>
                    <a:pt x="7572" y="3077"/>
                    <a:pt x="7539" y="2743"/>
                  </a:cubicBezTo>
                  <a:cubicBezTo>
                    <a:pt x="7139" y="1442"/>
                    <a:pt x="6305" y="508"/>
                    <a:pt x="5037" y="75"/>
                  </a:cubicBezTo>
                  <a:cubicBezTo>
                    <a:pt x="4793" y="25"/>
                    <a:pt x="4546" y="1"/>
                    <a:pt x="4301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865;p51"/>
            <p:cNvSpPr/>
            <p:nvPr/>
          </p:nvSpPr>
          <p:spPr>
            <a:xfrm rot="900404">
              <a:off x="813650" y="5781318"/>
              <a:ext cx="749151" cy="741354"/>
            </a:xfrm>
            <a:custGeom>
              <a:avLst/>
              <a:gdLst/>
              <a:ahLst/>
              <a:cxnLst/>
              <a:rect l="l" t="t" r="r" b="b"/>
              <a:pathLst>
                <a:path w="17246" h="17069" extrusionOk="0">
                  <a:moveTo>
                    <a:pt x="9462" y="0"/>
                  </a:moveTo>
                  <a:cubicBezTo>
                    <a:pt x="6063" y="0"/>
                    <a:pt x="2745" y="2010"/>
                    <a:pt x="1201" y="5156"/>
                  </a:cubicBezTo>
                  <a:cubicBezTo>
                    <a:pt x="0" y="8224"/>
                    <a:pt x="0" y="11927"/>
                    <a:pt x="2468" y="14396"/>
                  </a:cubicBezTo>
                  <a:cubicBezTo>
                    <a:pt x="4018" y="15969"/>
                    <a:pt x="6235" y="17068"/>
                    <a:pt x="8520" y="17068"/>
                  </a:cubicBezTo>
                  <a:cubicBezTo>
                    <a:pt x="9384" y="17068"/>
                    <a:pt x="10257" y="16911"/>
                    <a:pt x="11108" y="16564"/>
                  </a:cubicBezTo>
                  <a:cubicBezTo>
                    <a:pt x="14177" y="15363"/>
                    <a:pt x="17246" y="12294"/>
                    <a:pt x="17112" y="8391"/>
                  </a:cubicBezTo>
                  <a:cubicBezTo>
                    <a:pt x="17146" y="7557"/>
                    <a:pt x="17046" y="6823"/>
                    <a:pt x="16845" y="6090"/>
                  </a:cubicBezTo>
                  <a:cubicBezTo>
                    <a:pt x="16012" y="3321"/>
                    <a:pt x="14177" y="1153"/>
                    <a:pt x="11375" y="219"/>
                  </a:cubicBezTo>
                  <a:cubicBezTo>
                    <a:pt x="10742" y="71"/>
                    <a:pt x="10100" y="0"/>
                    <a:pt x="9462" y="0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866;p51"/>
            <p:cNvSpPr/>
            <p:nvPr/>
          </p:nvSpPr>
          <p:spPr>
            <a:xfrm rot="900404">
              <a:off x="918250" y="5268284"/>
              <a:ext cx="449247" cy="443579"/>
            </a:xfrm>
            <a:custGeom>
              <a:avLst/>
              <a:gdLst/>
              <a:ahLst/>
              <a:cxnLst/>
              <a:rect l="l" t="t" r="r" b="b"/>
              <a:pathLst>
                <a:path w="10342" h="10213" extrusionOk="0">
                  <a:moveTo>
                    <a:pt x="5648" y="0"/>
                  </a:moveTo>
                  <a:cubicBezTo>
                    <a:pt x="3603" y="0"/>
                    <a:pt x="1656" y="1215"/>
                    <a:pt x="701" y="3068"/>
                  </a:cubicBezTo>
                  <a:cubicBezTo>
                    <a:pt x="1" y="4970"/>
                    <a:pt x="1" y="7171"/>
                    <a:pt x="1469" y="8639"/>
                  </a:cubicBezTo>
                  <a:cubicBezTo>
                    <a:pt x="2387" y="9557"/>
                    <a:pt x="3725" y="10213"/>
                    <a:pt x="5091" y="10213"/>
                  </a:cubicBezTo>
                  <a:cubicBezTo>
                    <a:pt x="5610" y="10213"/>
                    <a:pt x="6133" y="10118"/>
                    <a:pt x="6639" y="9906"/>
                  </a:cubicBezTo>
                  <a:cubicBezTo>
                    <a:pt x="8474" y="9173"/>
                    <a:pt x="10342" y="7338"/>
                    <a:pt x="10208" y="5036"/>
                  </a:cubicBezTo>
                  <a:cubicBezTo>
                    <a:pt x="10208" y="4569"/>
                    <a:pt x="10175" y="4136"/>
                    <a:pt x="10042" y="3635"/>
                  </a:cubicBezTo>
                  <a:cubicBezTo>
                    <a:pt x="9541" y="1967"/>
                    <a:pt x="8474" y="667"/>
                    <a:pt x="6806" y="133"/>
                  </a:cubicBezTo>
                  <a:cubicBezTo>
                    <a:pt x="6420" y="43"/>
                    <a:pt x="6033" y="0"/>
                    <a:pt x="5648" y="0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867;p51"/>
            <p:cNvSpPr/>
            <p:nvPr/>
          </p:nvSpPr>
          <p:spPr>
            <a:xfrm rot="900404">
              <a:off x="905799" y="6128836"/>
              <a:ext cx="275360" cy="225156"/>
            </a:xfrm>
            <a:custGeom>
              <a:avLst/>
              <a:gdLst/>
              <a:ahLst/>
              <a:cxnLst/>
              <a:rect l="l" t="t" r="r" b="b"/>
              <a:pathLst>
                <a:path w="6339" h="5184" extrusionOk="0">
                  <a:moveTo>
                    <a:pt x="760" y="1"/>
                  </a:moveTo>
                  <a:cubicBezTo>
                    <a:pt x="687" y="1"/>
                    <a:pt x="611" y="10"/>
                    <a:pt x="534" y="31"/>
                  </a:cubicBezTo>
                  <a:cubicBezTo>
                    <a:pt x="234" y="64"/>
                    <a:pt x="67" y="331"/>
                    <a:pt x="34" y="731"/>
                  </a:cubicBezTo>
                  <a:cubicBezTo>
                    <a:pt x="1" y="1098"/>
                    <a:pt x="101" y="1665"/>
                    <a:pt x="334" y="2099"/>
                  </a:cubicBezTo>
                  <a:cubicBezTo>
                    <a:pt x="735" y="3100"/>
                    <a:pt x="1669" y="3867"/>
                    <a:pt x="1869" y="4000"/>
                  </a:cubicBezTo>
                  <a:cubicBezTo>
                    <a:pt x="1902" y="4034"/>
                    <a:pt x="2036" y="4101"/>
                    <a:pt x="2169" y="4201"/>
                  </a:cubicBezTo>
                  <a:cubicBezTo>
                    <a:pt x="2269" y="4267"/>
                    <a:pt x="2436" y="4401"/>
                    <a:pt x="2669" y="4534"/>
                  </a:cubicBezTo>
                  <a:cubicBezTo>
                    <a:pt x="3036" y="4768"/>
                    <a:pt x="3603" y="5001"/>
                    <a:pt x="4170" y="5101"/>
                  </a:cubicBezTo>
                  <a:cubicBezTo>
                    <a:pt x="4407" y="5157"/>
                    <a:pt x="4650" y="5184"/>
                    <a:pt x="4879" y="5184"/>
                  </a:cubicBezTo>
                  <a:cubicBezTo>
                    <a:pt x="5198" y="5184"/>
                    <a:pt x="5491" y="5132"/>
                    <a:pt x="5705" y="5035"/>
                  </a:cubicBezTo>
                  <a:cubicBezTo>
                    <a:pt x="6105" y="4868"/>
                    <a:pt x="6339" y="4601"/>
                    <a:pt x="6272" y="4267"/>
                  </a:cubicBezTo>
                  <a:cubicBezTo>
                    <a:pt x="6239" y="3900"/>
                    <a:pt x="6005" y="3700"/>
                    <a:pt x="5705" y="3500"/>
                  </a:cubicBezTo>
                  <a:cubicBezTo>
                    <a:pt x="5405" y="3267"/>
                    <a:pt x="5071" y="3166"/>
                    <a:pt x="4737" y="3000"/>
                  </a:cubicBezTo>
                  <a:cubicBezTo>
                    <a:pt x="4070" y="2699"/>
                    <a:pt x="3403" y="2266"/>
                    <a:pt x="3270" y="2166"/>
                  </a:cubicBezTo>
                  <a:cubicBezTo>
                    <a:pt x="3170" y="2032"/>
                    <a:pt x="2603" y="1532"/>
                    <a:pt x="2202" y="998"/>
                  </a:cubicBezTo>
                  <a:cubicBezTo>
                    <a:pt x="2002" y="731"/>
                    <a:pt x="1735" y="498"/>
                    <a:pt x="1502" y="264"/>
                  </a:cubicBezTo>
                  <a:cubicBezTo>
                    <a:pt x="1291" y="133"/>
                    <a:pt x="1038" y="1"/>
                    <a:pt x="760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868;p51"/>
            <p:cNvSpPr/>
            <p:nvPr/>
          </p:nvSpPr>
          <p:spPr>
            <a:xfrm rot="900404">
              <a:off x="1830242" y="5818460"/>
              <a:ext cx="155078" cy="156141"/>
            </a:xfrm>
            <a:custGeom>
              <a:avLst/>
              <a:gdLst/>
              <a:ahLst/>
              <a:cxnLst/>
              <a:rect l="l" t="t" r="r" b="b"/>
              <a:pathLst>
                <a:path w="3570" h="3595" extrusionOk="0">
                  <a:moveTo>
                    <a:pt x="1003" y="1"/>
                  </a:moveTo>
                  <a:cubicBezTo>
                    <a:pt x="791" y="1"/>
                    <a:pt x="574" y="52"/>
                    <a:pt x="401" y="117"/>
                  </a:cubicBezTo>
                  <a:cubicBezTo>
                    <a:pt x="167" y="250"/>
                    <a:pt x="34" y="551"/>
                    <a:pt x="0" y="918"/>
                  </a:cubicBezTo>
                  <a:cubicBezTo>
                    <a:pt x="0" y="1218"/>
                    <a:pt x="67" y="1418"/>
                    <a:pt x="167" y="1585"/>
                  </a:cubicBezTo>
                  <a:cubicBezTo>
                    <a:pt x="267" y="1752"/>
                    <a:pt x="401" y="1885"/>
                    <a:pt x="534" y="2018"/>
                  </a:cubicBezTo>
                  <a:cubicBezTo>
                    <a:pt x="768" y="2252"/>
                    <a:pt x="1068" y="2452"/>
                    <a:pt x="1101" y="2519"/>
                  </a:cubicBezTo>
                  <a:cubicBezTo>
                    <a:pt x="1201" y="2585"/>
                    <a:pt x="1368" y="2886"/>
                    <a:pt x="1601" y="3119"/>
                  </a:cubicBezTo>
                  <a:cubicBezTo>
                    <a:pt x="1735" y="3253"/>
                    <a:pt x="1868" y="3386"/>
                    <a:pt x="2068" y="3453"/>
                  </a:cubicBezTo>
                  <a:cubicBezTo>
                    <a:pt x="2206" y="3535"/>
                    <a:pt x="2411" y="3595"/>
                    <a:pt x="2665" y="3595"/>
                  </a:cubicBezTo>
                  <a:cubicBezTo>
                    <a:pt x="2720" y="3595"/>
                    <a:pt x="2777" y="3592"/>
                    <a:pt x="2836" y="3586"/>
                  </a:cubicBezTo>
                  <a:cubicBezTo>
                    <a:pt x="3169" y="3586"/>
                    <a:pt x="3403" y="3419"/>
                    <a:pt x="3469" y="3186"/>
                  </a:cubicBezTo>
                  <a:cubicBezTo>
                    <a:pt x="3570" y="2886"/>
                    <a:pt x="3570" y="2519"/>
                    <a:pt x="3503" y="2185"/>
                  </a:cubicBezTo>
                  <a:cubicBezTo>
                    <a:pt x="3336" y="1451"/>
                    <a:pt x="2736" y="918"/>
                    <a:pt x="2636" y="851"/>
                  </a:cubicBezTo>
                  <a:cubicBezTo>
                    <a:pt x="2535" y="751"/>
                    <a:pt x="2002" y="217"/>
                    <a:pt x="1335" y="50"/>
                  </a:cubicBezTo>
                  <a:cubicBezTo>
                    <a:pt x="1230" y="15"/>
                    <a:pt x="1117" y="1"/>
                    <a:pt x="1003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869;p51"/>
            <p:cNvSpPr/>
            <p:nvPr/>
          </p:nvSpPr>
          <p:spPr>
            <a:xfrm rot="900404">
              <a:off x="1160770" y="5373161"/>
              <a:ext cx="111595" cy="115010"/>
            </a:xfrm>
            <a:custGeom>
              <a:avLst/>
              <a:gdLst/>
              <a:ahLst/>
              <a:cxnLst/>
              <a:rect l="l" t="t" r="r" b="b"/>
              <a:pathLst>
                <a:path w="2569" h="2648" extrusionOk="0">
                  <a:moveTo>
                    <a:pt x="840" y="1"/>
                  </a:moveTo>
                  <a:cubicBezTo>
                    <a:pt x="653" y="1"/>
                    <a:pt x="463" y="50"/>
                    <a:pt x="334" y="179"/>
                  </a:cubicBezTo>
                  <a:cubicBezTo>
                    <a:pt x="167" y="312"/>
                    <a:pt x="34" y="579"/>
                    <a:pt x="0" y="980"/>
                  </a:cubicBezTo>
                  <a:cubicBezTo>
                    <a:pt x="0" y="1246"/>
                    <a:pt x="0" y="1480"/>
                    <a:pt x="34" y="1647"/>
                  </a:cubicBezTo>
                  <a:cubicBezTo>
                    <a:pt x="100" y="1813"/>
                    <a:pt x="134" y="1914"/>
                    <a:pt x="167" y="2014"/>
                  </a:cubicBezTo>
                  <a:cubicBezTo>
                    <a:pt x="234" y="2180"/>
                    <a:pt x="334" y="2280"/>
                    <a:pt x="367" y="2314"/>
                  </a:cubicBezTo>
                  <a:cubicBezTo>
                    <a:pt x="434" y="2347"/>
                    <a:pt x="467" y="2481"/>
                    <a:pt x="634" y="2547"/>
                  </a:cubicBezTo>
                  <a:cubicBezTo>
                    <a:pt x="701" y="2614"/>
                    <a:pt x="834" y="2647"/>
                    <a:pt x="1001" y="2647"/>
                  </a:cubicBezTo>
                  <a:cubicBezTo>
                    <a:pt x="1168" y="2647"/>
                    <a:pt x="1435" y="2647"/>
                    <a:pt x="1768" y="2614"/>
                  </a:cubicBezTo>
                  <a:cubicBezTo>
                    <a:pt x="2102" y="2514"/>
                    <a:pt x="2335" y="2381"/>
                    <a:pt x="2469" y="2180"/>
                  </a:cubicBezTo>
                  <a:cubicBezTo>
                    <a:pt x="2569" y="1980"/>
                    <a:pt x="2569" y="1713"/>
                    <a:pt x="2536" y="1480"/>
                  </a:cubicBezTo>
                  <a:cubicBezTo>
                    <a:pt x="2402" y="980"/>
                    <a:pt x="2002" y="646"/>
                    <a:pt x="1902" y="546"/>
                  </a:cubicBezTo>
                  <a:cubicBezTo>
                    <a:pt x="1835" y="479"/>
                    <a:pt x="1501" y="79"/>
                    <a:pt x="1001" y="12"/>
                  </a:cubicBezTo>
                  <a:cubicBezTo>
                    <a:pt x="949" y="5"/>
                    <a:pt x="894" y="1"/>
                    <a:pt x="840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870;p51"/>
            <p:cNvSpPr/>
            <p:nvPr/>
          </p:nvSpPr>
          <p:spPr>
            <a:xfrm rot="900404">
              <a:off x="524793" y="5363475"/>
              <a:ext cx="140612" cy="159789"/>
            </a:xfrm>
            <a:custGeom>
              <a:avLst/>
              <a:gdLst/>
              <a:ahLst/>
              <a:cxnLst/>
              <a:rect l="l" t="t" r="r" b="b"/>
              <a:pathLst>
                <a:path w="3237" h="3679" extrusionOk="0">
                  <a:moveTo>
                    <a:pt x="2398" y="1"/>
                  </a:moveTo>
                  <a:cubicBezTo>
                    <a:pt x="2176" y="1"/>
                    <a:pt x="1951" y="66"/>
                    <a:pt x="1702" y="176"/>
                  </a:cubicBezTo>
                  <a:cubicBezTo>
                    <a:pt x="1101" y="410"/>
                    <a:pt x="734" y="977"/>
                    <a:pt x="668" y="1077"/>
                  </a:cubicBezTo>
                  <a:cubicBezTo>
                    <a:pt x="568" y="1210"/>
                    <a:pt x="101" y="1744"/>
                    <a:pt x="34" y="2411"/>
                  </a:cubicBezTo>
                  <a:cubicBezTo>
                    <a:pt x="1" y="2711"/>
                    <a:pt x="34" y="3045"/>
                    <a:pt x="167" y="3312"/>
                  </a:cubicBezTo>
                  <a:cubicBezTo>
                    <a:pt x="267" y="3545"/>
                    <a:pt x="534" y="3679"/>
                    <a:pt x="868" y="3679"/>
                  </a:cubicBezTo>
                  <a:cubicBezTo>
                    <a:pt x="1201" y="3679"/>
                    <a:pt x="1502" y="3579"/>
                    <a:pt x="1702" y="3445"/>
                  </a:cubicBezTo>
                  <a:cubicBezTo>
                    <a:pt x="1902" y="3345"/>
                    <a:pt x="2035" y="3178"/>
                    <a:pt x="2169" y="3045"/>
                  </a:cubicBezTo>
                  <a:cubicBezTo>
                    <a:pt x="2369" y="2778"/>
                    <a:pt x="2536" y="2511"/>
                    <a:pt x="2569" y="2411"/>
                  </a:cubicBezTo>
                  <a:cubicBezTo>
                    <a:pt x="2602" y="2344"/>
                    <a:pt x="2869" y="2111"/>
                    <a:pt x="3036" y="1877"/>
                  </a:cubicBezTo>
                  <a:cubicBezTo>
                    <a:pt x="3103" y="1711"/>
                    <a:pt x="3170" y="1577"/>
                    <a:pt x="3203" y="1344"/>
                  </a:cubicBezTo>
                  <a:cubicBezTo>
                    <a:pt x="3236" y="1110"/>
                    <a:pt x="3203" y="843"/>
                    <a:pt x="3069" y="443"/>
                  </a:cubicBezTo>
                  <a:cubicBezTo>
                    <a:pt x="3003" y="209"/>
                    <a:pt x="2769" y="43"/>
                    <a:pt x="2536" y="9"/>
                  </a:cubicBezTo>
                  <a:cubicBezTo>
                    <a:pt x="2490" y="4"/>
                    <a:pt x="2444" y="1"/>
                    <a:pt x="239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871;p51"/>
            <p:cNvSpPr/>
            <p:nvPr/>
          </p:nvSpPr>
          <p:spPr>
            <a:xfrm rot="900404">
              <a:off x="517762" y="6465401"/>
              <a:ext cx="230444" cy="113229"/>
            </a:xfrm>
            <a:custGeom>
              <a:avLst/>
              <a:gdLst/>
              <a:ahLst/>
              <a:cxnLst/>
              <a:rect l="l" t="t" r="r" b="b"/>
              <a:pathLst>
                <a:path w="5305" h="2607" extrusionOk="0">
                  <a:moveTo>
                    <a:pt x="4030" y="0"/>
                  </a:moveTo>
                  <a:cubicBezTo>
                    <a:pt x="3855" y="0"/>
                    <a:pt x="3687" y="39"/>
                    <a:pt x="3503" y="62"/>
                  </a:cubicBezTo>
                  <a:cubicBezTo>
                    <a:pt x="3036" y="129"/>
                    <a:pt x="2602" y="262"/>
                    <a:pt x="2469" y="262"/>
                  </a:cubicBezTo>
                  <a:cubicBezTo>
                    <a:pt x="2424" y="273"/>
                    <a:pt x="2343" y="277"/>
                    <a:pt x="2239" y="277"/>
                  </a:cubicBezTo>
                  <a:cubicBezTo>
                    <a:pt x="2032" y="277"/>
                    <a:pt x="1735" y="262"/>
                    <a:pt x="1468" y="262"/>
                  </a:cubicBezTo>
                  <a:cubicBezTo>
                    <a:pt x="1268" y="296"/>
                    <a:pt x="1034" y="296"/>
                    <a:pt x="801" y="429"/>
                  </a:cubicBezTo>
                  <a:cubicBezTo>
                    <a:pt x="534" y="529"/>
                    <a:pt x="301" y="729"/>
                    <a:pt x="134" y="1063"/>
                  </a:cubicBezTo>
                  <a:cubicBezTo>
                    <a:pt x="0" y="1296"/>
                    <a:pt x="34" y="1563"/>
                    <a:pt x="201" y="1797"/>
                  </a:cubicBezTo>
                  <a:cubicBezTo>
                    <a:pt x="367" y="2064"/>
                    <a:pt x="701" y="2264"/>
                    <a:pt x="1034" y="2397"/>
                  </a:cubicBezTo>
                  <a:cubicBezTo>
                    <a:pt x="1404" y="2563"/>
                    <a:pt x="1825" y="2607"/>
                    <a:pt x="2155" y="2607"/>
                  </a:cubicBezTo>
                  <a:cubicBezTo>
                    <a:pt x="2421" y="2607"/>
                    <a:pt x="2628" y="2579"/>
                    <a:pt x="2702" y="2564"/>
                  </a:cubicBezTo>
                  <a:cubicBezTo>
                    <a:pt x="2869" y="2564"/>
                    <a:pt x="3770" y="2531"/>
                    <a:pt x="4437" y="2064"/>
                  </a:cubicBezTo>
                  <a:cubicBezTo>
                    <a:pt x="4770" y="1863"/>
                    <a:pt x="5037" y="1563"/>
                    <a:pt x="5171" y="1263"/>
                  </a:cubicBezTo>
                  <a:cubicBezTo>
                    <a:pt x="5304" y="963"/>
                    <a:pt x="5271" y="696"/>
                    <a:pt x="5037" y="429"/>
                  </a:cubicBezTo>
                  <a:cubicBezTo>
                    <a:pt x="4804" y="196"/>
                    <a:pt x="4537" y="95"/>
                    <a:pt x="4270" y="29"/>
                  </a:cubicBezTo>
                  <a:cubicBezTo>
                    <a:pt x="4187" y="8"/>
                    <a:pt x="4108" y="0"/>
                    <a:pt x="4030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872;p51"/>
            <p:cNvSpPr/>
            <p:nvPr/>
          </p:nvSpPr>
          <p:spPr>
            <a:xfrm rot="900404">
              <a:off x="1242324" y="6584483"/>
              <a:ext cx="349250" cy="226545"/>
            </a:xfrm>
            <a:custGeom>
              <a:avLst/>
              <a:gdLst/>
              <a:ahLst/>
              <a:cxnLst/>
              <a:rect l="l" t="t" r="r" b="b"/>
              <a:pathLst>
                <a:path w="8040" h="5216" extrusionOk="0">
                  <a:moveTo>
                    <a:pt x="7366" y="1"/>
                  </a:moveTo>
                  <a:cubicBezTo>
                    <a:pt x="7100" y="1"/>
                    <a:pt x="6830" y="139"/>
                    <a:pt x="6539" y="297"/>
                  </a:cubicBezTo>
                  <a:cubicBezTo>
                    <a:pt x="6205" y="531"/>
                    <a:pt x="5905" y="865"/>
                    <a:pt x="5538" y="1165"/>
                  </a:cubicBezTo>
                  <a:cubicBezTo>
                    <a:pt x="4871" y="1799"/>
                    <a:pt x="4037" y="2332"/>
                    <a:pt x="3837" y="2432"/>
                  </a:cubicBezTo>
                  <a:cubicBezTo>
                    <a:pt x="3670" y="2499"/>
                    <a:pt x="2769" y="2833"/>
                    <a:pt x="1935" y="3033"/>
                  </a:cubicBezTo>
                  <a:cubicBezTo>
                    <a:pt x="1535" y="3166"/>
                    <a:pt x="1101" y="3266"/>
                    <a:pt x="768" y="3433"/>
                  </a:cubicBezTo>
                  <a:cubicBezTo>
                    <a:pt x="434" y="3600"/>
                    <a:pt x="167" y="3800"/>
                    <a:pt x="67" y="4167"/>
                  </a:cubicBezTo>
                  <a:cubicBezTo>
                    <a:pt x="1" y="4467"/>
                    <a:pt x="201" y="4701"/>
                    <a:pt x="601" y="4934"/>
                  </a:cubicBezTo>
                  <a:cubicBezTo>
                    <a:pt x="968" y="5075"/>
                    <a:pt x="1429" y="5216"/>
                    <a:pt x="1946" y="5216"/>
                  </a:cubicBezTo>
                  <a:cubicBezTo>
                    <a:pt x="2041" y="5216"/>
                    <a:pt x="2137" y="5211"/>
                    <a:pt x="2236" y="5201"/>
                  </a:cubicBezTo>
                  <a:cubicBezTo>
                    <a:pt x="2569" y="5201"/>
                    <a:pt x="2869" y="5168"/>
                    <a:pt x="3170" y="5134"/>
                  </a:cubicBezTo>
                  <a:cubicBezTo>
                    <a:pt x="3436" y="5101"/>
                    <a:pt x="3737" y="5001"/>
                    <a:pt x="4004" y="4934"/>
                  </a:cubicBezTo>
                  <a:cubicBezTo>
                    <a:pt x="4437" y="4767"/>
                    <a:pt x="4837" y="4601"/>
                    <a:pt x="4938" y="4500"/>
                  </a:cubicBezTo>
                  <a:cubicBezTo>
                    <a:pt x="5038" y="4467"/>
                    <a:pt x="5171" y="4367"/>
                    <a:pt x="5338" y="4300"/>
                  </a:cubicBezTo>
                  <a:cubicBezTo>
                    <a:pt x="5505" y="4200"/>
                    <a:pt x="5705" y="4100"/>
                    <a:pt x="5905" y="3933"/>
                  </a:cubicBezTo>
                  <a:cubicBezTo>
                    <a:pt x="6372" y="3633"/>
                    <a:pt x="6872" y="3166"/>
                    <a:pt x="7239" y="2632"/>
                  </a:cubicBezTo>
                  <a:cubicBezTo>
                    <a:pt x="7639" y="2065"/>
                    <a:pt x="7906" y="1498"/>
                    <a:pt x="7940" y="998"/>
                  </a:cubicBezTo>
                  <a:cubicBezTo>
                    <a:pt x="8040" y="498"/>
                    <a:pt x="7873" y="164"/>
                    <a:pt x="7573" y="31"/>
                  </a:cubicBezTo>
                  <a:cubicBezTo>
                    <a:pt x="7504" y="10"/>
                    <a:pt x="7435" y="1"/>
                    <a:pt x="7366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873;p51"/>
            <p:cNvSpPr/>
            <p:nvPr/>
          </p:nvSpPr>
          <p:spPr>
            <a:xfrm rot="900404">
              <a:off x="1456663" y="5217037"/>
              <a:ext cx="152167" cy="127823"/>
            </a:xfrm>
            <a:custGeom>
              <a:avLst/>
              <a:gdLst/>
              <a:ahLst/>
              <a:cxnLst/>
              <a:rect l="l" t="t" r="r" b="b"/>
              <a:pathLst>
                <a:path w="3503" h="2943" extrusionOk="0">
                  <a:moveTo>
                    <a:pt x="1044" y="1"/>
                  </a:moveTo>
                  <a:cubicBezTo>
                    <a:pt x="575" y="1"/>
                    <a:pt x="127" y="252"/>
                    <a:pt x="33" y="1004"/>
                  </a:cubicBezTo>
                  <a:cubicBezTo>
                    <a:pt x="0" y="1571"/>
                    <a:pt x="267" y="1872"/>
                    <a:pt x="500" y="2072"/>
                  </a:cubicBezTo>
                  <a:cubicBezTo>
                    <a:pt x="767" y="2272"/>
                    <a:pt x="1001" y="2405"/>
                    <a:pt x="1101" y="2472"/>
                  </a:cubicBezTo>
                  <a:cubicBezTo>
                    <a:pt x="1168" y="2505"/>
                    <a:pt x="1434" y="2706"/>
                    <a:pt x="1701" y="2839"/>
                  </a:cubicBezTo>
                  <a:cubicBezTo>
                    <a:pt x="1846" y="2897"/>
                    <a:pt x="2004" y="2942"/>
                    <a:pt x="2179" y="2942"/>
                  </a:cubicBezTo>
                  <a:cubicBezTo>
                    <a:pt x="2408" y="2942"/>
                    <a:pt x="2667" y="2865"/>
                    <a:pt x="2969" y="2639"/>
                  </a:cubicBezTo>
                  <a:cubicBezTo>
                    <a:pt x="3503" y="2205"/>
                    <a:pt x="3469" y="1638"/>
                    <a:pt x="3136" y="1171"/>
                  </a:cubicBezTo>
                  <a:cubicBezTo>
                    <a:pt x="2835" y="704"/>
                    <a:pt x="2335" y="437"/>
                    <a:pt x="2202" y="404"/>
                  </a:cubicBezTo>
                  <a:cubicBezTo>
                    <a:pt x="2102" y="337"/>
                    <a:pt x="1635" y="37"/>
                    <a:pt x="1134" y="4"/>
                  </a:cubicBezTo>
                  <a:cubicBezTo>
                    <a:pt x="1104" y="2"/>
                    <a:pt x="1074" y="1"/>
                    <a:pt x="1044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874;p51"/>
            <p:cNvSpPr/>
            <p:nvPr/>
          </p:nvSpPr>
          <p:spPr>
            <a:xfrm rot="900404">
              <a:off x="1440443" y="5550543"/>
              <a:ext cx="252164" cy="210345"/>
            </a:xfrm>
            <a:custGeom>
              <a:avLst/>
              <a:gdLst/>
              <a:ahLst/>
              <a:cxnLst/>
              <a:rect l="l" t="t" r="r" b="b"/>
              <a:pathLst>
                <a:path w="5805" h="4843" extrusionOk="0">
                  <a:moveTo>
                    <a:pt x="4594" y="1"/>
                  </a:moveTo>
                  <a:cubicBezTo>
                    <a:pt x="4320" y="1"/>
                    <a:pt x="4033" y="45"/>
                    <a:pt x="3770" y="126"/>
                  </a:cubicBezTo>
                  <a:cubicBezTo>
                    <a:pt x="2803" y="359"/>
                    <a:pt x="1969" y="1060"/>
                    <a:pt x="1802" y="1193"/>
                  </a:cubicBezTo>
                  <a:cubicBezTo>
                    <a:pt x="1635" y="1360"/>
                    <a:pt x="801" y="1961"/>
                    <a:pt x="368" y="2794"/>
                  </a:cubicBezTo>
                  <a:cubicBezTo>
                    <a:pt x="134" y="3161"/>
                    <a:pt x="1" y="3628"/>
                    <a:pt x="34" y="3995"/>
                  </a:cubicBezTo>
                  <a:cubicBezTo>
                    <a:pt x="101" y="4362"/>
                    <a:pt x="268" y="4662"/>
                    <a:pt x="635" y="4796"/>
                  </a:cubicBezTo>
                  <a:cubicBezTo>
                    <a:pt x="709" y="4828"/>
                    <a:pt x="788" y="4843"/>
                    <a:pt x="867" y="4843"/>
                  </a:cubicBezTo>
                  <a:cubicBezTo>
                    <a:pt x="1036" y="4843"/>
                    <a:pt x="1210" y="4776"/>
                    <a:pt x="1368" y="4662"/>
                  </a:cubicBezTo>
                  <a:cubicBezTo>
                    <a:pt x="1635" y="4496"/>
                    <a:pt x="1869" y="4229"/>
                    <a:pt x="2136" y="4029"/>
                  </a:cubicBezTo>
                  <a:cubicBezTo>
                    <a:pt x="2636" y="3528"/>
                    <a:pt x="3136" y="3061"/>
                    <a:pt x="3270" y="2995"/>
                  </a:cubicBezTo>
                  <a:cubicBezTo>
                    <a:pt x="3370" y="2895"/>
                    <a:pt x="4004" y="2494"/>
                    <a:pt x="4604" y="2161"/>
                  </a:cubicBezTo>
                  <a:cubicBezTo>
                    <a:pt x="4938" y="1994"/>
                    <a:pt x="5204" y="1794"/>
                    <a:pt x="5438" y="1560"/>
                  </a:cubicBezTo>
                  <a:cubicBezTo>
                    <a:pt x="5638" y="1360"/>
                    <a:pt x="5805" y="1127"/>
                    <a:pt x="5772" y="793"/>
                  </a:cubicBezTo>
                  <a:cubicBezTo>
                    <a:pt x="5705" y="459"/>
                    <a:pt x="5471" y="226"/>
                    <a:pt x="5104" y="59"/>
                  </a:cubicBezTo>
                  <a:cubicBezTo>
                    <a:pt x="4946" y="20"/>
                    <a:pt x="4773" y="1"/>
                    <a:pt x="4594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875;p51"/>
            <p:cNvSpPr/>
            <p:nvPr/>
          </p:nvSpPr>
          <p:spPr>
            <a:xfrm rot="900404">
              <a:off x="499982" y="5481483"/>
              <a:ext cx="53647" cy="41391"/>
            </a:xfrm>
            <a:custGeom>
              <a:avLst/>
              <a:gdLst/>
              <a:ahLst/>
              <a:cxnLst/>
              <a:rect l="l" t="t" r="r" b="b"/>
              <a:pathLst>
                <a:path w="1235" h="953" extrusionOk="0">
                  <a:moveTo>
                    <a:pt x="334" y="0"/>
                  </a:moveTo>
                  <a:cubicBezTo>
                    <a:pt x="168" y="0"/>
                    <a:pt x="1" y="134"/>
                    <a:pt x="1" y="400"/>
                  </a:cubicBezTo>
                  <a:cubicBezTo>
                    <a:pt x="1" y="567"/>
                    <a:pt x="101" y="667"/>
                    <a:pt x="201" y="734"/>
                  </a:cubicBezTo>
                  <a:cubicBezTo>
                    <a:pt x="268" y="767"/>
                    <a:pt x="368" y="801"/>
                    <a:pt x="401" y="801"/>
                  </a:cubicBezTo>
                  <a:cubicBezTo>
                    <a:pt x="401" y="801"/>
                    <a:pt x="501" y="901"/>
                    <a:pt x="601" y="934"/>
                  </a:cubicBezTo>
                  <a:cubicBezTo>
                    <a:pt x="646" y="945"/>
                    <a:pt x="690" y="953"/>
                    <a:pt x="736" y="953"/>
                  </a:cubicBezTo>
                  <a:cubicBezTo>
                    <a:pt x="827" y="953"/>
                    <a:pt x="924" y="923"/>
                    <a:pt x="1035" y="834"/>
                  </a:cubicBezTo>
                  <a:cubicBezTo>
                    <a:pt x="1235" y="734"/>
                    <a:pt x="1202" y="501"/>
                    <a:pt x="1102" y="367"/>
                  </a:cubicBezTo>
                  <a:cubicBezTo>
                    <a:pt x="1002" y="234"/>
                    <a:pt x="768" y="134"/>
                    <a:pt x="735" y="134"/>
                  </a:cubicBezTo>
                  <a:cubicBezTo>
                    <a:pt x="701" y="100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876;p51"/>
            <p:cNvSpPr/>
            <p:nvPr/>
          </p:nvSpPr>
          <p:spPr>
            <a:xfrm rot="900404">
              <a:off x="526062" y="5271553"/>
              <a:ext cx="89876" cy="59069"/>
            </a:xfrm>
            <a:custGeom>
              <a:avLst/>
              <a:gdLst/>
              <a:ahLst/>
              <a:cxnLst/>
              <a:rect l="l" t="t" r="r" b="b"/>
              <a:pathLst>
                <a:path w="2069" h="1360" extrusionOk="0">
                  <a:moveTo>
                    <a:pt x="516" y="1"/>
                  </a:moveTo>
                  <a:cubicBezTo>
                    <a:pt x="398" y="1"/>
                    <a:pt x="285" y="46"/>
                    <a:pt x="200" y="169"/>
                  </a:cubicBezTo>
                  <a:cubicBezTo>
                    <a:pt x="0" y="503"/>
                    <a:pt x="701" y="936"/>
                    <a:pt x="801" y="1003"/>
                  </a:cubicBezTo>
                  <a:cubicBezTo>
                    <a:pt x="876" y="1028"/>
                    <a:pt x="1277" y="1360"/>
                    <a:pt x="1583" y="1360"/>
                  </a:cubicBezTo>
                  <a:cubicBezTo>
                    <a:pt x="1682" y="1360"/>
                    <a:pt x="1770" y="1326"/>
                    <a:pt x="1835" y="1237"/>
                  </a:cubicBezTo>
                  <a:cubicBezTo>
                    <a:pt x="2068" y="870"/>
                    <a:pt x="1334" y="403"/>
                    <a:pt x="1201" y="336"/>
                  </a:cubicBezTo>
                  <a:cubicBezTo>
                    <a:pt x="1153" y="288"/>
                    <a:pt x="815" y="1"/>
                    <a:pt x="516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877;p51"/>
            <p:cNvSpPr/>
            <p:nvPr/>
          </p:nvSpPr>
          <p:spPr>
            <a:xfrm rot="900404">
              <a:off x="239300" y="5766104"/>
              <a:ext cx="92786" cy="56897"/>
            </a:xfrm>
            <a:custGeom>
              <a:avLst/>
              <a:gdLst/>
              <a:ahLst/>
              <a:cxnLst/>
              <a:rect l="l" t="t" r="r" b="b"/>
              <a:pathLst>
                <a:path w="2136" h="1310" extrusionOk="0">
                  <a:moveTo>
                    <a:pt x="1652" y="0"/>
                  </a:moveTo>
                  <a:cubicBezTo>
                    <a:pt x="1594" y="0"/>
                    <a:pt x="1533" y="4"/>
                    <a:pt x="1468" y="11"/>
                  </a:cubicBezTo>
                  <a:cubicBezTo>
                    <a:pt x="1168" y="45"/>
                    <a:pt x="901" y="212"/>
                    <a:pt x="834" y="245"/>
                  </a:cubicBezTo>
                  <a:cubicBezTo>
                    <a:pt x="801" y="312"/>
                    <a:pt x="567" y="412"/>
                    <a:pt x="334" y="645"/>
                  </a:cubicBezTo>
                  <a:cubicBezTo>
                    <a:pt x="134" y="845"/>
                    <a:pt x="0" y="1079"/>
                    <a:pt x="234" y="1246"/>
                  </a:cubicBezTo>
                  <a:cubicBezTo>
                    <a:pt x="268" y="1292"/>
                    <a:pt x="319" y="1310"/>
                    <a:pt x="378" y="1310"/>
                  </a:cubicBezTo>
                  <a:cubicBezTo>
                    <a:pt x="491" y="1310"/>
                    <a:pt x="636" y="1244"/>
                    <a:pt x="767" y="1179"/>
                  </a:cubicBezTo>
                  <a:cubicBezTo>
                    <a:pt x="968" y="1079"/>
                    <a:pt x="1168" y="945"/>
                    <a:pt x="1234" y="912"/>
                  </a:cubicBezTo>
                  <a:cubicBezTo>
                    <a:pt x="1268" y="879"/>
                    <a:pt x="1501" y="812"/>
                    <a:pt x="1735" y="679"/>
                  </a:cubicBezTo>
                  <a:cubicBezTo>
                    <a:pt x="1935" y="545"/>
                    <a:pt x="2135" y="412"/>
                    <a:pt x="2102" y="212"/>
                  </a:cubicBezTo>
                  <a:cubicBezTo>
                    <a:pt x="2023" y="54"/>
                    <a:pt x="1863" y="0"/>
                    <a:pt x="1652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878;p51"/>
            <p:cNvSpPr/>
            <p:nvPr/>
          </p:nvSpPr>
          <p:spPr>
            <a:xfrm rot="900404">
              <a:off x="397908" y="5981176"/>
              <a:ext cx="44959" cy="26190"/>
            </a:xfrm>
            <a:custGeom>
              <a:avLst/>
              <a:gdLst/>
              <a:ahLst/>
              <a:cxnLst/>
              <a:rect l="l" t="t" r="r" b="b"/>
              <a:pathLst>
                <a:path w="1035" h="603" extrusionOk="0">
                  <a:moveTo>
                    <a:pt x="349" y="0"/>
                  </a:moveTo>
                  <a:cubicBezTo>
                    <a:pt x="231" y="0"/>
                    <a:pt x="201" y="89"/>
                    <a:pt x="201" y="89"/>
                  </a:cubicBezTo>
                  <a:cubicBezTo>
                    <a:pt x="201" y="89"/>
                    <a:pt x="1" y="222"/>
                    <a:pt x="368" y="489"/>
                  </a:cubicBezTo>
                  <a:cubicBezTo>
                    <a:pt x="503" y="575"/>
                    <a:pt x="602" y="602"/>
                    <a:pt x="673" y="602"/>
                  </a:cubicBezTo>
                  <a:cubicBezTo>
                    <a:pt x="795" y="602"/>
                    <a:pt x="835" y="523"/>
                    <a:pt x="835" y="523"/>
                  </a:cubicBezTo>
                  <a:cubicBezTo>
                    <a:pt x="868" y="489"/>
                    <a:pt x="1035" y="389"/>
                    <a:pt x="601" y="89"/>
                  </a:cubicBezTo>
                  <a:cubicBezTo>
                    <a:pt x="490" y="22"/>
                    <a:pt x="409" y="0"/>
                    <a:pt x="349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879;p51"/>
            <p:cNvSpPr/>
            <p:nvPr/>
          </p:nvSpPr>
          <p:spPr>
            <a:xfrm rot="900404">
              <a:off x="904801" y="5725664"/>
              <a:ext cx="68156" cy="37960"/>
            </a:xfrm>
            <a:custGeom>
              <a:avLst/>
              <a:gdLst/>
              <a:ahLst/>
              <a:cxnLst/>
              <a:rect l="l" t="t" r="r" b="b"/>
              <a:pathLst>
                <a:path w="1569" h="874" extrusionOk="0">
                  <a:moveTo>
                    <a:pt x="533" y="1"/>
                  </a:moveTo>
                  <a:cubicBezTo>
                    <a:pt x="340" y="1"/>
                    <a:pt x="107" y="61"/>
                    <a:pt x="67" y="361"/>
                  </a:cubicBezTo>
                  <a:cubicBezTo>
                    <a:pt x="1" y="728"/>
                    <a:pt x="634" y="828"/>
                    <a:pt x="734" y="828"/>
                  </a:cubicBezTo>
                  <a:cubicBezTo>
                    <a:pt x="767" y="828"/>
                    <a:pt x="937" y="874"/>
                    <a:pt x="1109" y="874"/>
                  </a:cubicBezTo>
                  <a:cubicBezTo>
                    <a:pt x="1296" y="874"/>
                    <a:pt x="1484" y="820"/>
                    <a:pt x="1502" y="594"/>
                  </a:cubicBezTo>
                  <a:cubicBezTo>
                    <a:pt x="1568" y="127"/>
                    <a:pt x="901" y="27"/>
                    <a:pt x="801" y="27"/>
                  </a:cubicBezTo>
                  <a:cubicBezTo>
                    <a:pt x="775" y="27"/>
                    <a:pt x="662" y="1"/>
                    <a:pt x="533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880;p51"/>
            <p:cNvSpPr/>
            <p:nvPr/>
          </p:nvSpPr>
          <p:spPr>
            <a:xfrm rot="900404">
              <a:off x="987916" y="5280675"/>
              <a:ext cx="79754" cy="63108"/>
            </a:xfrm>
            <a:custGeom>
              <a:avLst/>
              <a:gdLst/>
              <a:ahLst/>
              <a:cxnLst/>
              <a:rect l="l" t="t" r="r" b="b"/>
              <a:pathLst>
                <a:path w="1836" h="1453" extrusionOk="0">
                  <a:moveTo>
                    <a:pt x="574" y="0"/>
                  </a:moveTo>
                  <a:cubicBezTo>
                    <a:pt x="482" y="0"/>
                    <a:pt x="389" y="35"/>
                    <a:pt x="301" y="123"/>
                  </a:cubicBezTo>
                  <a:cubicBezTo>
                    <a:pt x="1" y="389"/>
                    <a:pt x="534" y="890"/>
                    <a:pt x="635" y="957"/>
                  </a:cubicBezTo>
                  <a:cubicBezTo>
                    <a:pt x="661" y="1036"/>
                    <a:pt x="1004" y="1453"/>
                    <a:pt x="1294" y="1453"/>
                  </a:cubicBezTo>
                  <a:cubicBezTo>
                    <a:pt x="1369" y="1453"/>
                    <a:pt x="1440" y="1425"/>
                    <a:pt x="1502" y="1357"/>
                  </a:cubicBezTo>
                  <a:cubicBezTo>
                    <a:pt x="1835" y="1023"/>
                    <a:pt x="1202" y="523"/>
                    <a:pt x="1168" y="423"/>
                  </a:cubicBezTo>
                  <a:cubicBezTo>
                    <a:pt x="1143" y="347"/>
                    <a:pt x="867" y="0"/>
                    <a:pt x="574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881;p51"/>
            <p:cNvSpPr/>
            <p:nvPr/>
          </p:nvSpPr>
          <p:spPr>
            <a:xfrm rot="900404">
              <a:off x="893867" y="5441747"/>
              <a:ext cx="66549" cy="37917"/>
            </a:xfrm>
            <a:custGeom>
              <a:avLst/>
              <a:gdLst/>
              <a:ahLst/>
              <a:cxnLst/>
              <a:rect l="l" t="t" r="r" b="b"/>
              <a:pathLst>
                <a:path w="1532" h="873" extrusionOk="0">
                  <a:moveTo>
                    <a:pt x="701" y="67"/>
                  </a:moveTo>
                  <a:cubicBezTo>
                    <a:pt x="601" y="100"/>
                    <a:pt x="1" y="67"/>
                    <a:pt x="34" y="567"/>
                  </a:cubicBezTo>
                  <a:cubicBezTo>
                    <a:pt x="59" y="836"/>
                    <a:pt x="406" y="872"/>
                    <a:pt x="616" y="872"/>
                  </a:cubicBezTo>
                  <a:cubicBezTo>
                    <a:pt x="692" y="872"/>
                    <a:pt x="750" y="867"/>
                    <a:pt x="768" y="867"/>
                  </a:cubicBezTo>
                  <a:cubicBezTo>
                    <a:pt x="781" y="867"/>
                    <a:pt x="802" y="868"/>
                    <a:pt x="830" y="868"/>
                  </a:cubicBezTo>
                  <a:cubicBezTo>
                    <a:pt x="1024" y="868"/>
                    <a:pt x="1531" y="842"/>
                    <a:pt x="1502" y="434"/>
                  </a:cubicBezTo>
                  <a:cubicBezTo>
                    <a:pt x="1435" y="0"/>
                    <a:pt x="768" y="100"/>
                    <a:pt x="701" y="67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882;p51"/>
            <p:cNvSpPr/>
            <p:nvPr/>
          </p:nvSpPr>
          <p:spPr>
            <a:xfrm rot="900404">
              <a:off x="908107" y="5565512"/>
              <a:ext cx="49303" cy="40219"/>
            </a:xfrm>
            <a:custGeom>
              <a:avLst/>
              <a:gdLst/>
              <a:ahLst/>
              <a:cxnLst/>
              <a:rect l="l" t="t" r="r" b="b"/>
              <a:pathLst>
                <a:path w="1135" h="926" extrusionOk="0">
                  <a:moveTo>
                    <a:pt x="630" y="0"/>
                  </a:moveTo>
                  <a:cubicBezTo>
                    <a:pt x="586" y="0"/>
                    <a:pt x="542" y="7"/>
                    <a:pt x="501" y="17"/>
                  </a:cubicBezTo>
                  <a:cubicBezTo>
                    <a:pt x="367" y="84"/>
                    <a:pt x="301" y="184"/>
                    <a:pt x="267" y="218"/>
                  </a:cubicBezTo>
                  <a:cubicBezTo>
                    <a:pt x="200" y="284"/>
                    <a:pt x="100" y="351"/>
                    <a:pt x="34" y="518"/>
                  </a:cubicBezTo>
                  <a:cubicBezTo>
                    <a:pt x="0" y="651"/>
                    <a:pt x="34" y="818"/>
                    <a:pt x="267" y="885"/>
                  </a:cubicBezTo>
                  <a:cubicBezTo>
                    <a:pt x="361" y="914"/>
                    <a:pt x="439" y="925"/>
                    <a:pt x="504" y="925"/>
                  </a:cubicBezTo>
                  <a:cubicBezTo>
                    <a:pt x="741" y="925"/>
                    <a:pt x="808" y="770"/>
                    <a:pt x="834" y="718"/>
                  </a:cubicBezTo>
                  <a:cubicBezTo>
                    <a:pt x="834" y="685"/>
                    <a:pt x="1134" y="585"/>
                    <a:pt x="868" y="151"/>
                  </a:cubicBezTo>
                  <a:cubicBezTo>
                    <a:pt x="822" y="36"/>
                    <a:pt x="728" y="0"/>
                    <a:pt x="630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883;p51"/>
            <p:cNvSpPr/>
            <p:nvPr/>
          </p:nvSpPr>
          <p:spPr>
            <a:xfrm rot="900404">
              <a:off x="1157696" y="5414522"/>
              <a:ext cx="62335" cy="48732"/>
            </a:xfrm>
            <a:custGeom>
              <a:avLst/>
              <a:gdLst/>
              <a:ahLst/>
              <a:cxnLst/>
              <a:rect l="l" t="t" r="r" b="b"/>
              <a:pathLst>
                <a:path w="1435" h="1122" extrusionOk="0">
                  <a:moveTo>
                    <a:pt x="811" y="1"/>
                  </a:moveTo>
                  <a:cubicBezTo>
                    <a:pt x="557" y="1"/>
                    <a:pt x="420" y="290"/>
                    <a:pt x="367" y="369"/>
                  </a:cubicBezTo>
                  <a:cubicBezTo>
                    <a:pt x="367" y="436"/>
                    <a:pt x="0" y="836"/>
                    <a:pt x="467" y="1069"/>
                  </a:cubicBezTo>
                  <a:cubicBezTo>
                    <a:pt x="529" y="1106"/>
                    <a:pt x="586" y="1122"/>
                    <a:pt x="638" y="1122"/>
                  </a:cubicBezTo>
                  <a:cubicBezTo>
                    <a:pt x="869" y="1122"/>
                    <a:pt x="1007" y="824"/>
                    <a:pt x="1034" y="769"/>
                  </a:cubicBezTo>
                  <a:cubicBezTo>
                    <a:pt x="1101" y="702"/>
                    <a:pt x="1435" y="336"/>
                    <a:pt x="1034" y="69"/>
                  </a:cubicBezTo>
                  <a:cubicBezTo>
                    <a:pt x="951" y="20"/>
                    <a:pt x="877" y="1"/>
                    <a:pt x="811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884;p51"/>
            <p:cNvSpPr/>
            <p:nvPr/>
          </p:nvSpPr>
          <p:spPr>
            <a:xfrm rot="900404">
              <a:off x="1101344" y="5556826"/>
              <a:ext cx="66722" cy="73054"/>
            </a:xfrm>
            <a:custGeom>
              <a:avLst/>
              <a:gdLst/>
              <a:ahLst/>
              <a:cxnLst/>
              <a:rect l="l" t="t" r="r" b="b"/>
              <a:pathLst>
                <a:path w="1536" h="1682" extrusionOk="0">
                  <a:moveTo>
                    <a:pt x="516" y="1"/>
                  </a:moveTo>
                  <a:cubicBezTo>
                    <a:pt x="470" y="1"/>
                    <a:pt x="421" y="9"/>
                    <a:pt x="368" y="26"/>
                  </a:cubicBezTo>
                  <a:cubicBezTo>
                    <a:pt x="1" y="127"/>
                    <a:pt x="334" y="894"/>
                    <a:pt x="368" y="960"/>
                  </a:cubicBezTo>
                  <a:cubicBezTo>
                    <a:pt x="368" y="1027"/>
                    <a:pt x="501" y="1261"/>
                    <a:pt x="635" y="1427"/>
                  </a:cubicBezTo>
                  <a:cubicBezTo>
                    <a:pt x="755" y="1572"/>
                    <a:pt x="892" y="1681"/>
                    <a:pt x="1022" y="1681"/>
                  </a:cubicBezTo>
                  <a:cubicBezTo>
                    <a:pt x="1073" y="1681"/>
                    <a:pt x="1122" y="1665"/>
                    <a:pt x="1168" y="1628"/>
                  </a:cubicBezTo>
                  <a:cubicBezTo>
                    <a:pt x="1535" y="1361"/>
                    <a:pt x="1135" y="727"/>
                    <a:pt x="1102" y="627"/>
                  </a:cubicBezTo>
                  <a:cubicBezTo>
                    <a:pt x="1042" y="567"/>
                    <a:pt x="902" y="1"/>
                    <a:pt x="516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885;p51"/>
            <p:cNvSpPr/>
            <p:nvPr/>
          </p:nvSpPr>
          <p:spPr>
            <a:xfrm rot="900404">
              <a:off x="1209223" y="5247266"/>
              <a:ext cx="55124" cy="76051"/>
            </a:xfrm>
            <a:custGeom>
              <a:avLst/>
              <a:gdLst/>
              <a:ahLst/>
              <a:cxnLst/>
              <a:rect l="l" t="t" r="r" b="b"/>
              <a:pathLst>
                <a:path w="1269" h="1751" extrusionOk="0">
                  <a:moveTo>
                    <a:pt x="915" y="0"/>
                  </a:moveTo>
                  <a:cubicBezTo>
                    <a:pt x="762" y="0"/>
                    <a:pt x="618" y="132"/>
                    <a:pt x="568" y="282"/>
                  </a:cubicBezTo>
                  <a:cubicBezTo>
                    <a:pt x="435" y="515"/>
                    <a:pt x="368" y="749"/>
                    <a:pt x="368" y="782"/>
                  </a:cubicBezTo>
                  <a:cubicBezTo>
                    <a:pt x="301" y="882"/>
                    <a:pt x="1" y="1683"/>
                    <a:pt x="568" y="1750"/>
                  </a:cubicBezTo>
                  <a:cubicBezTo>
                    <a:pt x="576" y="1750"/>
                    <a:pt x="585" y="1751"/>
                    <a:pt x="593" y="1751"/>
                  </a:cubicBezTo>
                  <a:cubicBezTo>
                    <a:pt x="941" y="1751"/>
                    <a:pt x="1069" y="1081"/>
                    <a:pt x="1102" y="1016"/>
                  </a:cubicBezTo>
                  <a:cubicBezTo>
                    <a:pt x="1102" y="949"/>
                    <a:pt x="1202" y="749"/>
                    <a:pt x="1235" y="549"/>
                  </a:cubicBezTo>
                  <a:cubicBezTo>
                    <a:pt x="1268" y="349"/>
                    <a:pt x="1268" y="115"/>
                    <a:pt x="1068" y="48"/>
                  </a:cubicBezTo>
                  <a:cubicBezTo>
                    <a:pt x="1018" y="15"/>
                    <a:pt x="966" y="0"/>
                    <a:pt x="915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886;p51"/>
            <p:cNvSpPr/>
            <p:nvPr/>
          </p:nvSpPr>
          <p:spPr>
            <a:xfrm rot="900404">
              <a:off x="1308538" y="5585297"/>
              <a:ext cx="52214" cy="35311"/>
            </a:xfrm>
            <a:custGeom>
              <a:avLst/>
              <a:gdLst/>
              <a:ahLst/>
              <a:cxnLst/>
              <a:rect l="l" t="t" r="r" b="b"/>
              <a:pathLst>
                <a:path w="1202" h="813" extrusionOk="0">
                  <a:moveTo>
                    <a:pt x="506" y="0"/>
                  </a:moveTo>
                  <a:cubicBezTo>
                    <a:pt x="333" y="0"/>
                    <a:pt x="1" y="42"/>
                    <a:pt x="1" y="437"/>
                  </a:cubicBezTo>
                  <a:cubicBezTo>
                    <a:pt x="1" y="780"/>
                    <a:pt x="368" y="805"/>
                    <a:pt x="536" y="805"/>
                  </a:cubicBezTo>
                  <a:cubicBezTo>
                    <a:pt x="564" y="805"/>
                    <a:pt x="587" y="804"/>
                    <a:pt x="601" y="804"/>
                  </a:cubicBezTo>
                  <a:cubicBezTo>
                    <a:pt x="621" y="804"/>
                    <a:pt x="683" y="813"/>
                    <a:pt x="760" y="813"/>
                  </a:cubicBezTo>
                  <a:cubicBezTo>
                    <a:pt x="940" y="813"/>
                    <a:pt x="1202" y="764"/>
                    <a:pt x="1202" y="437"/>
                  </a:cubicBezTo>
                  <a:cubicBezTo>
                    <a:pt x="1202" y="28"/>
                    <a:pt x="767" y="3"/>
                    <a:pt x="637" y="3"/>
                  </a:cubicBezTo>
                  <a:cubicBezTo>
                    <a:pt x="618" y="3"/>
                    <a:pt x="605" y="3"/>
                    <a:pt x="601" y="3"/>
                  </a:cubicBezTo>
                  <a:cubicBezTo>
                    <a:pt x="587" y="3"/>
                    <a:pt x="552" y="0"/>
                    <a:pt x="506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887;p51"/>
            <p:cNvSpPr/>
            <p:nvPr/>
          </p:nvSpPr>
          <p:spPr>
            <a:xfrm rot="900404">
              <a:off x="1450478" y="5086860"/>
              <a:ext cx="49303" cy="95986"/>
            </a:xfrm>
            <a:custGeom>
              <a:avLst/>
              <a:gdLst/>
              <a:ahLst/>
              <a:cxnLst/>
              <a:rect l="l" t="t" r="r" b="b"/>
              <a:pathLst>
                <a:path w="1135" h="2210" extrusionOk="0">
                  <a:moveTo>
                    <a:pt x="471" y="0"/>
                  </a:moveTo>
                  <a:cubicBezTo>
                    <a:pt x="449" y="0"/>
                    <a:pt x="426" y="3"/>
                    <a:pt x="401" y="8"/>
                  </a:cubicBezTo>
                  <a:cubicBezTo>
                    <a:pt x="1" y="41"/>
                    <a:pt x="168" y="1008"/>
                    <a:pt x="168" y="1108"/>
                  </a:cubicBezTo>
                  <a:cubicBezTo>
                    <a:pt x="168" y="1240"/>
                    <a:pt x="200" y="2210"/>
                    <a:pt x="645" y="2210"/>
                  </a:cubicBezTo>
                  <a:cubicBezTo>
                    <a:pt x="653" y="2210"/>
                    <a:pt x="660" y="2210"/>
                    <a:pt x="668" y="2209"/>
                  </a:cubicBezTo>
                  <a:cubicBezTo>
                    <a:pt x="1135" y="2176"/>
                    <a:pt x="935" y="1108"/>
                    <a:pt x="935" y="1008"/>
                  </a:cubicBezTo>
                  <a:cubicBezTo>
                    <a:pt x="935" y="881"/>
                    <a:pt x="905" y="0"/>
                    <a:pt x="471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888;p51"/>
            <p:cNvSpPr/>
            <p:nvPr/>
          </p:nvSpPr>
          <p:spPr>
            <a:xfrm rot="900404">
              <a:off x="1486929" y="5279105"/>
              <a:ext cx="52214" cy="33139"/>
            </a:xfrm>
            <a:custGeom>
              <a:avLst/>
              <a:gdLst/>
              <a:ahLst/>
              <a:cxnLst/>
              <a:rect l="l" t="t" r="r" b="b"/>
              <a:pathLst>
                <a:path w="1202" h="763" extrusionOk="0">
                  <a:moveTo>
                    <a:pt x="542" y="0"/>
                  </a:moveTo>
                  <a:cubicBezTo>
                    <a:pt x="352" y="0"/>
                    <a:pt x="301" y="179"/>
                    <a:pt x="301" y="203"/>
                  </a:cubicBezTo>
                  <a:cubicBezTo>
                    <a:pt x="234" y="270"/>
                    <a:pt x="1" y="470"/>
                    <a:pt x="468" y="704"/>
                  </a:cubicBezTo>
                  <a:cubicBezTo>
                    <a:pt x="554" y="747"/>
                    <a:pt x="629" y="763"/>
                    <a:pt x="693" y="763"/>
                  </a:cubicBezTo>
                  <a:cubicBezTo>
                    <a:pt x="876" y="763"/>
                    <a:pt x="968" y="628"/>
                    <a:pt x="968" y="604"/>
                  </a:cubicBezTo>
                  <a:cubicBezTo>
                    <a:pt x="968" y="537"/>
                    <a:pt x="1202" y="303"/>
                    <a:pt x="835" y="103"/>
                  </a:cubicBezTo>
                  <a:cubicBezTo>
                    <a:pt x="712" y="28"/>
                    <a:pt x="617" y="0"/>
                    <a:pt x="542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889;p51"/>
            <p:cNvSpPr/>
            <p:nvPr/>
          </p:nvSpPr>
          <p:spPr>
            <a:xfrm rot="900404">
              <a:off x="1676412" y="5229338"/>
              <a:ext cx="76800" cy="54291"/>
            </a:xfrm>
            <a:custGeom>
              <a:avLst/>
              <a:gdLst/>
              <a:ahLst/>
              <a:cxnLst/>
              <a:rect l="l" t="t" r="r" b="b"/>
              <a:pathLst>
                <a:path w="1768" h="1250" extrusionOk="0">
                  <a:moveTo>
                    <a:pt x="1220" y="1"/>
                  </a:moveTo>
                  <a:cubicBezTo>
                    <a:pt x="956" y="1"/>
                    <a:pt x="650" y="270"/>
                    <a:pt x="601" y="320"/>
                  </a:cubicBezTo>
                  <a:cubicBezTo>
                    <a:pt x="567" y="420"/>
                    <a:pt x="0" y="787"/>
                    <a:pt x="367" y="1154"/>
                  </a:cubicBezTo>
                  <a:cubicBezTo>
                    <a:pt x="421" y="1222"/>
                    <a:pt x="488" y="1249"/>
                    <a:pt x="561" y="1249"/>
                  </a:cubicBezTo>
                  <a:cubicBezTo>
                    <a:pt x="805" y="1249"/>
                    <a:pt x="1109" y="946"/>
                    <a:pt x="1134" y="920"/>
                  </a:cubicBezTo>
                  <a:cubicBezTo>
                    <a:pt x="1201" y="853"/>
                    <a:pt x="1768" y="453"/>
                    <a:pt x="1468" y="120"/>
                  </a:cubicBezTo>
                  <a:cubicBezTo>
                    <a:pt x="1399" y="33"/>
                    <a:pt x="1312" y="1"/>
                    <a:pt x="1220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890;p51"/>
            <p:cNvSpPr/>
            <p:nvPr/>
          </p:nvSpPr>
          <p:spPr>
            <a:xfrm rot="900404">
              <a:off x="1223252" y="5109049"/>
              <a:ext cx="52214" cy="46126"/>
            </a:xfrm>
            <a:custGeom>
              <a:avLst/>
              <a:gdLst/>
              <a:ahLst/>
              <a:cxnLst/>
              <a:rect l="l" t="t" r="r" b="b"/>
              <a:pathLst>
                <a:path w="1202" h="1062" extrusionOk="0">
                  <a:moveTo>
                    <a:pt x="472" y="1"/>
                  </a:moveTo>
                  <a:cubicBezTo>
                    <a:pt x="378" y="1"/>
                    <a:pt x="264" y="47"/>
                    <a:pt x="167" y="217"/>
                  </a:cubicBezTo>
                  <a:cubicBezTo>
                    <a:pt x="0" y="550"/>
                    <a:pt x="334" y="750"/>
                    <a:pt x="367" y="817"/>
                  </a:cubicBezTo>
                  <a:cubicBezTo>
                    <a:pt x="393" y="842"/>
                    <a:pt x="534" y="1061"/>
                    <a:pt x="762" y="1061"/>
                  </a:cubicBezTo>
                  <a:cubicBezTo>
                    <a:pt x="834" y="1061"/>
                    <a:pt x="914" y="1040"/>
                    <a:pt x="1001" y="984"/>
                  </a:cubicBezTo>
                  <a:cubicBezTo>
                    <a:pt x="1201" y="850"/>
                    <a:pt x="1201" y="650"/>
                    <a:pt x="1135" y="517"/>
                  </a:cubicBezTo>
                  <a:cubicBezTo>
                    <a:pt x="1035" y="350"/>
                    <a:pt x="901" y="250"/>
                    <a:pt x="868" y="217"/>
                  </a:cubicBezTo>
                  <a:cubicBezTo>
                    <a:pt x="834" y="183"/>
                    <a:pt x="734" y="50"/>
                    <a:pt x="568" y="17"/>
                  </a:cubicBezTo>
                  <a:cubicBezTo>
                    <a:pt x="540" y="7"/>
                    <a:pt x="508" y="1"/>
                    <a:pt x="472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891;p51"/>
            <p:cNvSpPr/>
            <p:nvPr/>
          </p:nvSpPr>
          <p:spPr>
            <a:xfrm rot="900404">
              <a:off x="1474416" y="5716041"/>
              <a:ext cx="85488" cy="51859"/>
            </a:xfrm>
            <a:custGeom>
              <a:avLst/>
              <a:gdLst/>
              <a:ahLst/>
              <a:cxnLst/>
              <a:rect l="l" t="t" r="r" b="b"/>
              <a:pathLst>
                <a:path w="1968" h="1194" extrusionOk="0">
                  <a:moveTo>
                    <a:pt x="534" y="0"/>
                  </a:moveTo>
                  <a:cubicBezTo>
                    <a:pt x="408" y="0"/>
                    <a:pt x="288" y="49"/>
                    <a:pt x="200" y="192"/>
                  </a:cubicBezTo>
                  <a:cubicBezTo>
                    <a:pt x="0" y="525"/>
                    <a:pt x="667" y="859"/>
                    <a:pt x="767" y="926"/>
                  </a:cubicBezTo>
                  <a:cubicBezTo>
                    <a:pt x="813" y="972"/>
                    <a:pt x="1147" y="1193"/>
                    <a:pt x="1414" y="1193"/>
                  </a:cubicBezTo>
                  <a:cubicBezTo>
                    <a:pt x="1533" y="1193"/>
                    <a:pt x="1639" y="1149"/>
                    <a:pt x="1701" y="1026"/>
                  </a:cubicBezTo>
                  <a:cubicBezTo>
                    <a:pt x="1968" y="625"/>
                    <a:pt x="1268" y="292"/>
                    <a:pt x="1134" y="225"/>
                  </a:cubicBezTo>
                  <a:cubicBezTo>
                    <a:pt x="1067" y="203"/>
                    <a:pt x="790" y="0"/>
                    <a:pt x="534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892;p51"/>
            <p:cNvSpPr/>
            <p:nvPr/>
          </p:nvSpPr>
          <p:spPr>
            <a:xfrm rot="900404">
              <a:off x="1552040" y="5541358"/>
              <a:ext cx="84055" cy="79265"/>
            </a:xfrm>
            <a:custGeom>
              <a:avLst/>
              <a:gdLst/>
              <a:ahLst/>
              <a:cxnLst/>
              <a:rect l="l" t="t" r="r" b="b"/>
              <a:pathLst>
                <a:path w="1935" h="1825" extrusionOk="0">
                  <a:moveTo>
                    <a:pt x="1579" y="0"/>
                  </a:moveTo>
                  <a:cubicBezTo>
                    <a:pt x="1215" y="0"/>
                    <a:pt x="822" y="622"/>
                    <a:pt x="734" y="710"/>
                  </a:cubicBezTo>
                  <a:cubicBezTo>
                    <a:pt x="667" y="810"/>
                    <a:pt x="0" y="1377"/>
                    <a:pt x="367" y="1777"/>
                  </a:cubicBezTo>
                  <a:cubicBezTo>
                    <a:pt x="409" y="1810"/>
                    <a:pt x="458" y="1824"/>
                    <a:pt x="510" y="1824"/>
                  </a:cubicBezTo>
                  <a:cubicBezTo>
                    <a:pt x="827" y="1824"/>
                    <a:pt x="1282" y="1291"/>
                    <a:pt x="1368" y="1177"/>
                  </a:cubicBezTo>
                  <a:cubicBezTo>
                    <a:pt x="1401" y="1143"/>
                    <a:pt x="1601" y="943"/>
                    <a:pt x="1735" y="676"/>
                  </a:cubicBezTo>
                  <a:cubicBezTo>
                    <a:pt x="1868" y="443"/>
                    <a:pt x="1935" y="176"/>
                    <a:pt x="1735" y="43"/>
                  </a:cubicBezTo>
                  <a:cubicBezTo>
                    <a:pt x="1684" y="13"/>
                    <a:pt x="1632" y="0"/>
                    <a:pt x="1579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893;p51"/>
            <p:cNvSpPr/>
            <p:nvPr/>
          </p:nvSpPr>
          <p:spPr>
            <a:xfrm rot="900404">
              <a:off x="1968495" y="5555080"/>
              <a:ext cx="78277" cy="55377"/>
            </a:xfrm>
            <a:custGeom>
              <a:avLst/>
              <a:gdLst/>
              <a:ahLst/>
              <a:cxnLst/>
              <a:rect l="l" t="t" r="r" b="b"/>
              <a:pathLst>
                <a:path w="1802" h="1275" extrusionOk="0">
                  <a:moveTo>
                    <a:pt x="1237" y="1"/>
                  </a:moveTo>
                  <a:cubicBezTo>
                    <a:pt x="950" y="1"/>
                    <a:pt x="653" y="333"/>
                    <a:pt x="601" y="359"/>
                  </a:cubicBezTo>
                  <a:cubicBezTo>
                    <a:pt x="568" y="459"/>
                    <a:pt x="1" y="826"/>
                    <a:pt x="401" y="1193"/>
                  </a:cubicBezTo>
                  <a:cubicBezTo>
                    <a:pt x="459" y="1251"/>
                    <a:pt x="527" y="1275"/>
                    <a:pt x="598" y="1275"/>
                  </a:cubicBezTo>
                  <a:cubicBezTo>
                    <a:pt x="851" y="1275"/>
                    <a:pt x="1142" y="978"/>
                    <a:pt x="1168" y="926"/>
                  </a:cubicBezTo>
                  <a:cubicBezTo>
                    <a:pt x="1235" y="826"/>
                    <a:pt x="1802" y="359"/>
                    <a:pt x="1468" y="92"/>
                  </a:cubicBezTo>
                  <a:cubicBezTo>
                    <a:pt x="1395" y="27"/>
                    <a:pt x="1316" y="1"/>
                    <a:pt x="1237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894;p51"/>
            <p:cNvSpPr/>
            <p:nvPr/>
          </p:nvSpPr>
          <p:spPr>
            <a:xfrm rot="900404">
              <a:off x="2168181" y="5816674"/>
              <a:ext cx="81188" cy="46212"/>
            </a:xfrm>
            <a:custGeom>
              <a:avLst/>
              <a:gdLst/>
              <a:ahLst/>
              <a:cxnLst/>
              <a:rect l="l" t="t" r="r" b="b"/>
              <a:pathLst>
                <a:path w="1869" h="1064" extrusionOk="0">
                  <a:moveTo>
                    <a:pt x="1434" y="0"/>
                  </a:moveTo>
                  <a:cubicBezTo>
                    <a:pt x="1354" y="0"/>
                    <a:pt x="1266" y="16"/>
                    <a:pt x="1168" y="40"/>
                  </a:cubicBezTo>
                  <a:cubicBezTo>
                    <a:pt x="968" y="73"/>
                    <a:pt x="801" y="207"/>
                    <a:pt x="768" y="207"/>
                  </a:cubicBezTo>
                  <a:cubicBezTo>
                    <a:pt x="668" y="240"/>
                    <a:pt x="0" y="374"/>
                    <a:pt x="134" y="874"/>
                  </a:cubicBezTo>
                  <a:cubicBezTo>
                    <a:pt x="186" y="1017"/>
                    <a:pt x="329" y="1064"/>
                    <a:pt x="490" y="1064"/>
                  </a:cubicBezTo>
                  <a:cubicBezTo>
                    <a:pt x="742" y="1064"/>
                    <a:pt x="1040" y="948"/>
                    <a:pt x="1101" y="907"/>
                  </a:cubicBezTo>
                  <a:cubicBezTo>
                    <a:pt x="1135" y="874"/>
                    <a:pt x="1368" y="807"/>
                    <a:pt x="1535" y="674"/>
                  </a:cubicBezTo>
                  <a:cubicBezTo>
                    <a:pt x="1768" y="540"/>
                    <a:pt x="1868" y="340"/>
                    <a:pt x="1768" y="173"/>
                  </a:cubicBezTo>
                  <a:cubicBezTo>
                    <a:pt x="1684" y="47"/>
                    <a:pt x="1572" y="0"/>
                    <a:pt x="1434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895;p51"/>
            <p:cNvSpPr/>
            <p:nvPr/>
          </p:nvSpPr>
          <p:spPr>
            <a:xfrm rot="900404">
              <a:off x="2138716" y="6021525"/>
              <a:ext cx="79711" cy="35311"/>
            </a:xfrm>
            <a:custGeom>
              <a:avLst/>
              <a:gdLst/>
              <a:ahLst/>
              <a:cxnLst/>
              <a:rect l="l" t="t" r="r" b="b"/>
              <a:pathLst>
                <a:path w="1835" h="813" extrusionOk="0">
                  <a:moveTo>
                    <a:pt x="758" y="0"/>
                  </a:moveTo>
                  <a:cubicBezTo>
                    <a:pt x="499" y="0"/>
                    <a:pt x="0" y="42"/>
                    <a:pt x="0" y="437"/>
                  </a:cubicBezTo>
                  <a:cubicBezTo>
                    <a:pt x="0" y="780"/>
                    <a:pt x="588" y="805"/>
                    <a:pt x="819" y="805"/>
                  </a:cubicBezTo>
                  <a:cubicBezTo>
                    <a:pt x="858" y="805"/>
                    <a:pt x="886" y="804"/>
                    <a:pt x="901" y="804"/>
                  </a:cubicBezTo>
                  <a:cubicBezTo>
                    <a:pt x="931" y="804"/>
                    <a:pt x="1027" y="813"/>
                    <a:pt x="1147" y="813"/>
                  </a:cubicBezTo>
                  <a:cubicBezTo>
                    <a:pt x="1426" y="813"/>
                    <a:pt x="1835" y="764"/>
                    <a:pt x="1835" y="437"/>
                  </a:cubicBezTo>
                  <a:cubicBezTo>
                    <a:pt x="1835" y="28"/>
                    <a:pt x="1171" y="3"/>
                    <a:pt x="960" y="3"/>
                  </a:cubicBezTo>
                  <a:cubicBezTo>
                    <a:pt x="930" y="3"/>
                    <a:pt x="909" y="3"/>
                    <a:pt x="901" y="3"/>
                  </a:cubicBezTo>
                  <a:cubicBezTo>
                    <a:pt x="880" y="3"/>
                    <a:pt x="828" y="0"/>
                    <a:pt x="758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896;p51"/>
            <p:cNvSpPr/>
            <p:nvPr/>
          </p:nvSpPr>
          <p:spPr>
            <a:xfrm rot="900404">
              <a:off x="1042631" y="6059105"/>
              <a:ext cx="58035" cy="42564"/>
            </a:xfrm>
            <a:custGeom>
              <a:avLst/>
              <a:gdLst/>
              <a:ahLst/>
              <a:cxnLst/>
              <a:rect l="l" t="t" r="r" b="b"/>
              <a:pathLst>
                <a:path w="1336" h="980" extrusionOk="0">
                  <a:moveTo>
                    <a:pt x="702" y="0"/>
                  </a:moveTo>
                  <a:cubicBezTo>
                    <a:pt x="478" y="0"/>
                    <a:pt x="362" y="256"/>
                    <a:pt x="335" y="310"/>
                  </a:cubicBezTo>
                  <a:cubicBezTo>
                    <a:pt x="268" y="344"/>
                    <a:pt x="1" y="711"/>
                    <a:pt x="368" y="911"/>
                  </a:cubicBezTo>
                  <a:cubicBezTo>
                    <a:pt x="445" y="960"/>
                    <a:pt x="515" y="979"/>
                    <a:pt x="578" y="979"/>
                  </a:cubicBezTo>
                  <a:cubicBezTo>
                    <a:pt x="813" y="979"/>
                    <a:pt x="949" y="704"/>
                    <a:pt x="1002" y="677"/>
                  </a:cubicBezTo>
                  <a:cubicBezTo>
                    <a:pt x="1035" y="644"/>
                    <a:pt x="1335" y="310"/>
                    <a:pt x="868" y="43"/>
                  </a:cubicBezTo>
                  <a:cubicBezTo>
                    <a:pt x="807" y="13"/>
                    <a:pt x="752" y="0"/>
                    <a:pt x="702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897;p51"/>
            <p:cNvSpPr/>
            <p:nvPr/>
          </p:nvSpPr>
          <p:spPr>
            <a:xfrm rot="900404">
              <a:off x="871543" y="6116988"/>
              <a:ext cx="49303" cy="38134"/>
            </a:xfrm>
            <a:custGeom>
              <a:avLst/>
              <a:gdLst/>
              <a:ahLst/>
              <a:cxnLst/>
              <a:rect l="l" t="t" r="r" b="b"/>
              <a:pathLst>
                <a:path w="1135" h="878" extrusionOk="0">
                  <a:moveTo>
                    <a:pt x="752" y="1"/>
                  </a:moveTo>
                  <a:cubicBezTo>
                    <a:pt x="640" y="1"/>
                    <a:pt x="528" y="43"/>
                    <a:pt x="501" y="43"/>
                  </a:cubicBezTo>
                  <a:cubicBezTo>
                    <a:pt x="468" y="43"/>
                    <a:pt x="301" y="77"/>
                    <a:pt x="168" y="210"/>
                  </a:cubicBezTo>
                  <a:cubicBezTo>
                    <a:pt x="34" y="344"/>
                    <a:pt x="1" y="510"/>
                    <a:pt x="168" y="677"/>
                  </a:cubicBezTo>
                  <a:cubicBezTo>
                    <a:pt x="334" y="844"/>
                    <a:pt x="468" y="844"/>
                    <a:pt x="534" y="877"/>
                  </a:cubicBezTo>
                  <a:cubicBezTo>
                    <a:pt x="635" y="844"/>
                    <a:pt x="701" y="811"/>
                    <a:pt x="735" y="811"/>
                  </a:cubicBezTo>
                  <a:cubicBezTo>
                    <a:pt x="801" y="744"/>
                    <a:pt x="1135" y="811"/>
                    <a:pt x="1135" y="310"/>
                  </a:cubicBezTo>
                  <a:cubicBezTo>
                    <a:pt x="1135" y="143"/>
                    <a:pt x="1001" y="10"/>
                    <a:pt x="835" y="10"/>
                  </a:cubicBezTo>
                  <a:cubicBezTo>
                    <a:pt x="808" y="3"/>
                    <a:pt x="780" y="1"/>
                    <a:pt x="752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898;p51"/>
            <p:cNvSpPr/>
            <p:nvPr/>
          </p:nvSpPr>
          <p:spPr>
            <a:xfrm rot="900404">
              <a:off x="859729" y="6322855"/>
              <a:ext cx="89876" cy="78222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520" y="0"/>
                  </a:moveTo>
                  <a:cubicBezTo>
                    <a:pt x="1222" y="0"/>
                    <a:pt x="826" y="580"/>
                    <a:pt x="767" y="668"/>
                  </a:cubicBezTo>
                  <a:cubicBezTo>
                    <a:pt x="667" y="735"/>
                    <a:pt x="0" y="1502"/>
                    <a:pt x="400" y="1736"/>
                  </a:cubicBezTo>
                  <a:cubicBezTo>
                    <a:pt x="456" y="1781"/>
                    <a:pt x="516" y="1801"/>
                    <a:pt x="577" y="1801"/>
                  </a:cubicBezTo>
                  <a:cubicBezTo>
                    <a:pt x="918" y="1801"/>
                    <a:pt x="1306" y="1192"/>
                    <a:pt x="1335" y="1135"/>
                  </a:cubicBezTo>
                  <a:cubicBezTo>
                    <a:pt x="1435" y="1002"/>
                    <a:pt x="2068" y="335"/>
                    <a:pt x="1635" y="35"/>
                  </a:cubicBezTo>
                  <a:cubicBezTo>
                    <a:pt x="1599" y="11"/>
                    <a:pt x="1560" y="0"/>
                    <a:pt x="1520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899;p51"/>
            <p:cNvSpPr/>
            <p:nvPr/>
          </p:nvSpPr>
          <p:spPr>
            <a:xfrm rot="900404">
              <a:off x="1170161" y="6274224"/>
              <a:ext cx="81188" cy="51989"/>
            </a:xfrm>
            <a:custGeom>
              <a:avLst/>
              <a:gdLst/>
              <a:ahLst/>
              <a:cxnLst/>
              <a:rect l="l" t="t" r="r" b="b"/>
              <a:pathLst>
                <a:path w="1869" h="1197" extrusionOk="0">
                  <a:moveTo>
                    <a:pt x="517" y="1"/>
                  </a:moveTo>
                  <a:cubicBezTo>
                    <a:pt x="413" y="1"/>
                    <a:pt x="313" y="43"/>
                    <a:pt x="234" y="162"/>
                  </a:cubicBezTo>
                  <a:cubicBezTo>
                    <a:pt x="0" y="462"/>
                    <a:pt x="601" y="862"/>
                    <a:pt x="667" y="896"/>
                  </a:cubicBezTo>
                  <a:cubicBezTo>
                    <a:pt x="741" y="920"/>
                    <a:pt x="1048" y="1196"/>
                    <a:pt x="1312" y="1196"/>
                  </a:cubicBezTo>
                  <a:cubicBezTo>
                    <a:pt x="1407" y="1196"/>
                    <a:pt x="1497" y="1160"/>
                    <a:pt x="1568" y="1063"/>
                  </a:cubicBezTo>
                  <a:cubicBezTo>
                    <a:pt x="1868" y="696"/>
                    <a:pt x="1201" y="295"/>
                    <a:pt x="1101" y="262"/>
                  </a:cubicBezTo>
                  <a:cubicBezTo>
                    <a:pt x="1031" y="239"/>
                    <a:pt x="762" y="1"/>
                    <a:pt x="517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900;p51"/>
            <p:cNvSpPr/>
            <p:nvPr/>
          </p:nvSpPr>
          <p:spPr>
            <a:xfrm rot="900404">
              <a:off x="1425519" y="6345040"/>
              <a:ext cx="97130" cy="44301"/>
            </a:xfrm>
            <a:custGeom>
              <a:avLst/>
              <a:gdLst/>
              <a:ahLst/>
              <a:cxnLst/>
              <a:rect l="l" t="t" r="r" b="b"/>
              <a:pathLst>
                <a:path w="2236" h="1020" extrusionOk="0">
                  <a:moveTo>
                    <a:pt x="547" y="1"/>
                  </a:moveTo>
                  <a:cubicBezTo>
                    <a:pt x="330" y="1"/>
                    <a:pt x="126" y="65"/>
                    <a:pt x="67" y="287"/>
                  </a:cubicBezTo>
                  <a:cubicBezTo>
                    <a:pt x="0" y="688"/>
                    <a:pt x="868" y="854"/>
                    <a:pt x="1001" y="888"/>
                  </a:cubicBezTo>
                  <a:cubicBezTo>
                    <a:pt x="1080" y="908"/>
                    <a:pt x="1425" y="1020"/>
                    <a:pt x="1723" y="1020"/>
                  </a:cubicBezTo>
                  <a:cubicBezTo>
                    <a:pt x="1930" y="1020"/>
                    <a:pt x="2114" y="966"/>
                    <a:pt x="2168" y="788"/>
                  </a:cubicBezTo>
                  <a:cubicBezTo>
                    <a:pt x="2235" y="354"/>
                    <a:pt x="1268" y="187"/>
                    <a:pt x="1168" y="121"/>
                  </a:cubicBezTo>
                  <a:cubicBezTo>
                    <a:pt x="1112" y="102"/>
                    <a:pt x="819" y="1"/>
                    <a:pt x="547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901;p51"/>
            <p:cNvSpPr/>
            <p:nvPr/>
          </p:nvSpPr>
          <p:spPr>
            <a:xfrm rot="900404">
              <a:off x="1118292" y="6469976"/>
              <a:ext cx="36272" cy="86171"/>
            </a:xfrm>
            <a:custGeom>
              <a:avLst/>
              <a:gdLst/>
              <a:ahLst/>
              <a:cxnLst/>
              <a:rect l="l" t="t" r="r" b="b"/>
              <a:pathLst>
                <a:path w="835" h="1984" extrusionOk="0">
                  <a:moveTo>
                    <a:pt x="281" y="1"/>
                  </a:moveTo>
                  <a:cubicBezTo>
                    <a:pt x="246" y="1"/>
                    <a:pt x="208" y="6"/>
                    <a:pt x="167" y="16"/>
                  </a:cubicBezTo>
                  <a:cubicBezTo>
                    <a:pt x="1" y="116"/>
                    <a:pt x="1" y="316"/>
                    <a:pt x="1" y="516"/>
                  </a:cubicBezTo>
                  <a:cubicBezTo>
                    <a:pt x="1" y="783"/>
                    <a:pt x="67" y="983"/>
                    <a:pt x="67" y="1016"/>
                  </a:cubicBezTo>
                  <a:cubicBezTo>
                    <a:pt x="101" y="1083"/>
                    <a:pt x="101" y="1317"/>
                    <a:pt x="134" y="1517"/>
                  </a:cubicBezTo>
                  <a:cubicBezTo>
                    <a:pt x="167" y="1784"/>
                    <a:pt x="268" y="1984"/>
                    <a:pt x="468" y="1984"/>
                  </a:cubicBezTo>
                  <a:cubicBezTo>
                    <a:pt x="735" y="1984"/>
                    <a:pt x="835" y="1750"/>
                    <a:pt x="835" y="1483"/>
                  </a:cubicBezTo>
                  <a:cubicBezTo>
                    <a:pt x="835" y="1217"/>
                    <a:pt x="801" y="950"/>
                    <a:pt x="801" y="916"/>
                  </a:cubicBezTo>
                  <a:cubicBezTo>
                    <a:pt x="801" y="850"/>
                    <a:pt x="768" y="583"/>
                    <a:pt x="668" y="349"/>
                  </a:cubicBezTo>
                  <a:cubicBezTo>
                    <a:pt x="611" y="151"/>
                    <a:pt x="482" y="1"/>
                    <a:pt x="281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902;p51"/>
            <p:cNvSpPr/>
            <p:nvPr/>
          </p:nvSpPr>
          <p:spPr>
            <a:xfrm rot="900404">
              <a:off x="1225945" y="5742545"/>
              <a:ext cx="49303" cy="101763"/>
            </a:xfrm>
            <a:custGeom>
              <a:avLst/>
              <a:gdLst/>
              <a:ahLst/>
              <a:cxnLst/>
              <a:rect l="l" t="t" r="r" b="b"/>
              <a:pathLst>
                <a:path w="1135" h="2343" extrusionOk="0">
                  <a:moveTo>
                    <a:pt x="487" y="0"/>
                  </a:moveTo>
                  <a:cubicBezTo>
                    <a:pt x="481" y="0"/>
                    <a:pt x="474" y="0"/>
                    <a:pt x="467" y="1"/>
                  </a:cubicBezTo>
                  <a:cubicBezTo>
                    <a:pt x="0" y="34"/>
                    <a:pt x="167" y="1102"/>
                    <a:pt x="200" y="1268"/>
                  </a:cubicBezTo>
                  <a:cubicBezTo>
                    <a:pt x="200" y="1364"/>
                    <a:pt x="231" y="2343"/>
                    <a:pt x="670" y="2343"/>
                  </a:cubicBezTo>
                  <a:cubicBezTo>
                    <a:pt x="690" y="2343"/>
                    <a:pt x="712" y="2340"/>
                    <a:pt x="734" y="2336"/>
                  </a:cubicBezTo>
                  <a:cubicBezTo>
                    <a:pt x="1134" y="2303"/>
                    <a:pt x="968" y="1302"/>
                    <a:pt x="968" y="1168"/>
                  </a:cubicBezTo>
                  <a:cubicBezTo>
                    <a:pt x="968" y="1037"/>
                    <a:pt x="903" y="0"/>
                    <a:pt x="487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903;p51"/>
            <p:cNvSpPr/>
            <p:nvPr/>
          </p:nvSpPr>
          <p:spPr>
            <a:xfrm rot="900404">
              <a:off x="1369942" y="5968448"/>
              <a:ext cx="76844" cy="56593"/>
            </a:xfrm>
            <a:custGeom>
              <a:avLst/>
              <a:gdLst/>
              <a:ahLst/>
              <a:cxnLst/>
              <a:rect l="l" t="t" r="r" b="b"/>
              <a:pathLst>
                <a:path w="1769" h="1303" extrusionOk="0">
                  <a:moveTo>
                    <a:pt x="1343" y="0"/>
                  </a:moveTo>
                  <a:cubicBezTo>
                    <a:pt x="1257" y="0"/>
                    <a:pt x="1162" y="22"/>
                    <a:pt x="1068" y="70"/>
                  </a:cubicBezTo>
                  <a:cubicBezTo>
                    <a:pt x="834" y="136"/>
                    <a:pt x="634" y="270"/>
                    <a:pt x="601" y="303"/>
                  </a:cubicBezTo>
                  <a:cubicBezTo>
                    <a:pt x="568" y="370"/>
                    <a:pt x="334" y="470"/>
                    <a:pt x="234" y="637"/>
                  </a:cubicBezTo>
                  <a:cubicBezTo>
                    <a:pt x="101" y="803"/>
                    <a:pt x="0" y="1070"/>
                    <a:pt x="234" y="1237"/>
                  </a:cubicBezTo>
                  <a:cubicBezTo>
                    <a:pt x="294" y="1285"/>
                    <a:pt x="354" y="1303"/>
                    <a:pt x="414" y="1303"/>
                  </a:cubicBezTo>
                  <a:cubicBezTo>
                    <a:pt x="521" y="1303"/>
                    <a:pt x="627" y="1246"/>
                    <a:pt x="734" y="1204"/>
                  </a:cubicBezTo>
                  <a:cubicBezTo>
                    <a:pt x="901" y="1070"/>
                    <a:pt x="1068" y="970"/>
                    <a:pt x="1101" y="937"/>
                  </a:cubicBezTo>
                  <a:cubicBezTo>
                    <a:pt x="1135" y="903"/>
                    <a:pt x="1301" y="837"/>
                    <a:pt x="1468" y="703"/>
                  </a:cubicBezTo>
                  <a:cubicBezTo>
                    <a:pt x="1635" y="570"/>
                    <a:pt x="1768" y="403"/>
                    <a:pt x="1668" y="203"/>
                  </a:cubicBezTo>
                  <a:cubicBezTo>
                    <a:pt x="1625" y="74"/>
                    <a:pt x="1499" y="0"/>
                    <a:pt x="1343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904;p51"/>
            <p:cNvSpPr/>
            <p:nvPr/>
          </p:nvSpPr>
          <p:spPr>
            <a:xfrm rot="900404">
              <a:off x="1522358" y="6100182"/>
              <a:ext cx="76844" cy="43737"/>
            </a:xfrm>
            <a:custGeom>
              <a:avLst/>
              <a:gdLst/>
              <a:ahLst/>
              <a:cxnLst/>
              <a:rect l="l" t="t" r="r" b="b"/>
              <a:pathLst>
                <a:path w="1769" h="1007" extrusionOk="0">
                  <a:moveTo>
                    <a:pt x="1365" y="1"/>
                  </a:moveTo>
                  <a:cubicBezTo>
                    <a:pt x="1329" y="1"/>
                    <a:pt x="1296" y="5"/>
                    <a:pt x="1268" y="12"/>
                  </a:cubicBezTo>
                  <a:cubicBezTo>
                    <a:pt x="1035" y="12"/>
                    <a:pt x="801" y="145"/>
                    <a:pt x="768" y="145"/>
                  </a:cubicBezTo>
                  <a:cubicBezTo>
                    <a:pt x="668" y="145"/>
                    <a:pt x="468" y="212"/>
                    <a:pt x="301" y="345"/>
                  </a:cubicBezTo>
                  <a:cubicBezTo>
                    <a:pt x="134" y="479"/>
                    <a:pt x="1" y="679"/>
                    <a:pt x="168" y="879"/>
                  </a:cubicBezTo>
                  <a:cubicBezTo>
                    <a:pt x="227" y="978"/>
                    <a:pt x="321" y="1006"/>
                    <a:pt x="423" y="1006"/>
                  </a:cubicBezTo>
                  <a:cubicBezTo>
                    <a:pt x="493" y="1006"/>
                    <a:pt x="566" y="993"/>
                    <a:pt x="635" y="979"/>
                  </a:cubicBezTo>
                  <a:cubicBezTo>
                    <a:pt x="801" y="912"/>
                    <a:pt x="968" y="846"/>
                    <a:pt x="1001" y="846"/>
                  </a:cubicBezTo>
                  <a:cubicBezTo>
                    <a:pt x="1035" y="812"/>
                    <a:pt x="1268" y="745"/>
                    <a:pt x="1435" y="679"/>
                  </a:cubicBezTo>
                  <a:cubicBezTo>
                    <a:pt x="1602" y="579"/>
                    <a:pt x="1769" y="479"/>
                    <a:pt x="1702" y="245"/>
                  </a:cubicBezTo>
                  <a:cubicBezTo>
                    <a:pt x="1675" y="60"/>
                    <a:pt x="1502" y="1"/>
                    <a:pt x="1365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905;p51"/>
            <p:cNvSpPr/>
            <p:nvPr/>
          </p:nvSpPr>
          <p:spPr>
            <a:xfrm rot="900404">
              <a:off x="968536" y="5830260"/>
              <a:ext cx="86965" cy="61023"/>
            </a:xfrm>
            <a:custGeom>
              <a:avLst/>
              <a:gdLst/>
              <a:ahLst/>
              <a:cxnLst/>
              <a:rect l="l" t="t" r="r" b="b"/>
              <a:pathLst>
                <a:path w="2002" h="1405" extrusionOk="0">
                  <a:moveTo>
                    <a:pt x="521" y="1"/>
                  </a:moveTo>
                  <a:cubicBezTo>
                    <a:pt x="415" y="1"/>
                    <a:pt x="314" y="41"/>
                    <a:pt x="234" y="148"/>
                  </a:cubicBezTo>
                  <a:cubicBezTo>
                    <a:pt x="0" y="481"/>
                    <a:pt x="667" y="915"/>
                    <a:pt x="734" y="982"/>
                  </a:cubicBezTo>
                  <a:cubicBezTo>
                    <a:pt x="810" y="1058"/>
                    <a:pt x="1195" y="1404"/>
                    <a:pt x="1478" y="1404"/>
                  </a:cubicBezTo>
                  <a:cubicBezTo>
                    <a:pt x="1567" y="1404"/>
                    <a:pt x="1645" y="1370"/>
                    <a:pt x="1701" y="1282"/>
                  </a:cubicBezTo>
                  <a:cubicBezTo>
                    <a:pt x="2002" y="915"/>
                    <a:pt x="1301" y="448"/>
                    <a:pt x="1201" y="381"/>
                  </a:cubicBezTo>
                  <a:cubicBezTo>
                    <a:pt x="1152" y="308"/>
                    <a:pt x="816" y="1"/>
                    <a:pt x="521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906;p51"/>
            <p:cNvSpPr/>
            <p:nvPr/>
          </p:nvSpPr>
          <p:spPr>
            <a:xfrm rot="900404">
              <a:off x="786533" y="6049918"/>
              <a:ext cx="73933" cy="37700"/>
            </a:xfrm>
            <a:custGeom>
              <a:avLst/>
              <a:gdLst/>
              <a:ahLst/>
              <a:cxnLst/>
              <a:rect l="l" t="t" r="r" b="b"/>
              <a:pathLst>
                <a:path w="1702" h="868" extrusionOk="0">
                  <a:moveTo>
                    <a:pt x="1436" y="0"/>
                  </a:moveTo>
                  <a:cubicBezTo>
                    <a:pt x="1393" y="0"/>
                    <a:pt x="1347" y="11"/>
                    <a:pt x="1301" y="34"/>
                  </a:cubicBezTo>
                  <a:cubicBezTo>
                    <a:pt x="1243" y="17"/>
                    <a:pt x="1184" y="11"/>
                    <a:pt x="1129" y="11"/>
                  </a:cubicBezTo>
                  <a:cubicBezTo>
                    <a:pt x="963" y="11"/>
                    <a:pt x="826" y="67"/>
                    <a:pt x="801" y="67"/>
                  </a:cubicBezTo>
                  <a:cubicBezTo>
                    <a:pt x="767" y="67"/>
                    <a:pt x="500" y="101"/>
                    <a:pt x="334" y="201"/>
                  </a:cubicBezTo>
                  <a:cubicBezTo>
                    <a:pt x="167" y="267"/>
                    <a:pt x="0" y="434"/>
                    <a:pt x="134" y="701"/>
                  </a:cubicBezTo>
                  <a:cubicBezTo>
                    <a:pt x="200" y="868"/>
                    <a:pt x="400" y="868"/>
                    <a:pt x="567" y="868"/>
                  </a:cubicBezTo>
                  <a:cubicBezTo>
                    <a:pt x="767" y="801"/>
                    <a:pt x="934" y="768"/>
                    <a:pt x="967" y="768"/>
                  </a:cubicBezTo>
                  <a:cubicBezTo>
                    <a:pt x="1001" y="768"/>
                    <a:pt x="1201" y="734"/>
                    <a:pt x="1368" y="701"/>
                  </a:cubicBezTo>
                  <a:cubicBezTo>
                    <a:pt x="1535" y="634"/>
                    <a:pt x="1701" y="534"/>
                    <a:pt x="1701" y="301"/>
                  </a:cubicBezTo>
                  <a:cubicBezTo>
                    <a:pt x="1701" y="121"/>
                    <a:pt x="1582" y="0"/>
                    <a:pt x="1436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907;p51"/>
            <p:cNvSpPr/>
            <p:nvPr/>
          </p:nvSpPr>
          <p:spPr>
            <a:xfrm rot="900404">
              <a:off x="326853" y="6280241"/>
              <a:ext cx="68156" cy="39741"/>
            </a:xfrm>
            <a:custGeom>
              <a:avLst/>
              <a:gdLst/>
              <a:ahLst/>
              <a:cxnLst/>
              <a:rect l="l" t="t" r="r" b="b"/>
              <a:pathLst>
                <a:path w="1569" h="915" extrusionOk="0">
                  <a:moveTo>
                    <a:pt x="1091" y="0"/>
                  </a:moveTo>
                  <a:cubicBezTo>
                    <a:pt x="911" y="0"/>
                    <a:pt x="707" y="94"/>
                    <a:pt x="668" y="94"/>
                  </a:cubicBezTo>
                  <a:cubicBezTo>
                    <a:pt x="601" y="94"/>
                    <a:pt x="0" y="261"/>
                    <a:pt x="167" y="694"/>
                  </a:cubicBezTo>
                  <a:cubicBezTo>
                    <a:pt x="239" y="866"/>
                    <a:pt x="378" y="915"/>
                    <a:pt x="521" y="915"/>
                  </a:cubicBezTo>
                  <a:cubicBezTo>
                    <a:pt x="712" y="915"/>
                    <a:pt x="911" y="828"/>
                    <a:pt x="968" y="828"/>
                  </a:cubicBezTo>
                  <a:cubicBezTo>
                    <a:pt x="1001" y="761"/>
                    <a:pt x="1568" y="661"/>
                    <a:pt x="1368" y="194"/>
                  </a:cubicBezTo>
                  <a:cubicBezTo>
                    <a:pt x="1327" y="45"/>
                    <a:pt x="1215" y="0"/>
                    <a:pt x="1091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908;p51"/>
            <p:cNvSpPr/>
            <p:nvPr/>
          </p:nvSpPr>
          <p:spPr>
            <a:xfrm rot="900404">
              <a:off x="575945" y="6381995"/>
              <a:ext cx="53691" cy="57548"/>
            </a:xfrm>
            <a:custGeom>
              <a:avLst/>
              <a:gdLst/>
              <a:ahLst/>
              <a:cxnLst/>
              <a:rect l="l" t="t" r="r" b="b"/>
              <a:pathLst>
                <a:path w="1236" h="1325" extrusionOk="0">
                  <a:moveTo>
                    <a:pt x="848" y="1"/>
                  </a:moveTo>
                  <a:cubicBezTo>
                    <a:pt x="566" y="1"/>
                    <a:pt x="395" y="417"/>
                    <a:pt x="334" y="448"/>
                  </a:cubicBezTo>
                  <a:cubicBezTo>
                    <a:pt x="301" y="514"/>
                    <a:pt x="234" y="614"/>
                    <a:pt x="134" y="748"/>
                  </a:cubicBezTo>
                  <a:cubicBezTo>
                    <a:pt x="68" y="881"/>
                    <a:pt x="1" y="1048"/>
                    <a:pt x="168" y="1215"/>
                  </a:cubicBezTo>
                  <a:cubicBezTo>
                    <a:pt x="243" y="1290"/>
                    <a:pt x="332" y="1324"/>
                    <a:pt x="422" y="1324"/>
                  </a:cubicBezTo>
                  <a:cubicBezTo>
                    <a:pt x="531" y="1324"/>
                    <a:pt x="643" y="1273"/>
                    <a:pt x="735" y="1181"/>
                  </a:cubicBezTo>
                  <a:cubicBezTo>
                    <a:pt x="902" y="1048"/>
                    <a:pt x="968" y="881"/>
                    <a:pt x="1002" y="848"/>
                  </a:cubicBezTo>
                  <a:cubicBezTo>
                    <a:pt x="1002" y="781"/>
                    <a:pt x="1135" y="614"/>
                    <a:pt x="1168" y="448"/>
                  </a:cubicBezTo>
                  <a:cubicBezTo>
                    <a:pt x="1235" y="281"/>
                    <a:pt x="1168" y="81"/>
                    <a:pt x="935" y="14"/>
                  </a:cubicBezTo>
                  <a:cubicBezTo>
                    <a:pt x="905" y="5"/>
                    <a:pt x="876" y="1"/>
                    <a:pt x="84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909;p51"/>
            <p:cNvSpPr/>
            <p:nvPr/>
          </p:nvSpPr>
          <p:spPr>
            <a:xfrm rot="900404">
              <a:off x="352294" y="6538381"/>
              <a:ext cx="84055" cy="74574"/>
            </a:xfrm>
            <a:custGeom>
              <a:avLst/>
              <a:gdLst/>
              <a:ahLst/>
              <a:cxnLst/>
              <a:rect l="l" t="t" r="r" b="b"/>
              <a:pathLst>
                <a:path w="1935" h="1717" extrusionOk="0">
                  <a:moveTo>
                    <a:pt x="1373" y="1"/>
                  </a:moveTo>
                  <a:cubicBezTo>
                    <a:pt x="1066" y="1"/>
                    <a:pt x="726" y="549"/>
                    <a:pt x="667" y="637"/>
                  </a:cubicBezTo>
                  <a:cubicBezTo>
                    <a:pt x="600" y="737"/>
                    <a:pt x="0" y="1404"/>
                    <a:pt x="400" y="1671"/>
                  </a:cubicBezTo>
                  <a:cubicBezTo>
                    <a:pt x="450" y="1703"/>
                    <a:pt x="502" y="1717"/>
                    <a:pt x="555" y="1717"/>
                  </a:cubicBezTo>
                  <a:cubicBezTo>
                    <a:pt x="894" y="1717"/>
                    <a:pt x="1272" y="1153"/>
                    <a:pt x="1301" y="1037"/>
                  </a:cubicBezTo>
                  <a:cubicBezTo>
                    <a:pt x="1368" y="971"/>
                    <a:pt x="1935" y="337"/>
                    <a:pt x="1501" y="37"/>
                  </a:cubicBezTo>
                  <a:cubicBezTo>
                    <a:pt x="1460" y="12"/>
                    <a:pt x="1417" y="1"/>
                    <a:pt x="1373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910;p51"/>
            <p:cNvSpPr/>
            <p:nvPr/>
          </p:nvSpPr>
          <p:spPr>
            <a:xfrm rot="900404">
              <a:off x="660715" y="6663282"/>
              <a:ext cx="55124" cy="82696"/>
            </a:xfrm>
            <a:custGeom>
              <a:avLst/>
              <a:gdLst/>
              <a:ahLst/>
              <a:cxnLst/>
              <a:rect l="l" t="t" r="r" b="b"/>
              <a:pathLst>
                <a:path w="1269" h="1904" extrusionOk="0">
                  <a:moveTo>
                    <a:pt x="317" y="0"/>
                  </a:moveTo>
                  <a:cubicBezTo>
                    <a:pt x="280" y="0"/>
                    <a:pt x="242" y="5"/>
                    <a:pt x="201" y="15"/>
                  </a:cubicBezTo>
                  <a:cubicBezTo>
                    <a:pt x="1" y="49"/>
                    <a:pt x="1" y="316"/>
                    <a:pt x="34" y="549"/>
                  </a:cubicBezTo>
                  <a:cubicBezTo>
                    <a:pt x="134" y="816"/>
                    <a:pt x="201" y="1049"/>
                    <a:pt x="268" y="1116"/>
                  </a:cubicBezTo>
                  <a:cubicBezTo>
                    <a:pt x="268" y="1183"/>
                    <a:pt x="368" y="1450"/>
                    <a:pt x="535" y="1650"/>
                  </a:cubicBezTo>
                  <a:cubicBezTo>
                    <a:pt x="631" y="1794"/>
                    <a:pt x="796" y="1904"/>
                    <a:pt x="944" y="1904"/>
                  </a:cubicBezTo>
                  <a:cubicBezTo>
                    <a:pt x="1001" y="1904"/>
                    <a:pt x="1055" y="1887"/>
                    <a:pt x="1102" y="1850"/>
                  </a:cubicBezTo>
                  <a:cubicBezTo>
                    <a:pt x="1268" y="1717"/>
                    <a:pt x="1202" y="1483"/>
                    <a:pt x="1168" y="1283"/>
                  </a:cubicBezTo>
                  <a:cubicBezTo>
                    <a:pt x="1102" y="1016"/>
                    <a:pt x="1002" y="816"/>
                    <a:pt x="968" y="783"/>
                  </a:cubicBezTo>
                  <a:cubicBezTo>
                    <a:pt x="968" y="716"/>
                    <a:pt x="868" y="516"/>
                    <a:pt x="768" y="316"/>
                  </a:cubicBezTo>
                  <a:cubicBezTo>
                    <a:pt x="655" y="146"/>
                    <a:pt x="518" y="0"/>
                    <a:pt x="317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911;p51"/>
            <p:cNvSpPr/>
            <p:nvPr/>
          </p:nvSpPr>
          <p:spPr>
            <a:xfrm rot="900404">
              <a:off x="769795" y="6520426"/>
              <a:ext cx="63812" cy="59373"/>
            </a:xfrm>
            <a:custGeom>
              <a:avLst/>
              <a:gdLst/>
              <a:ahLst/>
              <a:cxnLst/>
              <a:rect l="l" t="t" r="r" b="b"/>
              <a:pathLst>
                <a:path w="1469" h="1367" extrusionOk="0">
                  <a:moveTo>
                    <a:pt x="548" y="1"/>
                  </a:moveTo>
                  <a:cubicBezTo>
                    <a:pt x="484" y="1"/>
                    <a:pt x="413" y="17"/>
                    <a:pt x="334" y="57"/>
                  </a:cubicBezTo>
                  <a:cubicBezTo>
                    <a:pt x="1" y="290"/>
                    <a:pt x="334" y="790"/>
                    <a:pt x="368" y="857"/>
                  </a:cubicBezTo>
                  <a:cubicBezTo>
                    <a:pt x="425" y="942"/>
                    <a:pt x="603" y="1367"/>
                    <a:pt x="881" y="1367"/>
                  </a:cubicBezTo>
                  <a:cubicBezTo>
                    <a:pt x="929" y="1367"/>
                    <a:pt x="981" y="1354"/>
                    <a:pt x="1035" y="1324"/>
                  </a:cubicBezTo>
                  <a:cubicBezTo>
                    <a:pt x="1469" y="1057"/>
                    <a:pt x="1102" y="524"/>
                    <a:pt x="1035" y="490"/>
                  </a:cubicBezTo>
                  <a:cubicBezTo>
                    <a:pt x="1007" y="407"/>
                    <a:pt x="864" y="1"/>
                    <a:pt x="54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912;p51"/>
            <p:cNvSpPr/>
            <p:nvPr/>
          </p:nvSpPr>
          <p:spPr>
            <a:xfrm rot="900404">
              <a:off x="531439" y="6190224"/>
              <a:ext cx="72500" cy="81741"/>
            </a:xfrm>
            <a:custGeom>
              <a:avLst/>
              <a:gdLst/>
              <a:ahLst/>
              <a:cxnLst/>
              <a:rect l="l" t="t" r="r" b="b"/>
              <a:pathLst>
                <a:path w="1669" h="1882" extrusionOk="0">
                  <a:moveTo>
                    <a:pt x="1141" y="0"/>
                  </a:moveTo>
                  <a:cubicBezTo>
                    <a:pt x="829" y="0"/>
                    <a:pt x="532" y="683"/>
                    <a:pt x="501" y="777"/>
                  </a:cubicBezTo>
                  <a:cubicBezTo>
                    <a:pt x="468" y="910"/>
                    <a:pt x="1" y="1677"/>
                    <a:pt x="401" y="1844"/>
                  </a:cubicBezTo>
                  <a:cubicBezTo>
                    <a:pt x="449" y="1870"/>
                    <a:pt x="496" y="1881"/>
                    <a:pt x="541" y="1881"/>
                  </a:cubicBezTo>
                  <a:cubicBezTo>
                    <a:pt x="905" y="1881"/>
                    <a:pt x="1172" y="1136"/>
                    <a:pt x="1202" y="1077"/>
                  </a:cubicBezTo>
                  <a:cubicBezTo>
                    <a:pt x="1235" y="977"/>
                    <a:pt x="1669" y="243"/>
                    <a:pt x="1202" y="9"/>
                  </a:cubicBezTo>
                  <a:cubicBezTo>
                    <a:pt x="1181" y="3"/>
                    <a:pt x="1161" y="0"/>
                    <a:pt x="1141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913;p51"/>
            <p:cNvSpPr/>
            <p:nvPr/>
          </p:nvSpPr>
          <p:spPr>
            <a:xfrm rot="900404">
              <a:off x="770976" y="5674306"/>
              <a:ext cx="68156" cy="42260"/>
            </a:xfrm>
            <a:custGeom>
              <a:avLst/>
              <a:gdLst/>
              <a:ahLst/>
              <a:cxnLst/>
              <a:rect l="l" t="t" r="r" b="b"/>
              <a:pathLst>
                <a:path w="1569" h="973" extrusionOk="0">
                  <a:moveTo>
                    <a:pt x="1018" y="0"/>
                  </a:moveTo>
                  <a:cubicBezTo>
                    <a:pt x="806" y="0"/>
                    <a:pt x="588" y="120"/>
                    <a:pt x="568" y="140"/>
                  </a:cubicBezTo>
                  <a:cubicBezTo>
                    <a:pt x="534" y="173"/>
                    <a:pt x="1" y="340"/>
                    <a:pt x="234" y="807"/>
                  </a:cubicBezTo>
                  <a:cubicBezTo>
                    <a:pt x="297" y="932"/>
                    <a:pt x="407" y="973"/>
                    <a:pt x="521" y="973"/>
                  </a:cubicBezTo>
                  <a:cubicBezTo>
                    <a:pt x="711" y="973"/>
                    <a:pt x="914" y="861"/>
                    <a:pt x="935" y="840"/>
                  </a:cubicBezTo>
                  <a:cubicBezTo>
                    <a:pt x="1035" y="807"/>
                    <a:pt x="1568" y="607"/>
                    <a:pt x="1368" y="207"/>
                  </a:cubicBezTo>
                  <a:cubicBezTo>
                    <a:pt x="1290" y="50"/>
                    <a:pt x="1155" y="0"/>
                    <a:pt x="1018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914;p51"/>
            <p:cNvSpPr/>
            <p:nvPr/>
          </p:nvSpPr>
          <p:spPr>
            <a:xfrm rot="900404">
              <a:off x="859125" y="5224391"/>
              <a:ext cx="42049" cy="79699"/>
            </a:xfrm>
            <a:custGeom>
              <a:avLst/>
              <a:gdLst/>
              <a:ahLst/>
              <a:cxnLst/>
              <a:rect l="l" t="t" r="r" b="b"/>
              <a:pathLst>
                <a:path w="968" h="1835" extrusionOk="0">
                  <a:moveTo>
                    <a:pt x="467" y="0"/>
                  </a:moveTo>
                  <a:cubicBezTo>
                    <a:pt x="34" y="0"/>
                    <a:pt x="100" y="801"/>
                    <a:pt x="100" y="901"/>
                  </a:cubicBezTo>
                  <a:cubicBezTo>
                    <a:pt x="100" y="1001"/>
                    <a:pt x="0" y="1835"/>
                    <a:pt x="467" y="1835"/>
                  </a:cubicBezTo>
                  <a:cubicBezTo>
                    <a:pt x="934" y="1835"/>
                    <a:pt x="867" y="968"/>
                    <a:pt x="867" y="901"/>
                  </a:cubicBezTo>
                  <a:cubicBezTo>
                    <a:pt x="867" y="801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915;p51"/>
            <p:cNvSpPr/>
            <p:nvPr/>
          </p:nvSpPr>
          <p:spPr>
            <a:xfrm rot="900404">
              <a:off x="728718" y="5487455"/>
              <a:ext cx="47870" cy="34703"/>
            </a:xfrm>
            <a:custGeom>
              <a:avLst/>
              <a:gdLst/>
              <a:ahLst/>
              <a:cxnLst/>
              <a:rect l="l" t="t" r="r" b="b"/>
              <a:pathLst>
                <a:path w="1102" h="799" extrusionOk="0">
                  <a:moveTo>
                    <a:pt x="652" y="1"/>
                  </a:moveTo>
                  <a:cubicBezTo>
                    <a:pt x="577" y="1"/>
                    <a:pt x="475" y="30"/>
                    <a:pt x="334" y="110"/>
                  </a:cubicBezTo>
                  <a:cubicBezTo>
                    <a:pt x="0" y="311"/>
                    <a:pt x="234" y="544"/>
                    <a:pt x="234" y="611"/>
                  </a:cubicBezTo>
                  <a:cubicBezTo>
                    <a:pt x="258" y="635"/>
                    <a:pt x="300" y="799"/>
                    <a:pt x="473" y="799"/>
                  </a:cubicBezTo>
                  <a:cubicBezTo>
                    <a:pt x="539" y="799"/>
                    <a:pt x="624" y="775"/>
                    <a:pt x="734" y="711"/>
                  </a:cubicBezTo>
                  <a:cubicBezTo>
                    <a:pt x="1101" y="477"/>
                    <a:pt x="901" y="210"/>
                    <a:pt x="901" y="177"/>
                  </a:cubicBezTo>
                  <a:cubicBezTo>
                    <a:pt x="855" y="154"/>
                    <a:pt x="824" y="1"/>
                    <a:pt x="652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916;p51"/>
            <p:cNvSpPr/>
            <p:nvPr/>
          </p:nvSpPr>
          <p:spPr>
            <a:xfrm rot="900404">
              <a:off x="953431" y="6699085"/>
              <a:ext cx="89876" cy="81523"/>
            </a:xfrm>
            <a:custGeom>
              <a:avLst/>
              <a:gdLst/>
              <a:ahLst/>
              <a:cxnLst/>
              <a:rect l="l" t="t" r="r" b="b"/>
              <a:pathLst>
                <a:path w="2069" h="1877" extrusionOk="0">
                  <a:moveTo>
                    <a:pt x="1515" y="0"/>
                  </a:moveTo>
                  <a:cubicBezTo>
                    <a:pt x="1193" y="0"/>
                    <a:pt x="794" y="612"/>
                    <a:pt x="735" y="700"/>
                  </a:cubicBezTo>
                  <a:cubicBezTo>
                    <a:pt x="668" y="767"/>
                    <a:pt x="1" y="1568"/>
                    <a:pt x="401" y="1835"/>
                  </a:cubicBezTo>
                  <a:cubicBezTo>
                    <a:pt x="447" y="1864"/>
                    <a:pt x="497" y="1877"/>
                    <a:pt x="548" y="1877"/>
                  </a:cubicBezTo>
                  <a:cubicBezTo>
                    <a:pt x="903" y="1877"/>
                    <a:pt x="1343" y="1255"/>
                    <a:pt x="1402" y="1167"/>
                  </a:cubicBezTo>
                  <a:cubicBezTo>
                    <a:pt x="1435" y="1034"/>
                    <a:pt x="2069" y="333"/>
                    <a:pt x="1635" y="33"/>
                  </a:cubicBezTo>
                  <a:cubicBezTo>
                    <a:pt x="1597" y="10"/>
                    <a:pt x="1557" y="0"/>
                    <a:pt x="1515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917;p51"/>
            <p:cNvSpPr/>
            <p:nvPr/>
          </p:nvSpPr>
          <p:spPr>
            <a:xfrm rot="900404">
              <a:off x="1217592" y="6683982"/>
              <a:ext cx="53647" cy="38916"/>
            </a:xfrm>
            <a:custGeom>
              <a:avLst/>
              <a:gdLst/>
              <a:ahLst/>
              <a:cxnLst/>
              <a:rect l="l" t="t" r="r" b="b"/>
              <a:pathLst>
                <a:path w="1235" h="896" extrusionOk="0">
                  <a:moveTo>
                    <a:pt x="598" y="1"/>
                  </a:moveTo>
                  <a:cubicBezTo>
                    <a:pt x="522" y="1"/>
                    <a:pt x="425" y="32"/>
                    <a:pt x="301" y="118"/>
                  </a:cubicBezTo>
                  <a:cubicBezTo>
                    <a:pt x="0" y="318"/>
                    <a:pt x="201" y="618"/>
                    <a:pt x="267" y="652"/>
                  </a:cubicBezTo>
                  <a:cubicBezTo>
                    <a:pt x="267" y="677"/>
                    <a:pt x="364" y="896"/>
                    <a:pt x="572" y="896"/>
                  </a:cubicBezTo>
                  <a:cubicBezTo>
                    <a:pt x="637" y="896"/>
                    <a:pt x="713" y="874"/>
                    <a:pt x="801" y="819"/>
                  </a:cubicBezTo>
                  <a:cubicBezTo>
                    <a:pt x="1235" y="518"/>
                    <a:pt x="934" y="218"/>
                    <a:pt x="901" y="218"/>
                  </a:cubicBezTo>
                  <a:cubicBezTo>
                    <a:pt x="853" y="194"/>
                    <a:pt x="789" y="1"/>
                    <a:pt x="59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918;p51"/>
            <p:cNvSpPr/>
            <p:nvPr/>
          </p:nvSpPr>
          <p:spPr>
            <a:xfrm rot="900404">
              <a:off x="1142189" y="6851849"/>
              <a:ext cx="46393" cy="85606"/>
            </a:xfrm>
            <a:custGeom>
              <a:avLst/>
              <a:gdLst/>
              <a:ahLst/>
              <a:cxnLst/>
              <a:rect l="l" t="t" r="r" b="b"/>
              <a:pathLst>
                <a:path w="1068" h="1971" extrusionOk="0">
                  <a:moveTo>
                    <a:pt x="578" y="1"/>
                  </a:moveTo>
                  <a:cubicBezTo>
                    <a:pt x="199" y="1"/>
                    <a:pt x="167" y="805"/>
                    <a:pt x="167" y="936"/>
                  </a:cubicBezTo>
                  <a:cubicBezTo>
                    <a:pt x="167" y="1036"/>
                    <a:pt x="1" y="1936"/>
                    <a:pt x="468" y="1970"/>
                  </a:cubicBezTo>
                  <a:cubicBezTo>
                    <a:pt x="476" y="1970"/>
                    <a:pt x="483" y="1971"/>
                    <a:pt x="491" y="1971"/>
                  </a:cubicBezTo>
                  <a:cubicBezTo>
                    <a:pt x="935" y="1971"/>
                    <a:pt x="935" y="1035"/>
                    <a:pt x="935" y="969"/>
                  </a:cubicBezTo>
                  <a:cubicBezTo>
                    <a:pt x="935" y="869"/>
                    <a:pt x="1068" y="35"/>
                    <a:pt x="601" y="2"/>
                  </a:cubicBezTo>
                  <a:cubicBezTo>
                    <a:pt x="593" y="1"/>
                    <a:pt x="586" y="1"/>
                    <a:pt x="57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919;p51"/>
            <p:cNvSpPr/>
            <p:nvPr/>
          </p:nvSpPr>
          <p:spPr>
            <a:xfrm rot="900404">
              <a:off x="1412093" y="6550491"/>
              <a:ext cx="68113" cy="43129"/>
            </a:xfrm>
            <a:custGeom>
              <a:avLst/>
              <a:gdLst/>
              <a:ahLst/>
              <a:cxnLst/>
              <a:rect l="l" t="t" r="r" b="b"/>
              <a:pathLst>
                <a:path w="1568" h="993" extrusionOk="0">
                  <a:moveTo>
                    <a:pt x="528" y="1"/>
                  </a:moveTo>
                  <a:cubicBezTo>
                    <a:pt x="411" y="1"/>
                    <a:pt x="291" y="54"/>
                    <a:pt x="200" y="221"/>
                  </a:cubicBezTo>
                  <a:cubicBezTo>
                    <a:pt x="0" y="555"/>
                    <a:pt x="501" y="789"/>
                    <a:pt x="567" y="822"/>
                  </a:cubicBezTo>
                  <a:cubicBezTo>
                    <a:pt x="611" y="844"/>
                    <a:pt x="824" y="993"/>
                    <a:pt x="1023" y="993"/>
                  </a:cubicBezTo>
                  <a:cubicBezTo>
                    <a:pt x="1129" y="993"/>
                    <a:pt x="1231" y="950"/>
                    <a:pt x="1301" y="822"/>
                  </a:cubicBezTo>
                  <a:cubicBezTo>
                    <a:pt x="1568" y="388"/>
                    <a:pt x="1034" y="188"/>
                    <a:pt x="934" y="155"/>
                  </a:cubicBezTo>
                  <a:cubicBezTo>
                    <a:pt x="893" y="134"/>
                    <a:pt x="714" y="1"/>
                    <a:pt x="528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920;p51"/>
            <p:cNvSpPr/>
            <p:nvPr/>
          </p:nvSpPr>
          <p:spPr>
            <a:xfrm rot="900404">
              <a:off x="1414543" y="6888898"/>
              <a:ext cx="85532" cy="66669"/>
            </a:xfrm>
            <a:custGeom>
              <a:avLst/>
              <a:gdLst/>
              <a:ahLst/>
              <a:cxnLst/>
              <a:rect l="l" t="t" r="r" b="b"/>
              <a:pathLst>
                <a:path w="1969" h="1535" extrusionOk="0">
                  <a:moveTo>
                    <a:pt x="516" y="0"/>
                  </a:moveTo>
                  <a:cubicBezTo>
                    <a:pt x="431" y="0"/>
                    <a:pt x="346" y="31"/>
                    <a:pt x="267" y="110"/>
                  </a:cubicBezTo>
                  <a:cubicBezTo>
                    <a:pt x="0" y="410"/>
                    <a:pt x="601" y="944"/>
                    <a:pt x="667" y="1044"/>
                  </a:cubicBezTo>
                  <a:cubicBezTo>
                    <a:pt x="748" y="1071"/>
                    <a:pt x="1134" y="1534"/>
                    <a:pt x="1438" y="1534"/>
                  </a:cubicBezTo>
                  <a:cubicBezTo>
                    <a:pt x="1510" y="1534"/>
                    <a:pt x="1577" y="1508"/>
                    <a:pt x="1635" y="1444"/>
                  </a:cubicBezTo>
                  <a:cubicBezTo>
                    <a:pt x="1968" y="1111"/>
                    <a:pt x="1301" y="477"/>
                    <a:pt x="1234" y="444"/>
                  </a:cubicBezTo>
                  <a:cubicBezTo>
                    <a:pt x="1156" y="417"/>
                    <a:pt x="830" y="0"/>
                    <a:pt x="516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921;p51"/>
            <p:cNvSpPr/>
            <p:nvPr/>
          </p:nvSpPr>
          <p:spPr>
            <a:xfrm rot="900404">
              <a:off x="1688480" y="6689328"/>
              <a:ext cx="68156" cy="42390"/>
            </a:xfrm>
            <a:custGeom>
              <a:avLst/>
              <a:gdLst/>
              <a:ahLst/>
              <a:cxnLst/>
              <a:rect l="l" t="t" r="r" b="b"/>
              <a:pathLst>
                <a:path w="1569" h="976" extrusionOk="0">
                  <a:moveTo>
                    <a:pt x="585" y="0"/>
                  </a:moveTo>
                  <a:cubicBezTo>
                    <a:pt x="461" y="0"/>
                    <a:pt x="331" y="57"/>
                    <a:pt x="234" y="249"/>
                  </a:cubicBezTo>
                  <a:cubicBezTo>
                    <a:pt x="1" y="583"/>
                    <a:pt x="601" y="850"/>
                    <a:pt x="668" y="850"/>
                  </a:cubicBezTo>
                  <a:cubicBezTo>
                    <a:pt x="725" y="869"/>
                    <a:pt x="957" y="975"/>
                    <a:pt x="1158" y="975"/>
                  </a:cubicBezTo>
                  <a:cubicBezTo>
                    <a:pt x="1308" y="975"/>
                    <a:pt x="1440" y="916"/>
                    <a:pt x="1469" y="716"/>
                  </a:cubicBezTo>
                  <a:cubicBezTo>
                    <a:pt x="1569" y="283"/>
                    <a:pt x="1002" y="182"/>
                    <a:pt x="968" y="116"/>
                  </a:cubicBezTo>
                  <a:cubicBezTo>
                    <a:pt x="929" y="116"/>
                    <a:pt x="763" y="0"/>
                    <a:pt x="585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922;p51"/>
            <p:cNvSpPr/>
            <p:nvPr/>
          </p:nvSpPr>
          <p:spPr>
            <a:xfrm rot="900404">
              <a:off x="1680465" y="6285959"/>
              <a:ext cx="92742" cy="73011"/>
            </a:xfrm>
            <a:custGeom>
              <a:avLst/>
              <a:gdLst/>
              <a:ahLst/>
              <a:cxnLst/>
              <a:rect l="l" t="t" r="r" b="b"/>
              <a:pathLst>
                <a:path w="2135" h="1681" extrusionOk="0">
                  <a:moveTo>
                    <a:pt x="1601" y="0"/>
                  </a:moveTo>
                  <a:cubicBezTo>
                    <a:pt x="1261" y="0"/>
                    <a:pt x="822" y="529"/>
                    <a:pt x="767" y="584"/>
                  </a:cubicBezTo>
                  <a:cubicBezTo>
                    <a:pt x="667" y="718"/>
                    <a:pt x="0" y="1285"/>
                    <a:pt x="400" y="1618"/>
                  </a:cubicBezTo>
                  <a:cubicBezTo>
                    <a:pt x="444" y="1662"/>
                    <a:pt x="497" y="1681"/>
                    <a:pt x="555" y="1681"/>
                  </a:cubicBezTo>
                  <a:cubicBezTo>
                    <a:pt x="850" y="1681"/>
                    <a:pt x="1279" y="1202"/>
                    <a:pt x="1334" y="1118"/>
                  </a:cubicBezTo>
                  <a:cubicBezTo>
                    <a:pt x="1434" y="1051"/>
                    <a:pt x="2135" y="384"/>
                    <a:pt x="1801" y="84"/>
                  </a:cubicBezTo>
                  <a:cubicBezTo>
                    <a:pt x="1742" y="25"/>
                    <a:pt x="1674" y="0"/>
                    <a:pt x="1601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923;p51"/>
            <p:cNvSpPr/>
            <p:nvPr/>
          </p:nvSpPr>
          <p:spPr>
            <a:xfrm rot="900404">
              <a:off x="1648422" y="6504823"/>
              <a:ext cx="46393" cy="36006"/>
            </a:xfrm>
            <a:custGeom>
              <a:avLst/>
              <a:gdLst/>
              <a:ahLst/>
              <a:cxnLst/>
              <a:rect l="l" t="t" r="r" b="b"/>
              <a:pathLst>
                <a:path w="1068" h="829" extrusionOk="0">
                  <a:moveTo>
                    <a:pt x="705" y="1"/>
                  </a:moveTo>
                  <a:cubicBezTo>
                    <a:pt x="585" y="1"/>
                    <a:pt x="494" y="43"/>
                    <a:pt x="467" y="43"/>
                  </a:cubicBezTo>
                  <a:cubicBezTo>
                    <a:pt x="434" y="43"/>
                    <a:pt x="267" y="77"/>
                    <a:pt x="167" y="177"/>
                  </a:cubicBezTo>
                  <a:cubicBezTo>
                    <a:pt x="34" y="243"/>
                    <a:pt x="0" y="410"/>
                    <a:pt x="167" y="644"/>
                  </a:cubicBezTo>
                  <a:cubicBezTo>
                    <a:pt x="320" y="796"/>
                    <a:pt x="450" y="829"/>
                    <a:pt x="541" y="829"/>
                  </a:cubicBezTo>
                  <a:cubicBezTo>
                    <a:pt x="608" y="829"/>
                    <a:pt x="653" y="811"/>
                    <a:pt x="668" y="811"/>
                  </a:cubicBezTo>
                  <a:cubicBezTo>
                    <a:pt x="734" y="744"/>
                    <a:pt x="968" y="811"/>
                    <a:pt x="1001" y="377"/>
                  </a:cubicBezTo>
                  <a:cubicBezTo>
                    <a:pt x="1068" y="143"/>
                    <a:pt x="934" y="10"/>
                    <a:pt x="801" y="10"/>
                  </a:cubicBezTo>
                  <a:cubicBezTo>
                    <a:pt x="768" y="3"/>
                    <a:pt x="736" y="1"/>
                    <a:pt x="705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924;p51"/>
            <p:cNvSpPr/>
            <p:nvPr/>
          </p:nvSpPr>
          <p:spPr>
            <a:xfrm rot="900404">
              <a:off x="1916054" y="6319799"/>
              <a:ext cx="94219" cy="72142"/>
            </a:xfrm>
            <a:custGeom>
              <a:avLst/>
              <a:gdLst/>
              <a:ahLst/>
              <a:cxnLst/>
              <a:rect l="l" t="t" r="r" b="b"/>
              <a:pathLst>
                <a:path w="2169" h="1661" extrusionOk="0">
                  <a:moveTo>
                    <a:pt x="545" y="1"/>
                  </a:moveTo>
                  <a:cubicBezTo>
                    <a:pt x="459" y="1"/>
                    <a:pt x="376" y="31"/>
                    <a:pt x="301" y="106"/>
                  </a:cubicBezTo>
                  <a:cubicBezTo>
                    <a:pt x="0" y="373"/>
                    <a:pt x="701" y="1007"/>
                    <a:pt x="801" y="1073"/>
                  </a:cubicBezTo>
                  <a:cubicBezTo>
                    <a:pt x="855" y="1155"/>
                    <a:pt x="1311" y="1660"/>
                    <a:pt x="1639" y="1660"/>
                  </a:cubicBezTo>
                  <a:cubicBezTo>
                    <a:pt x="1713" y="1660"/>
                    <a:pt x="1780" y="1635"/>
                    <a:pt x="1835" y="1574"/>
                  </a:cubicBezTo>
                  <a:cubicBezTo>
                    <a:pt x="2169" y="1207"/>
                    <a:pt x="1368" y="573"/>
                    <a:pt x="1335" y="540"/>
                  </a:cubicBezTo>
                  <a:cubicBezTo>
                    <a:pt x="1255" y="460"/>
                    <a:pt x="880" y="1"/>
                    <a:pt x="545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925;p51"/>
            <p:cNvSpPr/>
            <p:nvPr/>
          </p:nvSpPr>
          <p:spPr>
            <a:xfrm rot="900404">
              <a:off x="2060393" y="6159319"/>
              <a:ext cx="42049" cy="36788"/>
            </a:xfrm>
            <a:custGeom>
              <a:avLst/>
              <a:gdLst/>
              <a:ahLst/>
              <a:cxnLst/>
              <a:rect l="l" t="t" r="r" b="b"/>
              <a:pathLst>
                <a:path w="968" h="847" extrusionOk="0">
                  <a:moveTo>
                    <a:pt x="420" y="0"/>
                  </a:moveTo>
                  <a:cubicBezTo>
                    <a:pt x="340" y="0"/>
                    <a:pt x="237" y="72"/>
                    <a:pt x="134" y="330"/>
                  </a:cubicBezTo>
                  <a:cubicBezTo>
                    <a:pt x="1" y="697"/>
                    <a:pt x="234" y="797"/>
                    <a:pt x="301" y="797"/>
                  </a:cubicBezTo>
                  <a:cubicBezTo>
                    <a:pt x="317" y="797"/>
                    <a:pt x="384" y="847"/>
                    <a:pt x="468" y="847"/>
                  </a:cubicBezTo>
                  <a:cubicBezTo>
                    <a:pt x="551" y="847"/>
                    <a:pt x="651" y="797"/>
                    <a:pt x="734" y="597"/>
                  </a:cubicBezTo>
                  <a:cubicBezTo>
                    <a:pt x="968" y="130"/>
                    <a:pt x="634" y="96"/>
                    <a:pt x="568" y="96"/>
                  </a:cubicBezTo>
                  <a:cubicBezTo>
                    <a:pt x="551" y="64"/>
                    <a:pt x="496" y="0"/>
                    <a:pt x="420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926;p51"/>
            <p:cNvSpPr/>
            <p:nvPr/>
          </p:nvSpPr>
          <p:spPr>
            <a:xfrm rot="900404">
              <a:off x="1757842" y="5446742"/>
              <a:ext cx="39139" cy="81350"/>
            </a:xfrm>
            <a:custGeom>
              <a:avLst/>
              <a:gdLst/>
              <a:ahLst/>
              <a:cxnLst/>
              <a:rect l="l" t="t" r="r" b="b"/>
              <a:pathLst>
                <a:path w="901" h="1873" extrusionOk="0">
                  <a:moveTo>
                    <a:pt x="434" y="1"/>
                  </a:moveTo>
                  <a:cubicBezTo>
                    <a:pt x="413" y="1"/>
                    <a:pt x="390" y="2"/>
                    <a:pt x="367" y="5"/>
                  </a:cubicBezTo>
                  <a:cubicBezTo>
                    <a:pt x="0" y="72"/>
                    <a:pt x="134" y="839"/>
                    <a:pt x="134" y="906"/>
                  </a:cubicBezTo>
                  <a:cubicBezTo>
                    <a:pt x="134" y="1006"/>
                    <a:pt x="67" y="1206"/>
                    <a:pt x="134" y="1406"/>
                  </a:cubicBezTo>
                  <a:cubicBezTo>
                    <a:pt x="167" y="1639"/>
                    <a:pt x="234" y="1840"/>
                    <a:pt x="467" y="1873"/>
                  </a:cubicBezTo>
                  <a:cubicBezTo>
                    <a:pt x="668" y="1873"/>
                    <a:pt x="768" y="1673"/>
                    <a:pt x="834" y="1373"/>
                  </a:cubicBezTo>
                  <a:cubicBezTo>
                    <a:pt x="901" y="1139"/>
                    <a:pt x="868" y="872"/>
                    <a:pt x="868" y="839"/>
                  </a:cubicBezTo>
                  <a:cubicBezTo>
                    <a:pt x="868" y="806"/>
                    <a:pt x="901" y="539"/>
                    <a:pt x="834" y="339"/>
                  </a:cubicBezTo>
                  <a:cubicBezTo>
                    <a:pt x="804" y="156"/>
                    <a:pt x="662" y="1"/>
                    <a:pt x="434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927;p51"/>
            <p:cNvSpPr/>
            <p:nvPr/>
          </p:nvSpPr>
          <p:spPr>
            <a:xfrm rot="900404">
              <a:off x="1442145" y="5437411"/>
              <a:ext cx="52214" cy="39567"/>
            </a:xfrm>
            <a:custGeom>
              <a:avLst/>
              <a:gdLst/>
              <a:ahLst/>
              <a:cxnLst/>
              <a:rect l="l" t="t" r="r" b="b"/>
              <a:pathLst>
                <a:path w="1202" h="911" extrusionOk="0">
                  <a:moveTo>
                    <a:pt x="539" y="0"/>
                  </a:moveTo>
                  <a:cubicBezTo>
                    <a:pt x="446" y="0"/>
                    <a:pt x="329" y="49"/>
                    <a:pt x="200" y="221"/>
                  </a:cubicBezTo>
                  <a:cubicBezTo>
                    <a:pt x="0" y="555"/>
                    <a:pt x="334" y="721"/>
                    <a:pt x="367" y="755"/>
                  </a:cubicBezTo>
                  <a:cubicBezTo>
                    <a:pt x="388" y="795"/>
                    <a:pt x="508" y="911"/>
                    <a:pt x="651" y="911"/>
                  </a:cubicBezTo>
                  <a:cubicBezTo>
                    <a:pt x="743" y="911"/>
                    <a:pt x="843" y="864"/>
                    <a:pt x="934" y="721"/>
                  </a:cubicBezTo>
                  <a:cubicBezTo>
                    <a:pt x="1201" y="354"/>
                    <a:pt x="834" y="188"/>
                    <a:pt x="768" y="88"/>
                  </a:cubicBezTo>
                  <a:cubicBezTo>
                    <a:pt x="748" y="88"/>
                    <a:pt x="664" y="0"/>
                    <a:pt x="539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928;p51"/>
            <p:cNvSpPr/>
            <p:nvPr/>
          </p:nvSpPr>
          <p:spPr>
            <a:xfrm rot="900404">
              <a:off x="1720162" y="5678028"/>
              <a:ext cx="51910" cy="35789"/>
            </a:xfrm>
            <a:custGeom>
              <a:avLst/>
              <a:gdLst/>
              <a:ahLst/>
              <a:cxnLst/>
              <a:rect l="l" t="t" r="r" b="b"/>
              <a:pathLst>
                <a:path w="1195" h="824" extrusionOk="0">
                  <a:moveTo>
                    <a:pt x="440" y="1"/>
                  </a:moveTo>
                  <a:cubicBezTo>
                    <a:pt x="292" y="1"/>
                    <a:pt x="107" y="61"/>
                    <a:pt x="67" y="361"/>
                  </a:cubicBezTo>
                  <a:cubicBezTo>
                    <a:pt x="1" y="728"/>
                    <a:pt x="501" y="795"/>
                    <a:pt x="568" y="795"/>
                  </a:cubicBezTo>
                  <a:cubicBezTo>
                    <a:pt x="596" y="795"/>
                    <a:pt x="699" y="824"/>
                    <a:pt x="812" y="824"/>
                  </a:cubicBezTo>
                  <a:cubicBezTo>
                    <a:pt x="970" y="824"/>
                    <a:pt x="1149" y="767"/>
                    <a:pt x="1168" y="494"/>
                  </a:cubicBezTo>
                  <a:cubicBezTo>
                    <a:pt x="1195" y="97"/>
                    <a:pt x="905" y="15"/>
                    <a:pt x="735" y="15"/>
                  </a:cubicBezTo>
                  <a:cubicBezTo>
                    <a:pt x="691" y="15"/>
                    <a:pt x="655" y="21"/>
                    <a:pt x="635" y="27"/>
                  </a:cubicBezTo>
                  <a:cubicBezTo>
                    <a:pt x="621" y="27"/>
                    <a:pt x="538" y="1"/>
                    <a:pt x="440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929;p51"/>
            <p:cNvSpPr/>
            <p:nvPr/>
          </p:nvSpPr>
          <p:spPr>
            <a:xfrm rot="900404">
              <a:off x="1786907" y="5983584"/>
              <a:ext cx="68156" cy="48167"/>
            </a:xfrm>
            <a:custGeom>
              <a:avLst/>
              <a:gdLst/>
              <a:ahLst/>
              <a:cxnLst/>
              <a:rect l="l" t="t" r="r" b="b"/>
              <a:pathLst>
                <a:path w="1569" h="1109" extrusionOk="0">
                  <a:moveTo>
                    <a:pt x="576" y="1"/>
                  </a:moveTo>
                  <a:cubicBezTo>
                    <a:pt x="478" y="1"/>
                    <a:pt x="371" y="41"/>
                    <a:pt x="267" y="155"/>
                  </a:cubicBezTo>
                  <a:cubicBezTo>
                    <a:pt x="0" y="455"/>
                    <a:pt x="467" y="789"/>
                    <a:pt x="501" y="822"/>
                  </a:cubicBezTo>
                  <a:cubicBezTo>
                    <a:pt x="575" y="847"/>
                    <a:pt x="795" y="1108"/>
                    <a:pt x="1025" y="1108"/>
                  </a:cubicBezTo>
                  <a:cubicBezTo>
                    <a:pt x="1107" y="1108"/>
                    <a:pt x="1190" y="1076"/>
                    <a:pt x="1268" y="989"/>
                  </a:cubicBezTo>
                  <a:cubicBezTo>
                    <a:pt x="1568" y="622"/>
                    <a:pt x="1068" y="288"/>
                    <a:pt x="1001" y="221"/>
                  </a:cubicBezTo>
                  <a:cubicBezTo>
                    <a:pt x="978" y="198"/>
                    <a:pt x="796" y="1"/>
                    <a:pt x="576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930;p51"/>
            <p:cNvSpPr/>
            <p:nvPr/>
          </p:nvSpPr>
          <p:spPr>
            <a:xfrm rot="900404">
              <a:off x="1928270" y="5722282"/>
              <a:ext cx="62335" cy="75008"/>
            </a:xfrm>
            <a:custGeom>
              <a:avLst/>
              <a:gdLst/>
              <a:ahLst/>
              <a:cxnLst/>
              <a:rect l="l" t="t" r="r" b="b"/>
              <a:pathLst>
                <a:path w="1435" h="1727" extrusionOk="0">
                  <a:moveTo>
                    <a:pt x="1081" y="0"/>
                  </a:moveTo>
                  <a:cubicBezTo>
                    <a:pt x="932" y="0"/>
                    <a:pt x="800" y="138"/>
                    <a:pt x="667" y="297"/>
                  </a:cubicBezTo>
                  <a:cubicBezTo>
                    <a:pt x="501" y="464"/>
                    <a:pt x="434" y="664"/>
                    <a:pt x="367" y="697"/>
                  </a:cubicBezTo>
                  <a:cubicBezTo>
                    <a:pt x="367" y="764"/>
                    <a:pt x="200" y="931"/>
                    <a:pt x="134" y="1098"/>
                  </a:cubicBezTo>
                  <a:cubicBezTo>
                    <a:pt x="34" y="1298"/>
                    <a:pt x="0" y="1498"/>
                    <a:pt x="167" y="1665"/>
                  </a:cubicBezTo>
                  <a:cubicBezTo>
                    <a:pt x="221" y="1708"/>
                    <a:pt x="282" y="1727"/>
                    <a:pt x="345" y="1727"/>
                  </a:cubicBezTo>
                  <a:cubicBezTo>
                    <a:pt x="478" y="1727"/>
                    <a:pt x="621" y="1644"/>
                    <a:pt x="734" y="1531"/>
                  </a:cubicBezTo>
                  <a:cubicBezTo>
                    <a:pt x="901" y="1365"/>
                    <a:pt x="1001" y="1164"/>
                    <a:pt x="1068" y="1131"/>
                  </a:cubicBezTo>
                  <a:cubicBezTo>
                    <a:pt x="1101" y="1098"/>
                    <a:pt x="1268" y="864"/>
                    <a:pt x="1335" y="631"/>
                  </a:cubicBezTo>
                  <a:cubicBezTo>
                    <a:pt x="1435" y="364"/>
                    <a:pt x="1435" y="130"/>
                    <a:pt x="1201" y="30"/>
                  </a:cubicBezTo>
                  <a:cubicBezTo>
                    <a:pt x="1160" y="1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931;p51"/>
            <p:cNvSpPr/>
            <p:nvPr/>
          </p:nvSpPr>
          <p:spPr>
            <a:xfrm rot="900404">
              <a:off x="1802663" y="6169034"/>
              <a:ext cx="44959" cy="49209"/>
            </a:xfrm>
            <a:custGeom>
              <a:avLst/>
              <a:gdLst/>
              <a:ahLst/>
              <a:cxnLst/>
              <a:rect l="l" t="t" r="r" b="b"/>
              <a:pathLst>
                <a:path w="1035" h="1133" extrusionOk="0">
                  <a:moveTo>
                    <a:pt x="527" y="1"/>
                  </a:moveTo>
                  <a:cubicBezTo>
                    <a:pt x="457" y="1"/>
                    <a:pt x="381" y="25"/>
                    <a:pt x="300" y="92"/>
                  </a:cubicBezTo>
                  <a:cubicBezTo>
                    <a:pt x="0" y="292"/>
                    <a:pt x="267" y="626"/>
                    <a:pt x="267" y="726"/>
                  </a:cubicBezTo>
                  <a:cubicBezTo>
                    <a:pt x="300" y="726"/>
                    <a:pt x="300" y="859"/>
                    <a:pt x="367" y="959"/>
                  </a:cubicBezTo>
                  <a:cubicBezTo>
                    <a:pt x="425" y="1046"/>
                    <a:pt x="508" y="1133"/>
                    <a:pt x="680" y="1133"/>
                  </a:cubicBezTo>
                  <a:cubicBezTo>
                    <a:pt x="707" y="1133"/>
                    <a:pt x="736" y="1131"/>
                    <a:pt x="767" y="1126"/>
                  </a:cubicBezTo>
                  <a:cubicBezTo>
                    <a:pt x="968" y="1093"/>
                    <a:pt x="1034" y="926"/>
                    <a:pt x="1034" y="792"/>
                  </a:cubicBezTo>
                  <a:cubicBezTo>
                    <a:pt x="1034" y="626"/>
                    <a:pt x="968" y="459"/>
                    <a:pt x="968" y="426"/>
                  </a:cubicBezTo>
                  <a:cubicBezTo>
                    <a:pt x="968" y="392"/>
                    <a:pt x="934" y="225"/>
                    <a:pt x="801" y="92"/>
                  </a:cubicBezTo>
                  <a:cubicBezTo>
                    <a:pt x="721" y="52"/>
                    <a:pt x="630" y="1"/>
                    <a:pt x="527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932;p51"/>
            <p:cNvSpPr/>
            <p:nvPr/>
          </p:nvSpPr>
          <p:spPr>
            <a:xfrm rot="900404">
              <a:off x="2016204" y="6051126"/>
              <a:ext cx="65202" cy="37656"/>
            </a:xfrm>
            <a:custGeom>
              <a:avLst/>
              <a:gdLst/>
              <a:ahLst/>
              <a:cxnLst/>
              <a:rect l="l" t="t" r="r" b="b"/>
              <a:pathLst>
                <a:path w="1501" h="867" extrusionOk="0">
                  <a:moveTo>
                    <a:pt x="517" y="1"/>
                  </a:moveTo>
                  <a:cubicBezTo>
                    <a:pt x="339" y="1"/>
                    <a:pt x="137" y="62"/>
                    <a:pt x="100" y="340"/>
                  </a:cubicBezTo>
                  <a:cubicBezTo>
                    <a:pt x="0" y="707"/>
                    <a:pt x="600" y="807"/>
                    <a:pt x="667" y="807"/>
                  </a:cubicBezTo>
                  <a:cubicBezTo>
                    <a:pt x="698" y="823"/>
                    <a:pt x="843" y="867"/>
                    <a:pt x="999" y="867"/>
                  </a:cubicBezTo>
                  <a:cubicBezTo>
                    <a:pt x="1182" y="867"/>
                    <a:pt x="1381" y="807"/>
                    <a:pt x="1434" y="574"/>
                  </a:cubicBezTo>
                  <a:cubicBezTo>
                    <a:pt x="1501" y="140"/>
                    <a:pt x="867" y="40"/>
                    <a:pt x="801" y="40"/>
                  </a:cubicBezTo>
                  <a:cubicBezTo>
                    <a:pt x="786" y="40"/>
                    <a:pt x="659" y="1"/>
                    <a:pt x="517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933;p51"/>
            <p:cNvSpPr/>
            <p:nvPr/>
          </p:nvSpPr>
          <p:spPr>
            <a:xfrm rot="900404">
              <a:off x="618604" y="6004419"/>
              <a:ext cx="59425" cy="36527"/>
            </a:xfrm>
            <a:custGeom>
              <a:avLst/>
              <a:gdLst/>
              <a:ahLst/>
              <a:cxnLst/>
              <a:rect l="l" t="t" r="r" b="b"/>
              <a:pathLst>
                <a:path w="1368" h="841" extrusionOk="0">
                  <a:moveTo>
                    <a:pt x="834" y="1"/>
                  </a:moveTo>
                  <a:cubicBezTo>
                    <a:pt x="767" y="1"/>
                    <a:pt x="667" y="34"/>
                    <a:pt x="634" y="34"/>
                  </a:cubicBezTo>
                  <a:cubicBezTo>
                    <a:pt x="612" y="34"/>
                    <a:pt x="560" y="20"/>
                    <a:pt x="508" y="20"/>
                  </a:cubicBezTo>
                  <a:cubicBezTo>
                    <a:pt x="482" y="20"/>
                    <a:pt x="456" y="23"/>
                    <a:pt x="434" y="34"/>
                  </a:cubicBezTo>
                  <a:cubicBezTo>
                    <a:pt x="334" y="68"/>
                    <a:pt x="200" y="101"/>
                    <a:pt x="100" y="368"/>
                  </a:cubicBezTo>
                  <a:cubicBezTo>
                    <a:pt x="0" y="535"/>
                    <a:pt x="134" y="701"/>
                    <a:pt x="300" y="768"/>
                  </a:cubicBezTo>
                  <a:cubicBezTo>
                    <a:pt x="401" y="828"/>
                    <a:pt x="513" y="840"/>
                    <a:pt x="594" y="840"/>
                  </a:cubicBezTo>
                  <a:cubicBezTo>
                    <a:pt x="647" y="840"/>
                    <a:pt x="687" y="835"/>
                    <a:pt x="701" y="835"/>
                  </a:cubicBezTo>
                  <a:cubicBezTo>
                    <a:pt x="767" y="835"/>
                    <a:pt x="968" y="835"/>
                    <a:pt x="1134" y="701"/>
                  </a:cubicBezTo>
                  <a:cubicBezTo>
                    <a:pt x="1301" y="601"/>
                    <a:pt x="1368" y="401"/>
                    <a:pt x="1201" y="234"/>
                  </a:cubicBezTo>
                  <a:cubicBezTo>
                    <a:pt x="1034" y="68"/>
                    <a:pt x="934" y="68"/>
                    <a:pt x="834" y="1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934;p51"/>
            <p:cNvSpPr/>
            <p:nvPr/>
          </p:nvSpPr>
          <p:spPr>
            <a:xfrm rot="900404">
              <a:off x="307473" y="5490085"/>
              <a:ext cx="89876" cy="43911"/>
            </a:xfrm>
            <a:custGeom>
              <a:avLst/>
              <a:gdLst/>
              <a:ahLst/>
              <a:cxnLst/>
              <a:rect l="l" t="t" r="r" b="b"/>
              <a:pathLst>
                <a:path w="2069" h="1011" extrusionOk="0">
                  <a:moveTo>
                    <a:pt x="535" y="0"/>
                  </a:moveTo>
                  <a:cubicBezTo>
                    <a:pt x="362" y="0"/>
                    <a:pt x="203" y="65"/>
                    <a:pt x="134" y="271"/>
                  </a:cubicBezTo>
                  <a:cubicBezTo>
                    <a:pt x="0" y="672"/>
                    <a:pt x="801" y="905"/>
                    <a:pt x="934" y="905"/>
                  </a:cubicBezTo>
                  <a:cubicBezTo>
                    <a:pt x="971" y="923"/>
                    <a:pt x="1266" y="1011"/>
                    <a:pt x="1532" y="1011"/>
                  </a:cubicBezTo>
                  <a:cubicBezTo>
                    <a:pt x="1753" y="1011"/>
                    <a:pt x="1953" y="950"/>
                    <a:pt x="1969" y="738"/>
                  </a:cubicBezTo>
                  <a:cubicBezTo>
                    <a:pt x="2069" y="271"/>
                    <a:pt x="1235" y="171"/>
                    <a:pt x="1135" y="171"/>
                  </a:cubicBezTo>
                  <a:cubicBezTo>
                    <a:pt x="1056" y="132"/>
                    <a:pt x="782" y="0"/>
                    <a:pt x="535" y="0"/>
                  </a:cubicBezTo>
                  <a:close/>
                </a:path>
              </a:pathLst>
            </a:custGeom>
            <a:solidFill>
              <a:srgbClr val="03A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020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7204133"/>
              </p:ext>
            </p:extLst>
          </p:nvPr>
        </p:nvGraphicFramePr>
        <p:xfrm>
          <a:off x="838200" y="2435575"/>
          <a:ext cx="11569148" cy="629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Prinsip Visualisasi dalam Bioimaging</a:t>
            </a:r>
            <a:br>
              <a:rPr lang="id-ID" dirty="0"/>
            </a:br>
            <a:r>
              <a:rPr lang="id-ID" dirty="0"/>
              <a:t>dan Biomedical Optic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Teknik</a:t>
            </a:r>
            <a:r>
              <a:rPr lang="en-US" sz="3200" dirty="0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 </a:t>
            </a:r>
            <a:r>
              <a:rPr lang="en-US" sz="3200" dirty="0" err="1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v</a:t>
            </a:r>
            <a:r>
              <a:rPr lang="en-US" sz="3200" dirty="0" err="1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isualisasi</a:t>
            </a:r>
            <a:r>
              <a:rPr lang="en-US" sz="3200" dirty="0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 </a:t>
            </a:r>
            <a:r>
              <a:rPr lang="en-US" sz="3200" dirty="0" err="1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dalam</a:t>
            </a:r>
            <a:r>
              <a:rPr lang="en-US" sz="3200" dirty="0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 </a:t>
            </a:r>
            <a:r>
              <a:rPr lang="en-US" sz="3200" dirty="0" err="1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biomedik</a:t>
            </a:r>
            <a:r>
              <a:rPr lang="en-US" sz="3200" dirty="0" smtClean="0">
                <a:solidFill>
                  <a:srgbClr val="22514A"/>
                </a:solidFill>
                <a:latin typeface="Roboto Medium" panose="020B0604020202020204" charset="0"/>
                <a:ea typeface="Roboto Medium" panose="020B0604020202020204" charset="0"/>
              </a:rPr>
              <a:t> : </a:t>
            </a:r>
            <a:endParaRPr lang="id-ID" sz="3200" dirty="0">
              <a:solidFill>
                <a:srgbClr val="22514A"/>
              </a:solidFill>
              <a:latin typeface="Roboto Medium" panose="020B0604020202020204" charset="0"/>
              <a:ea typeface="Roboto Medium" panose="020B0604020202020204" charset="0"/>
            </a:endParaRPr>
          </a:p>
        </p:txBody>
      </p:sp>
      <p:grpSp>
        <p:nvGrpSpPr>
          <p:cNvPr id="6" name="Google Shape;5719;p39"/>
          <p:cNvGrpSpPr/>
          <p:nvPr/>
        </p:nvGrpSpPr>
        <p:grpSpPr>
          <a:xfrm>
            <a:off x="979695" y="2600927"/>
            <a:ext cx="595532" cy="597119"/>
            <a:chOff x="-48633950" y="1972600"/>
            <a:chExt cx="300100" cy="300900"/>
          </a:xfrm>
          <a:solidFill>
            <a:srgbClr val="22514A"/>
          </a:solidFill>
        </p:grpSpPr>
        <p:sp>
          <p:nvSpPr>
            <p:cNvPr id="7" name="Google Shape;5720;p39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21;p39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134;p42"/>
          <p:cNvGrpSpPr/>
          <p:nvPr/>
        </p:nvGrpSpPr>
        <p:grpSpPr>
          <a:xfrm>
            <a:off x="4918320" y="2561718"/>
            <a:ext cx="597119" cy="597119"/>
            <a:chOff x="-23229150" y="2710600"/>
            <a:chExt cx="296175" cy="296175"/>
          </a:xfrm>
          <a:solidFill>
            <a:srgbClr val="344E41"/>
          </a:solidFill>
        </p:grpSpPr>
        <p:sp>
          <p:nvSpPr>
            <p:cNvPr id="10" name="Google Shape;7135;p42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36;p42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7176;p42"/>
          <p:cNvGrpSpPr/>
          <p:nvPr/>
        </p:nvGrpSpPr>
        <p:grpSpPr>
          <a:xfrm>
            <a:off x="8823998" y="2581676"/>
            <a:ext cx="618777" cy="606632"/>
            <a:chOff x="-22863675" y="3131775"/>
            <a:chExt cx="299300" cy="293425"/>
          </a:xfrm>
          <a:solidFill>
            <a:srgbClr val="344E41"/>
          </a:solidFill>
        </p:grpSpPr>
        <p:sp>
          <p:nvSpPr>
            <p:cNvPr id="13" name="Google Shape;7177;p42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78;p42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79;p42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769703" y="3672713"/>
            <a:ext cx="8505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Ketiganya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menggunakan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prinsip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ikatan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antigen </a:t>
            </a:r>
            <a:r>
              <a:rPr lang="en-US" sz="2400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dan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antibody</a:t>
            </a:r>
          </a:p>
          <a:p>
            <a:r>
              <a:rPr lang="en-US" sz="2400" b="1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Antibodi</a:t>
            </a:r>
            <a:r>
              <a:rPr lang="en-US" sz="2400" b="1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primer 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→ </a:t>
            </a:r>
            <a:r>
              <a:rPr lang="en-US" sz="2400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mengikat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target 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protein</a:t>
            </a:r>
          </a:p>
          <a:p>
            <a:r>
              <a:rPr lang="en-US" sz="2400" b="1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Antibodi</a:t>
            </a:r>
            <a:r>
              <a:rPr lang="en-US" sz="2400" b="1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b="1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sekunder</a:t>
            </a:r>
            <a:r>
              <a:rPr lang="en-US" sz="2400" b="1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→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mengikat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pewarna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i="1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chromogen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/</a:t>
            </a:r>
            <a:r>
              <a:rPr lang="en-US" sz="2400" dirty="0" err="1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enzim</a:t>
            </a:r>
            <a:r>
              <a:rPr lang="en-US" sz="2400" dirty="0" smtClean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penghasil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 </a:t>
            </a:r>
            <a:r>
              <a:rPr lang="en-US" sz="2400" dirty="0" err="1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cahaya</a:t>
            </a:r>
            <a:r>
              <a:rPr lang="en-US" sz="2400" dirty="0">
                <a:solidFill>
                  <a:srgbClr val="22514A"/>
                </a:solidFill>
                <a:latin typeface="Roboto Light"/>
                <a:ea typeface="Roboto Medium" panose="020B0604020202020204" charset="0"/>
              </a:rPr>
              <a:t>/fluorescence</a:t>
            </a:r>
            <a:endParaRPr lang="id-ID" sz="2400" dirty="0">
              <a:solidFill>
                <a:srgbClr val="22514A"/>
              </a:solidFill>
              <a:latin typeface="Roboto Light"/>
              <a:ea typeface="Roboto Medium" panose="020B060402020202020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935098" y="4605477"/>
            <a:ext cx="3243158" cy="2083021"/>
          </a:xfrm>
          <a:prstGeom prst="ellipse">
            <a:avLst/>
          </a:prstGeom>
          <a:solidFill>
            <a:srgbClr val="22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9341146" y="4455835"/>
            <a:ext cx="2661881" cy="1954333"/>
            <a:chOff x="7837606" y="3057567"/>
            <a:chExt cx="4877370" cy="3580928"/>
          </a:xfrm>
        </p:grpSpPr>
        <p:sp>
          <p:nvSpPr>
            <p:cNvPr id="19" name="Google Shape;555;p32"/>
            <p:cNvSpPr/>
            <p:nvPr/>
          </p:nvSpPr>
          <p:spPr>
            <a:xfrm flipH="1">
              <a:off x="10942178" y="3057567"/>
              <a:ext cx="412487" cy="425312"/>
            </a:xfrm>
            <a:custGeom>
              <a:avLst/>
              <a:gdLst/>
              <a:ahLst/>
              <a:cxnLst/>
              <a:rect l="l" t="t" r="r" b="b"/>
              <a:pathLst>
                <a:path w="10742" h="11076" extrusionOk="0">
                  <a:moveTo>
                    <a:pt x="7073" y="1"/>
                  </a:moveTo>
                  <a:lnTo>
                    <a:pt x="1" y="4471"/>
                  </a:lnTo>
                  <a:lnTo>
                    <a:pt x="5238" y="11076"/>
                  </a:lnTo>
                  <a:lnTo>
                    <a:pt x="10742" y="7640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4;p32"/>
            <p:cNvSpPr/>
            <p:nvPr/>
          </p:nvSpPr>
          <p:spPr>
            <a:xfrm flipH="1">
              <a:off x="9615783" y="4053581"/>
              <a:ext cx="297445" cy="1223065"/>
            </a:xfrm>
            <a:custGeom>
              <a:avLst/>
              <a:gdLst/>
              <a:ahLst/>
              <a:cxnLst/>
              <a:rect l="l" t="t" r="r" b="b"/>
              <a:pathLst>
                <a:path w="8007" h="32924" extrusionOk="0">
                  <a:moveTo>
                    <a:pt x="0" y="0"/>
                  </a:moveTo>
                  <a:lnTo>
                    <a:pt x="0" y="28921"/>
                  </a:lnTo>
                  <a:cubicBezTo>
                    <a:pt x="0" y="31156"/>
                    <a:pt x="1802" y="32924"/>
                    <a:pt x="4003" y="32924"/>
                  </a:cubicBezTo>
                  <a:cubicBezTo>
                    <a:pt x="6238" y="32924"/>
                    <a:pt x="8006" y="31156"/>
                    <a:pt x="8006" y="28921"/>
                  </a:cubicBezTo>
                  <a:lnTo>
                    <a:pt x="8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5;p32"/>
            <p:cNvSpPr/>
            <p:nvPr/>
          </p:nvSpPr>
          <p:spPr>
            <a:xfrm flipH="1">
              <a:off x="9665375" y="4254329"/>
              <a:ext cx="198297" cy="971497"/>
            </a:xfrm>
            <a:custGeom>
              <a:avLst/>
              <a:gdLst/>
              <a:ahLst/>
              <a:cxnLst/>
              <a:rect l="l" t="t" r="r" b="b"/>
              <a:pathLst>
                <a:path w="5338" h="26152" extrusionOk="0">
                  <a:moveTo>
                    <a:pt x="1" y="0"/>
                  </a:moveTo>
                  <a:lnTo>
                    <a:pt x="1" y="22983"/>
                  </a:lnTo>
                  <a:cubicBezTo>
                    <a:pt x="1" y="24751"/>
                    <a:pt x="1202" y="26152"/>
                    <a:pt x="2669" y="26152"/>
                  </a:cubicBezTo>
                  <a:cubicBezTo>
                    <a:pt x="4137" y="26152"/>
                    <a:pt x="5338" y="24718"/>
                    <a:pt x="5338" y="22983"/>
                  </a:cubicBezTo>
                  <a:lnTo>
                    <a:pt x="5338" y="0"/>
                  </a:ln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6;p32"/>
            <p:cNvSpPr/>
            <p:nvPr/>
          </p:nvSpPr>
          <p:spPr>
            <a:xfrm flipH="1">
              <a:off x="9615783" y="4053581"/>
              <a:ext cx="125189" cy="1221839"/>
            </a:xfrm>
            <a:custGeom>
              <a:avLst/>
              <a:gdLst/>
              <a:ahLst/>
              <a:cxnLst/>
              <a:rect l="l" t="t" r="r" b="b"/>
              <a:pathLst>
                <a:path w="3370" h="32891" extrusionOk="0">
                  <a:moveTo>
                    <a:pt x="0" y="0"/>
                  </a:moveTo>
                  <a:lnTo>
                    <a:pt x="0" y="32890"/>
                  </a:lnTo>
                  <a:cubicBezTo>
                    <a:pt x="1935" y="32590"/>
                    <a:pt x="3369" y="30922"/>
                    <a:pt x="3369" y="28921"/>
                  </a:cubicBezTo>
                  <a:lnTo>
                    <a:pt x="336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7;p32"/>
            <p:cNvSpPr/>
            <p:nvPr/>
          </p:nvSpPr>
          <p:spPr>
            <a:xfrm flipH="1">
              <a:off x="9541449" y="3938310"/>
              <a:ext cx="444886" cy="133882"/>
            </a:xfrm>
            <a:custGeom>
              <a:avLst/>
              <a:gdLst/>
              <a:ahLst/>
              <a:cxnLst/>
              <a:rect l="l" t="t" r="r" b="b"/>
              <a:pathLst>
                <a:path w="11976" h="3604" extrusionOk="0">
                  <a:moveTo>
                    <a:pt x="1735" y="1"/>
                  </a:moveTo>
                  <a:cubicBezTo>
                    <a:pt x="768" y="1"/>
                    <a:pt x="0" y="801"/>
                    <a:pt x="0" y="1735"/>
                  </a:cubicBezTo>
                  <a:lnTo>
                    <a:pt x="0" y="1902"/>
                  </a:lnTo>
                  <a:cubicBezTo>
                    <a:pt x="0" y="2836"/>
                    <a:pt x="801" y="3603"/>
                    <a:pt x="1735" y="3603"/>
                  </a:cubicBezTo>
                  <a:lnTo>
                    <a:pt x="10274" y="3603"/>
                  </a:lnTo>
                  <a:cubicBezTo>
                    <a:pt x="11175" y="3603"/>
                    <a:pt x="11942" y="2803"/>
                    <a:pt x="11976" y="1902"/>
                  </a:cubicBezTo>
                  <a:lnTo>
                    <a:pt x="11976" y="1735"/>
                  </a:lnTo>
                  <a:cubicBezTo>
                    <a:pt x="11976" y="768"/>
                    <a:pt x="11175" y="1"/>
                    <a:pt x="10274" y="1"/>
                  </a:cubicBez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8;p32"/>
            <p:cNvSpPr/>
            <p:nvPr/>
          </p:nvSpPr>
          <p:spPr>
            <a:xfrm flipH="1">
              <a:off x="9542675" y="3938310"/>
              <a:ext cx="199560" cy="132693"/>
            </a:xfrm>
            <a:custGeom>
              <a:avLst/>
              <a:gdLst/>
              <a:ahLst/>
              <a:cxnLst/>
              <a:rect l="l" t="t" r="r" b="b"/>
              <a:pathLst>
                <a:path w="5372" h="3572" extrusionOk="0">
                  <a:moveTo>
                    <a:pt x="1" y="1"/>
                  </a:moveTo>
                  <a:lnTo>
                    <a:pt x="1" y="3570"/>
                  </a:lnTo>
                  <a:lnTo>
                    <a:pt x="3570" y="3570"/>
                  </a:lnTo>
                  <a:cubicBezTo>
                    <a:pt x="3590" y="3571"/>
                    <a:pt x="3610" y="3571"/>
                    <a:pt x="3630" y="3571"/>
                  </a:cubicBezTo>
                  <a:cubicBezTo>
                    <a:pt x="4603" y="3571"/>
                    <a:pt x="5371" y="2783"/>
                    <a:pt x="5371" y="1802"/>
                  </a:cubicBezTo>
                  <a:cubicBezTo>
                    <a:pt x="5371" y="801"/>
                    <a:pt x="4571" y="1"/>
                    <a:pt x="35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9;p32"/>
            <p:cNvSpPr/>
            <p:nvPr/>
          </p:nvSpPr>
          <p:spPr>
            <a:xfrm flipH="1">
              <a:off x="9505527" y="4215881"/>
              <a:ext cx="627023" cy="80611"/>
            </a:xfrm>
            <a:custGeom>
              <a:avLst/>
              <a:gdLst/>
              <a:ahLst/>
              <a:cxnLst/>
              <a:rect l="l" t="t" r="r" b="b"/>
              <a:pathLst>
                <a:path w="16879" h="2170" extrusionOk="0">
                  <a:moveTo>
                    <a:pt x="1034" y="1"/>
                  </a:moveTo>
                  <a:cubicBezTo>
                    <a:pt x="467" y="1"/>
                    <a:pt x="0" y="468"/>
                    <a:pt x="0" y="1035"/>
                  </a:cubicBezTo>
                  <a:lnTo>
                    <a:pt x="0" y="1135"/>
                  </a:lnTo>
                  <a:cubicBezTo>
                    <a:pt x="0" y="1702"/>
                    <a:pt x="467" y="2169"/>
                    <a:pt x="1034" y="2169"/>
                  </a:cubicBezTo>
                  <a:lnTo>
                    <a:pt x="15845" y="2169"/>
                  </a:lnTo>
                  <a:cubicBezTo>
                    <a:pt x="16412" y="2169"/>
                    <a:pt x="16879" y="1702"/>
                    <a:pt x="16879" y="1135"/>
                  </a:cubicBezTo>
                  <a:lnTo>
                    <a:pt x="16879" y="1035"/>
                  </a:lnTo>
                  <a:cubicBezTo>
                    <a:pt x="16879" y="468"/>
                    <a:pt x="16412" y="1"/>
                    <a:pt x="15845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0;p32"/>
            <p:cNvSpPr/>
            <p:nvPr/>
          </p:nvSpPr>
          <p:spPr>
            <a:xfrm flipH="1">
              <a:off x="9505527" y="4215881"/>
              <a:ext cx="249078" cy="81837"/>
            </a:xfrm>
            <a:custGeom>
              <a:avLst/>
              <a:gdLst/>
              <a:ahLst/>
              <a:cxnLst/>
              <a:rect l="l" t="t" r="r" b="b"/>
              <a:pathLst>
                <a:path w="6705" h="2203" extrusionOk="0">
                  <a:moveTo>
                    <a:pt x="0" y="1"/>
                  </a:moveTo>
                  <a:lnTo>
                    <a:pt x="0" y="2203"/>
                  </a:lnTo>
                  <a:lnTo>
                    <a:pt x="5638" y="2203"/>
                  </a:lnTo>
                  <a:cubicBezTo>
                    <a:pt x="6205" y="2169"/>
                    <a:pt x="6705" y="1669"/>
                    <a:pt x="6705" y="1102"/>
                  </a:cubicBezTo>
                  <a:cubicBezTo>
                    <a:pt x="6705" y="501"/>
                    <a:pt x="6205" y="1"/>
                    <a:pt x="5638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71;p32"/>
            <p:cNvSpPr/>
            <p:nvPr/>
          </p:nvSpPr>
          <p:spPr>
            <a:xfrm flipH="1">
              <a:off x="10076754" y="3974269"/>
              <a:ext cx="55796" cy="1496920"/>
            </a:xfrm>
            <a:custGeom>
              <a:avLst/>
              <a:gdLst/>
              <a:ahLst/>
              <a:cxnLst/>
              <a:rect l="l" t="t" r="r" b="b"/>
              <a:pathLst>
                <a:path w="1502" h="40296" extrusionOk="0">
                  <a:moveTo>
                    <a:pt x="701" y="0"/>
                  </a:moveTo>
                  <a:cubicBezTo>
                    <a:pt x="334" y="0"/>
                    <a:pt x="0" y="300"/>
                    <a:pt x="0" y="701"/>
                  </a:cubicBezTo>
                  <a:lnTo>
                    <a:pt x="0" y="39562"/>
                  </a:lnTo>
                  <a:cubicBezTo>
                    <a:pt x="0" y="39962"/>
                    <a:pt x="300" y="40296"/>
                    <a:pt x="701" y="40296"/>
                  </a:cubicBezTo>
                  <a:lnTo>
                    <a:pt x="801" y="40296"/>
                  </a:lnTo>
                  <a:cubicBezTo>
                    <a:pt x="1168" y="40296"/>
                    <a:pt x="1501" y="39962"/>
                    <a:pt x="1501" y="39562"/>
                  </a:cubicBezTo>
                  <a:lnTo>
                    <a:pt x="1501" y="701"/>
                  </a:lnTo>
                  <a:cubicBezTo>
                    <a:pt x="1501" y="334"/>
                    <a:pt x="1201" y="0"/>
                    <a:pt x="801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72;p32"/>
            <p:cNvSpPr/>
            <p:nvPr/>
          </p:nvSpPr>
          <p:spPr>
            <a:xfrm flipH="1">
              <a:off x="9375397" y="5440171"/>
              <a:ext cx="903368" cy="162374"/>
            </a:xfrm>
            <a:custGeom>
              <a:avLst/>
              <a:gdLst/>
              <a:ahLst/>
              <a:cxnLst/>
              <a:rect l="l" t="t" r="r" b="b"/>
              <a:pathLst>
                <a:path w="24318" h="4371" extrusionOk="0">
                  <a:moveTo>
                    <a:pt x="2102" y="1"/>
                  </a:moveTo>
                  <a:cubicBezTo>
                    <a:pt x="934" y="1"/>
                    <a:pt x="0" y="935"/>
                    <a:pt x="0" y="2069"/>
                  </a:cubicBezTo>
                  <a:lnTo>
                    <a:pt x="0" y="2269"/>
                  </a:lnTo>
                  <a:cubicBezTo>
                    <a:pt x="0" y="3437"/>
                    <a:pt x="967" y="4371"/>
                    <a:pt x="2102" y="4371"/>
                  </a:cubicBezTo>
                  <a:lnTo>
                    <a:pt x="22249" y="4371"/>
                  </a:lnTo>
                  <a:cubicBezTo>
                    <a:pt x="23417" y="4371"/>
                    <a:pt x="24317" y="3437"/>
                    <a:pt x="24317" y="2269"/>
                  </a:cubicBezTo>
                  <a:lnTo>
                    <a:pt x="24317" y="2069"/>
                  </a:lnTo>
                  <a:cubicBezTo>
                    <a:pt x="24317" y="901"/>
                    <a:pt x="23350" y="1"/>
                    <a:pt x="22249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73;p32"/>
            <p:cNvSpPr/>
            <p:nvPr/>
          </p:nvSpPr>
          <p:spPr>
            <a:xfrm flipH="1">
              <a:off x="9991276" y="3885040"/>
              <a:ext cx="2074351" cy="2085532"/>
            </a:xfrm>
            <a:custGeom>
              <a:avLst/>
              <a:gdLst/>
              <a:ahLst/>
              <a:cxnLst/>
              <a:rect l="l" t="t" r="r" b="b"/>
              <a:pathLst>
                <a:path w="55840" h="56141" extrusionOk="0">
                  <a:moveTo>
                    <a:pt x="22750" y="1"/>
                  </a:moveTo>
                  <a:lnTo>
                    <a:pt x="22750" y="4070"/>
                  </a:lnTo>
                  <a:lnTo>
                    <a:pt x="1668" y="48369"/>
                  </a:lnTo>
                  <a:cubicBezTo>
                    <a:pt x="0" y="51804"/>
                    <a:pt x="2068" y="56141"/>
                    <a:pt x="5371" y="56141"/>
                  </a:cubicBezTo>
                  <a:lnTo>
                    <a:pt x="50436" y="56141"/>
                  </a:lnTo>
                  <a:cubicBezTo>
                    <a:pt x="53738" y="56141"/>
                    <a:pt x="55840" y="51804"/>
                    <a:pt x="54172" y="48369"/>
                  </a:cubicBezTo>
                  <a:lnTo>
                    <a:pt x="32824" y="3536"/>
                  </a:lnTo>
                  <a:lnTo>
                    <a:pt x="3282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74;p32"/>
            <p:cNvSpPr/>
            <p:nvPr/>
          </p:nvSpPr>
          <p:spPr>
            <a:xfrm flipH="1">
              <a:off x="10072630" y="4736326"/>
              <a:ext cx="1912460" cy="1175069"/>
            </a:xfrm>
            <a:custGeom>
              <a:avLst/>
              <a:gdLst/>
              <a:ahLst/>
              <a:cxnLst/>
              <a:rect l="l" t="t" r="r" b="b"/>
              <a:pathLst>
                <a:path w="51482" h="31632" extrusionOk="0">
                  <a:moveTo>
                    <a:pt x="13777" y="1"/>
                  </a:moveTo>
                  <a:lnTo>
                    <a:pt x="2068" y="24552"/>
                  </a:lnTo>
                  <a:cubicBezTo>
                    <a:pt x="0" y="28154"/>
                    <a:pt x="1668" y="31624"/>
                    <a:pt x="5404" y="31624"/>
                  </a:cubicBezTo>
                  <a:lnTo>
                    <a:pt x="46100" y="31624"/>
                  </a:lnTo>
                  <a:cubicBezTo>
                    <a:pt x="46199" y="31629"/>
                    <a:pt x="46298" y="31632"/>
                    <a:pt x="46394" y="31632"/>
                  </a:cubicBezTo>
                  <a:cubicBezTo>
                    <a:pt x="49770" y="31632"/>
                    <a:pt x="51481" y="28281"/>
                    <a:pt x="49536" y="24552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rgbClr val="3A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5;p32"/>
            <p:cNvSpPr/>
            <p:nvPr/>
          </p:nvSpPr>
          <p:spPr>
            <a:xfrm flipH="1">
              <a:off x="11265122" y="4823820"/>
              <a:ext cx="76859" cy="76859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5" y="1"/>
                  </a:moveTo>
                  <a:cubicBezTo>
                    <a:pt x="434" y="1"/>
                    <a:pt x="1" y="434"/>
                    <a:pt x="1" y="1035"/>
                  </a:cubicBezTo>
                  <a:cubicBezTo>
                    <a:pt x="1" y="1602"/>
                    <a:pt x="434" y="2069"/>
                    <a:pt x="1035" y="2069"/>
                  </a:cubicBezTo>
                  <a:cubicBezTo>
                    <a:pt x="1602" y="2069"/>
                    <a:pt x="2069" y="1602"/>
                    <a:pt x="2069" y="1035"/>
                  </a:cubicBezTo>
                  <a:cubicBezTo>
                    <a:pt x="2069" y="434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76;p32"/>
            <p:cNvSpPr/>
            <p:nvPr/>
          </p:nvSpPr>
          <p:spPr>
            <a:xfrm flipH="1">
              <a:off x="11069314" y="5108462"/>
              <a:ext cx="140086" cy="138823"/>
            </a:xfrm>
            <a:custGeom>
              <a:avLst/>
              <a:gdLst/>
              <a:ahLst/>
              <a:cxnLst/>
              <a:rect l="l" t="t" r="r" b="b"/>
              <a:pathLst>
                <a:path w="3771" h="3737" extrusionOk="0">
                  <a:moveTo>
                    <a:pt x="1869" y="1"/>
                  </a:moveTo>
                  <a:cubicBezTo>
                    <a:pt x="835" y="1"/>
                    <a:pt x="1" y="834"/>
                    <a:pt x="1" y="1869"/>
                  </a:cubicBezTo>
                  <a:cubicBezTo>
                    <a:pt x="1" y="2903"/>
                    <a:pt x="835" y="3737"/>
                    <a:pt x="1869" y="3737"/>
                  </a:cubicBezTo>
                  <a:cubicBezTo>
                    <a:pt x="2936" y="3737"/>
                    <a:pt x="3770" y="2903"/>
                    <a:pt x="3770" y="1869"/>
                  </a:cubicBezTo>
                  <a:cubicBezTo>
                    <a:pt x="3770" y="868"/>
                    <a:pt x="2936" y="1"/>
                    <a:pt x="18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77;p32"/>
            <p:cNvSpPr/>
            <p:nvPr/>
          </p:nvSpPr>
          <p:spPr>
            <a:xfrm flipH="1">
              <a:off x="11455952" y="5300518"/>
              <a:ext cx="161111" cy="161149"/>
            </a:xfrm>
            <a:custGeom>
              <a:avLst/>
              <a:gdLst/>
              <a:ahLst/>
              <a:cxnLst/>
              <a:rect l="l" t="t" r="r" b="b"/>
              <a:pathLst>
                <a:path w="4337" h="4338" extrusionOk="0">
                  <a:moveTo>
                    <a:pt x="2169" y="1"/>
                  </a:moveTo>
                  <a:cubicBezTo>
                    <a:pt x="968" y="1"/>
                    <a:pt x="0" y="935"/>
                    <a:pt x="0" y="2169"/>
                  </a:cubicBezTo>
                  <a:cubicBezTo>
                    <a:pt x="0" y="3370"/>
                    <a:pt x="968" y="4337"/>
                    <a:pt x="2169" y="4337"/>
                  </a:cubicBezTo>
                  <a:cubicBezTo>
                    <a:pt x="3369" y="4337"/>
                    <a:pt x="4337" y="3370"/>
                    <a:pt x="4337" y="2169"/>
                  </a:cubicBezTo>
                  <a:cubicBezTo>
                    <a:pt x="4337" y="1002"/>
                    <a:pt x="3369" y="1"/>
                    <a:pt x="2169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8;p32"/>
            <p:cNvSpPr/>
            <p:nvPr/>
          </p:nvSpPr>
          <p:spPr>
            <a:xfrm flipH="1">
              <a:off x="10894250" y="5517314"/>
              <a:ext cx="79311" cy="79423"/>
            </a:xfrm>
            <a:custGeom>
              <a:avLst/>
              <a:gdLst/>
              <a:ahLst/>
              <a:cxnLst/>
              <a:rect l="l" t="t" r="r" b="b"/>
              <a:pathLst>
                <a:path w="2135" h="2138" extrusionOk="0">
                  <a:moveTo>
                    <a:pt x="1091" y="1"/>
                  </a:moveTo>
                  <a:cubicBezTo>
                    <a:pt x="1072" y="1"/>
                    <a:pt x="1053" y="1"/>
                    <a:pt x="1034" y="2"/>
                  </a:cubicBezTo>
                  <a:cubicBezTo>
                    <a:pt x="467" y="2"/>
                    <a:pt x="0" y="503"/>
                    <a:pt x="0" y="1070"/>
                  </a:cubicBezTo>
                  <a:cubicBezTo>
                    <a:pt x="0" y="1670"/>
                    <a:pt x="501" y="2137"/>
                    <a:pt x="1068" y="2137"/>
                  </a:cubicBezTo>
                  <a:cubicBezTo>
                    <a:pt x="1668" y="2137"/>
                    <a:pt x="2135" y="1637"/>
                    <a:pt x="2135" y="1037"/>
                  </a:cubicBezTo>
                  <a:cubicBezTo>
                    <a:pt x="2070" y="487"/>
                    <a:pt x="1662" y="1"/>
                    <a:pt x="1091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79;p32"/>
            <p:cNvSpPr/>
            <p:nvPr/>
          </p:nvSpPr>
          <p:spPr>
            <a:xfrm flipH="1">
              <a:off x="11123848" y="5601134"/>
              <a:ext cx="187152" cy="165123"/>
            </a:xfrm>
            <a:custGeom>
              <a:avLst/>
              <a:gdLst/>
              <a:ahLst/>
              <a:cxnLst/>
              <a:rect l="l" t="t" r="r" b="b"/>
              <a:pathLst>
                <a:path w="5038" h="4445" extrusionOk="0">
                  <a:moveTo>
                    <a:pt x="2494" y="0"/>
                  </a:moveTo>
                  <a:cubicBezTo>
                    <a:pt x="2265" y="0"/>
                    <a:pt x="2032" y="34"/>
                    <a:pt x="1802" y="104"/>
                  </a:cubicBezTo>
                  <a:cubicBezTo>
                    <a:pt x="634" y="505"/>
                    <a:pt x="1" y="1739"/>
                    <a:pt x="368" y="2906"/>
                  </a:cubicBezTo>
                  <a:cubicBezTo>
                    <a:pt x="664" y="3850"/>
                    <a:pt x="1570" y="4445"/>
                    <a:pt x="2523" y="4445"/>
                  </a:cubicBezTo>
                  <a:cubicBezTo>
                    <a:pt x="2750" y="4445"/>
                    <a:pt x="2979" y="4411"/>
                    <a:pt x="3203" y="4341"/>
                  </a:cubicBezTo>
                  <a:cubicBezTo>
                    <a:pt x="4370" y="3940"/>
                    <a:pt x="5038" y="2706"/>
                    <a:pt x="4671" y="1539"/>
                  </a:cubicBezTo>
                  <a:cubicBezTo>
                    <a:pt x="4347" y="595"/>
                    <a:pt x="3457" y="0"/>
                    <a:pt x="2494" y="0"/>
                  </a:cubicBezTo>
                  <a:close/>
                </a:path>
              </a:pathLst>
            </a:custGeom>
            <a:solidFill>
              <a:srgbClr val="35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80;p32"/>
            <p:cNvSpPr/>
            <p:nvPr/>
          </p:nvSpPr>
          <p:spPr>
            <a:xfrm flipH="1">
              <a:off x="11146359" y="5640882"/>
              <a:ext cx="45692" cy="106912"/>
            </a:xfrm>
            <a:custGeom>
              <a:avLst/>
              <a:gdLst/>
              <a:ahLst/>
              <a:cxnLst/>
              <a:rect l="l" t="t" r="r" b="b"/>
              <a:pathLst>
                <a:path w="1230" h="2878" extrusionOk="0">
                  <a:moveTo>
                    <a:pt x="838" y="1"/>
                  </a:moveTo>
                  <a:cubicBezTo>
                    <a:pt x="837" y="1"/>
                    <a:pt x="836" y="1"/>
                    <a:pt x="835" y="2"/>
                  </a:cubicBezTo>
                  <a:cubicBezTo>
                    <a:pt x="735" y="2"/>
                    <a:pt x="835" y="535"/>
                    <a:pt x="568" y="1469"/>
                  </a:cubicBezTo>
                  <a:cubicBezTo>
                    <a:pt x="334" y="2370"/>
                    <a:pt x="1" y="2837"/>
                    <a:pt x="34" y="2870"/>
                  </a:cubicBezTo>
                  <a:cubicBezTo>
                    <a:pt x="41" y="2875"/>
                    <a:pt x="50" y="2877"/>
                    <a:pt x="60" y="2877"/>
                  </a:cubicBezTo>
                  <a:cubicBezTo>
                    <a:pt x="201" y="2877"/>
                    <a:pt x="651" y="2465"/>
                    <a:pt x="868" y="1936"/>
                  </a:cubicBezTo>
                  <a:cubicBezTo>
                    <a:pt x="1229" y="1017"/>
                    <a:pt x="912" y="1"/>
                    <a:pt x="838" y="1"/>
                  </a:cubicBezTo>
                  <a:close/>
                </a:path>
              </a:pathLst>
            </a:custGeom>
            <a:solidFill>
              <a:srgbClr val="E6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81;p32"/>
            <p:cNvSpPr/>
            <p:nvPr/>
          </p:nvSpPr>
          <p:spPr>
            <a:xfrm flipH="1">
              <a:off x="9991276" y="3885040"/>
              <a:ext cx="1009946" cy="2088021"/>
            </a:xfrm>
            <a:custGeom>
              <a:avLst/>
              <a:gdLst/>
              <a:ahLst/>
              <a:cxnLst/>
              <a:rect l="l" t="t" r="r" b="b"/>
              <a:pathLst>
                <a:path w="27187" h="56208" extrusionOk="0">
                  <a:moveTo>
                    <a:pt x="1" y="1"/>
                  </a:moveTo>
                  <a:lnTo>
                    <a:pt x="9875" y="56207"/>
                  </a:lnTo>
                  <a:lnTo>
                    <a:pt x="21783" y="56207"/>
                  </a:lnTo>
                  <a:cubicBezTo>
                    <a:pt x="25085" y="56141"/>
                    <a:pt x="27187" y="51804"/>
                    <a:pt x="25519" y="48369"/>
                  </a:cubicBezTo>
                  <a:lnTo>
                    <a:pt x="4171" y="3536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82;p32"/>
            <p:cNvSpPr/>
            <p:nvPr/>
          </p:nvSpPr>
          <p:spPr>
            <a:xfrm flipH="1">
              <a:off x="10744677" y="3798299"/>
              <a:ext cx="568812" cy="114045"/>
            </a:xfrm>
            <a:custGeom>
              <a:avLst/>
              <a:gdLst/>
              <a:ahLst/>
              <a:cxnLst/>
              <a:rect l="l" t="t" r="r" b="b"/>
              <a:pathLst>
                <a:path w="15312" h="3070" extrusionOk="0">
                  <a:moveTo>
                    <a:pt x="1569" y="1"/>
                  </a:moveTo>
                  <a:cubicBezTo>
                    <a:pt x="735" y="1"/>
                    <a:pt x="1" y="701"/>
                    <a:pt x="1" y="1535"/>
                  </a:cubicBezTo>
                  <a:cubicBezTo>
                    <a:pt x="1" y="2402"/>
                    <a:pt x="668" y="3069"/>
                    <a:pt x="1569" y="3069"/>
                  </a:cubicBezTo>
                  <a:lnTo>
                    <a:pt x="13777" y="3069"/>
                  </a:lnTo>
                  <a:cubicBezTo>
                    <a:pt x="14611" y="3069"/>
                    <a:pt x="15312" y="2369"/>
                    <a:pt x="15312" y="1535"/>
                  </a:cubicBezTo>
                  <a:cubicBezTo>
                    <a:pt x="15312" y="701"/>
                    <a:pt x="14611" y="1"/>
                    <a:pt x="13777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83;p32"/>
            <p:cNvSpPr/>
            <p:nvPr/>
          </p:nvSpPr>
          <p:spPr>
            <a:xfrm flipH="1">
              <a:off x="10744677" y="3798299"/>
              <a:ext cx="256545" cy="114045"/>
            </a:xfrm>
            <a:custGeom>
              <a:avLst/>
              <a:gdLst/>
              <a:ahLst/>
              <a:cxnLst/>
              <a:rect l="l" t="t" r="r" b="b"/>
              <a:pathLst>
                <a:path w="6906" h="3070" extrusionOk="0">
                  <a:moveTo>
                    <a:pt x="1" y="1"/>
                  </a:moveTo>
                  <a:lnTo>
                    <a:pt x="1" y="3069"/>
                  </a:lnTo>
                  <a:lnTo>
                    <a:pt x="5371" y="3069"/>
                  </a:lnTo>
                  <a:cubicBezTo>
                    <a:pt x="6239" y="3069"/>
                    <a:pt x="6906" y="2402"/>
                    <a:pt x="6906" y="1535"/>
                  </a:cubicBezTo>
                  <a:cubicBezTo>
                    <a:pt x="6906" y="701"/>
                    <a:pt x="6205" y="1"/>
                    <a:pt x="537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84;p32"/>
            <p:cNvSpPr/>
            <p:nvPr/>
          </p:nvSpPr>
          <p:spPr>
            <a:xfrm flipH="1">
              <a:off x="8218047" y="3882551"/>
              <a:ext cx="1335809" cy="1644398"/>
            </a:xfrm>
            <a:custGeom>
              <a:avLst/>
              <a:gdLst/>
              <a:ahLst/>
              <a:cxnLst/>
              <a:rect l="l" t="t" r="r" b="b"/>
              <a:pathLst>
                <a:path w="35959" h="44266" extrusionOk="0">
                  <a:moveTo>
                    <a:pt x="11942" y="1"/>
                  </a:moveTo>
                  <a:lnTo>
                    <a:pt x="11942" y="9341"/>
                  </a:lnTo>
                  <a:cubicBezTo>
                    <a:pt x="4970" y="11809"/>
                    <a:pt x="0" y="18481"/>
                    <a:pt x="0" y="26286"/>
                  </a:cubicBezTo>
                  <a:cubicBezTo>
                    <a:pt x="0" y="36193"/>
                    <a:pt x="8072" y="44266"/>
                    <a:pt x="17980" y="44266"/>
                  </a:cubicBezTo>
                  <a:cubicBezTo>
                    <a:pt x="27920" y="44266"/>
                    <a:pt x="35959" y="36193"/>
                    <a:pt x="35959" y="26286"/>
                  </a:cubicBezTo>
                  <a:cubicBezTo>
                    <a:pt x="35959" y="18481"/>
                    <a:pt x="30955" y="11809"/>
                    <a:pt x="23984" y="9341"/>
                  </a:cubicBezTo>
                  <a:lnTo>
                    <a:pt x="23984" y="1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85;p32"/>
            <p:cNvSpPr/>
            <p:nvPr/>
          </p:nvSpPr>
          <p:spPr>
            <a:xfrm flipH="1">
              <a:off x="8286177" y="4872659"/>
              <a:ext cx="1199550" cy="599793"/>
            </a:xfrm>
            <a:custGeom>
              <a:avLst/>
              <a:gdLst/>
              <a:ahLst/>
              <a:cxnLst/>
              <a:rect l="l" t="t" r="r" b="b"/>
              <a:pathLst>
                <a:path w="32291" h="16146" extrusionOk="0">
                  <a:moveTo>
                    <a:pt x="1" y="0"/>
                  </a:moveTo>
                  <a:cubicBezTo>
                    <a:pt x="1" y="8940"/>
                    <a:pt x="7239" y="16145"/>
                    <a:pt x="16146" y="16145"/>
                  </a:cubicBezTo>
                  <a:cubicBezTo>
                    <a:pt x="25085" y="16145"/>
                    <a:pt x="32290" y="8940"/>
                    <a:pt x="32290" y="0"/>
                  </a:cubicBezTo>
                  <a:close/>
                </a:path>
              </a:pathLst>
            </a:custGeom>
            <a:solidFill>
              <a:srgbClr val="A2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6;p32"/>
            <p:cNvSpPr/>
            <p:nvPr/>
          </p:nvSpPr>
          <p:spPr>
            <a:xfrm flipH="1">
              <a:off x="8218047" y="3882551"/>
              <a:ext cx="785646" cy="1644398"/>
            </a:xfrm>
            <a:custGeom>
              <a:avLst/>
              <a:gdLst/>
              <a:ahLst/>
              <a:cxnLst/>
              <a:rect l="l" t="t" r="r" b="b"/>
              <a:pathLst>
                <a:path w="21149" h="44266" extrusionOk="0">
                  <a:moveTo>
                    <a:pt x="2936" y="1"/>
                  </a:moveTo>
                  <a:lnTo>
                    <a:pt x="2936" y="9341"/>
                  </a:lnTo>
                  <a:cubicBezTo>
                    <a:pt x="9874" y="11809"/>
                    <a:pt x="14845" y="18481"/>
                    <a:pt x="14845" y="26286"/>
                  </a:cubicBezTo>
                  <a:cubicBezTo>
                    <a:pt x="14845" y="35126"/>
                    <a:pt x="8440" y="42498"/>
                    <a:pt x="1" y="43966"/>
                  </a:cubicBezTo>
                  <a:cubicBezTo>
                    <a:pt x="1001" y="44132"/>
                    <a:pt x="2035" y="44266"/>
                    <a:pt x="3136" y="44266"/>
                  </a:cubicBezTo>
                  <a:cubicBezTo>
                    <a:pt x="13043" y="44266"/>
                    <a:pt x="21116" y="36193"/>
                    <a:pt x="21116" y="26286"/>
                  </a:cubicBezTo>
                  <a:cubicBezTo>
                    <a:pt x="21149" y="18481"/>
                    <a:pt x="16145" y="11809"/>
                    <a:pt x="9174" y="9341"/>
                  </a:cubicBezTo>
                  <a:lnTo>
                    <a:pt x="917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7;p32"/>
            <p:cNvSpPr/>
            <p:nvPr/>
          </p:nvSpPr>
          <p:spPr>
            <a:xfrm flipH="1">
              <a:off x="8584811" y="3774747"/>
              <a:ext cx="615916" cy="122737"/>
            </a:xfrm>
            <a:custGeom>
              <a:avLst/>
              <a:gdLst/>
              <a:ahLst/>
              <a:cxnLst/>
              <a:rect l="l" t="t" r="r" b="b"/>
              <a:pathLst>
                <a:path w="16580" h="3304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lnTo>
                    <a:pt x="34" y="2202"/>
                  </a:lnTo>
                  <a:cubicBezTo>
                    <a:pt x="1" y="2803"/>
                    <a:pt x="501" y="3303"/>
                    <a:pt x="1135" y="3303"/>
                  </a:cubicBezTo>
                  <a:lnTo>
                    <a:pt x="15479" y="3303"/>
                  </a:lnTo>
                  <a:cubicBezTo>
                    <a:pt x="16112" y="3303"/>
                    <a:pt x="16579" y="2803"/>
                    <a:pt x="16579" y="2202"/>
                  </a:cubicBezTo>
                  <a:lnTo>
                    <a:pt x="16579" y="1068"/>
                  </a:lnTo>
                  <a:cubicBezTo>
                    <a:pt x="16579" y="468"/>
                    <a:pt x="16079" y="1"/>
                    <a:pt x="1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8;p32"/>
            <p:cNvSpPr/>
            <p:nvPr/>
          </p:nvSpPr>
          <p:spPr>
            <a:xfrm flipH="1">
              <a:off x="8584811" y="3773521"/>
              <a:ext cx="309815" cy="123963"/>
            </a:xfrm>
            <a:custGeom>
              <a:avLst/>
              <a:gdLst/>
              <a:ahLst/>
              <a:cxnLst/>
              <a:rect l="l" t="t" r="r" b="b"/>
              <a:pathLst>
                <a:path w="8340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7739" y="3336"/>
                  </a:lnTo>
                  <a:cubicBezTo>
                    <a:pt x="8072" y="3336"/>
                    <a:pt x="8339" y="3069"/>
                    <a:pt x="8339" y="2736"/>
                  </a:cubicBezTo>
                  <a:lnTo>
                    <a:pt x="8339" y="567"/>
                  </a:lnTo>
                  <a:cubicBezTo>
                    <a:pt x="8339" y="234"/>
                    <a:pt x="8072" y="0"/>
                    <a:pt x="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9;p32"/>
            <p:cNvSpPr/>
            <p:nvPr/>
          </p:nvSpPr>
          <p:spPr>
            <a:xfrm flipH="1">
              <a:off x="7837613" y="5077123"/>
              <a:ext cx="2086759" cy="980190"/>
            </a:xfrm>
            <a:custGeom>
              <a:avLst/>
              <a:gdLst/>
              <a:ahLst/>
              <a:cxnLst/>
              <a:rect l="l" t="t" r="r" b="b"/>
              <a:pathLst>
                <a:path w="56174" h="26386" extrusionOk="0">
                  <a:moveTo>
                    <a:pt x="10941" y="0"/>
                  </a:moveTo>
                  <a:cubicBezTo>
                    <a:pt x="10074" y="0"/>
                    <a:pt x="9307" y="701"/>
                    <a:pt x="9307" y="1635"/>
                  </a:cubicBezTo>
                  <a:cubicBezTo>
                    <a:pt x="9307" y="2502"/>
                    <a:pt x="10007" y="3269"/>
                    <a:pt x="10941" y="3269"/>
                  </a:cubicBezTo>
                  <a:lnTo>
                    <a:pt x="11108" y="3269"/>
                  </a:lnTo>
                  <a:lnTo>
                    <a:pt x="434" y="23951"/>
                  </a:lnTo>
                  <a:cubicBezTo>
                    <a:pt x="0" y="24718"/>
                    <a:pt x="334" y="25719"/>
                    <a:pt x="1134" y="26119"/>
                  </a:cubicBezTo>
                  <a:cubicBezTo>
                    <a:pt x="1365" y="26234"/>
                    <a:pt x="1612" y="26289"/>
                    <a:pt x="1855" y="26289"/>
                  </a:cubicBezTo>
                  <a:cubicBezTo>
                    <a:pt x="2458" y="26289"/>
                    <a:pt x="3041" y="25955"/>
                    <a:pt x="3303" y="25385"/>
                  </a:cubicBezTo>
                  <a:lnTo>
                    <a:pt x="14744" y="3202"/>
                  </a:lnTo>
                  <a:lnTo>
                    <a:pt x="26519" y="3202"/>
                  </a:lnTo>
                  <a:lnTo>
                    <a:pt x="26519" y="24785"/>
                  </a:lnTo>
                  <a:cubicBezTo>
                    <a:pt x="26519" y="25652"/>
                    <a:pt x="27253" y="26386"/>
                    <a:pt x="28154" y="26386"/>
                  </a:cubicBezTo>
                  <a:cubicBezTo>
                    <a:pt x="29021" y="26386"/>
                    <a:pt x="29788" y="25685"/>
                    <a:pt x="29788" y="24785"/>
                  </a:cubicBezTo>
                  <a:lnTo>
                    <a:pt x="29788" y="3202"/>
                  </a:lnTo>
                  <a:lnTo>
                    <a:pt x="41497" y="3202"/>
                  </a:lnTo>
                  <a:lnTo>
                    <a:pt x="52938" y="25385"/>
                  </a:lnTo>
                  <a:cubicBezTo>
                    <a:pt x="53223" y="25955"/>
                    <a:pt x="53796" y="26289"/>
                    <a:pt x="54391" y="26289"/>
                  </a:cubicBezTo>
                  <a:cubicBezTo>
                    <a:pt x="54632" y="26289"/>
                    <a:pt x="54876" y="26234"/>
                    <a:pt x="55106" y="26119"/>
                  </a:cubicBezTo>
                  <a:cubicBezTo>
                    <a:pt x="55907" y="25685"/>
                    <a:pt x="56174" y="24718"/>
                    <a:pt x="55807" y="23951"/>
                  </a:cubicBezTo>
                  <a:lnTo>
                    <a:pt x="45133" y="3269"/>
                  </a:lnTo>
                  <a:lnTo>
                    <a:pt x="45366" y="3269"/>
                  </a:lnTo>
                  <a:cubicBezTo>
                    <a:pt x="46267" y="3269"/>
                    <a:pt x="47001" y="2535"/>
                    <a:pt x="47001" y="1635"/>
                  </a:cubicBezTo>
                  <a:cubicBezTo>
                    <a:pt x="47001" y="767"/>
                    <a:pt x="46300" y="0"/>
                    <a:pt x="45366" y="0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90;p32"/>
            <p:cNvSpPr/>
            <p:nvPr/>
          </p:nvSpPr>
          <p:spPr>
            <a:xfrm flipH="1">
              <a:off x="8817767" y="5372041"/>
              <a:ext cx="121474" cy="826546"/>
            </a:xfrm>
            <a:custGeom>
              <a:avLst/>
              <a:gdLst/>
              <a:ahLst/>
              <a:cxnLst/>
              <a:rect l="l" t="t" r="r" b="b"/>
              <a:pathLst>
                <a:path w="3270" h="22250" extrusionOk="0">
                  <a:moveTo>
                    <a:pt x="3269" y="0"/>
                  </a:moveTo>
                  <a:lnTo>
                    <a:pt x="0" y="1568"/>
                  </a:lnTo>
                  <a:lnTo>
                    <a:pt x="0" y="20615"/>
                  </a:lnTo>
                  <a:lnTo>
                    <a:pt x="34" y="20615"/>
                  </a:lnTo>
                  <a:cubicBezTo>
                    <a:pt x="34" y="21482"/>
                    <a:pt x="734" y="22249"/>
                    <a:pt x="1635" y="22249"/>
                  </a:cubicBezTo>
                  <a:cubicBezTo>
                    <a:pt x="2535" y="22249"/>
                    <a:pt x="3269" y="21549"/>
                    <a:pt x="3269" y="20615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91;p32"/>
            <p:cNvSpPr/>
            <p:nvPr/>
          </p:nvSpPr>
          <p:spPr>
            <a:xfrm flipH="1">
              <a:off x="7837606" y="5078201"/>
              <a:ext cx="913287" cy="971545"/>
            </a:xfrm>
            <a:custGeom>
              <a:avLst/>
              <a:gdLst/>
              <a:ahLst/>
              <a:cxnLst/>
              <a:rect l="l" t="t" r="r" b="b"/>
              <a:pathLst>
                <a:path w="24585" h="26290" extrusionOk="0">
                  <a:moveTo>
                    <a:pt x="6572" y="1"/>
                  </a:moveTo>
                  <a:lnTo>
                    <a:pt x="0" y="3270"/>
                  </a:lnTo>
                  <a:lnTo>
                    <a:pt x="9874" y="3270"/>
                  </a:lnTo>
                  <a:lnTo>
                    <a:pt x="9874" y="3236"/>
                  </a:lnTo>
                  <a:lnTo>
                    <a:pt x="21282" y="25419"/>
                  </a:lnTo>
                  <a:cubicBezTo>
                    <a:pt x="21590" y="25964"/>
                    <a:pt x="22167" y="26290"/>
                    <a:pt x="22751" y="26290"/>
                  </a:cubicBezTo>
                  <a:cubicBezTo>
                    <a:pt x="22989" y="26290"/>
                    <a:pt x="23228" y="26235"/>
                    <a:pt x="23451" y="26119"/>
                  </a:cubicBezTo>
                  <a:cubicBezTo>
                    <a:pt x="24251" y="25686"/>
                    <a:pt x="24585" y="24752"/>
                    <a:pt x="24184" y="23951"/>
                  </a:cubicBezTo>
                  <a:lnTo>
                    <a:pt x="13510" y="3270"/>
                  </a:lnTo>
                  <a:lnTo>
                    <a:pt x="13744" y="3270"/>
                  </a:lnTo>
                  <a:cubicBezTo>
                    <a:pt x="14611" y="3270"/>
                    <a:pt x="15378" y="2569"/>
                    <a:pt x="15378" y="1635"/>
                  </a:cubicBezTo>
                  <a:cubicBezTo>
                    <a:pt x="15378" y="768"/>
                    <a:pt x="14678" y="1"/>
                    <a:pt x="1374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92;p32"/>
            <p:cNvSpPr/>
            <p:nvPr/>
          </p:nvSpPr>
          <p:spPr>
            <a:xfrm flipH="1">
              <a:off x="9591005" y="5611201"/>
              <a:ext cx="332141" cy="442508"/>
            </a:xfrm>
            <a:custGeom>
              <a:avLst/>
              <a:gdLst/>
              <a:ahLst/>
              <a:cxnLst/>
              <a:rect l="l" t="t" r="r" b="b"/>
              <a:pathLst>
                <a:path w="8941" h="11912" extrusionOk="0">
                  <a:moveTo>
                    <a:pt x="8940" y="0"/>
                  </a:moveTo>
                  <a:lnTo>
                    <a:pt x="4070" y="2435"/>
                  </a:lnTo>
                  <a:lnTo>
                    <a:pt x="401" y="9507"/>
                  </a:lnTo>
                  <a:cubicBezTo>
                    <a:pt x="1" y="10341"/>
                    <a:pt x="301" y="11308"/>
                    <a:pt x="1101" y="11742"/>
                  </a:cubicBezTo>
                  <a:cubicBezTo>
                    <a:pt x="1332" y="11857"/>
                    <a:pt x="1579" y="11912"/>
                    <a:pt x="1822" y="11912"/>
                  </a:cubicBezTo>
                  <a:cubicBezTo>
                    <a:pt x="2425" y="11912"/>
                    <a:pt x="3008" y="11578"/>
                    <a:pt x="3270" y="11008"/>
                  </a:cubicBezTo>
                  <a:lnTo>
                    <a:pt x="8940" y="0"/>
                  </a:ln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93;p32"/>
            <p:cNvSpPr/>
            <p:nvPr/>
          </p:nvSpPr>
          <p:spPr>
            <a:xfrm flipH="1">
              <a:off x="9478260" y="4688033"/>
              <a:ext cx="1479573" cy="1491980"/>
            </a:xfrm>
            <a:custGeom>
              <a:avLst/>
              <a:gdLst/>
              <a:ahLst/>
              <a:cxnLst/>
              <a:rect l="l" t="t" r="r" b="b"/>
              <a:pathLst>
                <a:path w="39829" h="40163" extrusionOk="0">
                  <a:moveTo>
                    <a:pt x="16245" y="0"/>
                  </a:moveTo>
                  <a:lnTo>
                    <a:pt x="16245" y="2935"/>
                  </a:lnTo>
                  <a:lnTo>
                    <a:pt x="1168" y="34591"/>
                  </a:lnTo>
                  <a:cubicBezTo>
                    <a:pt x="0" y="37027"/>
                    <a:pt x="1435" y="40162"/>
                    <a:pt x="3836" y="40162"/>
                  </a:cubicBezTo>
                  <a:lnTo>
                    <a:pt x="36059" y="40162"/>
                  </a:lnTo>
                  <a:cubicBezTo>
                    <a:pt x="38394" y="40162"/>
                    <a:pt x="39829" y="37093"/>
                    <a:pt x="38695" y="34591"/>
                  </a:cubicBezTo>
                  <a:lnTo>
                    <a:pt x="23417" y="2569"/>
                  </a:lnTo>
                  <a:lnTo>
                    <a:pt x="23417" y="0"/>
                  </a:lnTo>
                  <a:close/>
                </a:path>
              </a:pathLst>
            </a:custGeom>
            <a:solidFill>
              <a:srgbClr val="F8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94;p32"/>
            <p:cNvSpPr/>
            <p:nvPr/>
          </p:nvSpPr>
          <p:spPr>
            <a:xfrm flipH="1">
              <a:off x="9534205" y="5297671"/>
              <a:ext cx="1370357" cy="839139"/>
            </a:xfrm>
            <a:custGeom>
              <a:avLst/>
              <a:gdLst/>
              <a:ahLst/>
              <a:cxnLst/>
              <a:rect l="l" t="t" r="r" b="b"/>
              <a:pathLst>
                <a:path w="36889" h="22589" extrusionOk="0">
                  <a:moveTo>
                    <a:pt x="9908" y="1"/>
                  </a:moveTo>
                  <a:lnTo>
                    <a:pt x="1502" y="17547"/>
                  </a:lnTo>
                  <a:cubicBezTo>
                    <a:pt x="1" y="20082"/>
                    <a:pt x="1235" y="22584"/>
                    <a:pt x="3937" y="22584"/>
                  </a:cubicBezTo>
                  <a:lnTo>
                    <a:pt x="33024" y="22584"/>
                  </a:lnTo>
                  <a:cubicBezTo>
                    <a:pt x="33089" y="22587"/>
                    <a:pt x="33153" y="22589"/>
                    <a:pt x="33217" y="22589"/>
                  </a:cubicBezTo>
                  <a:cubicBezTo>
                    <a:pt x="35597" y="22589"/>
                    <a:pt x="36889" y="20178"/>
                    <a:pt x="35459" y="17547"/>
                  </a:cubicBezTo>
                  <a:lnTo>
                    <a:pt x="27087" y="1"/>
                  </a:lnTo>
                  <a:close/>
                </a:path>
              </a:pathLst>
            </a:custGeom>
            <a:solidFill>
              <a:srgbClr val="3C8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5;p32"/>
            <p:cNvSpPr/>
            <p:nvPr/>
          </p:nvSpPr>
          <p:spPr>
            <a:xfrm flipH="1">
              <a:off x="10519714" y="5639394"/>
              <a:ext cx="124526" cy="124526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0" y="835"/>
                    <a:pt x="0" y="1835"/>
                  </a:cubicBezTo>
                  <a:cubicBezTo>
                    <a:pt x="0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01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96;p32"/>
            <p:cNvSpPr/>
            <p:nvPr/>
          </p:nvSpPr>
          <p:spPr>
            <a:xfrm flipH="1">
              <a:off x="10269205" y="5416792"/>
              <a:ext cx="78085" cy="77082"/>
            </a:xfrm>
            <a:custGeom>
              <a:avLst/>
              <a:gdLst/>
              <a:ahLst/>
              <a:cxnLst/>
              <a:rect l="l" t="t" r="r" b="b"/>
              <a:pathLst>
                <a:path w="2102" h="2075" extrusionOk="0">
                  <a:moveTo>
                    <a:pt x="1169" y="1"/>
                  </a:moveTo>
                  <a:cubicBezTo>
                    <a:pt x="1136" y="1"/>
                    <a:pt x="1102" y="2"/>
                    <a:pt x="1067" y="7"/>
                  </a:cubicBezTo>
                  <a:cubicBezTo>
                    <a:pt x="467" y="7"/>
                    <a:pt x="0" y="440"/>
                    <a:pt x="0" y="1041"/>
                  </a:cubicBezTo>
                  <a:cubicBezTo>
                    <a:pt x="0" y="1608"/>
                    <a:pt x="467" y="2075"/>
                    <a:pt x="1067" y="2075"/>
                  </a:cubicBezTo>
                  <a:cubicBezTo>
                    <a:pt x="1635" y="2075"/>
                    <a:pt x="2102" y="1608"/>
                    <a:pt x="2102" y="1041"/>
                  </a:cubicBezTo>
                  <a:cubicBezTo>
                    <a:pt x="2102" y="476"/>
                    <a:pt x="1689" y="1"/>
                    <a:pt x="1169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97;p32"/>
            <p:cNvSpPr/>
            <p:nvPr/>
          </p:nvSpPr>
          <p:spPr>
            <a:xfrm flipH="1">
              <a:off x="10177401" y="5710583"/>
              <a:ext cx="118443" cy="118443"/>
            </a:xfrm>
            <a:custGeom>
              <a:avLst/>
              <a:gdLst/>
              <a:ahLst/>
              <a:cxnLst/>
              <a:rect l="l" t="t" r="r" b="b"/>
              <a:pathLst>
                <a:path w="3737" h="3737" extrusionOk="0">
                  <a:moveTo>
                    <a:pt x="1868" y="1"/>
                  </a:moveTo>
                  <a:cubicBezTo>
                    <a:pt x="834" y="1"/>
                    <a:pt x="0" y="835"/>
                    <a:pt x="0" y="1869"/>
                  </a:cubicBezTo>
                  <a:cubicBezTo>
                    <a:pt x="0" y="2903"/>
                    <a:pt x="834" y="3737"/>
                    <a:pt x="1868" y="3737"/>
                  </a:cubicBezTo>
                  <a:cubicBezTo>
                    <a:pt x="2902" y="3737"/>
                    <a:pt x="3736" y="2903"/>
                    <a:pt x="3736" y="1869"/>
                  </a:cubicBezTo>
                  <a:cubicBezTo>
                    <a:pt x="3736" y="868"/>
                    <a:pt x="2902" y="34"/>
                    <a:pt x="1868" y="1"/>
                  </a:cubicBezTo>
                  <a:close/>
                </a:path>
              </a:pathLst>
            </a:custGeom>
            <a:solidFill>
              <a:srgbClr val="D2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98;p32"/>
            <p:cNvSpPr/>
            <p:nvPr/>
          </p:nvSpPr>
          <p:spPr>
            <a:xfrm flipH="1">
              <a:off x="9478260" y="4688033"/>
              <a:ext cx="721231" cy="1491980"/>
            </a:xfrm>
            <a:custGeom>
              <a:avLst/>
              <a:gdLst/>
              <a:ahLst/>
              <a:cxnLst/>
              <a:rect l="l" t="t" r="r" b="b"/>
              <a:pathLst>
                <a:path w="19415" h="40163" extrusionOk="0">
                  <a:moveTo>
                    <a:pt x="1" y="0"/>
                  </a:moveTo>
                  <a:lnTo>
                    <a:pt x="7106" y="40162"/>
                  </a:lnTo>
                  <a:lnTo>
                    <a:pt x="15612" y="40162"/>
                  </a:lnTo>
                  <a:cubicBezTo>
                    <a:pt x="17980" y="40162"/>
                    <a:pt x="19415" y="37093"/>
                    <a:pt x="18281" y="34591"/>
                  </a:cubicBezTo>
                  <a:lnTo>
                    <a:pt x="3003" y="2569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99;p32"/>
            <p:cNvSpPr/>
            <p:nvPr/>
          </p:nvSpPr>
          <p:spPr>
            <a:xfrm flipH="1">
              <a:off x="10014791" y="4628522"/>
              <a:ext cx="407738" cy="80611"/>
            </a:xfrm>
            <a:custGeom>
              <a:avLst/>
              <a:gdLst/>
              <a:ahLst/>
              <a:cxnLst/>
              <a:rect l="l" t="t" r="r" b="b"/>
              <a:pathLst>
                <a:path w="10976" h="2170" extrusionOk="0">
                  <a:moveTo>
                    <a:pt x="1135" y="1"/>
                  </a:moveTo>
                  <a:cubicBezTo>
                    <a:pt x="501" y="1"/>
                    <a:pt x="34" y="501"/>
                    <a:pt x="34" y="1068"/>
                  </a:cubicBezTo>
                  <a:cubicBezTo>
                    <a:pt x="1" y="1669"/>
                    <a:pt x="501" y="2169"/>
                    <a:pt x="1135" y="2169"/>
                  </a:cubicBezTo>
                  <a:lnTo>
                    <a:pt x="9874" y="2169"/>
                  </a:lnTo>
                  <a:cubicBezTo>
                    <a:pt x="10508" y="2169"/>
                    <a:pt x="10975" y="1669"/>
                    <a:pt x="10975" y="1068"/>
                  </a:cubicBezTo>
                  <a:cubicBezTo>
                    <a:pt x="10975" y="435"/>
                    <a:pt x="10475" y="1"/>
                    <a:pt x="9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00;p32"/>
            <p:cNvSpPr/>
            <p:nvPr/>
          </p:nvSpPr>
          <p:spPr>
            <a:xfrm flipH="1">
              <a:off x="10014791" y="4628522"/>
              <a:ext cx="183437" cy="81837"/>
            </a:xfrm>
            <a:custGeom>
              <a:avLst/>
              <a:gdLst/>
              <a:ahLst/>
              <a:cxnLst/>
              <a:rect l="l" t="t" r="r" b="b"/>
              <a:pathLst>
                <a:path w="4938" h="2203" extrusionOk="0">
                  <a:moveTo>
                    <a:pt x="0" y="1"/>
                  </a:moveTo>
                  <a:lnTo>
                    <a:pt x="0" y="2202"/>
                  </a:lnTo>
                  <a:lnTo>
                    <a:pt x="3836" y="2202"/>
                  </a:lnTo>
                  <a:cubicBezTo>
                    <a:pt x="4437" y="2169"/>
                    <a:pt x="4937" y="1669"/>
                    <a:pt x="4937" y="1068"/>
                  </a:cubicBezTo>
                  <a:cubicBezTo>
                    <a:pt x="4937" y="435"/>
                    <a:pt x="4437" y="1"/>
                    <a:pt x="383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01;p32"/>
            <p:cNvSpPr/>
            <p:nvPr/>
          </p:nvSpPr>
          <p:spPr>
            <a:xfrm flipH="1">
              <a:off x="10603402" y="6118607"/>
              <a:ext cx="928146" cy="519888"/>
            </a:xfrm>
            <a:custGeom>
              <a:avLst/>
              <a:gdLst/>
              <a:ahLst/>
              <a:cxnLst/>
              <a:rect l="l" t="t" r="r" b="b"/>
              <a:pathLst>
                <a:path w="24985" h="13995" extrusionOk="0">
                  <a:moveTo>
                    <a:pt x="20685" y="0"/>
                  </a:moveTo>
                  <a:cubicBezTo>
                    <a:pt x="20210" y="0"/>
                    <a:pt x="19749" y="59"/>
                    <a:pt x="19347" y="184"/>
                  </a:cubicBezTo>
                  <a:cubicBezTo>
                    <a:pt x="15378" y="1285"/>
                    <a:pt x="13343" y="2619"/>
                    <a:pt x="7672" y="6456"/>
                  </a:cubicBezTo>
                  <a:cubicBezTo>
                    <a:pt x="2702" y="9791"/>
                    <a:pt x="1301" y="13194"/>
                    <a:pt x="367" y="13694"/>
                  </a:cubicBezTo>
                  <a:cubicBezTo>
                    <a:pt x="0" y="13928"/>
                    <a:pt x="1434" y="13961"/>
                    <a:pt x="4036" y="13994"/>
                  </a:cubicBezTo>
                  <a:cubicBezTo>
                    <a:pt x="7739" y="13994"/>
                    <a:pt x="8940" y="13494"/>
                    <a:pt x="10508" y="12860"/>
                  </a:cubicBezTo>
                  <a:cubicBezTo>
                    <a:pt x="15378" y="10925"/>
                    <a:pt x="20648" y="7623"/>
                    <a:pt x="21782" y="6489"/>
                  </a:cubicBezTo>
                  <a:cubicBezTo>
                    <a:pt x="23817" y="4454"/>
                    <a:pt x="24985" y="2786"/>
                    <a:pt x="24117" y="1319"/>
                  </a:cubicBezTo>
                  <a:cubicBezTo>
                    <a:pt x="23643" y="519"/>
                    <a:pt x="22102" y="0"/>
                    <a:pt x="20685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02;p32"/>
            <p:cNvSpPr/>
            <p:nvPr/>
          </p:nvSpPr>
          <p:spPr>
            <a:xfrm flipH="1">
              <a:off x="10505257" y="6136030"/>
              <a:ext cx="929669" cy="458259"/>
            </a:xfrm>
            <a:custGeom>
              <a:avLst/>
              <a:gdLst/>
              <a:ahLst/>
              <a:cxnLst/>
              <a:rect l="l" t="t" r="r" b="b"/>
              <a:pathLst>
                <a:path w="25026" h="12336" extrusionOk="0">
                  <a:moveTo>
                    <a:pt x="24711" y="0"/>
                  </a:moveTo>
                  <a:cubicBezTo>
                    <a:pt x="24684" y="0"/>
                    <a:pt x="24653" y="5"/>
                    <a:pt x="24618" y="16"/>
                  </a:cubicBezTo>
                  <a:cubicBezTo>
                    <a:pt x="23017" y="516"/>
                    <a:pt x="22750" y="383"/>
                    <a:pt x="8607" y="7688"/>
                  </a:cubicBezTo>
                  <a:cubicBezTo>
                    <a:pt x="7273" y="8355"/>
                    <a:pt x="1" y="12124"/>
                    <a:pt x="68" y="12324"/>
                  </a:cubicBezTo>
                  <a:cubicBezTo>
                    <a:pt x="70" y="12332"/>
                    <a:pt x="80" y="12335"/>
                    <a:pt x="97" y="12335"/>
                  </a:cubicBezTo>
                  <a:cubicBezTo>
                    <a:pt x="460" y="12335"/>
                    <a:pt x="4109" y="10587"/>
                    <a:pt x="8674" y="8288"/>
                  </a:cubicBezTo>
                  <a:cubicBezTo>
                    <a:pt x="17914" y="3518"/>
                    <a:pt x="21917" y="1517"/>
                    <a:pt x="24785" y="649"/>
                  </a:cubicBezTo>
                  <a:cubicBezTo>
                    <a:pt x="24877" y="649"/>
                    <a:pt x="25026" y="0"/>
                    <a:pt x="2471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03;p32"/>
            <p:cNvSpPr/>
            <p:nvPr/>
          </p:nvSpPr>
          <p:spPr>
            <a:xfrm flipH="1">
              <a:off x="11744667" y="5582671"/>
              <a:ext cx="662983" cy="383554"/>
            </a:xfrm>
            <a:custGeom>
              <a:avLst/>
              <a:gdLst/>
              <a:ahLst/>
              <a:cxnLst/>
              <a:rect l="l" t="t" r="r" b="b"/>
              <a:pathLst>
                <a:path w="17847" h="10325" extrusionOk="0">
                  <a:moveTo>
                    <a:pt x="3036" y="1"/>
                  </a:moveTo>
                  <a:cubicBezTo>
                    <a:pt x="1035" y="1"/>
                    <a:pt x="1" y="34"/>
                    <a:pt x="234" y="201"/>
                  </a:cubicBezTo>
                  <a:cubicBezTo>
                    <a:pt x="901" y="568"/>
                    <a:pt x="1668" y="3070"/>
                    <a:pt x="5104" y="5572"/>
                  </a:cubicBezTo>
                  <a:cubicBezTo>
                    <a:pt x="9040" y="8407"/>
                    <a:pt x="10441" y="9408"/>
                    <a:pt x="13377" y="10242"/>
                  </a:cubicBezTo>
                  <a:cubicBezTo>
                    <a:pt x="13622" y="10298"/>
                    <a:pt x="13899" y="10324"/>
                    <a:pt x="14190" y="10324"/>
                  </a:cubicBezTo>
                  <a:cubicBezTo>
                    <a:pt x="15285" y="10324"/>
                    <a:pt x="16572" y="9947"/>
                    <a:pt x="17046" y="9341"/>
                  </a:cubicBezTo>
                  <a:cubicBezTo>
                    <a:pt x="17847" y="8240"/>
                    <a:pt x="17079" y="7039"/>
                    <a:pt x="15712" y="5538"/>
                  </a:cubicBezTo>
                  <a:cubicBezTo>
                    <a:pt x="14945" y="4704"/>
                    <a:pt x="11275" y="2236"/>
                    <a:pt x="7773" y="835"/>
                  </a:cubicBezTo>
                  <a:cubicBezTo>
                    <a:pt x="6672" y="368"/>
                    <a:pt x="5838" y="1"/>
                    <a:pt x="30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4;p32"/>
            <p:cNvSpPr/>
            <p:nvPr/>
          </p:nvSpPr>
          <p:spPr>
            <a:xfrm flipH="1">
              <a:off x="11679509" y="5613318"/>
              <a:ext cx="659974" cy="339422"/>
            </a:xfrm>
            <a:custGeom>
              <a:avLst/>
              <a:gdLst/>
              <a:ahLst/>
              <a:cxnLst/>
              <a:rect l="l" t="t" r="r" b="b"/>
              <a:pathLst>
                <a:path w="17766" h="9137" extrusionOk="0">
                  <a:moveTo>
                    <a:pt x="97" y="1"/>
                  </a:moveTo>
                  <a:cubicBezTo>
                    <a:pt x="82" y="1"/>
                    <a:pt x="71" y="4"/>
                    <a:pt x="67" y="10"/>
                  </a:cubicBezTo>
                  <a:cubicBezTo>
                    <a:pt x="0" y="110"/>
                    <a:pt x="5171" y="2912"/>
                    <a:pt x="6105" y="3412"/>
                  </a:cubicBezTo>
                  <a:cubicBezTo>
                    <a:pt x="16112" y="8883"/>
                    <a:pt x="16345" y="8749"/>
                    <a:pt x="17513" y="9116"/>
                  </a:cubicBezTo>
                  <a:cubicBezTo>
                    <a:pt x="17541" y="9130"/>
                    <a:pt x="17565" y="9137"/>
                    <a:pt x="17586" y="9137"/>
                  </a:cubicBezTo>
                  <a:cubicBezTo>
                    <a:pt x="17766" y="9137"/>
                    <a:pt x="17709" y="8683"/>
                    <a:pt x="17679" y="8683"/>
                  </a:cubicBezTo>
                  <a:cubicBezTo>
                    <a:pt x="15545" y="8016"/>
                    <a:pt x="12709" y="6548"/>
                    <a:pt x="6171" y="3012"/>
                  </a:cubicBezTo>
                  <a:cubicBezTo>
                    <a:pt x="2990" y="1294"/>
                    <a:pt x="415" y="1"/>
                    <a:pt x="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05;p32"/>
            <p:cNvSpPr/>
            <p:nvPr/>
          </p:nvSpPr>
          <p:spPr>
            <a:xfrm flipH="1">
              <a:off x="9918168" y="5726435"/>
              <a:ext cx="2454785" cy="488535"/>
            </a:xfrm>
            <a:custGeom>
              <a:avLst/>
              <a:gdLst/>
              <a:ahLst/>
              <a:cxnLst/>
              <a:rect l="l" t="t" r="r" b="b"/>
              <a:pathLst>
                <a:path w="66081" h="13151" extrusionOk="0">
                  <a:moveTo>
                    <a:pt x="473" y="1"/>
                  </a:moveTo>
                  <a:cubicBezTo>
                    <a:pt x="376" y="1"/>
                    <a:pt x="318" y="20"/>
                    <a:pt x="301" y="61"/>
                  </a:cubicBezTo>
                  <a:cubicBezTo>
                    <a:pt x="1" y="728"/>
                    <a:pt x="12309" y="4597"/>
                    <a:pt x="24852" y="8100"/>
                  </a:cubicBezTo>
                  <a:cubicBezTo>
                    <a:pt x="29649" y="9417"/>
                    <a:pt x="52750" y="13151"/>
                    <a:pt x="62792" y="13151"/>
                  </a:cubicBezTo>
                  <a:cubicBezTo>
                    <a:pt x="63433" y="13151"/>
                    <a:pt x="64020" y="13135"/>
                    <a:pt x="64547" y="13103"/>
                  </a:cubicBezTo>
                  <a:cubicBezTo>
                    <a:pt x="66081" y="13003"/>
                    <a:pt x="65180" y="11569"/>
                    <a:pt x="64647" y="11502"/>
                  </a:cubicBezTo>
                  <a:cubicBezTo>
                    <a:pt x="57642" y="10735"/>
                    <a:pt x="45967" y="11502"/>
                    <a:pt x="25886" y="7233"/>
                  </a:cubicBezTo>
                  <a:cubicBezTo>
                    <a:pt x="11802" y="4172"/>
                    <a:pt x="1899" y="1"/>
                    <a:pt x="473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06;p32"/>
            <p:cNvSpPr/>
            <p:nvPr/>
          </p:nvSpPr>
          <p:spPr>
            <a:xfrm flipH="1">
              <a:off x="10577399" y="5448529"/>
              <a:ext cx="919453" cy="642477"/>
            </a:xfrm>
            <a:custGeom>
              <a:avLst/>
              <a:gdLst/>
              <a:ahLst/>
              <a:cxnLst/>
              <a:rect l="l" t="t" r="r" b="b"/>
              <a:pathLst>
                <a:path w="24751" h="17295" extrusionOk="0">
                  <a:moveTo>
                    <a:pt x="703" y="0"/>
                  </a:moveTo>
                  <a:cubicBezTo>
                    <a:pt x="556" y="0"/>
                    <a:pt x="445" y="36"/>
                    <a:pt x="367" y="109"/>
                  </a:cubicBezTo>
                  <a:cubicBezTo>
                    <a:pt x="0" y="443"/>
                    <a:pt x="600" y="1210"/>
                    <a:pt x="1835" y="3779"/>
                  </a:cubicBezTo>
                  <a:cubicBezTo>
                    <a:pt x="3569" y="7315"/>
                    <a:pt x="3402" y="7815"/>
                    <a:pt x="4203" y="9216"/>
                  </a:cubicBezTo>
                  <a:cubicBezTo>
                    <a:pt x="6872" y="13986"/>
                    <a:pt x="12876" y="15721"/>
                    <a:pt x="14510" y="16221"/>
                  </a:cubicBezTo>
                  <a:cubicBezTo>
                    <a:pt x="16300" y="16758"/>
                    <a:pt x="18954" y="17295"/>
                    <a:pt x="21033" y="17295"/>
                  </a:cubicBezTo>
                  <a:cubicBezTo>
                    <a:pt x="22442" y="17295"/>
                    <a:pt x="23586" y="17048"/>
                    <a:pt x="24017" y="16388"/>
                  </a:cubicBezTo>
                  <a:cubicBezTo>
                    <a:pt x="24751" y="15220"/>
                    <a:pt x="22916" y="13219"/>
                    <a:pt x="21716" y="11885"/>
                  </a:cubicBezTo>
                  <a:cubicBezTo>
                    <a:pt x="18747" y="8682"/>
                    <a:pt x="16078" y="7848"/>
                    <a:pt x="9540" y="4446"/>
                  </a:cubicBezTo>
                  <a:cubicBezTo>
                    <a:pt x="4566" y="1812"/>
                    <a:pt x="1747" y="0"/>
                    <a:pt x="703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07;p32"/>
            <p:cNvSpPr/>
            <p:nvPr/>
          </p:nvSpPr>
          <p:spPr>
            <a:xfrm flipH="1">
              <a:off x="10506557" y="5538985"/>
              <a:ext cx="906043" cy="632484"/>
            </a:xfrm>
            <a:custGeom>
              <a:avLst/>
              <a:gdLst/>
              <a:ahLst/>
              <a:cxnLst/>
              <a:rect l="l" t="t" r="r" b="b"/>
              <a:pathLst>
                <a:path w="24390" h="17026" extrusionOk="0">
                  <a:moveTo>
                    <a:pt x="160" y="1"/>
                  </a:moveTo>
                  <a:cubicBezTo>
                    <a:pt x="147" y="1"/>
                    <a:pt x="138" y="4"/>
                    <a:pt x="134" y="9"/>
                  </a:cubicBezTo>
                  <a:cubicBezTo>
                    <a:pt x="0" y="176"/>
                    <a:pt x="3503" y="2244"/>
                    <a:pt x="8240" y="5513"/>
                  </a:cubicBezTo>
                  <a:cubicBezTo>
                    <a:pt x="17413" y="11918"/>
                    <a:pt x="21282" y="14720"/>
                    <a:pt x="23517" y="17022"/>
                  </a:cubicBezTo>
                  <a:cubicBezTo>
                    <a:pt x="23523" y="17024"/>
                    <a:pt x="23534" y="17026"/>
                    <a:pt x="23549" y="17026"/>
                  </a:cubicBezTo>
                  <a:cubicBezTo>
                    <a:pt x="23715" y="17026"/>
                    <a:pt x="24390" y="16858"/>
                    <a:pt x="24084" y="16521"/>
                  </a:cubicBezTo>
                  <a:cubicBezTo>
                    <a:pt x="22783" y="15220"/>
                    <a:pt x="22817" y="14887"/>
                    <a:pt x="8807" y="5113"/>
                  </a:cubicBezTo>
                  <a:cubicBezTo>
                    <a:pt x="7506" y="4268"/>
                    <a:pt x="661" y="1"/>
                    <a:pt x="16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08;p32"/>
            <p:cNvSpPr/>
            <p:nvPr/>
          </p:nvSpPr>
          <p:spPr>
            <a:xfrm flipH="1">
              <a:off x="11297329" y="5454250"/>
              <a:ext cx="672901" cy="530141"/>
            </a:xfrm>
            <a:custGeom>
              <a:avLst/>
              <a:gdLst/>
              <a:ahLst/>
              <a:cxnLst/>
              <a:rect l="l" t="t" r="r" b="b"/>
              <a:pathLst>
                <a:path w="18114" h="14271" extrusionOk="0">
                  <a:moveTo>
                    <a:pt x="275" y="1"/>
                  </a:moveTo>
                  <a:cubicBezTo>
                    <a:pt x="145" y="1"/>
                    <a:pt x="91" y="18"/>
                    <a:pt x="134" y="55"/>
                  </a:cubicBezTo>
                  <a:cubicBezTo>
                    <a:pt x="701" y="656"/>
                    <a:pt x="1" y="3725"/>
                    <a:pt x="2703" y="7194"/>
                  </a:cubicBezTo>
                  <a:cubicBezTo>
                    <a:pt x="5838" y="11197"/>
                    <a:pt x="8373" y="11330"/>
                    <a:pt x="11609" y="13232"/>
                  </a:cubicBezTo>
                  <a:cubicBezTo>
                    <a:pt x="12603" y="13833"/>
                    <a:pt x="13802" y="14271"/>
                    <a:pt x="14901" y="14271"/>
                  </a:cubicBezTo>
                  <a:cubicBezTo>
                    <a:pt x="15203" y="14271"/>
                    <a:pt x="15498" y="14238"/>
                    <a:pt x="15779" y="14166"/>
                  </a:cubicBezTo>
                  <a:cubicBezTo>
                    <a:pt x="17580" y="13665"/>
                    <a:pt x="18114" y="12398"/>
                    <a:pt x="17413" y="10630"/>
                  </a:cubicBezTo>
                  <a:cubicBezTo>
                    <a:pt x="17013" y="9629"/>
                    <a:pt x="15678" y="7161"/>
                    <a:pt x="12143" y="4459"/>
                  </a:cubicBezTo>
                  <a:cubicBezTo>
                    <a:pt x="10975" y="3558"/>
                    <a:pt x="9641" y="2491"/>
                    <a:pt x="5972" y="1223"/>
                  </a:cubicBezTo>
                  <a:cubicBezTo>
                    <a:pt x="3784" y="494"/>
                    <a:pt x="961" y="1"/>
                    <a:pt x="27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09;p32"/>
            <p:cNvSpPr/>
            <p:nvPr/>
          </p:nvSpPr>
          <p:spPr>
            <a:xfrm flipH="1">
              <a:off x="11266571" y="5502134"/>
              <a:ext cx="647900" cy="535973"/>
            </a:xfrm>
            <a:custGeom>
              <a:avLst/>
              <a:gdLst/>
              <a:ahLst/>
              <a:cxnLst/>
              <a:rect l="l" t="t" r="r" b="b"/>
              <a:pathLst>
                <a:path w="17441" h="14428" extrusionOk="0">
                  <a:moveTo>
                    <a:pt x="268" y="1"/>
                  </a:moveTo>
                  <a:cubicBezTo>
                    <a:pt x="1" y="67"/>
                    <a:pt x="5771" y="4237"/>
                    <a:pt x="6639" y="5071"/>
                  </a:cubicBezTo>
                  <a:cubicBezTo>
                    <a:pt x="15845" y="13777"/>
                    <a:pt x="15578" y="13544"/>
                    <a:pt x="16813" y="14378"/>
                  </a:cubicBezTo>
                  <a:cubicBezTo>
                    <a:pt x="16877" y="14413"/>
                    <a:pt x="16938" y="14427"/>
                    <a:pt x="16995" y="14427"/>
                  </a:cubicBezTo>
                  <a:cubicBezTo>
                    <a:pt x="17264" y="14427"/>
                    <a:pt x="17441" y="14105"/>
                    <a:pt x="17413" y="14077"/>
                  </a:cubicBezTo>
                  <a:cubicBezTo>
                    <a:pt x="15111" y="12610"/>
                    <a:pt x="13644" y="10575"/>
                    <a:pt x="7339" y="5104"/>
                  </a:cubicBezTo>
                  <a:cubicBezTo>
                    <a:pt x="4104" y="2336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10;p32"/>
            <p:cNvSpPr/>
            <p:nvPr/>
          </p:nvSpPr>
          <p:spPr>
            <a:xfrm flipH="1">
              <a:off x="11043311" y="6013218"/>
              <a:ext cx="1059502" cy="304317"/>
            </a:xfrm>
            <a:custGeom>
              <a:avLst/>
              <a:gdLst/>
              <a:ahLst/>
              <a:cxnLst/>
              <a:rect l="l" t="t" r="r" b="b"/>
              <a:pathLst>
                <a:path w="28521" h="8192" extrusionOk="0">
                  <a:moveTo>
                    <a:pt x="22836" y="1"/>
                  </a:moveTo>
                  <a:cubicBezTo>
                    <a:pt x="21316" y="1"/>
                    <a:pt x="18830" y="281"/>
                    <a:pt x="14511" y="1253"/>
                  </a:cubicBezTo>
                  <a:cubicBezTo>
                    <a:pt x="10241" y="2154"/>
                    <a:pt x="7539" y="3021"/>
                    <a:pt x="5037" y="4089"/>
                  </a:cubicBezTo>
                  <a:cubicBezTo>
                    <a:pt x="3470" y="4689"/>
                    <a:pt x="0" y="6124"/>
                    <a:pt x="201" y="6924"/>
                  </a:cubicBezTo>
                  <a:cubicBezTo>
                    <a:pt x="267" y="7124"/>
                    <a:pt x="567" y="7291"/>
                    <a:pt x="4670" y="7625"/>
                  </a:cubicBezTo>
                  <a:cubicBezTo>
                    <a:pt x="7272" y="7825"/>
                    <a:pt x="9174" y="7925"/>
                    <a:pt x="9174" y="7925"/>
                  </a:cubicBezTo>
                  <a:cubicBezTo>
                    <a:pt x="12976" y="8125"/>
                    <a:pt x="14844" y="8192"/>
                    <a:pt x="14911" y="8192"/>
                  </a:cubicBezTo>
                  <a:cubicBezTo>
                    <a:pt x="18080" y="8192"/>
                    <a:pt x="21516" y="8192"/>
                    <a:pt x="24785" y="6591"/>
                  </a:cubicBezTo>
                  <a:cubicBezTo>
                    <a:pt x="25886" y="6024"/>
                    <a:pt x="28521" y="4756"/>
                    <a:pt x="28487" y="3121"/>
                  </a:cubicBezTo>
                  <a:cubicBezTo>
                    <a:pt x="28421" y="1454"/>
                    <a:pt x="25519" y="453"/>
                    <a:pt x="25052" y="319"/>
                  </a:cubicBezTo>
                  <a:cubicBezTo>
                    <a:pt x="24627" y="173"/>
                    <a:pt x="24028" y="1"/>
                    <a:pt x="22836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11;p32"/>
            <p:cNvSpPr/>
            <p:nvPr/>
          </p:nvSpPr>
          <p:spPr>
            <a:xfrm flipH="1">
              <a:off x="10958316" y="6075813"/>
              <a:ext cx="983608" cy="160517"/>
            </a:xfrm>
            <a:custGeom>
              <a:avLst/>
              <a:gdLst/>
              <a:ahLst/>
              <a:cxnLst/>
              <a:rect l="l" t="t" r="r" b="b"/>
              <a:pathLst>
                <a:path w="26478" h="4321" extrusionOk="0">
                  <a:moveTo>
                    <a:pt x="25998" y="1"/>
                  </a:moveTo>
                  <a:cubicBezTo>
                    <a:pt x="25995" y="1"/>
                    <a:pt x="25993" y="1"/>
                    <a:pt x="25991" y="2"/>
                  </a:cubicBezTo>
                  <a:cubicBezTo>
                    <a:pt x="23056" y="969"/>
                    <a:pt x="18753" y="1670"/>
                    <a:pt x="8745" y="3104"/>
                  </a:cubicBezTo>
                  <a:cubicBezTo>
                    <a:pt x="3642" y="3838"/>
                    <a:pt x="6" y="4105"/>
                    <a:pt x="6" y="4272"/>
                  </a:cubicBezTo>
                  <a:cubicBezTo>
                    <a:pt x="1" y="4306"/>
                    <a:pt x="155" y="4321"/>
                    <a:pt x="427" y="4321"/>
                  </a:cubicBezTo>
                  <a:cubicBezTo>
                    <a:pt x="2024" y="4321"/>
                    <a:pt x="7681" y="3804"/>
                    <a:pt x="8879" y="3605"/>
                  </a:cubicBezTo>
                  <a:cubicBezTo>
                    <a:pt x="24190" y="1470"/>
                    <a:pt x="24390" y="1170"/>
                    <a:pt x="26024" y="636"/>
                  </a:cubicBezTo>
                  <a:cubicBezTo>
                    <a:pt x="26477" y="506"/>
                    <a:pt x="26083" y="1"/>
                    <a:pt x="2599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12;p32"/>
            <p:cNvSpPr/>
            <p:nvPr/>
          </p:nvSpPr>
          <p:spPr>
            <a:xfrm flipH="1">
              <a:off x="11754586" y="5800768"/>
              <a:ext cx="763357" cy="258588"/>
            </a:xfrm>
            <a:custGeom>
              <a:avLst/>
              <a:gdLst/>
              <a:ahLst/>
              <a:cxnLst/>
              <a:rect l="l" t="t" r="r" b="b"/>
              <a:pathLst>
                <a:path w="20549" h="6961" extrusionOk="0">
                  <a:moveTo>
                    <a:pt x="11579" y="1"/>
                  </a:moveTo>
                  <a:cubicBezTo>
                    <a:pt x="10266" y="1"/>
                    <a:pt x="8764" y="248"/>
                    <a:pt x="7206" y="1002"/>
                  </a:cubicBezTo>
                  <a:cubicBezTo>
                    <a:pt x="6038" y="1569"/>
                    <a:pt x="5805" y="1969"/>
                    <a:pt x="2903" y="3503"/>
                  </a:cubicBezTo>
                  <a:cubicBezTo>
                    <a:pt x="868" y="4571"/>
                    <a:pt x="101" y="4871"/>
                    <a:pt x="67" y="5205"/>
                  </a:cubicBezTo>
                  <a:cubicBezTo>
                    <a:pt x="1" y="5872"/>
                    <a:pt x="2369" y="5805"/>
                    <a:pt x="6605" y="6239"/>
                  </a:cubicBezTo>
                  <a:cubicBezTo>
                    <a:pt x="9725" y="6599"/>
                    <a:pt x="11508" y="6960"/>
                    <a:pt x="13226" y="6960"/>
                  </a:cubicBezTo>
                  <a:cubicBezTo>
                    <a:pt x="14208" y="6960"/>
                    <a:pt x="15169" y="6842"/>
                    <a:pt x="16346" y="6539"/>
                  </a:cubicBezTo>
                  <a:cubicBezTo>
                    <a:pt x="17680" y="6239"/>
                    <a:pt x="19681" y="5738"/>
                    <a:pt x="20048" y="4671"/>
                  </a:cubicBezTo>
                  <a:cubicBezTo>
                    <a:pt x="20549" y="3203"/>
                    <a:pt x="17680" y="1535"/>
                    <a:pt x="15845" y="835"/>
                  </a:cubicBezTo>
                  <a:cubicBezTo>
                    <a:pt x="15234" y="611"/>
                    <a:pt x="13640" y="1"/>
                    <a:pt x="11579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13;p32"/>
            <p:cNvSpPr/>
            <p:nvPr/>
          </p:nvSpPr>
          <p:spPr>
            <a:xfrm flipH="1">
              <a:off x="11666619" y="5929635"/>
              <a:ext cx="764360" cy="53976"/>
            </a:xfrm>
            <a:custGeom>
              <a:avLst/>
              <a:gdLst/>
              <a:ahLst/>
              <a:cxnLst/>
              <a:rect l="l" t="t" r="r" b="b"/>
              <a:pathLst>
                <a:path w="20576" h="1453" extrusionOk="0">
                  <a:moveTo>
                    <a:pt x="20309" y="1"/>
                  </a:moveTo>
                  <a:lnTo>
                    <a:pt x="20309" y="1"/>
                  </a:lnTo>
                  <a:cubicBezTo>
                    <a:pt x="17974" y="535"/>
                    <a:pt x="14639" y="701"/>
                    <a:pt x="6833" y="1002"/>
                  </a:cubicBezTo>
                  <a:cubicBezTo>
                    <a:pt x="2830" y="1102"/>
                    <a:pt x="61" y="1035"/>
                    <a:pt x="28" y="1168"/>
                  </a:cubicBezTo>
                  <a:cubicBezTo>
                    <a:pt x="1" y="1333"/>
                    <a:pt x="3881" y="1453"/>
                    <a:pt x="5888" y="1453"/>
                  </a:cubicBezTo>
                  <a:cubicBezTo>
                    <a:pt x="6320" y="1453"/>
                    <a:pt x="6665" y="1447"/>
                    <a:pt x="6866" y="1435"/>
                  </a:cubicBezTo>
                  <a:cubicBezTo>
                    <a:pt x="18741" y="1035"/>
                    <a:pt x="18908" y="835"/>
                    <a:pt x="20243" y="535"/>
                  </a:cubicBezTo>
                  <a:cubicBezTo>
                    <a:pt x="20576" y="435"/>
                    <a:pt x="20343" y="1"/>
                    <a:pt x="20309" y="1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614;p32"/>
            <p:cNvSpPr/>
            <p:nvPr/>
          </p:nvSpPr>
          <p:spPr>
            <a:xfrm flipH="1">
              <a:off x="12307238" y="5692964"/>
              <a:ext cx="407738" cy="150524"/>
            </a:xfrm>
            <a:custGeom>
              <a:avLst/>
              <a:gdLst/>
              <a:ahLst/>
              <a:cxnLst/>
              <a:rect l="l" t="t" r="r" b="b"/>
              <a:pathLst>
                <a:path w="10976" h="4052" extrusionOk="0">
                  <a:moveTo>
                    <a:pt x="5526" y="0"/>
                  </a:moveTo>
                  <a:cubicBezTo>
                    <a:pt x="5099" y="0"/>
                    <a:pt x="4613" y="39"/>
                    <a:pt x="4037" y="134"/>
                  </a:cubicBezTo>
                  <a:cubicBezTo>
                    <a:pt x="1769" y="568"/>
                    <a:pt x="601" y="1869"/>
                    <a:pt x="168" y="1902"/>
                  </a:cubicBezTo>
                  <a:cubicBezTo>
                    <a:pt x="1" y="1902"/>
                    <a:pt x="1202" y="2769"/>
                    <a:pt x="2303" y="3270"/>
                  </a:cubicBezTo>
                  <a:cubicBezTo>
                    <a:pt x="3837" y="3937"/>
                    <a:pt x="4704" y="3970"/>
                    <a:pt x="5438" y="4037"/>
                  </a:cubicBezTo>
                  <a:cubicBezTo>
                    <a:pt x="5656" y="4047"/>
                    <a:pt x="5866" y="4052"/>
                    <a:pt x="6069" y="4052"/>
                  </a:cubicBezTo>
                  <a:cubicBezTo>
                    <a:pt x="7886" y="4052"/>
                    <a:pt x="9098" y="3677"/>
                    <a:pt x="9608" y="3437"/>
                  </a:cubicBezTo>
                  <a:cubicBezTo>
                    <a:pt x="10609" y="3036"/>
                    <a:pt x="10975" y="2402"/>
                    <a:pt x="10709" y="1702"/>
                  </a:cubicBezTo>
                  <a:cubicBezTo>
                    <a:pt x="10542" y="1135"/>
                    <a:pt x="9875" y="868"/>
                    <a:pt x="9174" y="735"/>
                  </a:cubicBezTo>
                  <a:cubicBezTo>
                    <a:pt x="7818" y="500"/>
                    <a:pt x="7054" y="0"/>
                    <a:pt x="5526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615;p32"/>
            <p:cNvSpPr/>
            <p:nvPr/>
          </p:nvSpPr>
          <p:spPr>
            <a:xfrm flipH="1">
              <a:off x="12257683" y="5763434"/>
              <a:ext cx="414053" cy="15082"/>
            </a:xfrm>
            <a:custGeom>
              <a:avLst/>
              <a:gdLst/>
              <a:ahLst/>
              <a:cxnLst/>
              <a:rect l="l" t="t" r="r" b="b"/>
              <a:pathLst>
                <a:path w="11146" h="406" extrusionOk="0">
                  <a:moveTo>
                    <a:pt x="10199" y="0"/>
                  </a:moveTo>
                  <a:cubicBezTo>
                    <a:pt x="9565" y="0"/>
                    <a:pt x="8203" y="53"/>
                    <a:pt x="4007" y="205"/>
                  </a:cubicBezTo>
                  <a:cubicBezTo>
                    <a:pt x="3972" y="207"/>
                    <a:pt x="3926" y="208"/>
                    <a:pt x="3872" y="208"/>
                  </a:cubicBezTo>
                  <a:cubicBezTo>
                    <a:pt x="3114" y="208"/>
                    <a:pt x="665" y="28"/>
                    <a:pt x="115" y="28"/>
                  </a:cubicBezTo>
                  <a:cubicBezTo>
                    <a:pt x="40" y="28"/>
                    <a:pt x="1" y="31"/>
                    <a:pt x="4" y="38"/>
                  </a:cubicBezTo>
                  <a:cubicBezTo>
                    <a:pt x="4" y="38"/>
                    <a:pt x="2106" y="405"/>
                    <a:pt x="4207" y="405"/>
                  </a:cubicBezTo>
                  <a:cubicBezTo>
                    <a:pt x="7240" y="405"/>
                    <a:pt x="8755" y="264"/>
                    <a:pt x="9856" y="264"/>
                  </a:cubicBezTo>
                  <a:cubicBezTo>
                    <a:pt x="10269" y="264"/>
                    <a:pt x="10624" y="284"/>
                    <a:pt x="10979" y="339"/>
                  </a:cubicBezTo>
                  <a:cubicBezTo>
                    <a:pt x="11012" y="339"/>
                    <a:pt x="11146" y="72"/>
                    <a:pt x="10912" y="38"/>
                  </a:cubicBezTo>
                  <a:cubicBezTo>
                    <a:pt x="10668" y="15"/>
                    <a:pt x="10538" y="0"/>
                    <a:pt x="10199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616;p32"/>
            <p:cNvSpPr/>
            <p:nvPr/>
          </p:nvSpPr>
          <p:spPr>
            <a:xfrm flipH="1">
              <a:off x="12288664" y="5527729"/>
              <a:ext cx="283774" cy="224932"/>
            </a:xfrm>
            <a:custGeom>
              <a:avLst/>
              <a:gdLst/>
              <a:ahLst/>
              <a:cxnLst/>
              <a:rect l="l" t="t" r="r" b="b"/>
              <a:pathLst>
                <a:path w="7639" h="6055" extrusionOk="0">
                  <a:moveTo>
                    <a:pt x="308" y="0"/>
                  </a:moveTo>
                  <a:cubicBezTo>
                    <a:pt x="285" y="0"/>
                    <a:pt x="273" y="6"/>
                    <a:pt x="267" y="12"/>
                  </a:cubicBezTo>
                  <a:cubicBezTo>
                    <a:pt x="0" y="179"/>
                    <a:pt x="634" y="1180"/>
                    <a:pt x="934" y="1580"/>
                  </a:cubicBezTo>
                  <a:cubicBezTo>
                    <a:pt x="1368" y="2314"/>
                    <a:pt x="1935" y="3014"/>
                    <a:pt x="2869" y="3982"/>
                  </a:cubicBezTo>
                  <a:cubicBezTo>
                    <a:pt x="4637" y="5716"/>
                    <a:pt x="5270" y="5916"/>
                    <a:pt x="5637" y="5983"/>
                  </a:cubicBezTo>
                  <a:cubicBezTo>
                    <a:pt x="5670" y="5999"/>
                    <a:pt x="5943" y="6054"/>
                    <a:pt x="6262" y="6054"/>
                  </a:cubicBezTo>
                  <a:cubicBezTo>
                    <a:pt x="6604" y="6054"/>
                    <a:pt x="6998" y="5991"/>
                    <a:pt x="7205" y="5750"/>
                  </a:cubicBezTo>
                  <a:cubicBezTo>
                    <a:pt x="7639" y="5316"/>
                    <a:pt x="7205" y="4515"/>
                    <a:pt x="7038" y="4182"/>
                  </a:cubicBezTo>
                  <a:cubicBezTo>
                    <a:pt x="6538" y="3181"/>
                    <a:pt x="5537" y="2581"/>
                    <a:pt x="4670" y="2080"/>
                  </a:cubicBezTo>
                  <a:cubicBezTo>
                    <a:pt x="4670" y="2080"/>
                    <a:pt x="4103" y="1814"/>
                    <a:pt x="3002" y="1213"/>
                  </a:cubicBezTo>
                  <a:cubicBezTo>
                    <a:pt x="3002" y="1213"/>
                    <a:pt x="2468" y="913"/>
                    <a:pt x="1668" y="546"/>
                  </a:cubicBezTo>
                  <a:cubicBezTo>
                    <a:pt x="701" y="90"/>
                    <a:pt x="405" y="0"/>
                    <a:pt x="30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617;p32"/>
            <p:cNvSpPr/>
            <p:nvPr/>
          </p:nvSpPr>
          <p:spPr>
            <a:xfrm flipH="1">
              <a:off x="12288664" y="5561608"/>
              <a:ext cx="242912" cy="204500"/>
            </a:xfrm>
            <a:custGeom>
              <a:avLst/>
              <a:gdLst/>
              <a:ahLst/>
              <a:cxnLst/>
              <a:rect l="l" t="t" r="r" b="b"/>
              <a:pathLst>
                <a:path w="6539" h="5505" extrusionOk="0">
                  <a:moveTo>
                    <a:pt x="36" y="0"/>
                  </a:moveTo>
                  <a:cubicBezTo>
                    <a:pt x="35" y="0"/>
                    <a:pt x="35" y="0"/>
                    <a:pt x="34" y="1"/>
                  </a:cubicBezTo>
                  <a:cubicBezTo>
                    <a:pt x="1" y="68"/>
                    <a:pt x="935" y="735"/>
                    <a:pt x="2202" y="1802"/>
                  </a:cubicBezTo>
                  <a:cubicBezTo>
                    <a:pt x="4637" y="3837"/>
                    <a:pt x="5705" y="4771"/>
                    <a:pt x="6272" y="5505"/>
                  </a:cubicBezTo>
                  <a:cubicBezTo>
                    <a:pt x="6272" y="5505"/>
                    <a:pt x="6539" y="5471"/>
                    <a:pt x="6439" y="5338"/>
                  </a:cubicBezTo>
                  <a:cubicBezTo>
                    <a:pt x="6105" y="4938"/>
                    <a:pt x="6172" y="4804"/>
                    <a:pt x="2369" y="1669"/>
                  </a:cubicBezTo>
                  <a:cubicBezTo>
                    <a:pt x="2039" y="1405"/>
                    <a:pt x="112" y="0"/>
                    <a:pt x="36" y="0"/>
                  </a:cubicBezTo>
                  <a:close/>
                </a:path>
              </a:pathLst>
            </a:custGeom>
            <a:solidFill>
              <a:srgbClr val="8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618;p32"/>
            <p:cNvSpPr/>
            <p:nvPr/>
          </p:nvSpPr>
          <p:spPr>
            <a:xfrm flipH="1">
              <a:off x="10791743" y="5938625"/>
              <a:ext cx="931898" cy="314607"/>
            </a:xfrm>
            <a:custGeom>
              <a:avLst/>
              <a:gdLst/>
              <a:ahLst/>
              <a:cxnLst/>
              <a:rect l="l" t="t" r="r" b="b"/>
              <a:pathLst>
                <a:path w="25086" h="8469" extrusionOk="0">
                  <a:moveTo>
                    <a:pt x="1151" y="1"/>
                  </a:moveTo>
                  <a:cubicBezTo>
                    <a:pt x="343" y="1"/>
                    <a:pt x="251" y="159"/>
                    <a:pt x="167" y="326"/>
                  </a:cubicBezTo>
                  <a:cubicBezTo>
                    <a:pt x="1" y="660"/>
                    <a:pt x="2436" y="860"/>
                    <a:pt x="7973" y="3328"/>
                  </a:cubicBezTo>
                  <a:cubicBezTo>
                    <a:pt x="14011" y="5997"/>
                    <a:pt x="15312" y="8165"/>
                    <a:pt x="20682" y="8465"/>
                  </a:cubicBezTo>
                  <a:cubicBezTo>
                    <a:pt x="20723" y="8467"/>
                    <a:pt x="20764" y="8468"/>
                    <a:pt x="20806" y="8468"/>
                  </a:cubicBezTo>
                  <a:cubicBezTo>
                    <a:pt x="22092" y="8468"/>
                    <a:pt x="24230" y="7508"/>
                    <a:pt x="24585" y="6797"/>
                  </a:cubicBezTo>
                  <a:cubicBezTo>
                    <a:pt x="25085" y="5830"/>
                    <a:pt x="23718" y="4095"/>
                    <a:pt x="21116" y="2861"/>
                  </a:cubicBezTo>
                  <a:cubicBezTo>
                    <a:pt x="17613" y="1227"/>
                    <a:pt x="13844" y="1760"/>
                    <a:pt x="6439" y="626"/>
                  </a:cubicBezTo>
                  <a:cubicBezTo>
                    <a:pt x="3486" y="159"/>
                    <a:pt x="1960" y="1"/>
                    <a:pt x="1151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619;p32"/>
            <p:cNvSpPr/>
            <p:nvPr/>
          </p:nvSpPr>
          <p:spPr>
            <a:xfrm flipH="1">
              <a:off x="10752404" y="5991115"/>
              <a:ext cx="798982" cy="232956"/>
            </a:xfrm>
            <a:custGeom>
              <a:avLst/>
              <a:gdLst/>
              <a:ahLst/>
              <a:cxnLst/>
              <a:rect l="l" t="t" r="r" b="b"/>
              <a:pathLst>
                <a:path w="21508" h="6271" extrusionOk="0">
                  <a:moveTo>
                    <a:pt x="167" y="0"/>
                  </a:moveTo>
                  <a:cubicBezTo>
                    <a:pt x="129" y="0"/>
                    <a:pt x="106" y="5"/>
                    <a:pt x="100" y="14"/>
                  </a:cubicBezTo>
                  <a:cubicBezTo>
                    <a:pt x="0" y="181"/>
                    <a:pt x="6438" y="1615"/>
                    <a:pt x="8707" y="2449"/>
                  </a:cubicBezTo>
                  <a:cubicBezTo>
                    <a:pt x="10374" y="3083"/>
                    <a:pt x="12042" y="3750"/>
                    <a:pt x="15778" y="4550"/>
                  </a:cubicBezTo>
                  <a:cubicBezTo>
                    <a:pt x="19481" y="5351"/>
                    <a:pt x="20215" y="6018"/>
                    <a:pt x="21015" y="6218"/>
                  </a:cubicBezTo>
                  <a:cubicBezTo>
                    <a:pt x="21097" y="6255"/>
                    <a:pt x="21171" y="6271"/>
                    <a:pt x="21232" y="6271"/>
                  </a:cubicBezTo>
                  <a:cubicBezTo>
                    <a:pt x="21445" y="6271"/>
                    <a:pt x="21508" y="6081"/>
                    <a:pt x="21249" y="5951"/>
                  </a:cubicBezTo>
                  <a:cubicBezTo>
                    <a:pt x="20382" y="5584"/>
                    <a:pt x="18847" y="4717"/>
                    <a:pt x="16145" y="4183"/>
                  </a:cubicBezTo>
                  <a:cubicBezTo>
                    <a:pt x="14744" y="3883"/>
                    <a:pt x="15245" y="4017"/>
                    <a:pt x="9340" y="2215"/>
                  </a:cubicBezTo>
                  <a:cubicBezTo>
                    <a:pt x="6437" y="1332"/>
                    <a:pt x="847" y="0"/>
                    <a:pt x="167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620;p32"/>
            <p:cNvSpPr/>
            <p:nvPr/>
          </p:nvSpPr>
          <p:spPr>
            <a:xfrm flipH="1">
              <a:off x="9983066" y="6165302"/>
              <a:ext cx="2000798" cy="205095"/>
            </a:xfrm>
            <a:custGeom>
              <a:avLst/>
              <a:gdLst/>
              <a:ahLst/>
              <a:cxnLst/>
              <a:rect l="l" t="t" r="r" b="b"/>
              <a:pathLst>
                <a:path w="53860" h="5521" extrusionOk="0">
                  <a:moveTo>
                    <a:pt x="51508" y="0"/>
                  </a:moveTo>
                  <a:cubicBezTo>
                    <a:pt x="49463" y="0"/>
                    <a:pt x="47114" y="448"/>
                    <a:pt x="43165" y="662"/>
                  </a:cubicBezTo>
                  <a:cubicBezTo>
                    <a:pt x="33992" y="1096"/>
                    <a:pt x="29088" y="1763"/>
                    <a:pt x="26119" y="2196"/>
                  </a:cubicBezTo>
                  <a:cubicBezTo>
                    <a:pt x="12843" y="4031"/>
                    <a:pt x="1" y="4832"/>
                    <a:pt x="101" y="5432"/>
                  </a:cubicBezTo>
                  <a:cubicBezTo>
                    <a:pt x="105" y="5493"/>
                    <a:pt x="337" y="5521"/>
                    <a:pt x="771" y="5521"/>
                  </a:cubicBezTo>
                  <a:cubicBezTo>
                    <a:pt x="3447" y="5521"/>
                    <a:pt x="13829" y="4455"/>
                    <a:pt x="26286" y="3364"/>
                  </a:cubicBezTo>
                  <a:cubicBezTo>
                    <a:pt x="33558" y="2730"/>
                    <a:pt x="38395" y="1796"/>
                    <a:pt x="43298" y="1563"/>
                  </a:cubicBezTo>
                  <a:cubicBezTo>
                    <a:pt x="46550" y="1415"/>
                    <a:pt x="48274" y="1267"/>
                    <a:pt x="50202" y="1267"/>
                  </a:cubicBezTo>
                  <a:cubicBezTo>
                    <a:pt x="50885" y="1267"/>
                    <a:pt x="51594" y="1286"/>
                    <a:pt x="52405" y="1329"/>
                  </a:cubicBezTo>
                  <a:cubicBezTo>
                    <a:pt x="52417" y="1330"/>
                    <a:pt x="52430" y="1330"/>
                    <a:pt x="52442" y="1330"/>
                  </a:cubicBezTo>
                  <a:cubicBezTo>
                    <a:pt x="53289" y="1330"/>
                    <a:pt x="53860" y="226"/>
                    <a:pt x="53005" y="95"/>
                  </a:cubicBezTo>
                  <a:cubicBezTo>
                    <a:pt x="52511" y="28"/>
                    <a:pt x="52019" y="0"/>
                    <a:pt x="51508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621;p32"/>
            <p:cNvSpPr/>
            <p:nvPr/>
          </p:nvSpPr>
          <p:spPr>
            <a:xfrm flipH="1">
              <a:off x="11353089" y="6088740"/>
              <a:ext cx="781931" cy="215459"/>
            </a:xfrm>
            <a:custGeom>
              <a:avLst/>
              <a:gdLst/>
              <a:ahLst/>
              <a:cxnLst/>
              <a:rect l="l" t="t" r="r" b="b"/>
              <a:pathLst>
                <a:path w="21049" h="5800" extrusionOk="0">
                  <a:moveTo>
                    <a:pt x="371" y="1"/>
                  </a:moveTo>
                  <a:cubicBezTo>
                    <a:pt x="250" y="1"/>
                    <a:pt x="183" y="17"/>
                    <a:pt x="167" y="54"/>
                  </a:cubicBezTo>
                  <a:cubicBezTo>
                    <a:pt x="0" y="288"/>
                    <a:pt x="2368" y="822"/>
                    <a:pt x="6538" y="2489"/>
                  </a:cubicBezTo>
                  <a:cubicBezTo>
                    <a:pt x="11075" y="4291"/>
                    <a:pt x="13343" y="5592"/>
                    <a:pt x="17513" y="5792"/>
                  </a:cubicBezTo>
                  <a:cubicBezTo>
                    <a:pt x="17779" y="5792"/>
                    <a:pt x="18117" y="5800"/>
                    <a:pt x="18471" y="5800"/>
                  </a:cubicBezTo>
                  <a:cubicBezTo>
                    <a:pt x="19356" y="5800"/>
                    <a:pt x="20343" y="5749"/>
                    <a:pt x="20581" y="5392"/>
                  </a:cubicBezTo>
                  <a:cubicBezTo>
                    <a:pt x="21048" y="4724"/>
                    <a:pt x="18847" y="3323"/>
                    <a:pt x="16879" y="2556"/>
                  </a:cubicBezTo>
                  <a:cubicBezTo>
                    <a:pt x="14244" y="1455"/>
                    <a:pt x="12676" y="1722"/>
                    <a:pt x="6938" y="955"/>
                  </a:cubicBezTo>
                  <a:cubicBezTo>
                    <a:pt x="3148" y="478"/>
                    <a:pt x="1012" y="1"/>
                    <a:pt x="371" y="1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22;p32"/>
            <p:cNvSpPr/>
            <p:nvPr/>
          </p:nvSpPr>
          <p:spPr>
            <a:xfrm flipH="1">
              <a:off x="11319655" y="6170652"/>
              <a:ext cx="496930" cy="130799"/>
            </a:xfrm>
            <a:custGeom>
              <a:avLst/>
              <a:gdLst/>
              <a:ahLst/>
              <a:cxnLst/>
              <a:rect l="l" t="t" r="r" b="b"/>
              <a:pathLst>
                <a:path w="13377" h="3521" extrusionOk="0">
                  <a:moveTo>
                    <a:pt x="118" y="0"/>
                  </a:moveTo>
                  <a:cubicBezTo>
                    <a:pt x="93" y="0"/>
                    <a:pt x="76" y="6"/>
                    <a:pt x="68" y="18"/>
                  </a:cubicBezTo>
                  <a:cubicBezTo>
                    <a:pt x="1" y="118"/>
                    <a:pt x="1635" y="885"/>
                    <a:pt x="3303" y="1452"/>
                  </a:cubicBezTo>
                  <a:cubicBezTo>
                    <a:pt x="4537" y="1886"/>
                    <a:pt x="6005" y="2186"/>
                    <a:pt x="8841" y="2720"/>
                  </a:cubicBezTo>
                  <a:cubicBezTo>
                    <a:pt x="11643" y="3253"/>
                    <a:pt x="12310" y="3353"/>
                    <a:pt x="12910" y="3520"/>
                  </a:cubicBezTo>
                  <a:cubicBezTo>
                    <a:pt x="13177" y="3520"/>
                    <a:pt x="13377" y="3353"/>
                    <a:pt x="13144" y="3253"/>
                  </a:cubicBezTo>
                  <a:cubicBezTo>
                    <a:pt x="12476" y="3020"/>
                    <a:pt x="11209" y="2753"/>
                    <a:pt x="9141" y="2419"/>
                  </a:cubicBezTo>
                  <a:cubicBezTo>
                    <a:pt x="8073" y="2253"/>
                    <a:pt x="8040" y="2353"/>
                    <a:pt x="3570" y="1185"/>
                  </a:cubicBezTo>
                  <a:cubicBezTo>
                    <a:pt x="1500" y="607"/>
                    <a:pt x="374" y="0"/>
                    <a:pt x="118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23;p32"/>
            <p:cNvSpPr/>
            <p:nvPr/>
          </p:nvSpPr>
          <p:spPr>
            <a:xfrm flipH="1">
              <a:off x="10359302" y="5731412"/>
              <a:ext cx="867446" cy="476313"/>
            </a:xfrm>
            <a:custGeom>
              <a:avLst/>
              <a:gdLst/>
              <a:ahLst/>
              <a:cxnLst/>
              <a:rect l="l" t="t" r="r" b="b"/>
              <a:pathLst>
                <a:path w="23351" h="12822" extrusionOk="0">
                  <a:moveTo>
                    <a:pt x="277" y="0"/>
                  </a:moveTo>
                  <a:cubicBezTo>
                    <a:pt x="263" y="0"/>
                    <a:pt x="249" y="11"/>
                    <a:pt x="234" y="33"/>
                  </a:cubicBezTo>
                  <a:cubicBezTo>
                    <a:pt x="1" y="367"/>
                    <a:pt x="134" y="3102"/>
                    <a:pt x="5271" y="6171"/>
                  </a:cubicBezTo>
                  <a:cubicBezTo>
                    <a:pt x="10842" y="9440"/>
                    <a:pt x="13611" y="11708"/>
                    <a:pt x="18814" y="12575"/>
                  </a:cubicBezTo>
                  <a:cubicBezTo>
                    <a:pt x="19479" y="12668"/>
                    <a:pt x="20471" y="12821"/>
                    <a:pt x="21303" y="12821"/>
                  </a:cubicBezTo>
                  <a:cubicBezTo>
                    <a:pt x="21974" y="12821"/>
                    <a:pt x="22542" y="12721"/>
                    <a:pt x="22750" y="12409"/>
                  </a:cubicBezTo>
                  <a:cubicBezTo>
                    <a:pt x="23351" y="11508"/>
                    <a:pt x="21583" y="8372"/>
                    <a:pt x="19148" y="6871"/>
                  </a:cubicBezTo>
                  <a:cubicBezTo>
                    <a:pt x="15879" y="4903"/>
                    <a:pt x="13144" y="4903"/>
                    <a:pt x="6005" y="3035"/>
                  </a:cubicBezTo>
                  <a:cubicBezTo>
                    <a:pt x="758" y="1646"/>
                    <a:pt x="452" y="0"/>
                    <a:pt x="277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24;p32"/>
            <p:cNvSpPr/>
            <p:nvPr/>
          </p:nvSpPr>
          <p:spPr>
            <a:xfrm flipH="1">
              <a:off x="10320965" y="5924100"/>
              <a:ext cx="636867" cy="288492"/>
            </a:xfrm>
            <a:custGeom>
              <a:avLst/>
              <a:gdLst/>
              <a:ahLst/>
              <a:cxnLst/>
              <a:rect l="l" t="t" r="r" b="b"/>
              <a:pathLst>
                <a:path w="17144" h="7766" extrusionOk="0">
                  <a:moveTo>
                    <a:pt x="155" y="1"/>
                  </a:moveTo>
                  <a:cubicBezTo>
                    <a:pt x="125" y="1"/>
                    <a:pt x="107" y="6"/>
                    <a:pt x="100" y="17"/>
                  </a:cubicBezTo>
                  <a:cubicBezTo>
                    <a:pt x="0" y="183"/>
                    <a:pt x="3503" y="1384"/>
                    <a:pt x="5571" y="2485"/>
                  </a:cubicBezTo>
                  <a:cubicBezTo>
                    <a:pt x="7105" y="3252"/>
                    <a:pt x="7906" y="3919"/>
                    <a:pt x="11442" y="5154"/>
                  </a:cubicBezTo>
                  <a:cubicBezTo>
                    <a:pt x="14944" y="6321"/>
                    <a:pt x="15878" y="7388"/>
                    <a:pt x="16612" y="7722"/>
                  </a:cubicBezTo>
                  <a:cubicBezTo>
                    <a:pt x="16689" y="7753"/>
                    <a:pt x="16761" y="7766"/>
                    <a:pt x="16825" y="7766"/>
                  </a:cubicBezTo>
                  <a:cubicBezTo>
                    <a:pt x="17038" y="7766"/>
                    <a:pt x="17144" y="7617"/>
                    <a:pt x="16912" y="7489"/>
                  </a:cubicBezTo>
                  <a:cubicBezTo>
                    <a:pt x="16112" y="7022"/>
                    <a:pt x="14211" y="5487"/>
                    <a:pt x="11609" y="4653"/>
                  </a:cubicBezTo>
                  <a:cubicBezTo>
                    <a:pt x="10308" y="4220"/>
                    <a:pt x="11609" y="4653"/>
                    <a:pt x="6038" y="2218"/>
                  </a:cubicBezTo>
                  <a:cubicBezTo>
                    <a:pt x="3386" y="1095"/>
                    <a:pt x="587" y="1"/>
                    <a:pt x="15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25;p32"/>
            <p:cNvSpPr/>
            <p:nvPr/>
          </p:nvSpPr>
          <p:spPr>
            <a:xfrm flipH="1">
              <a:off x="11638089" y="6263893"/>
              <a:ext cx="638205" cy="141163"/>
            </a:xfrm>
            <a:custGeom>
              <a:avLst/>
              <a:gdLst/>
              <a:ahLst/>
              <a:cxnLst/>
              <a:rect l="l" t="t" r="r" b="b"/>
              <a:pathLst>
                <a:path w="17180" h="3800" extrusionOk="0">
                  <a:moveTo>
                    <a:pt x="13305" y="1"/>
                  </a:moveTo>
                  <a:cubicBezTo>
                    <a:pt x="10812" y="1"/>
                    <a:pt x="8936" y="1387"/>
                    <a:pt x="4370" y="2344"/>
                  </a:cubicBezTo>
                  <a:cubicBezTo>
                    <a:pt x="567" y="3112"/>
                    <a:pt x="0" y="3545"/>
                    <a:pt x="34" y="3745"/>
                  </a:cubicBezTo>
                  <a:cubicBezTo>
                    <a:pt x="38" y="3778"/>
                    <a:pt x="69" y="3792"/>
                    <a:pt x="128" y="3792"/>
                  </a:cubicBezTo>
                  <a:cubicBezTo>
                    <a:pt x="514" y="3792"/>
                    <a:pt x="2091" y="3192"/>
                    <a:pt x="5164" y="3192"/>
                  </a:cubicBezTo>
                  <a:cubicBezTo>
                    <a:pt x="5474" y="3192"/>
                    <a:pt x="5798" y="3198"/>
                    <a:pt x="6138" y="3212"/>
                  </a:cubicBezTo>
                  <a:cubicBezTo>
                    <a:pt x="9146" y="3344"/>
                    <a:pt x="10849" y="3800"/>
                    <a:pt x="12608" y="3800"/>
                  </a:cubicBezTo>
                  <a:cubicBezTo>
                    <a:pt x="13502" y="3800"/>
                    <a:pt x="14410" y="3682"/>
                    <a:pt x="15511" y="3345"/>
                  </a:cubicBezTo>
                  <a:cubicBezTo>
                    <a:pt x="16212" y="3045"/>
                    <a:pt x="17179" y="1944"/>
                    <a:pt x="17146" y="1444"/>
                  </a:cubicBezTo>
                  <a:cubicBezTo>
                    <a:pt x="17079" y="777"/>
                    <a:pt x="15578" y="76"/>
                    <a:pt x="13643" y="9"/>
                  </a:cubicBezTo>
                  <a:cubicBezTo>
                    <a:pt x="13529" y="4"/>
                    <a:pt x="13416" y="1"/>
                    <a:pt x="13305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626;p32"/>
            <p:cNvSpPr/>
            <p:nvPr/>
          </p:nvSpPr>
          <p:spPr>
            <a:xfrm flipH="1">
              <a:off x="11594737" y="6308137"/>
              <a:ext cx="552690" cy="59474"/>
            </a:xfrm>
            <a:custGeom>
              <a:avLst/>
              <a:gdLst/>
              <a:ahLst/>
              <a:cxnLst/>
              <a:rect l="l" t="t" r="r" b="b"/>
              <a:pathLst>
                <a:path w="14878" h="1601" extrusionOk="0">
                  <a:moveTo>
                    <a:pt x="11951" y="0"/>
                  </a:moveTo>
                  <a:cubicBezTo>
                    <a:pt x="11585" y="0"/>
                    <a:pt x="11191" y="24"/>
                    <a:pt x="10775" y="86"/>
                  </a:cubicBezTo>
                  <a:cubicBezTo>
                    <a:pt x="9874" y="253"/>
                    <a:pt x="10441" y="186"/>
                    <a:pt x="6338" y="486"/>
                  </a:cubicBezTo>
                  <a:cubicBezTo>
                    <a:pt x="4204" y="653"/>
                    <a:pt x="1" y="1520"/>
                    <a:pt x="34" y="1587"/>
                  </a:cubicBezTo>
                  <a:cubicBezTo>
                    <a:pt x="34" y="1597"/>
                    <a:pt x="56" y="1601"/>
                    <a:pt x="98" y="1601"/>
                  </a:cubicBezTo>
                  <a:cubicBezTo>
                    <a:pt x="644" y="1601"/>
                    <a:pt x="4523" y="853"/>
                    <a:pt x="6072" y="853"/>
                  </a:cubicBezTo>
                  <a:cubicBezTo>
                    <a:pt x="7272" y="853"/>
                    <a:pt x="8407" y="753"/>
                    <a:pt x="10908" y="420"/>
                  </a:cubicBezTo>
                  <a:cubicBezTo>
                    <a:pt x="11577" y="320"/>
                    <a:pt x="12115" y="284"/>
                    <a:pt x="12556" y="284"/>
                  </a:cubicBezTo>
                  <a:cubicBezTo>
                    <a:pt x="13691" y="284"/>
                    <a:pt x="14178" y="521"/>
                    <a:pt x="14558" y="521"/>
                  </a:cubicBezTo>
                  <a:cubicBezTo>
                    <a:pt x="14576" y="521"/>
                    <a:pt x="14594" y="521"/>
                    <a:pt x="14611" y="520"/>
                  </a:cubicBezTo>
                  <a:cubicBezTo>
                    <a:pt x="14844" y="520"/>
                    <a:pt x="14878" y="319"/>
                    <a:pt x="14611" y="319"/>
                  </a:cubicBezTo>
                  <a:cubicBezTo>
                    <a:pt x="14098" y="268"/>
                    <a:pt x="13171" y="0"/>
                    <a:pt x="11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627;p32"/>
            <p:cNvSpPr/>
            <p:nvPr/>
          </p:nvSpPr>
          <p:spPr>
            <a:xfrm flipH="1">
              <a:off x="10960284" y="6234138"/>
              <a:ext cx="930523" cy="312713"/>
            </a:xfrm>
            <a:custGeom>
              <a:avLst/>
              <a:gdLst/>
              <a:ahLst/>
              <a:cxnLst/>
              <a:rect l="l" t="t" r="r" b="b"/>
              <a:pathLst>
                <a:path w="25049" h="8418" extrusionOk="0">
                  <a:moveTo>
                    <a:pt x="20417" y="0"/>
                  </a:moveTo>
                  <a:cubicBezTo>
                    <a:pt x="20173" y="0"/>
                    <a:pt x="19956" y="14"/>
                    <a:pt x="19778" y="43"/>
                  </a:cubicBezTo>
                  <a:cubicBezTo>
                    <a:pt x="14641" y="810"/>
                    <a:pt x="14208" y="1911"/>
                    <a:pt x="8470" y="4480"/>
                  </a:cubicBezTo>
                  <a:cubicBezTo>
                    <a:pt x="3721" y="6584"/>
                    <a:pt x="0" y="8417"/>
                    <a:pt x="361" y="8417"/>
                  </a:cubicBezTo>
                  <a:cubicBezTo>
                    <a:pt x="401" y="8417"/>
                    <a:pt x="489" y="8395"/>
                    <a:pt x="631" y="8349"/>
                  </a:cubicBezTo>
                  <a:cubicBezTo>
                    <a:pt x="965" y="8216"/>
                    <a:pt x="1532" y="8382"/>
                    <a:pt x="7169" y="7148"/>
                  </a:cubicBezTo>
                  <a:cubicBezTo>
                    <a:pt x="14274" y="5547"/>
                    <a:pt x="19211" y="5814"/>
                    <a:pt x="22547" y="4313"/>
                  </a:cubicBezTo>
                  <a:cubicBezTo>
                    <a:pt x="25049" y="3179"/>
                    <a:pt x="24915" y="1511"/>
                    <a:pt x="24448" y="877"/>
                  </a:cubicBezTo>
                  <a:cubicBezTo>
                    <a:pt x="24079" y="451"/>
                    <a:pt x="21819" y="0"/>
                    <a:pt x="20417" y="0"/>
                  </a:cubicBezTo>
                  <a:close/>
                </a:path>
              </a:pathLst>
            </a:custGeom>
            <a:solidFill>
              <a:srgbClr val="F8D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628;p32"/>
            <p:cNvSpPr/>
            <p:nvPr/>
          </p:nvSpPr>
          <p:spPr>
            <a:xfrm flipH="1">
              <a:off x="10907831" y="6248440"/>
              <a:ext cx="783602" cy="235296"/>
            </a:xfrm>
            <a:custGeom>
              <a:avLst/>
              <a:gdLst/>
              <a:ahLst/>
              <a:cxnLst/>
              <a:rect l="l" t="t" r="r" b="b"/>
              <a:pathLst>
                <a:path w="21094" h="6334" extrusionOk="0">
                  <a:moveTo>
                    <a:pt x="20628" y="1"/>
                  </a:moveTo>
                  <a:cubicBezTo>
                    <a:pt x="20572" y="1"/>
                    <a:pt x="20511" y="8"/>
                    <a:pt x="20449" y="25"/>
                  </a:cubicBezTo>
                  <a:cubicBezTo>
                    <a:pt x="19682" y="292"/>
                    <a:pt x="19548" y="525"/>
                    <a:pt x="16079" y="1493"/>
                  </a:cubicBezTo>
                  <a:cubicBezTo>
                    <a:pt x="12477" y="2460"/>
                    <a:pt x="10975" y="3294"/>
                    <a:pt x="9474" y="3628"/>
                  </a:cubicBezTo>
                  <a:cubicBezTo>
                    <a:pt x="7139" y="4161"/>
                    <a:pt x="1" y="6196"/>
                    <a:pt x="134" y="6330"/>
                  </a:cubicBezTo>
                  <a:cubicBezTo>
                    <a:pt x="138" y="6333"/>
                    <a:pt x="147" y="6334"/>
                    <a:pt x="161" y="6334"/>
                  </a:cubicBezTo>
                  <a:cubicBezTo>
                    <a:pt x="624" y="6334"/>
                    <a:pt x="6558" y="4738"/>
                    <a:pt x="9441" y="3928"/>
                  </a:cubicBezTo>
                  <a:cubicBezTo>
                    <a:pt x="15279" y="2293"/>
                    <a:pt x="14778" y="2260"/>
                    <a:pt x="16079" y="1926"/>
                  </a:cubicBezTo>
                  <a:cubicBezTo>
                    <a:pt x="18681" y="1259"/>
                    <a:pt x="19982" y="659"/>
                    <a:pt x="20816" y="292"/>
                  </a:cubicBezTo>
                  <a:cubicBezTo>
                    <a:pt x="21093" y="181"/>
                    <a:pt x="20909" y="1"/>
                    <a:pt x="20628" y="1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629;p32"/>
            <p:cNvSpPr/>
            <p:nvPr/>
          </p:nvSpPr>
          <p:spPr>
            <a:xfrm flipH="1">
              <a:off x="11592248" y="6298887"/>
              <a:ext cx="731149" cy="208327"/>
            </a:xfrm>
            <a:custGeom>
              <a:avLst/>
              <a:gdLst/>
              <a:ahLst/>
              <a:cxnLst/>
              <a:rect l="l" t="t" r="r" b="b"/>
              <a:pathLst>
                <a:path w="19682" h="5608" extrusionOk="0">
                  <a:moveTo>
                    <a:pt x="16906" y="0"/>
                  </a:moveTo>
                  <a:cubicBezTo>
                    <a:pt x="16886" y="0"/>
                    <a:pt x="16866" y="1"/>
                    <a:pt x="16846" y="1"/>
                  </a:cubicBezTo>
                  <a:cubicBezTo>
                    <a:pt x="12743" y="135"/>
                    <a:pt x="11442" y="1603"/>
                    <a:pt x="6439" y="3404"/>
                  </a:cubicBezTo>
                  <a:cubicBezTo>
                    <a:pt x="1902" y="5005"/>
                    <a:pt x="1" y="5105"/>
                    <a:pt x="101" y="5339"/>
                  </a:cubicBezTo>
                  <a:cubicBezTo>
                    <a:pt x="119" y="5483"/>
                    <a:pt x="166" y="5607"/>
                    <a:pt x="921" y="5607"/>
                  </a:cubicBezTo>
                  <a:cubicBezTo>
                    <a:pt x="1564" y="5607"/>
                    <a:pt x="2719" y="5517"/>
                    <a:pt x="4804" y="5272"/>
                  </a:cubicBezTo>
                  <a:cubicBezTo>
                    <a:pt x="10575" y="4605"/>
                    <a:pt x="13277" y="5005"/>
                    <a:pt x="16179" y="3938"/>
                  </a:cubicBezTo>
                  <a:cubicBezTo>
                    <a:pt x="18347" y="3137"/>
                    <a:pt x="19682" y="1936"/>
                    <a:pt x="19481" y="1269"/>
                  </a:cubicBezTo>
                  <a:cubicBezTo>
                    <a:pt x="19318" y="747"/>
                    <a:pt x="17844" y="0"/>
                    <a:pt x="16906" y="0"/>
                  </a:cubicBezTo>
                  <a:close/>
                </a:path>
              </a:pathLst>
            </a:custGeom>
            <a:solidFill>
              <a:srgbClr val="DCD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630;p32"/>
            <p:cNvSpPr/>
            <p:nvPr/>
          </p:nvSpPr>
          <p:spPr>
            <a:xfrm flipH="1">
              <a:off x="11551868" y="6323145"/>
              <a:ext cx="636459" cy="149781"/>
            </a:xfrm>
            <a:custGeom>
              <a:avLst/>
              <a:gdLst/>
              <a:ahLst/>
              <a:cxnLst/>
              <a:rect l="l" t="t" r="r" b="b"/>
              <a:pathLst>
                <a:path w="17133" h="4032" extrusionOk="0">
                  <a:moveTo>
                    <a:pt x="16894" y="0"/>
                  </a:moveTo>
                  <a:cubicBezTo>
                    <a:pt x="16860" y="0"/>
                    <a:pt x="16821" y="5"/>
                    <a:pt x="16779" y="16"/>
                  </a:cubicBezTo>
                  <a:cubicBezTo>
                    <a:pt x="16112" y="149"/>
                    <a:pt x="15412" y="616"/>
                    <a:pt x="12543" y="1116"/>
                  </a:cubicBezTo>
                  <a:cubicBezTo>
                    <a:pt x="9574" y="1617"/>
                    <a:pt x="8207" y="2017"/>
                    <a:pt x="6872" y="2451"/>
                  </a:cubicBezTo>
                  <a:cubicBezTo>
                    <a:pt x="5038" y="3018"/>
                    <a:pt x="1" y="3918"/>
                    <a:pt x="34" y="4018"/>
                  </a:cubicBezTo>
                  <a:cubicBezTo>
                    <a:pt x="39" y="4027"/>
                    <a:pt x="65" y="4032"/>
                    <a:pt x="110" y="4032"/>
                  </a:cubicBezTo>
                  <a:cubicBezTo>
                    <a:pt x="742" y="4032"/>
                    <a:pt x="5100" y="3211"/>
                    <a:pt x="7339" y="2651"/>
                  </a:cubicBezTo>
                  <a:cubicBezTo>
                    <a:pt x="12076" y="1483"/>
                    <a:pt x="11676" y="1583"/>
                    <a:pt x="12777" y="1417"/>
                  </a:cubicBezTo>
                  <a:cubicBezTo>
                    <a:pt x="14878" y="1083"/>
                    <a:pt x="16179" y="483"/>
                    <a:pt x="16879" y="249"/>
                  </a:cubicBezTo>
                  <a:cubicBezTo>
                    <a:pt x="17133" y="137"/>
                    <a:pt x="17077" y="0"/>
                    <a:pt x="16894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" name="Google Shape;631;p32"/>
            <p:cNvGrpSpPr/>
            <p:nvPr/>
          </p:nvGrpSpPr>
          <p:grpSpPr>
            <a:xfrm>
              <a:off x="9113948" y="5506480"/>
              <a:ext cx="1230494" cy="978333"/>
              <a:chOff x="5687517" y="3907947"/>
              <a:chExt cx="1106259" cy="879557"/>
            </a:xfrm>
          </p:grpSpPr>
          <p:sp>
            <p:nvSpPr>
              <p:cNvPr id="94" name="Google Shape;632;p32"/>
              <p:cNvSpPr/>
              <p:nvPr/>
            </p:nvSpPr>
            <p:spPr>
              <a:xfrm flipH="1">
                <a:off x="5710895" y="3907947"/>
                <a:ext cx="651752" cy="637258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9081" extrusionOk="0">
                    <a:moveTo>
                      <a:pt x="17042" y="0"/>
                    </a:moveTo>
                    <a:cubicBezTo>
                      <a:pt x="16454" y="0"/>
                      <a:pt x="15862" y="217"/>
                      <a:pt x="15411" y="651"/>
                    </a:cubicBezTo>
                    <a:lnTo>
                      <a:pt x="868" y="15228"/>
                    </a:lnTo>
                    <a:cubicBezTo>
                      <a:pt x="0" y="16095"/>
                      <a:pt x="0" y="17563"/>
                      <a:pt x="868" y="18430"/>
                    </a:cubicBezTo>
                    <a:cubicBezTo>
                      <a:pt x="1335" y="18864"/>
                      <a:pt x="1918" y="19081"/>
                      <a:pt x="2498" y="19081"/>
                    </a:cubicBezTo>
                    <a:cubicBezTo>
                      <a:pt x="3078" y="19081"/>
                      <a:pt x="3653" y="18864"/>
                      <a:pt x="4103" y="18430"/>
                    </a:cubicBezTo>
                    <a:lnTo>
                      <a:pt x="18647" y="3887"/>
                    </a:lnTo>
                    <a:cubicBezTo>
                      <a:pt x="19514" y="2986"/>
                      <a:pt x="19514" y="1518"/>
                      <a:pt x="18647" y="651"/>
                    </a:cubicBezTo>
                    <a:cubicBezTo>
                      <a:pt x="18213" y="217"/>
                      <a:pt x="17630" y="0"/>
                      <a:pt x="17042" y="0"/>
                    </a:cubicBezTo>
                    <a:close/>
                  </a:path>
                </a:pathLst>
              </a:custGeom>
              <a:solidFill>
                <a:srgbClr val="8386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633;p32"/>
              <p:cNvSpPr/>
              <p:nvPr/>
            </p:nvSpPr>
            <p:spPr>
              <a:xfrm flipH="1">
                <a:off x="5687517" y="4171420"/>
                <a:ext cx="1106259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33124" h="18447" extrusionOk="0">
                    <a:moveTo>
                      <a:pt x="1568" y="0"/>
                    </a:moveTo>
                    <a:cubicBezTo>
                      <a:pt x="701" y="0"/>
                      <a:pt x="0" y="701"/>
                      <a:pt x="0" y="1568"/>
                    </a:cubicBezTo>
                    <a:cubicBezTo>
                      <a:pt x="0" y="2369"/>
                      <a:pt x="567" y="3036"/>
                      <a:pt x="1334" y="3169"/>
                    </a:cubicBezTo>
                    <a:cubicBezTo>
                      <a:pt x="1435" y="8340"/>
                      <a:pt x="4170" y="12843"/>
                      <a:pt x="8239" y="15445"/>
                    </a:cubicBezTo>
                    <a:cubicBezTo>
                      <a:pt x="7706" y="15712"/>
                      <a:pt x="7339" y="16245"/>
                      <a:pt x="7339" y="16879"/>
                    </a:cubicBezTo>
                    <a:cubicBezTo>
                      <a:pt x="7339" y="17746"/>
                      <a:pt x="8039" y="18447"/>
                      <a:pt x="8907" y="18447"/>
                    </a:cubicBezTo>
                    <a:lnTo>
                      <a:pt x="24217" y="18447"/>
                    </a:lnTo>
                    <a:cubicBezTo>
                      <a:pt x="25085" y="18447"/>
                      <a:pt x="25785" y="17746"/>
                      <a:pt x="25785" y="16879"/>
                    </a:cubicBezTo>
                    <a:cubicBezTo>
                      <a:pt x="25785" y="16179"/>
                      <a:pt x="25285" y="15545"/>
                      <a:pt x="24618" y="15345"/>
                    </a:cubicBezTo>
                    <a:cubicBezTo>
                      <a:pt x="28621" y="12710"/>
                      <a:pt x="31289" y="8240"/>
                      <a:pt x="31423" y="3169"/>
                    </a:cubicBezTo>
                    <a:lnTo>
                      <a:pt x="31556" y="3169"/>
                    </a:lnTo>
                    <a:cubicBezTo>
                      <a:pt x="32423" y="3169"/>
                      <a:pt x="33124" y="2436"/>
                      <a:pt x="33124" y="1568"/>
                    </a:cubicBezTo>
                    <a:cubicBezTo>
                      <a:pt x="33124" y="701"/>
                      <a:pt x="32423" y="0"/>
                      <a:pt x="31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634;p32"/>
              <p:cNvSpPr/>
              <p:nvPr/>
            </p:nvSpPr>
            <p:spPr>
              <a:xfrm flipH="1">
                <a:off x="5687517" y="4171420"/>
                <a:ext cx="553697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18447" extrusionOk="0">
                    <a:moveTo>
                      <a:pt x="7339" y="0"/>
                    </a:moveTo>
                    <a:cubicBezTo>
                      <a:pt x="8206" y="0"/>
                      <a:pt x="8907" y="701"/>
                      <a:pt x="8907" y="1568"/>
                    </a:cubicBezTo>
                    <a:cubicBezTo>
                      <a:pt x="8907" y="2436"/>
                      <a:pt x="8206" y="3169"/>
                      <a:pt x="7339" y="3169"/>
                    </a:cubicBezTo>
                    <a:lnTo>
                      <a:pt x="7205" y="3169"/>
                    </a:lnTo>
                    <a:cubicBezTo>
                      <a:pt x="7072" y="8240"/>
                      <a:pt x="4403" y="12710"/>
                      <a:pt x="401" y="15345"/>
                    </a:cubicBezTo>
                    <a:cubicBezTo>
                      <a:pt x="1068" y="15545"/>
                      <a:pt x="1568" y="16112"/>
                      <a:pt x="1568" y="16879"/>
                    </a:cubicBezTo>
                    <a:cubicBezTo>
                      <a:pt x="1568" y="17746"/>
                      <a:pt x="868" y="18447"/>
                      <a:pt x="0" y="18447"/>
                    </a:cubicBezTo>
                    <a:lnTo>
                      <a:pt x="7672" y="18447"/>
                    </a:lnTo>
                    <a:cubicBezTo>
                      <a:pt x="8540" y="18447"/>
                      <a:pt x="9240" y="17746"/>
                      <a:pt x="9240" y="16879"/>
                    </a:cubicBezTo>
                    <a:cubicBezTo>
                      <a:pt x="9240" y="16179"/>
                      <a:pt x="8740" y="15545"/>
                      <a:pt x="8073" y="15345"/>
                    </a:cubicBezTo>
                    <a:cubicBezTo>
                      <a:pt x="12076" y="12710"/>
                      <a:pt x="14744" y="8240"/>
                      <a:pt x="14878" y="3169"/>
                    </a:cubicBezTo>
                    <a:lnTo>
                      <a:pt x="15011" y="3169"/>
                    </a:lnTo>
                    <a:cubicBezTo>
                      <a:pt x="15878" y="3169"/>
                      <a:pt x="16579" y="2436"/>
                      <a:pt x="16579" y="1568"/>
                    </a:cubicBezTo>
                    <a:cubicBezTo>
                      <a:pt x="16579" y="701"/>
                      <a:pt x="15878" y="0"/>
                      <a:pt x="1501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635;p32"/>
            <p:cNvSpPr/>
            <p:nvPr/>
          </p:nvSpPr>
          <p:spPr>
            <a:xfrm>
              <a:off x="9203867" y="4965190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636;p32"/>
            <p:cNvSpPr/>
            <p:nvPr/>
          </p:nvSpPr>
          <p:spPr>
            <a:xfrm>
              <a:off x="8729109" y="4945453"/>
              <a:ext cx="128027" cy="97037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637;p32"/>
            <p:cNvSpPr/>
            <p:nvPr/>
          </p:nvSpPr>
          <p:spPr>
            <a:xfrm>
              <a:off x="9077695" y="5274786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C5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638;p32"/>
            <p:cNvSpPr/>
            <p:nvPr/>
          </p:nvSpPr>
          <p:spPr>
            <a:xfrm>
              <a:off x="9703965" y="3682179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639;p32"/>
            <p:cNvSpPr/>
            <p:nvPr/>
          </p:nvSpPr>
          <p:spPr>
            <a:xfrm>
              <a:off x="11065534" y="4201573"/>
              <a:ext cx="74218" cy="57562"/>
            </a:xfrm>
            <a:custGeom>
              <a:avLst/>
              <a:gdLst/>
              <a:ahLst/>
              <a:cxnLst/>
              <a:rect l="l" t="t" r="r" b="b"/>
              <a:pathLst>
                <a:path w="2669" h="2070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8ECB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640;p32"/>
            <p:cNvSpPr/>
            <p:nvPr/>
          </p:nvSpPr>
          <p:spPr>
            <a:xfrm>
              <a:off x="9791614" y="3260704"/>
              <a:ext cx="148437" cy="115958"/>
            </a:xfrm>
            <a:custGeom>
              <a:avLst/>
              <a:gdLst/>
              <a:ahLst/>
              <a:cxnLst/>
              <a:rect l="l" t="t" r="r" b="b"/>
              <a:pathLst>
                <a:path w="5338" h="4170" extrusionOk="0">
                  <a:moveTo>
                    <a:pt x="2669" y="0"/>
                  </a:moveTo>
                  <a:cubicBezTo>
                    <a:pt x="0" y="0"/>
                    <a:pt x="0" y="4170"/>
                    <a:pt x="2669" y="4170"/>
                  </a:cubicBezTo>
                  <a:cubicBezTo>
                    <a:pt x="5337" y="4170"/>
                    <a:pt x="5337" y="0"/>
                    <a:pt x="2669" y="0"/>
                  </a:cubicBezTo>
                  <a:close/>
                </a:path>
              </a:pathLst>
            </a:custGeom>
            <a:solidFill>
              <a:srgbClr val="83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35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4CC257B-7B6F-6E4B-8CA5-E25839EF4B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Macam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Metode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Pengikatan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Antibodi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18705F6-B2C3-B64C-9C99-CC02442C8313}"/>
              </a:ext>
            </a:extLst>
          </p:cNvPr>
          <p:cNvSpPr txBox="1">
            <a:spLocks/>
          </p:cNvSpPr>
          <p:nvPr/>
        </p:nvSpPr>
        <p:spPr>
          <a:xfrm>
            <a:off x="1772282" y="1999062"/>
            <a:ext cx="4448636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de-DE" sz="4000" dirty="0" smtClean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Direct</a:t>
            </a:r>
            <a:r>
              <a:rPr lang="en-US" altLang="de-DE" sz="3600" dirty="0" smtClean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 </a:t>
            </a:r>
            <a:endParaRPr lang="en-US" altLang="de-DE" sz="36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  <a:p>
            <a:pPr marL="0" indent="0" algn="r">
              <a:buNone/>
            </a:pPr>
            <a:r>
              <a:rPr lang="de-DE" dirty="0">
                <a:latin typeface="Roboto Light" pitchFamily="2" charset="0"/>
                <a:ea typeface="Roboto Light" pitchFamily="2" charset="0"/>
              </a:rPr>
              <a:t>Satu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antibodi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sekaligus mengikat target protein dan pewarna chromogen/enzim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penghasil cahaya/fluorescence</a:t>
            </a:r>
            <a:endParaRPr lang="en-US" sz="32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91" y="1999062"/>
            <a:ext cx="4144234" cy="37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7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4CC257B-7B6F-6E4B-8CA5-E25839EF4B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Macam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Metode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Pengikatan</a:t>
            </a:r>
            <a:r>
              <a:rPr lang="en-US" b="1" dirty="0" smtClean="0">
                <a:solidFill>
                  <a:srgbClr val="344E40"/>
                </a:solidFill>
                <a:latin typeface="Titillium Web" pitchFamily="2" charset="77"/>
              </a:rPr>
              <a:t> </a:t>
            </a:r>
            <a:r>
              <a:rPr lang="en-US" b="1" dirty="0" err="1" smtClean="0">
                <a:solidFill>
                  <a:srgbClr val="344E40"/>
                </a:solidFill>
                <a:latin typeface="Titillium Web" pitchFamily="2" charset="77"/>
              </a:rPr>
              <a:t>Antibodi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18705F6-B2C3-B64C-9C99-CC02442C8313}"/>
              </a:ext>
            </a:extLst>
          </p:cNvPr>
          <p:cNvSpPr txBox="1">
            <a:spLocks/>
          </p:cNvSpPr>
          <p:nvPr/>
        </p:nvSpPr>
        <p:spPr>
          <a:xfrm>
            <a:off x="1817251" y="1999062"/>
            <a:ext cx="4448636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de-DE" sz="4300" dirty="0" smtClean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Indirect </a:t>
            </a:r>
            <a:endParaRPr lang="en-US" altLang="de-DE" sz="43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  <a:p>
            <a:pPr marL="0" indent="0" algn="r">
              <a:buNone/>
            </a:pPr>
            <a:r>
              <a:rPr lang="de-DE" dirty="0">
                <a:latin typeface="Roboto Light" pitchFamily="2" charset="0"/>
                <a:ea typeface="Roboto Light" pitchFamily="2" charset="0"/>
              </a:rPr>
              <a:t>Menggunakan dua antibody yang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saling berikatan tangan</a:t>
            </a:r>
          </a:p>
          <a:p>
            <a:pPr marL="0" indent="0" algn="r">
              <a:buNone/>
            </a:pPr>
            <a:r>
              <a:rPr lang="de-DE" dirty="0" smtClean="0">
                <a:latin typeface="Roboto Light" pitchFamily="2" charset="0"/>
                <a:ea typeface="Roboto Light" pitchFamily="2" charset="0"/>
              </a:rPr>
              <a:t> </a:t>
            </a:r>
          </a:p>
          <a:p>
            <a:pPr marL="0" indent="0" algn="r">
              <a:buNone/>
            </a:pPr>
            <a:r>
              <a:rPr lang="de-DE" dirty="0">
                <a:latin typeface="Roboto Light" pitchFamily="2" charset="0"/>
                <a:ea typeface="Roboto Light" pitchFamily="2" charset="0"/>
              </a:rPr>
              <a:t>A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ntibody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satu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berikatan dengan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target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protein</a:t>
            </a:r>
          </a:p>
          <a:p>
            <a:pPr marL="0" indent="0" algn="r">
              <a:buNone/>
            </a:pPr>
            <a:r>
              <a:rPr lang="de-DE" dirty="0" smtClean="0">
                <a:latin typeface="Roboto Light" pitchFamily="2" charset="0"/>
                <a:ea typeface="Roboto Light" pitchFamily="2" charset="0"/>
              </a:rPr>
              <a:t> </a:t>
            </a:r>
            <a:endParaRPr lang="de-DE" dirty="0">
              <a:latin typeface="Roboto Light" pitchFamily="2" charset="0"/>
              <a:ea typeface="Roboto Light" pitchFamily="2" charset="0"/>
            </a:endParaRPr>
          </a:p>
          <a:p>
            <a:pPr marL="0" indent="0" algn="r">
              <a:buNone/>
            </a:pPr>
            <a:r>
              <a:rPr lang="de-DE" dirty="0" smtClean="0">
                <a:latin typeface="Roboto Light" pitchFamily="2" charset="0"/>
                <a:ea typeface="Roboto Light" pitchFamily="2" charset="0"/>
              </a:rPr>
              <a:t>Antibodi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yang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lain berikatan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dengan pewarna </a:t>
            </a:r>
            <a:r>
              <a:rPr lang="de-DE" dirty="0" smtClean="0">
                <a:latin typeface="Roboto Light" pitchFamily="2" charset="0"/>
                <a:ea typeface="Roboto Light" pitchFamily="2" charset="0"/>
              </a:rPr>
              <a:t>chromogen/enzim penghasil </a:t>
            </a:r>
            <a:r>
              <a:rPr lang="de-DE" dirty="0">
                <a:latin typeface="Roboto Light" pitchFamily="2" charset="0"/>
                <a:ea typeface="Roboto Light" pitchFamily="2" charset="0"/>
              </a:rPr>
              <a:t>cahaya/fluorescence</a:t>
            </a:r>
            <a:endParaRPr lang="en-US" sz="32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10" y="1999062"/>
            <a:ext cx="4159146" cy="38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3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;p4"/>
          <p:cNvSpPr txBox="1">
            <a:spLocks/>
          </p:cNvSpPr>
          <p:nvPr/>
        </p:nvSpPr>
        <p:spPr>
          <a:xfrm>
            <a:off x="1529144" y="4238554"/>
            <a:ext cx="9820174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pPr algn="r"/>
            <a:r>
              <a:rPr lang="en-US" sz="6000" dirty="0" smtClean="0">
                <a:solidFill>
                  <a:schemeClr val="bg1"/>
                </a:solidFill>
                <a:latin typeface="Titillium Web"/>
              </a:rPr>
              <a:t> BERBAGAI TEKNIK YANG MENGGUNAKAN PRINSIP VISUALISASI</a:t>
            </a:r>
            <a:endParaRPr lang="en-US" sz="6000" dirty="0">
              <a:solidFill>
                <a:schemeClr val="bg1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355914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68EF5EC-05DE-2A4A-954B-0FB9D9F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tillium Web" pitchFamily="2" charset="77"/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8377" cy="435133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Protein dirunning di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gel</a:t>
            </a:r>
          </a:p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itransfer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membrane</a:t>
            </a:r>
          </a:p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iberi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 pertama yang berikatan dengan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target</a:t>
            </a:r>
          </a:p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itambah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 kedua dengan pewarna, biasanya cahaya atau fluorescence</a:t>
            </a:r>
          </a:p>
        </p:txBody>
      </p:sp>
      <p:pic>
        <p:nvPicPr>
          <p:cNvPr id="1026" name="Picture 2" descr="https://www.cusabio.com/manage/images/Protocols_WB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61" y="1963738"/>
            <a:ext cx="5956383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69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ELISA</a:t>
            </a:r>
            <a:endParaRPr lang="id-ID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6954187" y="1448850"/>
            <a:ext cx="5401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rotein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dicoating di plate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ELISA</a:t>
            </a:r>
          </a:p>
          <a:p>
            <a:pPr algn="l"/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iikat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dengan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9764" y="2570813"/>
            <a:ext cx="11424342" cy="4287187"/>
          </a:xfrm>
          <a:prstGeom prst="roundRect">
            <a:avLst/>
          </a:prstGeom>
          <a:solidFill>
            <a:srgbClr val="A2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359764" y="2663610"/>
            <a:ext cx="11424341" cy="99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b="1" dirty="0" smtClean="0">
                <a:solidFill>
                  <a:srgbClr val="22514A"/>
                </a:solidFill>
                <a:latin typeface="Roboto Light" pitchFamily="2" charset="0"/>
                <a:ea typeface="Roboto Light" pitchFamily="2" charset="0"/>
              </a:rPr>
              <a:t>3 Macam ELISA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405986" y="3356910"/>
            <a:ext cx="3273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Direct ELISA</a:t>
            </a:r>
          </a:p>
          <a:p>
            <a:pPr marL="0" indent="0" algn="ctr">
              <a:buNone/>
            </a:pP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Protein dicoating di plate kemudian diikat dengan antibodi 1 yang sudah berikatan dengan pewarna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4071043" y="3356910"/>
            <a:ext cx="3766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Indirect ELISA</a:t>
            </a:r>
          </a:p>
          <a:p>
            <a:pPr marL="0" indent="0" algn="ctr">
              <a:buNone/>
            </a:pP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Protein dicoating di plate </a:t>
            </a: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kemudian diikat 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dengan </a:t>
            </a: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 1, kemudian diikuti 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antibody </a:t>
            </a: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kedua yang 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berikatan dengan pewarna</a:t>
            </a:r>
            <a:endParaRPr lang="de-DE" sz="1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 txBox="1">
            <a:spLocks/>
          </p:cNvSpPr>
          <p:nvPr/>
        </p:nvSpPr>
        <p:spPr>
          <a:xfrm>
            <a:off x="7920575" y="3319878"/>
            <a:ext cx="35826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BF7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Sandwich ELISA</a:t>
            </a:r>
          </a:p>
          <a:p>
            <a:pPr marL="0" indent="0" algn="ctr">
              <a:buNone/>
            </a:pP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 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dicoating diplate </a:t>
            </a: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untuk menangkap protein spesifik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kemudian </a:t>
            </a:r>
            <a:r>
              <a:rPr lang="de-DE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ditambahkan antibody </a:t>
            </a:r>
            <a:r>
              <a:rPr lang="de-DE" sz="1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yang mengikat pewarna</a:t>
            </a:r>
            <a:endParaRPr lang="de-DE" sz="1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61" y="5012172"/>
            <a:ext cx="1688132" cy="1531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320" y="4924955"/>
            <a:ext cx="1645549" cy="1531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84" y="5012173"/>
            <a:ext cx="1798223" cy="1531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7971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68EF5EC-05DE-2A4A-954B-0FB9D9F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Titillium Web" pitchFamily="2" charset="77"/>
              </a:rPr>
              <a:t>Mikroskop</a:t>
            </a:r>
            <a:r>
              <a:rPr lang="en-US" b="1" dirty="0" smtClean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tillium Web" pitchFamily="2" charset="77"/>
              </a:rPr>
              <a:t>Fluoresence</a:t>
            </a:r>
            <a:r>
              <a:rPr lang="en-US" b="1" dirty="0" smtClean="0">
                <a:solidFill>
                  <a:schemeClr val="bg1"/>
                </a:solidFill>
                <a:latin typeface="Titillium Web" pitchFamily="2" charset="77"/>
              </a:rPr>
              <a:t> &amp; </a:t>
            </a:r>
            <a:br>
              <a:rPr lang="en-US" b="1" dirty="0" smtClean="0">
                <a:solidFill>
                  <a:schemeClr val="bg1"/>
                </a:solidFill>
                <a:latin typeface="Titillium Web" pitchFamily="2" charset="77"/>
              </a:rPr>
            </a:br>
            <a:r>
              <a:rPr lang="en-US" i="1" dirty="0" smtClean="0">
                <a:solidFill>
                  <a:schemeClr val="bg1"/>
                </a:solidFill>
                <a:latin typeface="Titillium Web" pitchFamily="2" charset="77"/>
              </a:rPr>
              <a:t>Confocal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D799809-7217-574A-BBC9-76530847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1235" cy="435133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Mikroskop yang dibantu pewarnaan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fluorescence</a:t>
            </a:r>
            <a:endParaRPr lang="de-DE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Prinsip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eksitasi  : cahaya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laser yang dikeluarkan mesin </a:t>
            </a:r>
            <a:r>
              <a:rPr lang="en-US" sz="2400" dirty="0">
                <a:solidFill>
                  <a:schemeClr val="bg1"/>
                </a:solidFill>
                <a:ea typeface="Roboto Medium" panose="020B0604020202020204" charset="0"/>
              </a:rPr>
              <a:t>→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eksitasi pewarna fluorophore </a:t>
            </a:r>
            <a:r>
              <a:rPr lang="en-US" sz="2400" dirty="0">
                <a:solidFill>
                  <a:schemeClr val="bg1"/>
                </a:solidFill>
                <a:ea typeface="Roboto Medium" panose="020B0604020202020204" charset="0"/>
              </a:rPr>
              <a:t>→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Emisi Fluorophore ditangkap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mesin</a:t>
            </a:r>
            <a:endParaRPr lang="de-DE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Bersifat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Kualitatif </a:t>
            </a:r>
            <a:r>
              <a:rPr lang="en-US" sz="2400" dirty="0">
                <a:solidFill>
                  <a:schemeClr val="bg1"/>
                </a:solidFill>
                <a:ea typeface="Roboto Medium" panose="020B0604020202020204" charset="0"/>
              </a:rPr>
              <a:t>→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bisa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dikonversi </a:t>
            </a:r>
            <a:r>
              <a:rPr lang="de-DE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dengan </a:t>
            </a:r>
            <a:r>
              <a:rPr lang="de-DE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software ke kuantitatif atau semikuantitatif</a:t>
            </a:r>
          </a:p>
        </p:txBody>
      </p:sp>
      <p:pic>
        <p:nvPicPr>
          <p:cNvPr id="2050" name="Picture 2" descr="https://microbenotes.com/wp-content/uploads/2018/10/Fluorescence-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29" y="1552561"/>
            <a:ext cx="4972414" cy="26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cro.magnet.fsu.edu/primer/techniques/fluorescence/gallery/cells/ptk2/images/ptk2exlarg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4" y="4484640"/>
            <a:ext cx="2769655" cy="20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uorescence microscopy images of (a) untreated MCF-7 cell line, and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68634"/>
            <a:ext cx="2891759" cy="20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28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292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 Light</vt:lpstr>
      <vt:lpstr>Roboto Medium</vt:lpstr>
      <vt:lpstr>Titillium Web</vt:lpstr>
      <vt:lpstr>Office Theme</vt:lpstr>
      <vt:lpstr>MK Bioengineering  Bioimaging &amp; Biomedical Optics</vt:lpstr>
      <vt:lpstr>PowerPoint Presentation</vt:lpstr>
      <vt:lpstr>Prinsip Visualisasi dalam Bioimaging dan Biomedical Optic</vt:lpstr>
      <vt:lpstr>PowerPoint Presentation</vt:lpstr>
      <vt:lpstr>PowerPoint Presentation</vt:lpstr>
      <vt:lpstr>PowerPoint Presentation</vt:lpstr>
      <vt:lpstr>Western Blot</vt:lpstr>
      <vt:lpstr>ELISA</vt:lpstr>
      <vt:lpstr>Mikroskop Fluoresence &amp;  Confocal</vt:lpstr>
      <vt:lpstr>Flow Cytometry</vt:lpstr>
      <vt:lpstr>PowerPoint Presentation</vt:lpstr>
      <vt:lpstr> 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K1  Biologi Molekuler Sel</dc:title>
  <dc:creator>Marthin Anggia Sirait</dc:creator>
  <cp:lastModifiedBy>Kania</cp:lastModifiedBy>
  <cp:revision>51</cp:revision>
  <dcterms:created xsi:type="dcterms:W3CDTF">2020-09-06T13:38:35Z</dcterms:created>
  <dcterms:modified xsi:type="dcterms:W3CDTF">2020-09-20T01:34:59Z</dcterms:modified>
</cp:coreProperties>
</file>