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1" r:id="rId3"/>
    <p:sldId id="266" r:id="rId4"/>
    <p:sldId id="268" r:id="rId5"/>
    <p:sldId id="269" r:id="rId6"/>
    <p:sldId id="271" r:id="rId7"/>
    <p:sldId id="273" r:id="rId8"/>
    <p:sldId id="274" r:id="rId9"/>
    <p:sldId id="275" r:id="rId10"/>
    <p:sldId id="27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1E135-2A83-41FF-8C6F-027F7F2AB57C}" type="presOf" srcId="{3E3B07A3-7194-4323-97E4-FA01BB16F89E}" destId="{3E6DB9B2-5929-4DCD-A4E3-0729DE344D32}" srcOrd="0" destOrd="0" presId="urn:microsoft.com/office/officeart/2005/8/layout/vList5"/>
    <dgm:cxn modelId="{ED95EE53-E258-48D2-AE6D-F47B9F772FD9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1C4E830-0582-4FCD-BC53-424788B410BA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94DB4E6-579F-4098-B2E3-2C9390C07B3B}" type="presOf" srcId="{6E6ED3DC-EF2F-4932-B409-D2910DC7F941}" destId="{34377E5E-F1FD-46B0-B2AF-F0D7C84D5A56}" srcOrd="0" destOrd="0" presId="urn:microsoft.com/office/officeart/2005/8/layout/vList5"/>
    <dgm:cxn modelId="{990EF375-00BF-426F-BA5C-59BF297BAB3E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1D5694B-A776-4580-A231-30D29C4A42F8}" type="presOf" srcId="{9BA32040-0DE3-4AD2-B6EB-1C7A76CBB411}" destId="{C32B95E3-D776-4138-A054-ACE0069A785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5230FEC5-C879-4F26-9C51-67FABABA051E}" type="presOf" srcId="{65AC6880-B174-46C3-86BC-C9A25E12283B}" destId="{0CA7C948-4AE6-4A0E-8C4E-6EA1FD1095B1}" srcOrd="0" destOrd="0" presId="urn:microsoft.com/office/officeart/2005/8/layout/vList5"/>
    <dgm:cxn modelId="{3CCCE3FB-3BFD-4B79-A22F-DA73D657D434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DEFDA24-6DF5-47AF-9942-FD3702808D0E}" type="presOf" srcId="{4B3C4F58-B56A-435C-9F2B-3251927E60BC}" destId="{ACDB5D70-7F4E-4E51-A844-87AB597A0F7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4B767B91-9972-47D1-92CE-D63D2CDE65FB}" type="presOf" srcId="{7DA31674-2577-416C-8B87-5E390D8F516B}" destId="{E88F25B0-9CA7-4AEB-A5AB-1874B38EDDC6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9CEB95A2-864D-4C3E-98FA-8A196A8A4C1F}" type="presOf" srcId="{D1CC31A9-809B-4E85-9DF8-402DD459CBC8}" destId="{37A0ECB6-5D81-4B0D-9BCA-90A8A52E6A8A}" srcOrd="0" destOrd="0" presId="urn:microsoft.com/office/officeart/2005/8/layout/vList5"/>
    <dgm:cxn modelId="{8132E038-52AD-42A5-B018-3E888622F909}" type="presOf" srcId="{A97324D4-9B99-4C7D-B3DF-80AF741EFC4A}" destId="{41F2985F-06DA-4C1D-843C-BDA1E372A194}" srcOrd="0" destOrd="0" presId="urn:microsoft.com/office/officeart/2005/8/layout/vList5"/>
    <dgm:cxn modelId="{D6ED32CB-726A-4CE3-BC5F-D9B14D27AB06}" type="presOf" srcId="{19CC8CE8-1040-41E9-8F08-67BE7F791BC5}" destId="{BA089AD1-FD51-44EF-A9C9-E4555A5DF0BA}" srcOrd="0" destOrd="0" presId="urn:microsoft.com/office/officeart/2005/8/layout/vList5"/>
    <dgm:cxn modelId="{AE3A10C3-3A8D-49EB-831E-D0E1F81E2944}" type="presParOf" srcId="{587569C8-54FC-48A7-B1FD-B192ADFA24B3}" destId="{F14D1870-7709-45E4-8069-FE2A260A5C90}" srcOrd="0" destOrd="0" presId="urn:microsoft.com/office/officeart/2005/8/layout/vList5"/>
    <dgm:cxn modelId="{8E4B77EF-D50F-4460-920B-13C7012FBC3D}" type="presParOf" srcId="{F14D1870-7709-45E4-8069-FE2A260A5C90}" destId="{0CA7C948-4AE6-4A0E-8C4E-6EA1FD1095B1}" srcOrd="0" destOrd="0" presId="urn:microsoft.com/office/officeart/2005/8/layout/vList5"/>
    <dgm:cxn modelId="{825834DB-0873-42A0-85E0-2C487C836090}" type="presParOf" srcId="{F14D1870-7709-45E4-8069-FE2A260A5C90}" destId="{ACDB5D70-7F4E-4E51-A844-87AB597A0F77}" srcOrd="1" destOrd="0" presId="urn:microsoft.com/office/officeart/2005/8/layout/vList5"/>
    <dgm:cxn modelId="{8405860D-CB8C-465A-A7E6-6F49F6174056}" type="presParOf" srcId="{587569C8-54FC-48A7-B1FD-B192ADFA24B3}" destId="{DF0F342A-2D98-49EB-B01E-2D793AC4E51D}" srcOrd="1" destOrd="0" presId="urn:microsoft.com/office/officeart/2005/8/layout/vList5"/>
    <dgm:cxn modelId="{7607F00A-7FAB-4536-B747-F1471EC39DD1}" type="presParOf" srcId="{587569C8-54FC-48A7-B1FD-B192ADFA24B3}" destId="{ED72023A-9675-4D4C-BB8C-D931A9754E7F}" srcOrd="2" destOrd="0" presId="urn:microsoft.com/office/officeart/2005/8/layout/vList5"/>
    <dgm:cxn modelId="{6219F7EB-AECA-4AEA-8135-926DF8CB1699}" type="presParOf" srcId="{ED72023A-9675-4D4C-BB8C-D931A9754E7F}" destId="{83071D6C-3261-4DB0-B44C-35C0FA83A203}" srcOrd="0" destOrd="0" presId="urn:microsoft.com/office/officeart/2005/8/layout/vList5"/>
    <dgm:cxn modelId="{53DA316B-BB60-4991-A7A9-92170ED1E1F9}" type="presParOf" srcId="{ED72023A-9675-4D4C-BB8C-D931A9754E7F}" destId="{C32B95E3-D776-4138-A054-ACE0069A7851}" srcOrd="1" destOrd="0" presId="urn:microsoft.com/office/officeart/2005/8/layout/vList5"/>
    <dgm:cxn modelId="{71207BB9-6455-4682-8017-1B7FED7AFA1B}" type="presParOf" srcId="{587569C8-54FC-48A7-B1FD-B192ADFA24B3}" destId="{2A9B02BF-BC8B-4281-80D7-7A0634D30948}" srcOrd="3" destOrd="0" presId="urn:microsoft.com/office/officeart/2005/8/layout/vList5"/>
    <dgm:cxn modelId="{3B9C2074-0758-40ED-B8CE-6ECFD61D2F62}" type="presParOf" srcId="{587569C8-54FC-48A7-B1FD-B192ADFA24B3}" destId="{B69F19AE-B49C-4EB2-9719-0A4D2B0D25D2}" srcOrd="4" destOrd="0" presId="urn:microsoft.com/office/officeart/2005/8/layout/vList5"/>
    <dgm:cxn modelId="{D6141375-C378-4AF6-9F78-A56CDCB34073}" type="presParOf" srcId="{B69F19AE-B49C-4EB2-9719-0A4D2B0D25D2}" destId="{41F2985F-06DA-4C1D-843C-BDA1E372A194}" srcOrd="0" destOrd="0" presId="urn:microsoft.com/office/officeart/2005/8/layout/vList5"/>
    <dgm:cxn modelId="{0B821884-2D6F-4727-B968-C57C89652064}" type="presParOf" srcId="{B69F19AE-B49C-4EB2-9719-0A4D2B0D25D2}" destId="{BA089AD1-FD51-44EF-A9C9-E4555A5DF0BA}" srcOrd="1" destOrd="0" presId="urn:microsoft.com/office/officeart/2005/8/layout/vList5"/>
    <dgm:cxn modelId="{5216ECB4-76D2-4986-89BD-B77523631130}" type="presParOf" srcId="{587569C8-54FC-48A7-B1FD-B192ADFA24B3}" destId="{F1E32D24-D5F4-43FD-8C8E-44590107C4DE}" srcOrd="5" destOrd="0" presId="urn:microsoft.com/office/officeart/2005/8/layout/vList5"/>
    <dgm:cxn modelId="{576378F0-6A37-441B-B3A6-0D4B52AFE841}" type="presParOf" srcId="{587569C8-54FC-48A7-B1FD-B192ADFA24B3}" destId="{79638ECC-ABBD-41B6-9E7E-164904585CB2}" srcOrd="6" destOrd="0" presId="urn:microsoft.com/office/officeart/2005/8/layout/vList5"/>
    <dgm:cxn modelId="{8EA643E6-6B71-4395-8C05-8E1BA8C82194}" type="presParOf" srcId="{79638ECC-ABBD-41B6-9E7E-164904585CB2}" destId="{4B43496D-7723-4303-A141-E27633D214E7}" srcOrd="0" destOrd="0" presId="urn:microsoft.com/office/officeart/2005/8/layout/vList5"/>
    <dgm:cxn modelId="{6230D27E-4702-4B63-9559-A80465FD64DD}" type="presParOf" srcId="{79638ECC-ABBD-41B6-9E7E-164904585CB2}" destId="{B6980840-7B2F-4D20-8568-DBE96DDF4E6D}" srcOrd="1" destOrd="0" presId="urn:microsoft.com/office/officeart/2005/8/layout/vList5"/>
    <dgm:cxn modelId="{4A1B3DCD-FB1A-49D3-AA68-6B1F80BD3328}" type="presParOf" srcId="{587569C8-54FC-48A7-B1FD-B192ADFA24B3}" destId="{F5454932-5A68-4191-A04C-5A7478DFFE9B}" srcOrd="7" destOrd="0" presId="urn:microsoft.com/office/officeart/2005/8/layout/vList5"/>
    <dgm:cxn modelId="{05B5970A-C77B-42E2-944D-57A6CD2B1152}" type="presParOf" srcId="{587569C8-54FC-48A7-B1FD-B192ADFA24B3}" destId="{CEA831C4-942F-4912-9C56-39F78AE5B07E}" srcOrd="8" destOrd="0" presId="urn:microsoft.com/office/officeart/2005/8/layout/vList5"/>
    <dgm:cxn modelId="{948D3BA4-8A92-477B-A843-2387EDC0E7BE}" type="presParOf" srcId="{CEA831C4-942F-4912-9C56-39F78AE5B07E}" destId="{E88F25B0-9CA7-4AEB-A5AB-1874B38EDDC6}" srcOrd="0" destOrd="0" presId="urn:microsoft.com/office/officeart/2005/8/layout/vList5"/>
    <dgm:cxn modelId="{B095DB0A-450E-47C5-B2C9-977D7009E146}" type="presParOf" srcId="{CEA831C4-942F-4912-9C56-39F78AE5B07E}" destId="{34377E5E-F1FD-46B0-B2AF-F0D7C84D5A56}" srcOrd="1" destOrd="0" presId="urn:microsoft.com/office/officeart/2005/8/layout/vList5"/>
    <dgm:cxn modelId="{1FB85A02-24B0-45A8-B753-87931B85C6D8}" type="presParOf" srcId="{587569C8-54FC-48A7-B1FD-B192ADFA24B3}" destId="{D8AF36D9-28AE-42DD-9152-759F3D9E3498}" srcOrd="9" destOrd="0" presId="urn:microsoft.com/office/officeart/2005/8/layout/vList5"/>
    <dgm:cxn modelId="{D144A454-312A-4040-9FFC-C515295A88BE}" type="presParOf" srcId="{587569C8-54FC-48A7-B1FD-B192ADFA24B3}" destId="{FAF0CE69-BF39-4FD3-8E4B-F3F57A122172}" srcOrd="10" destOrd="0" presId="urn:microsoft.com/office/officeart/2005/8/layout/vList5"/>
    <dgm:cxn modelId="{B2B36E27-E3ED-4BBB-B650-D025159BDB9E}" type="presParOf" srcId="{FAF0CE69-BF39-4FD3-8E4B-F3F57A122172}" destId="{37A0ECB6-5D81-4B0D-9BCA-90A8A52E6A8A}" srcOrd="0" destOrd="0" presId="urn:microsoft.com/office/officeart/2005/8/layout/vList5"/>
    <dgm:cxn modelId="{D31198BE-7ACB-4841-8334-BF91A203812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436B81-F4E1-4F04-BD2C-28902DCF7DFD}" type="presOf" srcId="{9BA32040-0DE3-4AD2-B6EB-1C7A76CBB411}" destId="{C32B95E3-D776-4138-A054-ACE0069A7851}" srcOrd="0" destOrd="0" presId="urn:microsoft.com/office/officeart/2005/8/layout/vList5"/>
    <dgm:cxn modelId="{A9F26346-90A3-4E03-BED8-5F581F7C2B58}" type="presOf" srcId="{D1CC31A9-809B-4E85-9DF8-402DD459CBC8}" destId="{37A0ECB6-5D81-4B0D-9BCA-90A8A52E6A8A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25044E2D-1F61-4F1B-A264-D3FF79259B2B}" type="presOf" srcId="{65AC6880-B174-46C3-86BC-C9A25E12283B}" destId="{0CA7C948-4AE6-4A0E-8C4E-6EA1FD1095B1}" srcOrd="0" destOrd="0" presId="urn:microsoft.com/office/officeart/2005/8/layout/vList5"/>
    <dgm:cxn modelId="{7CAA5825-3411-4088-97DE-DCE93860FF0B}" type="presOf" srcId="{95ECB323-489A-4EB7-932F-3E9D7C2C196A}" destId="{83071D6C-3261-4DB0-B44C-35C0FA83A203}" srcOrd="0" destOrd="0" presId="urn:microsoft.com/office/officeart/2005/8/layout/vList5"/>
    <dgm:cxn modelId="{7EA80981-9824-4028-85E3-9A7AA956F4A9}" type="presOf" srcId="{A455CDF9-35DE-418D-A7EC-D4D7495F37E4}" destId="{587569C8-54FC-48A7-B1FD-B192ADFA24B3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D213A005-5726-4C2B-BB7B-A7E8E5C693D5}" type="presOf" srcId="{6E6ED3DC-EF2F-4932-B409-D2910DC7F941}" destId="{34377E5E-F1FD-46B0-B2AF-F0D7C84D5A56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45637A00-5F6A-4AD9-9D3C-302C716B405E}" type="presOf" srcId="{0FF6D450-B006-4620-85C4-099C24D27103}" destId="{B6980840-7B2F-4D20-8568-DBE96DDF4E6D}" srcOrd="0" destOrd="0" presId="urn:microsoft.com/office/officeart/2005/8/layout/vList5"/>
    <dgm:cxn modelId="{945CE89B-349C-4B45-8158-990C3A75867A}" type="presOf" srcId="{A97324D4-9B99-4C7D-B3DF-80AF741EFC4A}" destId="{41F2985F-06DA-4C1D-843C-BDA1E372A194}" srcOrd="0" destOrd="0" presId="urn:microsoft.com/office/officeart/2005/8/layout/vList5"/>
    <dgm:cxn modelId="{7F9B74D1-CB1A-4E0F-BAAE-DC5809C2B768}" type="presOf" srcId="{3E3B07A3-7194-4323-97E4-FA01BB16F89E}" destId="{3E6DB9B2-5929-4DCD-A4E3-0729DE344D32}" srcOrd="0" destOrd="0" presId="urn:microsoft.com/office/officeart/2005/8/layout/vList5"/>
    <dgm:cxn modelId="{0F493A05-D1DF-4FE6-B5C7-91FAA81A71A9}" type="presOf" srcId="{7DA31674-2577-416C-8B87-5E390D8F516B}" destId="{E88F25B0-9CA7-4AEB-A5AB-1874B38EDDC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A6CC9F08-CB4F-4490-B7AD-7621FE4B00EA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89E2671-2414-4458-BBBF-850FAAEF707F}" type="presOf" srcId="{4B3C4F58-B56A-435C-9F2B-3251927E60BC}" destId="{ACDB5D70-7F4E-4E51-A844-87AB597A0F77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76CB64A9-F72A-4EE3-BF03-27C3B24A7A60}" type="presOf" srcId="{19CC8CE8-1040-41E9-8F08-67BE7F791BC5}" destId="{BA089AD1-FD51-44EF-A9C9-E4555A5DF0BA}" srcOrd="0" destOrd="0" presId="urn:microsoft.com/office/officeart/2005/8/layout/vList5"/>
    <dgm:cxn modelId="{36088264-26A5-4F8F-8DDD-AC7BBCE567B1}" type="presParOf" srcId="{587569C8-54FC-48A7-B1FD-B192ADFA24B3}" destId="{F14D1870-7709-45E4-8069-FE2A260A5C90}" srcOrd="0" destOrd="0" presId="urn:microsoft.com/office/officeart/2005/8/layout/vList5"/>
    <dgm:cxn modelId="{400C17BD-65EA-487C-B17C-6E2AB4B9CFEF}" type="presParOf" srcId="{F14D1870-7709-45E4-8069-FE2A260A5C90}" destId="{0CA7C948-4AE6-4A0E-8C4E-6EA1FD1095B1}" srcOrd="0" destOrd="0" presId="urn:microsoft.com/office/officeart/2005/8/layout/vList5"/>
    <dgm:cxn modelId="{A3C836F1-5BBF-4D77-A505-057844BE7808}" type="presParOf" srcId="{F14D1870-7709-45E4-8069-FE2A260A5C90}" destId="{ACDB5D70-7F4E-4E51-A844-87AB597A0F77}" srcOrd="1" destOrd="0" presId="urn:microsoft.com/office/officeart/2005/8/layout/vList5"/>
    <dgm:cxn modelId="{736B2892-E839-405A-988D-128ECD38E5DD}" type="presParOf" srcId="{587569C8-54FC-48A7-B1FD-B192ADFA24B3}" destId="{DF0F342A-2D98-49EB-B01E-2D793AC4E51D}" srcOrd="1" destOrd="0" presId="urn:microsoft.com/office/officeart/2005/8/layout/vList5"/>
    <dgm:cxn modelId="{CCEE7B27-76DB-450F-B30F-5C20F549A153}" type="presParOf" srcId="{587569C8-54FC-48A7-B1FD-B192ADFA24B3}" destId="{ED72023A-9675-4D4C-BB8C-D931A9754E7F}" srcOrd="2" destOrd="0" presId="urn:microsoft.com/office/officeart/2005/8/layout/vList5"/>
    <dgm:cxn modelId="{039A9CB7-CCBA-42B4-8B5C-AE74D03CEAC9}" type="presParOf" srcId="{ED72023A-9675-4D4C-BB8C-D931A9754E7F}" destId="{83071D6C-3261-4DB0-B44C-35C0FA83A203}" srcOrd="0" destOrd="0" presId="urn:microsoft.com/office/officeart/2005/8/layout/vList5"/>
    <dgm:cxn modelId="{286B58FE-42C9-4DA9-8AC5-70F5944AB0A2}" type="presParOf" srcId="{ED72023A-9675-4D4C-BB8C-D931A9754E7F}" destId="{C32B95E3-D776-4138-A054-ACE0069A7851}" srcOrd="1" destOrd="0" presId="urn:microsoft.com/office/officeart/2005/8/layout/vList5"/>
    <dgm:cxn modelId="{CE9ED9B2-A9F3-4E4E-9B15-19A471523948}" type="presParOf" srcId="{587569C8-54FC-48A7-B1FD-B192ADFA24B3}" destId="{2A9B02BF-BC8B-4281-80D7-7A0634D30948}" srcOrd="3" destOrd="0" presId="urn:microsoft.com/office/officeart/2005/8/layout/vList5"/>
    <dgm:cxn modelId="{417F958A-962B-46BB-88E0-FD090F191D4D}" type="presParOf" srcId="{587569C8-54FC-48A7-B1FD-B192ADFA24B3}" destId="{B69F19AE-B49C-4EB2-9719-0A4D2B0D25D2}" srcOrd="4" destOrd="0" presId="urn:microsoft.com/office/officeart/2005/8/layout/vList5"/>
    <dgm:cxn modelId="{9B8F0537-7399-4417-AAD2-4C0C4A86C94C}" type="presParOf" srcId="{B69F19AE-B49C-4EB2-9719-0A4D2B0D25D2}" destId="{41F2985F-06DA-4C1D-843C-BDA1E372A194}" srcOrd="0" destOrd="0" presId="urn:microsoft.com/office/officeart/2005/8/layout/vList5"/>
    <dgm:cxn modelId="{CC3AAA1D-9ABF-4DF1-BADF-25A5E23BA9A9}" type="presParOf" srcId="{B69F19AE-B49C-4EB2-9719-0A4D2B0D25D2}" destId="{BA089AD1-FD51-44EF-A9C9-E4555A5DF0BA}" srcOrd="1" destOrd="0" presId="urn:microsoft.com/office/officeart/2005/8/layout/vList5"/>
    <dgm:cxn modelId="{79277498-F3F7-4B9E-BA21-7622FC4EFD0E}" type="presParOf" srcId="{587569C8-54FC-48A7-B1FD-B192ADFA24B3}" destId="{F1E32D24-D5F4-43FD-8C8E-44590107C4DE}" srcOrd="5" destOrd="0" presId="urn:microsoft.com/office/officeart/2005/8/layout/vList5"/>
    <dgm:cxn modelId="{7CBE943A-3DFF-4597-B42C-1719DF9DCAE8}" type="presParOf" srcId="{587569C8-54FC-48A7-B1FD-B192ADFA24B3}" destId="{79638ECC-ABBD-41B6-9E7E-164904585CB2}" srcOrd="6" destOrd="0" presId="urn:microsoft.com/office/officeart/2005/8/layout/vList5"/>
    <dgm:cxn modelId="{9F11236C-A668-4D2E-99A6-B35E8017CFB4}" type="presParOf" srcId="{79638ECC-ABBD-41B6-9E7E-164904585CB2}" destId="{4B43496D-7723-4303-A141-E27633D214E7}" srcOrd="0" destOrd="0" presId="urn:microsoft.com/office/officeart/2005/8/layout/vList5"/>
    <dgm:cxn modelId="{5E15DDE3-5DC3-4326-8B0B-73A312D372ED}" type="presParOf" srcId="{79638ECC-ABBD-41B6-9E7E-164904585CB2}" destId="{B6980840-7B2F-4D20-8568-DBE96DDF4E6D}" srcOrd="1" destOrd="0" presId="urn:microsoft.com/office/officeart/2005/8/layout/vList5"/>
    <dgm:cxn modelId="{98F0ADC0-02FA-49BA-8083-C5C3125C1C82}" type="presParOf" srcId="{587569C8-54FC-48A7-B1FD-B192ADFA24B3}" destId="{F5454932-5A68-4191-A04C-5A7478DFFE9B}" srcOrd="7" destOrd="0" presId="urn:microsoft.com/office/officeart/2005/8/layout/vList5"/>
    <dgm:cxn modelId="{93766BAF-0EC3-4CE2-887E-09CCD0B89FBD}" type="presParOf" srcId="{587569C8-54FC-48A7-B1FD-B192ADFA24B3}" destId="{CEA831C4-942F-4912-9C56-39F78AE5B07E}" srcOrd="8" destOrd="0" presId="urn:microsoft.com/office/officeart/2005/8/layout/vList5"/>
    <dgm:cxn modelId="{8393C0FD-6E84-4E5C-BE61-3E8DCE93D30C}" type="presParOf" srcId="{CEA831C4-942F-4912-9C56-39F78AE5B07E}" destId="{E88F25B0-9CA7-4AEB-A5AB-1874B38EDDC6}" srcOrd="0" destOrd="0" presId="urn:microsoft.com/office/officeart/2005/8/layout/vList5"/>
    <dgm:cxn modelId="{090B7C9E-33D4-4E8A-9CC9-7DA6301F10CA}" type="presParOf" srcId="{CEA831C4-942F-4912-9C56-39F78AE5B07E}" destId="{34377E5E-F1FD-46B0-B2AF-F0D7C84D5A56}" srcOrd="1" destOrd="0" presId="urn:microsoft.com/office/officeart/2005/8/layout/vList5"/>
    <dgm:cxn modelId="{3182B1E9-1B89-4463-B9D7-604829D33BB9}" type="presParOf" srcId="{587569C8-54FC-48A7-B1FD-B192ADFA24B3}" destId="{D8AF36D9-28AE-42DD-9152-759F3D9E3498}" srcOrd="9" destOrd="0" presId="urn:microsoft.com/office/officeart/2005/8/layout/vList5"/>
    <dgm:cxn modelId="{1B2C5573-4EE9-4A93-B4F0-E27DD8EB67E8}" type="presParOf" srcId="{587569C8-54FC-48A7-B1FD-B192ADFA24B3}" destId="{FAF0CE69-BF39-4FD3-8E4B-F3F57A122172}" srcOrd="10" destOrd="0" presId="urn:microsoft.com/office/officeart/2005/8/layout/vList5"/>
    <dgm:cxn modelId="{2FAD3918-D18A-4CC0-AFAB-D9D23C77DC45}" type="presParOf" srcId="{FAF0CE69-BF39-4FD3-8E4B-F3F57A122172}" destId="{37A0ECB6-5D81-4B0D-9BCA-90A8A52E6A8A}" srcOrd="0" destOrd="0" presId="urn:microsoft.com/office/officeart/2005/8/layout/vList5"/>
    <dgm:cxn modelId="{E69A0377-F4F2-46CA-984C-3B09550ABE92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DD00C-3651-423A-B83A-346C9D441131}" type="presOf" srcId="{19CC8CE8-1040-41E9-8F08-67BE7F791BC5}" destId="{BA089AD1-FD51-44EF-A9C9-E4555A5DF0BA}" srcOrd="0" destOrd="0" presId="urn:microsoft.com/office/officeart/2005/8/layout/vList5"/>
    <dgm:cxn modelId="{CA2290A7-4DC2-444B-BA6D-821DF1C34F70}" type="presOf" srcId="{95ECB323-489A-4EB7-932F-3E9D7C2C196A}" destId="{83071D6C-3261-4DB0-B44C-35C0FA83A203}" srcOrd="0" destOrd="0" presId="urn:microsoft.com/office/officeart/2005/8/layout/vList5"/>
    <dgm:cxn modelId="{473DCF0E-7D54-42E9-84F1-3C7F7E326640}" type="presOf" srcId="{7DA31674-2577-416C-8B87-5E390D8F516B}" destId="{E88F25B0-9CA7-4AEB-A5AB-1874B38EDDC6}" srcOrd="0" destOrd="0" presId="urn:microsoft.com/office/officeart/2005/8/layout/vList5"/>
    <dgm:cxn modelId="{01822A67-0343-40FA-8F91-E68FA4EB9E34}" type="presOf" srcId="{6E6ED3DC-EF2F-4932-B409-D2910DC7F941}" destId="{34377E5E-F1FD-46B0-B2AF-F0D7C84D5A56}" srcOrd="0" destOrd="0" presId="urn:microsoft.com/office/officeart/2005/8/layout/vList5"/>
    <dgm:cxn modelId="{3068090D-8E92-48D9-8572-171C0D1F8001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5E06052-0993-4110-9CC0-ACA2A3AFBE15}" type="presOf" srcId="{0FF6D450-B006-4620-85C4-099C24D27103}" destId="{B6980840-7B2F-4D20-8568-DBE96DDF4E6D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FB52E78F-7978-4E78-9094-CE4606B1744D}" type="presOf" srcId="{D1CC31A9-809B-4E85-9DF8-402DD459CBC8}" destId="{37A0ECB6-5D81-4B0D-9BCA-90A8A52E6A8A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F2B24F9-3512-426C-8540-C858C5241E00}" type="presOf" srcId="{3E3B07A3-7194-4323-97E4-FA01BB16F89E}" destId="{3E6DB9B2-5929-4DCD-A4E3-0729DE344D32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3DFCBDBD-BA62-46A6-A367-EFE060C6A147}" type="presOf" srcId="{4B3C4F58-B56A-435C-9F2B-3251927E60BC}" destId="{ACDB5D70-7F4E-4E51-A844-87AB597A0F77}" srcOrd="0" destOrd="0" presId="urn:microsoft.com/office/officeart/2005/8/layout/vList5"/>
    <dgm:cxn modelId="{3D8A3089-8FAD-4C61-B161-F523573D5875}" type="presOf" srcId="{65AC6880-B174-46C3-86BC-C9A25E12283B}" destId="{0CA7C948-4AE6-4A0E-8C4E-6EA1FD1095B1}" srcOrd="0" destOrd="0" presId="urn:microsoft.com/office/officeart/2005/8/layout/vList5"/>
    <dgm:cxn modelId="{AB03F0B2-26F2-47AD-AB53-0D3DED2800C2}" type="presOf" srcId="{101B7685-BAE3-425F-9F54-A1F98BA881E8}" destId="{4B43496D-7723-4303-A141-E27633D214E7}" srcOrd="0" destOrd="0" presId="urn:microsoft.com/office/officeart/2005/8/layout/vList5"/>
    <dgm:cxn modelId="{BEA02A16-066A-4103-AD7C-5F7A475F9FC3}" type="presOf" srcId="{9BA32040-0DE3-4AD2-B6EB-1C7A76CBB411}" destId="{C32B95E3-D776-4138-A054-ACE0069A785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E9E6E50-857D-4355-9358-A8B0B7FB20A2}" type="presOf" srcId="{A97324D4-9B99-4C7D-B3DF-80AF741EFC4A}" destId="{41F2985F-06DA-4C1D-843C-BDA1E372A194}" srcOrd="0" destOrd="0" presId="urn:microsoft.com/office/officeart/2005/8/layout/vList5"/>
    <dgm:cxn modelId="{4D3D4A92-33AF-4E5C-906E-16AE93060E12}" type="presParOf" srcId="{587569C8-54FC-48A7-B1FD-B192ADFA24B3}" destId="{F14D1870-7709-45E4-8069-FE2A260A5C90}" srcOrd="0" destOrd="0" presId="urn:microsoft.com/office/officeart/2005/8/layout/vList5"/>
    <dgm:cxn modelId="{91BB73A6-5918-4546-83E2-53877B1307CE}" type="presParOf" srcId="{F14D1870-7709-45E4-8069-FE2A260A5C90}" destId="{0CA7C948-4AE6-4A0E-8C4E-6EA1FD1095B1}" srcOrd="0" destOrd="0" presId="urn:microsoft.com/office/officeart/2005/8/layout/vList5"/>
    <dgm:cxn modelId="{E1D32C8F-1933-4AAB-A792-FC0014111148}" type="presParOf" srcId="{F14D1870-7709-45E4-8069-FE2A260A5C90}" destId="{ACDB5D70-7F4E-4E51-A844-87AB597A0F77}" srcOrd="1" destOrd="0" presId="urn:microsoft.com/office/officeart/2005/8/layout/vList5"/>
    <dgm:cxn modelId="{C98F2AA0-C543-42B9-844A-0066B49CB682}" type="presParOf" srcId="{587569C8-54FC-48A7-B1FD-B192ADFA24B3}" destId="{DF0F342A-2D98-49EB-B01E-2D793AC4E51D}" srcOrd="1" destOrd="0" presId="urn:microsoft.com/office/officeart/2005/8/layout/vList5"/>
    <dgm:cxn modelId="{98DC4563-188C-46F9-A338-5134D0C450D0}" type="presParOf" srcId="{587569C8-54FC-48A7-B1FD-B192ADFA24B3}" destId="{ED72023A-9675-4D4C-BB8C-D931A9754E7F}" srcOrd="2" destOrd="0" presId="urn:microsoft.com/office/officeart/2005/8/layout/vList5"/>
    <dgm:cxn modelId="{85BB669E-B5D1-413F-8239-5CEBD1981C72}" type="presParOf" srcId="{ED72023A-9675-4D4C-BB8C-D931A9754E7F}" destId="{83071D6C-3261-4DB0-B44C-35C0FA83A203}" srcOrd="0" destOrd="0" presId="urn:microsoft.com/office/officeart/2005/8/layout/vList5"/>
    <dgm:cxn modelId="{A15EA4EE-DD6C-4971-8D21-A5BF04A76873}" type="presParOf" srcId="{ED72023A-9675-4D4C-BB8C-D931A9754E7F}" destId="{C32B95E3-D776-4138-A054-ACE0069A7851}" srcOrd="1" destOrd="0" presId="urn:microsoft.com/office/officeart/2005/8/layout/vList5"/>
    <dgm:cxn modelId="{29552110-384E-42F1-92EE-9E66D827811B}" type="presParOf" srcId="{587569C8-54FC-48A7-B1FD-B192ADFA24B3}" destId="{2A9B02BF-BC8B-4281-80D7-7A0634D30948}" srcOrd="3" destOrd="0" presId="urn:microsoft.com/office/officeart/2005/8/layout/vList5"/>
    <dgm:cxn modelId="{11D261A9-4A98-4853-A4C5-AA1753F15E0F}" type="presParOf" srcId="{587569C8-54FC-48A7-B1FD-B192ADFA24B3}" destId="{B69F19AE-B49C-4EB2-9719-0A4D2B0D25D2}" srcOrd="4" destOrd="0" presId="urn:microsoft.com/office/officeart/2005/8/layout/vList5"/>
    <dgm:cxn modelId="{A636B92D-920E-4D17-BDD6-39862FB1EAD8}" type="presParOf" srcId="{B69F19AE-B49C-4EB2-9719-0A4D2B0D25D2}" destId="{41F2985F-06DA-4C1D-843C-BDA1E372A194}" srcOrd="0" destOrd="0" presId="urn:microsoft.com/office/officeart/2005/8/layout/vList5"/>
    <dgm:cxn modelId="{A21DDFE4-086F-4CDD-B3DA-488F68AE75DE}" type="presParOf" srcId="{B69F19AE-B49C-4EB2-9719-0A4D2B0D25D2}" destId="{BA089AD1-FD51-44EF-A9C9-E4555A5DF0BA}" srcOrd="1" destOrd="0" presId="urn:microsoft.com/office/officeart/2005/8/layout/vList5"/>
    <dgm:cxn modelId="{5882ECC0-88D1-4BD1-ADD7-2F8E7A00F47C}" type="presParOf" srcId="{587569C8-54FC-48A7-B1FD-B192ADFA24B3}" destId="{F1E32D24-D5F4-43FD-8C8E-44590107C4DE}" srcOrd="5" destOrd="0" presId="urn:microsoft.com/office/officeart/2005/8/layout/vList5"/>
    <dgm:cxn modelId="{8073D7DF-A58E-4647-8640-79AD2A0248C9}" type="presParOf" srcId="{587569C8-54FC-48A7-B1FD-B192ADFA24B3}" destId="{79638ECC-ABBD-41B6-9E7E-164904585CB2}" srcOrd="6" destOrd="0" presId="urn:microsoft.com/office/officeart/2005/8/layout/vList5"/>
    <dgm:cxn modelId="{F350BC17-E68C-408F-BF5D-CE878A31EFC2}" type="presParOf" srcId="{79638ECC-ABBD-41B6-9E7E-164904585CB2}" destId="{4B43496D-7723-4303-A141-E27633D214E7}" srcOrd="0" destOrd="0" presId="urn:microsoft.com/office/officeart/2005/8/layout/vList5"/>
    <dgm:cxn modelId="{24413F20-E9FA-44D8-916E-A74A34065DC3}" type="presParOf" srcId="{79638ECC-ABBD-41B6-9E7E-164904585CB2}" destId="{B6980840-7B2F-4D20-8568-DBE96DDF4E6D}" srcOrd="1" destOrd="0" presId="urn:microsoft.com/office/officeart/2005/8/layout/vList5"/>
    <dgm:cxn modelId="{99C3D8A2-2BEB-4F55-A594-DAF0E455A431}" type="presParOf" srcId="{587569C8-54FC-48A7-B1FD-B192ADFA24B3}" destId="{F5454932-5A68-4191-A04C-5A7478DFFE9B}" srcOrd="7" destOrd="0" presId="urn:microsoft.com/office/officeart/2005/8/layout/vList5"/>
    <dgm:cxn modelId="{EF8AD83F-EE99-45A8-8614-BDCCF803F627}" type="presParOf" srcId="{587569C8-54FC-48A7-B1FD-B192ADFA24B3}" destId="{CEA831C4-942F-4912-9C56-39F78AE5B07E}" srcOrd="8" destOrd="0" presId="urn:microsoft.com/office/officeart/2005/8/layout/vList5"/>
    <dgm:cxn modelId="{66B948F2-D64F-4844-A90F-34C3B674DD5B}" type="presParOf" srcId="{CEA831C4-942F-4912-9C56-39F78AE5B07E}" destId="{E88F25B0-9CA7-4AEB-A5AB-1874B38EDDC6}" srcOrd="0" destOrd="0" presId="urn:microsoft.com/office/officeart/2005/8/layout/vList5"/>
    <dgm:cxn modelId="{4D8281BA-D7EC-43C8-9BAA-36C09ED2832A}" type="presParOf" srcId="{CEA831C4-942F-4912-9C56-39F78AE5B07E}" destId="{34377E5E-F1FD-46B0-B2AF-F0D7C84D5A56}" srcOrd="1" destOrd="0" presId="urn:microsoft.com/office/officeart/2005/8/layout/vList5"/>
    <dgm:cxn modelId="{270D2043-A819-454F-AA40-9EE88B404F29}" type="presParOf" srcId="{587569C8-54FC-48A7-B1FD-B192ADFA24B3}" destId="{D8AF36D9-28AE-42DD-9152-759F3D9E3498}" srcOrd="9" destOrd="0" presId="urn:microsoft.com/office/officeart/2005/8/layout/vList5"/>
    <dgm:cxn modelId="{3380F594-84F5-45A8-8179-FB6C0D39FABB}" type="presParOf" srcId="{587569C8-54FC-48A7-B1FD-B192ADFA24B3}" destId="{FAF0CE69-BF39-4FD3-8E4B-F3F57A122172}" srcOrd="10" destOrd="0" presId="urn:microsoft.com/office/officeart/2005/8/layout/vList5"/>
    <dgm:cxn modelId="{5AFB66ED-F764-44D9-B3C2-1B6E7256B446}" type="presParOf" srcId="{FAF0CE69-BF39-4FD3-8E4B-F3F57A122172}" destId="{37A0ECB6-5D81-4B0D-9BCA-90A8A52E6A8A}" srcOrd="0" destOrd="0" presId="urn:microsoft.com/office/officeart/2005/8/layout/vList5"/>
    <dgm:cxn modelId="{DD9E79DA-C3BC-4B4B-B1D2-B32E79F910E5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F4C27-8FC5-4447-8093-D67912D7BAF7}" type="presOf" srcId="{0FF6D450-B006-4620-85C4-099C24D27103}" destId="{B6980840-7B2F-4D20-8568-DBE96DDF4E6D}" srcOrd="0" destOrd="0" presId="urn:microsoft.com/office/officeart/2005/8/layout/vList5"/>
    <dgm:cxn modelId="{0091ED6D-CB13-4D97-BE82-57763ED1E979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45C9BB1A-B7C5-497D-8F1B-FB7BC820CF95}" type="presOf" srcId="{19CC8CE8-1040-41E9-8F08-67BE7F791BC5}" destId="{BA089AD1-FD51-44EF-A9C9-E4555A5DF0BA}" srcOrd="0" destOrd="0" presId="urn:microsoft.com/office/officeart/2005/8/layout/vList5"/>
    <dgm:cxn modelId="{00163FF2-EFAE-4AB8-BD45-FC139115A946}" type="presOf" srcId="{D1CC31A9-809B-4E85-9DF8-402DD459CBC8}" destId="{37A0ECB6-5D81-4B0D-9BCA-90A8A52E6A8A}" srcOrd="0" destOrd="0" presId="urn:microsoft.com/office/officeart/2005/8/layout/vList5"/>
    <dgm:cxn modelId="{9017303B-A6F3-4ACC-AF94-48063B47EEAB}" type="presOf" srcId="{95ECB323-489A-4EB7-932F-3E9D7C2C196A}" destId="{83071D6C-3261-4DB0-B44C-35C0FA83A203}" srcOrd="0" destOrd="0" presId="urn:microsoft.com/office/officeart/2005/8/layout/vList5"/>
    <dgm:cxn modelId="{04264FC6-C323-4F7F-AFB4-7C89A574E8D6}" type="presOf" srcId="{7DA31674-2577-416C-8B87-5E390D8F516B}" destId="{E88F25B0-9CA7-4AEB-A5AB-1874B38EDDC6}" srcOrd="0" destOrd="0" presId="urn:microsoft.com/office/officeart/2005/8/layout/vList5"/>
    <dgm:cxn modelId="{419BB4CA-FDBD-4F4D-A73A-9B9DB5CA3117}" type="presOf" srcId="{65AC6880-B174-46C3-86BC-C9A25E12283B}" destId="{0CA7C948-4AE6-4A0E-8C4E-6EA1FD1095B1}" srcOrd="0" destOrd="0" presId="urn:microsoft.com/office/officeart/2005/8/layout/vList5"/>
    <dgm:cxn modelId="{2DFB63E2-787D-47B3-9FE8-1F9335A09A5E}" type="presOf" srcId="{9BA32040-0DE3-4AD2-B6EB-1C7A76CBB411}" destId="{C32B95E3-D776-4138-A054-ACE0069A7851}" srcOrd="0" destOrd="0" presId="urn:microsoft.com/office/officeart/2005/8/layout/vList5"/>
    <dgm:cxn modelId="{51D591B7-0189-4B05-A3F5-2D380EAE8E85}" type="presOf" srcId="{4B3C4F58-B56A-435C-9F2B-3251927E60BC}" destId="{ACDB5D70-7F4E-4E51-A844-87AB597A0F77}" srcOrd="0" destOrd="0" presId="urn:microsoft.com/office/officeart/2005/8/layout/vList5"/>
    <dgm:cxn modelId="{E9F184DD-737C-4938-A391-A815D95C072E}" type="presOf" srcId="{3E3B07A3-7194-4323-97E4-FA01BB16F89E}" destId="{3E6DB9B2-5929-4DCD-A4E3-0729DE344D32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BAD43D38-56BA-47FE-9913-EBA5D8965782}" type="presOf" srcId="{6E6ED3DC-EF2F-4932-B409-D2910DC7F941}" destId="{34377E5E-F1FD-46B0-B2AF-F0D7C84D5A56}" srcOrd="0" destOrd="0" presId="urn:microsoft.com/office/officeart/2005/8/layout/vList5"/>
    <dgm:cxn modelId="{F85AA940-174B-4806-AE27-B8B507864E0F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060A9BBA-3A85-4D0B-BE84-15F3986D7122}" type="presOf" srcId="{A455CDF9-35DE-418D-A7EC-D4D7495F37E4}" destId="{587569C8-54FC-48A7-B1FD-B192ADFA24B3}" srcOrd="0" destOrd="0" presId="urn:microsoft.com/office/officeart/2005/8/layout/vList5"/>
    <dgm:cxn modelId="{62E8822A-8227-45D0-AE76-59E3D65E1272}" type="presParOf" srcId="{587569C8-54FC-48A7-B1FD-B192ADFA24B3}" destId="{F14D1870-7709-45E4-8069-FE2A260A5C90}" srcOrd="0" destOrd="0" presId="urn:microsoft.com/office/officeart/2005/8/layout/vList5"/>
    <dgm:cxn modelId="{326DBE7B-744A-4260-93BD-0C3B4396D749}" type="presParOf" srcId="{F14D1870-7709-45E4-8069-FE2A260A5C90}" destId="{0CA7C948-4AE6-4A0E-8C4E-6EA1FD1095B1}" srcOrd="0" destOrd="0" presId="urn:microsoft.com/office/officeart/2005/8/layout/vList5"/>
    <dgm:cxn modelId="{F4705C31-FCEF-4C47-A1F9-C0E974B24CDA}" type="presParOf" srcId="{F14D1870-7709-45E4-8069-FE2A260A5C90}" destId="{ACDB5D70-7F4E-4E51-A844-87AB597A0F77}" srcOrd="1" destOrd="0" presId="urn:microsoft.com/office/officeart/2005/8/layout/vList5"/>
    <dgm:cxn modelId="{37DF43C9-9B89-4D21-9089-E17B682D57CC}" type="presParOf" srcId="{587569C8-54FC-48A7-B1FD-B192ADFA24B3}" destId="{DF0F342A-2D98-49EB-B01E-2D793AC4E51D}" srcOrd="1" destOrd="0" presId="urn:microsoft.com/office/officeart/2005/8/layout/vList5"/>
    <dgm:cxn modelId="{E1C85A16-0E2E-4A64-B01C-BD665F9E930C}" type="presParOf" srcId="{587569C8-54FC-48A7-B1FD-B192ADFA24B3}" destId="{ED72023A-9675-4D4C-BB8C-D931A9754E7F}" srcOrd="2" destOrd="0" presId="urn:microsoft.com/office/officeart/2005/8/layout/vList5"/>
    <dgm:cxn modelId="{8A7F0893-E744-4AEC-80E2-C6478A3358BD}" type="presParOf" srcId="{ED72023A-9675-4D4C-BB8C-D931A9754E7F}" destId="{83071D6C-3261-4DB0-B44C-35C0FA83A203}" srcOrd="0" destOrd="0" presId="urn:microsoft.com/office/officeart/2005/8/layout/vList5"/>
    <dgm:cxn modelId="{7AC1AB08-32FE-40E8-BFBB-62FA3710E4BA}" type="presParOf" srcId="{ED72023A-9675-4D4C-BB8C-D931A9754E7F}" destId="{C32B95E3-D776-4138-A054-ACE0069A7851}" srcOrd="1" destOrd="0" presId="urn:microsoft.com/office/officeart/2005/8/layout/vList5"/>
    <dgm:cxn modelId="{90223AA1-0339-44EE-BECE-F16812648F47}" type="presParOf" srcId="{587569C8-54FC-48A7-B1FD-B192ADFA24B3}" destId="{2A9B02BF-BC8B-4281-80D7-7A0634D30948}" srcOrd="3" destOrd="0" presId="urn:microsoft.com/office/officeart/2005/8/layout/vList5"/>
    <dgm:cxn modelId="{C296A367-94EA-4990-BBC1-EC1E790B8F3A}" type="presParOf" srcId="{587569C8-54FC-48A7-B1FD-B192ADFA24B3}" destId="{B69F19AE-B49C-4EB2-9719-0A4D2B0D25D2}" srcOrd="4" destOrd="0" presId="urn:microsoft.com/office/officeart/2005/8/layout/vList5"/>
    <dgm:cxn modelId="{2558EF9C-058E-4EE6-B396-11B64B1BD834}" type="presParOf" srcId="{B69F19AE-B49C-4EB2-9719-0A4D2B0D25D2}" destId="{41F2985F-06DA-4C1D-843C-BDA1E372A194}" srcOrd="0" destOrd="0" presId="urn:microsoft.com/office/officeart/2005/8/layout/vList5"/>
    <dgm:cxn modelId="{FD00CDF7-8F02-4F4A-B669-19143EFB3A1F}" type="presParOf" srcId="{B69F19AE-B49C-4EB2-9719-0A4D2B0D25D2}" destId="{BA089AD1-FD51-44EF-A9C9-E4555A5DF0BA}" srcOrd="1" destOrd="0" presId="urn:microsoft.com/office/officeart/2005/8/layout/vList5"/>
    <dgm:cxn modelId="{254E5D62-270E-471A-B5C2-DB23DDEAA968}" type="presParOf" srcId="{587569C8-54FC-48A7-B1FD-B192ADFA24B3}" destId="{F1E32D24-D5F4-43FD-8C8E-44590107C4DE}" srcOrd="5" destOrd="0" presId="urn:microsoft.com/office/officeart/2005/8/layout/vList5"/>
    <dgm:cxn modelId="{01F3945D-3DC0-4545-A1BF-C046F068C9AD}" type="presParOf" srcId="{587569C8-54FC-48A7-B1FD-B192ADFA24B3}" destId="{79638ECC-ABBD-41B6-9E7E-164904585CB2}" srcOrd="6" destOrd="0" presId="urn:microsoft.com/office/officeart/2005/8/layout/vList5"/>
    <dgm:cxn modelId="{39760C33-F8EB-4DDD-9EE6-BE711BADBD92}" type="presParOf" srcId="{79638ECC-ABBD-41B6-9E7E-164904585CB2}" destId="{4B43496D-7723-4303-A141-E27633D214E7}" srcOrd="0" destOrd="0" presId="urn:microsoft.com/office/officeart/2005/8/layout/vList5"/>
    <dgm:cxn modelId="{D983B301-08C3-4C47-8B07-14DC2183A956}" type="presParOf" srcId="{79638ECC-ABBD-41B6-9E7E-164904585CB2}" destId="{B6980840-7B2F-4D20-8568-DBE96DDF4E6D}" srcOrd="1" destOrd="0" presId="urn:microsoft.com/office/officeart/2005/8/layout/vList5"/>
    <dgm:cxn modelId="{1CDD7EF0-BC35-40FE-9F3D-79EA2AA14145}" type="presParOf" srcId="{587569C8-54FC-48A7-B1FD-B192ADFA24B3}" destId="{F5454932-5A68-4191-A04C-5A7478DFFE9B}" srcOrd="7" destOrd="0" presId="urn:microsoft.com/office/officeart/2005/8/layout/vList5"/>
    <dgm:cxn modelId="{D3266DB9-4C82-4B1A-893F-71E8399DEB9A}" type="presParOf" srcId="{587569C8-54FC-48A7-B1FD-B192ADFA24B3}" destId="{CEA831C4-942F-4912-9C56-39F78AE5B07E}" srcOrd="8" destOrd="0" presId="urn:microsoft.com/office/officeart/2005/8/layout/vList5"/>
    <dgm:cxn modelId="{D0F5904D-0EAB-4685-BD61-812D0CE24D35}" type="presParOf" srcId="{CEA831C4-942F-4912-9C56-39F78AE5B07E}" destId="{E88F25B0-9CA7-4AEB-A5AB-1874B38EDDC6}" srcOrd="0" destOrd="0" presId="urn:microsoft.com/office/officeart/2005/8/layout/vList5"/>
    <dgm:cxn modelId="{BC10F18F-AAD1-4D1B-88A8-0C77FDC14EBD}" type="presParOf" srcId="{CEA831C4-942F-4912-9C56-39F78AE5B07E}" destId="{34377E5E-F1FD-46B0-B2AF-F0D7C84D5A56}" srcOrd="1" destOrd="0" presId="urn:microsoft.com/office/officeart/2005/8/layout/vList5"/>
    <dgm:cxn modelId="{D984A4CB-C9E9-4840-B5E8-C0AF8297FEC3}" type="presParOf" srcId="{587569C8-54FC-48A7-B1FD-B192ADFA24B3}" destId="{D8AF36D9-28AE-42DD-9152-759F3D9E3498}" srcOrd="9" destOrd="0" presId="urn:microsoft.com/office/officeart/2005/8/layout/vList5"/>
    <dgm:cxn modelId="{9A25D4C8-5EDA-41F7-AFA3-5A5992A66068}" type="presParOf" srcId="{587569C8-54FC-48A7-B1FD-B192ADFA24B3}" destId="{FAF0CE69-BF39-4FD3-8E4B-F3F57A122172}" srcOrd="10" destOrd="0" presId="urn:microsoft.com/office/officeart/2005/8/layout/vList5"/>
    <dgm:cxn modelId="{945BF33A-6076-49D9-87DB-6AAE744CC719}" type="presParOf" srcId="{FAF0CE69-BF39-4FD3-8E4B-F3F57A122172}" destId="{37A0ECB6-5D81-4B0D-9BCA-90A8A52E6A8A}" srcOrd="0" destOrd="0" presId="urn:microsoft.com/office/officeart/2005/8/layout/vList5"/>
    <dgm:cxn modelId="{E84D9C70-88AD-4807-BA66-C4761694256D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33362-09D3-4D0A-8324-FDE11630A6C0}" type="presOf" srcId="{A97324D4-9B99-4C7D-B3DF-80AF741EFC4A}" destId="{41F2985F-06DA-4C1D-843C-BDA1E372A194}" srcOrd="0" destOrd="0" presId="urn:microsoft.com/office/officeart/2005/8/layout/vList5"/>
    <dgm:cxn modelId="{C3D07673-344E-4166-8641-27FD20D0C9D6}" type="presOf" srcId="{A455CDF9-35DE-418D-A7EC-D4D7495F37E4}" destId="{587569C8-54FC-48A7-B1FD-B192ADFA24B3}" srcOrd="0" destOrd="0" presId="urn:microsoft.com/office/officeart/2005/8/layout/vList5"/>
    <dgm:cxn modelId="{9068D59B-204B-4920-BA3A-31683452AFC2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248C528-9AE1-4C8B-9E99-0770F54CDD2A}" type="presOf" srcId="{65AC6880-B174-46C3-86BC-C9A25E12283B}" destId="{0CA7C948-4AE6-4A0E-8C4E-6EA1FD1095B1}" srcOrd="0" destOrd="0" presId="urn:microsoft.com/office/officeart/2005/8/layout/vList5"/>
    <dgm:cxn modelId="{9C13A9C2-37CB-4D2D-8018-0F3B1AC90A19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8D06EF54-0FFB-46C4-A888-1C1E60E1716A}" type="presOf" srcId="{3E3B07A3-7194-4323-97E4-FA01BB16F89E}" destId="{3E6DB9B2-5929-4DCD-A4E3-0729DE344D32}" srcOrd="0" destOrd="0" presId="urn:microsoft.com/office/officeart/2005/8/layout/vList5"/>
    <dgm:cxn modelId="{215ECDEA-ACCE-4168-954F-9BB736ED9E0B}" type="presOf" srcId="{6E6ED3DC-EF2F-4932-B409-D2910DC7F941}" destId="{34377E5E-F1FD-46B0-B2AF-F0D7C84D5A56}" srcOrd="0" destOrd="0" presId="urn:microsoft.com/office/officeart/2005/8/layout/vList5"/>
    <dgm:cxn modelId="{8DF3F763-2374-434A-91FE-70C22A684E81}" type="presOf" srcId="{19CC8CE8-1040-41E9-8F08-67BE7F791BC5}" destId="{BA089AD1-FD51-44EF-A9C9-E4555A5DF0BA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2605EC7-BE7E-423E-B977-E56C304BE49A}" type="presOf" srcId="{7DA31674-2577-416C-8B87-5E390D8F516B}" destId="{E88F25B0-9CA7-4AEB-A5AB-1874B38EDDC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5BB1C2B-DBF6-4AAD-B7D9-55708FC3E6E3}" type="presOf" srcId="{D1CC31A9-809B-4E85-9DF8-402DD459CBC8}" destId="{37A0ECB6-5D81-4B0D-9BCA-90A8A52E6A8A}" srcOrd="0" destOrd="0" presId="urn:microsoft.com/office/officeart/2005/8/layout/vList5"/>
    <dgm:cxn modelId="{DC433D99-50BE-4DEE-B040-5E793FBED221}" type="presOf" srcId="{0FF6D450-B006-4620-85C4-099C24D27103}" destId="{B6980840-7B2F-4D20-8568-DBE96DDF4E6D}" srcOrd="0" destOrd="0" presId="urn:microsoft.com/office/officeart/2005/8/layout/vList5"/>
    <dgm:cxn modelId="{17A25CEA-F5BA-4098-92AA-AF7D1D00A83C}" type="presOf" srcId="{9BA32040-0DE3-4AD2-B6EB-1C7A76CBB411}" destId="{C32B95E3-D776-4138-A054-ACE0069A785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582CC233-EA8F-4315-8599-BDFBEFE55FEC}" type="presOf" srcId="{4B3C4F58-B56A-435C-9F2B-3251927E60BC}" destId="{ACDB5D70-7F4E-4E51-A844-87AB597A0F77}" srcOrd="0" destOrd="0" presId="urn:microsoft.com/office/officeart/2005/8/layout/vList5"/>
    <dgm:cxn modelId="{550089C8-3856-4030-8B01-5A8E34E19B72}" type="presParOf" srcId="{587569C8-54FC-48A7-B1FD-B192ADFA24B3}" destId="{F14D1870-7709-45E4-8069-FE2A260A5C90}" srcOrd="0" destOrd="0" presId="urn:microsoft.com/office/officeart/2005/8/layout/vList5"/>
    <dgm:cxn modelId="{399BA248-5D3E-43E3-B95A-237A44092423}" type="presParOf" srcId="{F14D1870-7709-45E4-8069-FE2A260A5C90}" destId="{0CA7C948-4AE6-4A0E-8C4E-6EA1FD1095B1}" srcOrd="0" destOrd="0" presId="urn:microsoft.com/office/officeart/2005/8/layout/vList5"/>
    <dgm:cxn modelId="{6691EA9E-57D0-4FDE-AC0B-03593D4999DE}" type="presParOf" srcId="{F14D1870-7709-45E4-8069-FE2A260A5C90}" destId="{ACDB5D70-7F4E-4E51-A844-87AB597A0F77}" srcOrd="1" destOrd="0" presId="urn:microsoft.com/office/officeart/2005/8/layout/vList5"/>
    <dgm:cxn modelId="{442367C2-A0B2-4698-9A3D-C459574BD14B}" type="presParOf" srcId="{587569C8-54FC-48A7-B1FD-B192ADFA24B3}" destId="{DF0F342A-2D98-49EB-B01E-2D793AC4E51D}" srcOrd="1" destOrd="0" presId="urn:microsoft.com/office/officeart/2005/8/layout/vList5"/>
    <dgm:cxn modelId="{71543792-8E9E-41D5-B77A-80E561C747EB}" type="presParOf" srcId="{587569C8-54FC-48A7-B1FD-B192ADFA24B3}" destId="{ED72023A-9675-4D4C-BB8C-D931A9754E7F}" srcOrd="2" destOrd="0" presId="urn:microsoft.com/office/officeart/2005/8/layout/vList5"/>
    <dgm:cxn modelId="{4DDB9A59-1017-47BC-8364-48A4C9C35260}" type="presParOf" srcId="{ED72023A-9675-4D4C-BB8C-D931A9754E7F}" destId="{83071D6C-3261-4DB0-B44C-35C0FA83A203}" srcOrd="0" destOrd="0" presId="urn:microsoft.com/office/officeart/2005/8/layout/vList5"/>
    <dgm:cxn modelId="{3A647E8A-67AD-40C8-A556-F68B69AD823B}" type="presParOf" srcId="{ED72023A-9675-4D4C-BB8C-D931A9754E7F}" destId="{C32B95E3-D776-4138-A054-ACE0069A7851}" srcOrd="1" destOrd="0" presId="urn:microsoft.com/office/officeart/2005/8/layout/vList5"/>
    <dgm:cxn modelId="{C9D670DC-4195-4C02-9869-A9506F04AB86}" type="presParOf" srcId="{587569C8-54FC-48A7-B1FD-B192ADFA24B3}" destId="{2A9B02BF-BC8B-4281-80D7-7A0634D30948}" srcOrd="3" destOrd="0" presId="urn:microsoft.com/office/officeart/2005/8/layout/vList5"/>
    <dgm:cxn modelId="{B3CFA128-DD86-4FAA-BF53-6FCECE84B9FE}" type="presParOf" srcId="{587569C8-54FC-48A7-B1FD-B192ADFA24B3}" destId="{B69F19AE-B49C-4EB2-9719-0A4D2B0D25D2}" srcOrd="4" destOrd="0" presId="urn:microsoft.com/office/officeart/2005/8/layout/vList5"/>
    <dgm:cxn modelId="{10752B04-CF3D-4E8D-B35C-5D2285DD4129}" type="presParOf" srcId="{B69F19AE-B49C-4EB2-9719-0A4D2B0D25D2}" destId="{41F2985F-06DA-4C1D-843C-BDA1E372A194}" srcOrd="0" destOrd="0" presId="urn:microsoft.com/office/officeart/2005/8/layout/vList5"/>
    <dgm:cxn modelId="{9AFA2783-6FA9-4E4A-AA62-A0F329E7ACBF}" type="presParOf" srcId="{B69F19AE-B49C-4EB2-9719-0A4D2B0D25D2}" destId="{BA089AD1-FD51-44EF-A9C9-E4555A5DF0BA}" srcOrd="1" destOrd="0" presId="urn:microsoft.com/office/officeart/2005/8/layout/vList5"/>
    <dgm:cxn modelId="{D2FBB4B3-D9B2-4A35-9A3A-E000AC86517B}" type="presParOf" srcId="{587569C8-54FC-48A7-B1FD-B192ADFA24B3}" destId="{F1E32D24-D5F4-43FD-8C8E-44590107C4DE}" srcOrd="5" destOrd="0" presId="urn:microsoft.com/office/officeart/2005/8/layout/vList5"/>
    <dgm:cxn modelId="{9CD1A0D1-AEE8-4ECA-B828-C18FFF2006AF}" type="presParOf" srcId="{587569C8-54FC-48A7-B1FD-B192ADFA24B3}" destId="{79638ECC-ABBD-41B6-9E7E-164904585CB2}" srcOrd="6" destOrd="0" presId="urn:microsoft.com/office/officeart/2005/8/layout/vList5"/>
    <dgm:cxn modelId="{E5BC1F83-67EE-4E37-AFFF-93C1DC35BDE6}" type="presParOf" srcId="{79638ECC-ABBD-41B6-9E7E-164904585CB2}" destId="{4B43496D-7723-4303-A141-E27633D214E7}" srcOrd="0" destOrd="0" presId="urn:microsoft.com/office/officeart/2005/8/layout/vList5"/>
    <dgm:cxn modelId="{E2934F0E-DBFB-4B5F-88AD-AC5B98336989}" type="presParOf" srcId="{79638ECC-ABBD-41B6-9E7E-164904585CB2}" destId="{B6980840-7B2F-4D20-8568-DBE96DDF4E6D}" srcOrd="1" destOrd="0" presId="urn:microsoft.com/office/officeart/2005/8/layout/vList5"/>
    <dgm:cxn modelId="{A1710301-389B-4BAB-8269-CBAB6DD86B30}" type="presParOf" srcId="{587569C8-54FC-48A7-B1FD-B192ADFA24B3}" destId="{F5454932-5A68-4191-A04C-5A7478DFFE9B}" srcOrd="7" destOrd="0" presId="urn:microsoft.com/office/officeart/2005/8/layout/vList5"/>
    <dgm:cxn modelId="{197C673E-508C-46EB-A0BD-9D7B21577071}" type="presParOf" srcId="{587569C8-54FC-48A7-B1FD-B192ADFA24B3}" destId="{CEA831C4-942F-4912-9C56-39F78AE5B07E}" srcOrd="8" destOrd="0" presId="urn:microsoft.com/office/officeart/2005/8/layout/vList5"/>
    <dgm:cxn modelId="{D4BAA0B6-CA0B-45B4-94C9-4A4E0A322DE3}" type="presParOf" srcId="{CEA831C4-942F-4912-9C56-39F78AE5B07E}" destId="{E88F25B0-9CA7-4AEB-A5AB-1874B38EDDC6}" srcOrd="0" destOrd="0" presId="urn:microsoft.com/office/officeart/2005/8/layout/vList5"/>
    <dgm:cxn modelId="{D9594516-3516-43C9-9A8A-C0BCCF9D52BC}" type="presParOf" srcId="{CEA831C4-942F-4912-9C56-39F78AE5B07E}" destId="{34377E5E-F1FD-46B0-B2AF-F0D7C84D5A56}" srcOrd="1" destOrd="0" presId="urn:microsoft.com/office/officeart/2005/8/layout/vList5"/>
    <dgm:cxn modelId="{3B2A652E-DF92-4B6F-88D4-8D9BC290711B}" type="presParOf" srcId="{587569C8-54FC-48A7-B1FD-B192ADFA24B3}" destId="{D8AF36D9-28AE-42DD-9152-759F3D9E3498}" srcOrd="9" destOrd="0" presId="urn:microsoft.com/office/officeart/2005/8/layout/vList5"/>
    <dgm:cxn modelId="{116A3A18-0E93-4E24-822E-36D53654620E}" type="presParOf" srcId="{587569C8-54FC-48A7-B1FD-B192ADFA24B3}" destId="{FAF0CE69-BF39-4FD3-8E4B-F3F57A122172}" srcOrd="10" destOrd="0" presId="urn:microsoft.com/office/officeart/2005/8/layout/vList5"/>
    <dgm:cxn modelId="{3663F6B1-6235-4F17-8DF1-74EF530D4D31}" type="presParOf" srcId="{FAF0CE69-BF39-4FD3-8E4B-F3F57A122172}" destId="{37A0ECB6-5D81-4B0D-9BCA-90A8A52E6A8A}" srcOrd="0" destOrd="0" presId="urn:microsoft.com/office/officeart/2005/8/layout/vList5"/>
    <dgm:cxn modelId="{DD776B40-B8E5-4C51-98CE-082AD22E80EB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8F08B-9B16-4767-8366-C0AC3E1F44A4}" type="presOf" srcId="{0FF6D450-B006-4620-85C4-099C24D27103}" destId="{B6980840-7B2F-4D20-8568-DBE96DDF4E6D}" srcOrd="0" destOrd="0" presId="urn:microsoft.com/office/officeart/2005/8/layout/vList5"/>
    <dgm:cxn modelId="{EA0EB6DB-D646-41A9-A0F4-5D08E6706BA7}" type="presOf" srcId="{65AC6880-B174-46C3-86BC-C9A25E12283B}" destId="{0CA7C948-4AE6-4A0E-8C4E-6EA1FD1095B1}" srcOrd="0" destOrd="0" presId="urn:microsoft.com/office/officeart/2005/8/layout/vList5"/>
    <dgm:cxn modelId="{A20BCD99-7967-404F-9D95-8D459F1095DC}" type="presOf" srcId="{6E6ED3DC-EF2F-4932-B409-D2910DC7F941}" destId="{34377E5E-F1FD-46B0-B2AF-F0D7C84D5A56}" srcOrd="0" destOrd="0" presId="urn:microsoft.com/office/officeart/2005/8/layout/vList5"/>
    <dgm:cxn modelId="{F466A692-BC6D-4255-8428-85D1C925BD8D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F17A1526-1877-49B3-B394-B2A111F89D35}" type="presOf" srcId="{A97324D4-9B99-4C7D-B3DF-80AF741EFC4A}" destId="{41F2985F-06DA-4C1D-843C-BDA1E372A194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431D7CEF-8374-444E-9C47-361E2C9F3F46}" type="presOf" srcId="{19CC8CE8-1040-41E9-8F08-67BE7F791BC5}" destId="{BA089AD1-FD51-44EF-A9C9-E4555A5DF0BA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F8DEA78-BC9D-45E6-A15D-D7E5D7D5D26E}" type="presOf" srcId="{7DA31674-2577-416C-8B87-5E390D8F516B}" destId="{E88F25B0-9CA7-4AEB-A5AB-1874B38EDDC6}" srcOrd="0" destOrd="0" presId="urn:microsoft.com/office/officeart/2005/8/layout/vList5"/>
    <dgm:cxn modelId="{1BF6B333-0215-4F7E-950C-D8F8A2A2ECC1}" type="presOf" srcId="{95ECB323-489A-4EB7-932F-3E9D7C2C196A}" destId="{83071D6C-3261-4DB0-B44C-35C0FA83A20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059A1FE5-548F-4A1D-BB3F-531F404A06E0}" type="presOf" srcId="{D1CC31A9-809B-4E85-9DF8-402DD459CBC8}" destId="{37A0ECB6-5D81-4B0D-9BCA-90A8A52E6A8A}" srcOrd="0" destOrd="0" presId="urn:microsoft.com/office/officeart/2005/8/layout/vList5"/>
    <dgm:cxn modelId="{B5796998-3C03-4A1B-B42C-A42AA1DFC9F6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4944BB51-B192-4FFA-80CF-4895041C4611}" type="presOf" srcId="{3E3B07A3-7194-4323-97E4-FA01BB16F89E}" destId="{3E6DB9B2-5929-4DCD-A4E3-0729DE344D32}" srcOrd="0" destOrd="0" presId="urn:microsoft.com/office/officeart/2005/8/layout/vList5"/>
    <dgm:cxn modelId="{41108264-7983-47C4-92B2-EE0B670C8E75}" type="presOf" srcId="{4B3C4F58-B56A-435C-9F2B-3251927E60BC}" destId="{ACDB5D70-7F4E-4E51-A844-87AB597A0F77}" srcOrd="0" destOrd="0" presId="urn:microsoft.com/office/officeart/2005/8/layout/vList5"/>
    <dgm:cxn modelId="{6997F79E-5451-4894-AE9E-2DBF3C6D2AF9}" type="presOf" srcId="{9BA32040-0DE3-4AD2-B6EB-1C7A76CBB411}" destId="{C32B95E3-D776-4138-A054-ACE0069A7851}" srcOrd="0" destOrd="0" presId="urn:microsoft.com/office/officeart/2005/8/layout/vList5"/>
    <dgm:cxn modelId="{2C2B3FEB-AB6E-4C6A-991A-F41578C1B407}" type="presParOf" srcId="{587569C8-54FC-48A7-B1FD-B192ADFA24B3}" destId="{F14D1870-7709-45E4-8069-FE2A260A5C90}" srcOrd="0" destOrd="0" presId="urn:microsoft.com/office/officeart/2005/8/layout/vList5"/>
    <dgm:cxn modelId="{F863823C-5221-43C1-8805-934833B235FA}" type="presParOf" srcId="{F14D1870-7709-45E4-8069-FE2A260A5C90}" destId="{0CA7C948-4AE6-4A0E-8C4E-6EA1FD1095B1}" srcOrd="0" destOrd="0" presId="urn:microsoft.com/office/officeart/2005/8/layout/vList5"/>
    <dgm:cxn modelId="{E79233C6-B644-4297-ABC7-124DC9681389}" type="presParOf" srcId="{F14D1870-7709-45E4-8069-FE2A260A5C90}" destId="{ACDB5D70-7F4E-4E51-A844-87AB597A0F77}" srcOrd="1" destOrd="0" presId="urn:microsoft.com/office/officeart/2005/8/layout/vList5"/>
    <dgm:cxn modelId="{46C085C0-B4C9-4E28-82B8-A02F4FAF5EFD}" type="presParOf" srcId="{587569C8-54FC-48A7-B1FD-B192ADFA24B3}" destId="{DF0F342A-2D98-49EB-B01E-2D793AC4E51D}" srcOrd="1" destOrd="0" presId="urn:microsoft.com/office/officeart/2005/8/layout/vList5"/>
    <dgm:cxn modelId="{DAD8D850-098D-4BB3-8D81-1952E84D43D4}" type="presParOf" srcId="{587569C8-54FC-48A7-B1FD-B192ADFA24B3}" destId="{ED72023A-9675-4D4C-BB8C-D931A9754E7F}" srcOrd="2" destOrd="0" presId="urn:microsoft.com/office/officeart/2005/8/layout/vList5"/>
    <dgm:cxn modelId="{CF864CC2-84B0-4C44-AB30-095820B3C353}" type="presParOf" srcId="{ED72023A-9675-4D4C-BB8C-D931A9754E7F}" destId="{83071D6C-3261-4DB0-B44C-35C0FA83A203}" srcOrd="0" destOrd="0" presId="urn:microsoft.com/office/officeart/2005/8/layout/vList5"/>
    <dgm:cxn modelId="{A5AC3BB7-60FA-4533-9312-4A3F9E57AE3F}" type="presParOf" srcId="{ED72023A-9675-4D4C-BB8C-D931A9754E7F}" destId="{C32B95E3-D776-4138-A054-ACE0069A7851}" srcOrd="1" destOrd="0" presId="urn:microsoft.com/office/officeart/2005/8/layout/vList5"/>
    <dgm:cxn modelId="{167862A1-4CFF-4D01-B1D8-2BA156E735E0}" type="presParOf" srcId="{587569C8-54FC-48A7-B1FD-B192ADFA24B3}" destId="{2A9B02BF-BC8B-4281-80D7-7A0634D30948}" srcOrd="3" destOrd="0" presId="urn:microsoft.com/office/officeart/2005/8/layout/vList5"/>
    <dgm:cxn modelId="{A9FACA62-6553-4372-888C-B7FCC7246564}" type="presParOf" srcId="{587569C8-54FC-48A7-B1FD-B192ADFA24B3}" destId="{B69F19AE-B49C-4EB2-9719-0A4D2B0D25D2}" srcOrd="4" destOrd="0" presId="urn:microsoft.com/office/officeart/2005/8/layout/vList5"/>
    <dgm:cxn modelId="{39430848-1E42-429C-833A-4531925A2D34}" type="presParOf" srcId="{B69F19AE-B49C-4EB2-9719-0A4D2B0D25D2}" destId="{41F2985F-06DA-4C1D-843C-BDA1E372A194}" srcOrd="0" destOrd="0" presId="urn:microsoft.com/office/officeart/2005/8/layout/vList5"/>
    <dgm:cxn modelId="{296F105F-B8CE-4257-99C3-C7E52ABBBB50}" type="presParOf" srcId="{B69F19AE-B49C-4EB2-9719-0A4D2B0D25D2}" destId="{BA089AD1-FD51-44EF-A9C9-E4555A5DF0BA}" srcOrd="1" destOrd="0" presId="urn:microsoft.com/office/officeart/2005/8/layout/vList5"/>
    <dgm:cxn modelId="{B2A65409-3389-476D-8B86-2B7E87001578}" type="presParOf" srcId="{587569C8-54FC-48A7-B1FD-B192ADFA24B3}" destId="{F1E32D24-D5F4-43FD-8C8E-44590107C4DE}" srcOrd="5" destOrd="0" presId="urn:microsoft.com/office/officeart/2005/8/layout/vList5"/>
    <dgm:cxn modelId="{A82D0BD6-76C7-42A9-B496-FE6DF711876B}" type="presParOf" srcId="{587569C8-54FC-48A7-B1FD-B192ADFA24B3}" destId="{79638ECC-ABBD-41B6-9E7E-164904585CB2}" srcOrd="6" destOrd="0" presId="urn:microsoft.com/office/officeart/2005/8/layout/vList5"/>
    <dgm:cxn modelId="{AB9BE952-177F-4F4E-A347-4BC75A3EA255}" type="presParOf" srcId="{79638ECC-ABBD-41B6-9E7E-164904585CB2}" destId="{4B43496D-7723-4303-A141-E27633D214E7}" srcOrd="0" destOrd="0" presId="urn:microsoft.com/office/officeart/2005/8/layout/vList5"/>
    <dgm:cxn modelId="{D1AD5FFD-F87A-47FE-B342-EF123E95FAF3}" type="presParOf" srcId="{79638ECC-ABBD-41B6-9E7E-164904585CB2}" destId="{B6980840-7B2F-4D20-8568-DBE96DDF4E6D}" srcOrd="1" destOrd="0" presId="urn:microsoft.com/office/officeart/2005/8/layout/vList5"/>
    <dgm:cxn modelId="{3E778BEB-4098-4B9B-AF0C-48EEE909FB7F}" type="presParOf" srcId="{587569C8-54FC-48A7-B1FD-B192ADFA24B3}" destId="{F5454932-5A68-4191-A04C-5A7478DFFE9B}" srcOrd="7" destOrd="0" presId="urn:microsoft.com/office/officeart/2005/8/layout/vList5"/>
    <dgm:cxn modelId="{E2D143FC-3453-43A4-A6C5-12399BC23A30}" type="presParOf" srcId="{587569C8-54FC-48A7-B1FD-B192ADFA24B3}" destId="{CEA831C4-942F-4912-9C56-39F78AE5B07E}" srcOrd="8" destOrd="0" presId="urn:microsoft.com/office/officeart/2005/8/layout/vList5"/>
    <dgm:cxn modelId="{106A16B3-DFCF-450F-BF64-53C01F3900F6}" type="presParOf" srcId="{CEA831C4-942F-4912-9C56-39F78AE5B07E}" destId="{E88F25B0-9CA7-4AEB-A5AB-1874B38EDDC6}" srcOrd="0" destOrd="0" presId="urn:microsoft.com/office/officeart/2005/8/layout/vList5"/>
    <dgm:cxn modelId="{D2FED49A-DAFE-4875-B5CA-F0EF6C8814FD}" type="presParOf" srcId="{CEA831C4-942F-4912-9C56-39F78AE5B07E}" destId="{34377E5E-F1FD-46B0-B2AF-F0D7C84D5A56}" srcOrd="1" destOrd="0" presId="urn:microsoft.com/office/officeart/2005/8/layout/vList5"/>
    <dgm:cxn modelId="{B6A55C0F-5B76-41C1-96D8-B615B0F2DB80}" type="presParOf" srcId="{587569C8-54FC-48A7-B1FD-B192ADFA24B3}" destId="{D8AF36D9-28AE-42DD-9152-759F3D9E3498}" srcOrd="9" destOrd="0" presId="urn:microsoft.com/office/officeart/2005/8/layout/vList5"/>
    <dgm:cxn modelId="{6AB9B27A-81EF-4321-B914-9C8BE676A0D8}" type="presParOf" srcId="{587569C8-54FC-48A7-B1FD-B192ADFA24B3}" destId="{FAF0CE69-BF39-4FD3-8E4B-F3F57A122172}" srcOrd="10" destOrd="0" presId="urn:microsoft.com/office/officeart/2005/8/layout/vList5"/>
    <dgm:cxn modelId="{94B7F6A3-2151-4C16-B402-97F2E802C9F2}" type="presParOf" srcId="{FAF0CE69-BF39-4FD3-8E4B-F3F57A122172}" destId="{37A0ECB6-5D81-4B0D-9BCA-90A8A52E6A8A}" srcOrd="0" destOrd="0" presId="urn:microsoft.com/office/officeart/2005/8/layout/vList5"/>
    <dgm:cxn modelId="{473F112F-E75E-4C83-999D-5E9400C31CD4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811BB-D796-49C0-8B8C-89422C018EC1}" type="presOf" srcId="{A97324D4-9B99-4C7D-B3DF-80AF741EFC4A}" destId="{41F2985F-06DA-4C1D-843C-BDA1E372A194}" srcOrd="0" destOrd="0" presId="urn:microsoft.com/office/officeart/2005/8/layout/vList5"/>
    <dgm:cxn modelId="{F064A2C2-1B83-4B7C-A4A7-E9F5E710E6B0}" type="presOf" srcId="{65AC6880-B174-46C3-86BC-C9A25E12283B}" destId="{0CA7C948-4AE6-4A0E-8C4E-6EA1FD1095B1}" srcOrd="0" destOrd="0" presId="urn:microsoft.com/office/officeart/2005/8/layout/vList5"/>
    <dgm:cxn modelId="{2321B4E0-055F-4647-8812-9D24116D7F17}" type="presOf" srcId="{D1CC31A9-809B-4E85-9DF8-402DD459CBC8}" destId="{37A0ECB6-5D81-4B0D-9BCA-90A8A52E6A8A}" srcOrd="0" destOrd="0" presId="urn:microsoft.com/office/officeart/2005/8/layout/vList5"/>
    <dgm:cxn modelId="{77E8C040-406E-4466-BB79-7E82E1D401E8}" type="presOf" srcId="{19CC8CE8-1040-41E9-8F08-67BE7F791BC5}" destId="{BA089AD1-FD51-44EF-A9C9-E4555A5DF0BA}" srcOrd="0" destOrd="0" presId="urn:microsoft.com/office/officeart/2005/8/layout/vList5"/>
    <dgm:cxn modelId="{867CC31C-DB08-4870-8465-B457F0AC18EB}" type="presOf" srcId="{9BA32040-0DE3-4AD2-B6EB-1C7A76CBB411}" destId="{C32B95E3-D776-4138-A054-ACE0069A7851}" srcOrd="0" destOrd="0" presId="urn:microsoft.com/office/officeart/2005/8/layout/vList5"/>
    <dgm:cxn modelId="{95514A59-04B6-4063-A38D-52614E72805A}" type="presOf" srcId="{6E6ED3DC-EF2F-4932-B409-D2910DC7F94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FF3B93B0-9A4D-4BBD-9E61-766BA1F5732E}" type="presOf" srcId="{3E3B07A3-7194-4323-97E4-FA01BB16F89E}" destId="{3E6DB9B2-5929-4DCD-A4E3-0729DE344D32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B2062AA4-A6B5-417D-A1F6-2D0CD2033C34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8C78D5A-9435-4CED-B2E4-41359977977D}" type="presOf" srcId="{A455CDF9-35DE-418D-A7EC-D4D7495F37E4}" destId="{587569C8-54FC-48A7-B1FD-B192ADFA24B3}" srcOrd="0" destOrd="0" presId="urn:microsoft.com/office/officeart/2005/8/layout/vList5"/>
    <dgm:cxn modelId="{B242ECAE-BA28-468B-897B-D27E8788D90C}" type="presOf" srcId="{4B3C4F58-B56A-435C-9F2B-3251927E60BC}" destId="{ACDB5D70-7F4E-4E51-A844-87AB597A0F77}" srcOrd="0" destOrd="0" presId="urn:microsoft.com/office/officeart/2005/8/layout/vList5"/>
    <dgm:cxn modelId="{7CD9A31C-FC61-479B-8424-546F72D08CF3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71CA224-97B0-45B1-843E-3A7CBD1DBF11}" type="presOf" srcId="{7DA31674-2577-416C-8B87-5E390D8F516B}" destId="{E88F25B0-9CA7-4AEB-A5AB-1874B38EDDC6}" srcOrd="0" destOrd="0" presId="urn:microsoft.com/office/officeart/2005/8/layout/vList5"/>
    <dgm:cxn modelId="{3B87DCC9-C539-44D6-9F2D-F8B8C2CC505C}" type="presOf" srcId="{0FF6D450-B006-4620-85C4-099C24D27103}" destId="{B6980840-7B2F-4D20-8568-DBE96DDF4E6D}" srcOrd="0" destOrd="0" presId="urn:microsoft.com/office/officeart/2005/8/layout/vList5"/>
    <dgm:cxn modelId="{00DF6713-E55B-4FE7-ABE8-2E7F9E227982}" type="presParOf" srcId="{587569C8-54FC-48A7-B1FD-B192ADFA24B3}" destId="{F14D1870-7709-45E4-8069-FE2A260A5C90}" srcOrd="0" destOrd="0" presId="urn:microsoft.com/office/officeart/2005/8/layout/vList5"/>
    <dgm:cxn modelId="{00115FBE-EF88-4765-A55D-59177A43A98A}" type="presParOf" srcId="{F14D1870-7709-45E4-8069-FE2A260A5C90}" destId="{0CA7C948-4AE6-4A0E-8C4E-6EA1FD1095B1}" srcOrd="0" destOrd="0" presId="urn:microsoft.com/office/officeart/2005/8/layout/vList5"/>
    <dgm:cxn modelId="{0E7FD382-7B70-4C6A-9F8F-DFDEF78DD168}" type="presParOf" srcId="{F14D1870-7709-45E4-8069-FE2A260A5C90}" destId="{ACDB5D70-7F4E-4E51-A844-87AB597A0F77}" srcOrd="1" destOrd="0" presId="urn:microsoft.com/office/officeart/2005/8/layout/vList5"/>
    <dgm:cxn modelId="{7371BCAD-62A2-404D-8DFF-1009A6C63795}" type="presParOf" srcId="{587569C8-54FC-48A7-B1FD-B192ADFA24B3}" destId="{DF0F342A-2D98-49EB-B01E-2D793AC4E51D}" srcOrd="1" destOrd="0" presId="urn:microsoft.com/office/officeart/2005/8/layout/vList5"/>
    <dgm:cxn modelId="{91BCFD57-90E2-4C0E-93D2-319B3359D4E5}" type="presParOf" srcId="{587569C8-54FC-48A7-B1FD-B192ADFA24B3}" destId="{ED72023A-9675-4D4C-BB8C-D931A9754E7F}" srcOrd="2" destOrd="0" presId="urn:microsoft.com/office/officeart/2005/8/layout/vList5"/>
    <dgm:cxn modelId="{9830D8BE-384E-4BD1-BD64-D60FC84B686F}" type="presParOf" srcId="{ED72023A-9675-4D4C-BB8C-D931A9754E7F}" destId="{83071D6C-3261-4DB0-B44C-35C0FA83A203}" srcOrd="0" destOrd="0" presId="urn:microsoft.com/office/officeart/2005/8/layout/vList5"/>
    <dgm:cxn modelId="{1E04196E-473D-4619-96DD-AC028C04FC7A}" type="presParOf" srcId="{ED72023A-9675-4D4C-BB8C-D931A9754E7F}" destId="{C32B95E3-D776-4138-A054-ACE0069A7851}" srcOrd="1" destOrd="0" presId="urn:microsoft.com/office/officeart/2005/8/layout/vList5"/>
    <dgm:cxn modelId="{46D27C65-3602-43A9-9FFA-979979D4D3B2}" type="presParOf" srcId="{587569C8-54FC-48A7-B1FD-B192ADFA24B3}" destId="{2A9B02BF-BC8B-4281-80D7-7A0634D30948}" srcOrd="3" destOrd="0" presId="urn:microsoft.com/office/officeart/2005/8/layout/vList5"/>
    <dgm:cxn modelId="{08F91546-B54B-45EA-A34F-15B02262421F}" type="presParOf" srcId="{587569C8-54FC-48A7-B1FD-B192ADFA24B3}" destId="{B69F19AE-B49C-4EB2-9719-0A4D2B0D25D2}" srcOrd="4" destOrd="0" presId="urn:microsoft.com/office/officeart/2005/8/layout/vList5"/>
    <dgm:cxn modelId="{25BA4D27-4118-4F8C-8B96-8C74E3D77C02}" type="presParOf" srcId="{B69F19AE-B49C-4EB2-9719-0A4D2B0D25D2}" destId="{41F2985F-06DA-4C1D-843C-BDA1E372A194}" srcOrd="0" destOrd="0" presId="urn:microsoft.com/office/officeart/2005/8/layout/vList5"/>
    <dgm:cxn modelId="{884AEA9A-B773-4999-A53D-76862D0F911D}" type="presParOf" srcId="{B69F19AE-B49C-4EB2-9719-0A4D2B0D25D2}" destId="{BA089AD1-FD51-44EF-A9C9-E4555A5DF0BA}" srcOrd="1" destOrd="0" presId="urn:microsoft.com/office/officeart/2005/8/layout/vList5"/>
    <dgm:cxn modelId="{E8141C91-BB79-47BD-B4EF-BDC2DEAFB0FC}" type="presParOf" srcId="{587569C8-54FC-48A7-B1FD-B192ADFA24B3}" destId="{F1E32D24-D5F4-43FD-8C8E-44590107C4DE}" srcOrd="5" destOrd="0" presId="urn:microsoft.com/office/officeart/2005/8/layout/vList5"/>
    <dgm:cxn modelId="{2C785E84-F560-41EA-BEDD-5AE24FEF7902}" type="presParOf" srcId="{587569C8-54FC-48A7-B1FD-B192ADFA24B3}" destId="{79638ECC-ABBD-41B6-9E7E-164904585CB2}" srcOrd="6" destOrd="0" presId="urn:microsoft.com/office/officeart/2005/8/layout/vList5"/>
    <dgm:cxn modelId="{1FBDC510-9D39-4ED2-B321-467CC1B9474E}" type="presParOf" srcId="{79638ECC-ABBD-41B6-9E7E-164904585CB2}" destId="{4B43496D-7723-4303-A141-E27633D214E7}" srcOrd="0" destOrd="0" presId="urn:microsoft.com/office/officeart/2005/8/layout/vList5"/>
    <dgm:cxn modelId="{9B1EE51A-33C4-43E2-885C-DD8B77CC7FB9}" type="presParOf" srcId="{79638ECC-ABBD-41B6-9E7E-164904585CB2}" destId="{B6980840-7B2F-4D20-8568-DBE96DDF4E6D}" srcOrd="1" destOrd="0" presId="urn:microsoft.com/office/officeart/2005/8/layout/vList5"/>
    <dgm:cxn modelId="{8C6F9BCA-902B-466C-9247-B2BFE200E0D6}" type="presParOf" srcId="{587569C8-54FC-48A7-B1FD-B192ADFA24B3}" destId="{F5454932-5A68-4191-A04C-5A7478DFFE9B}" srcOrd="7" destOrd="0" presId="urn:microsoft.com/office/officeart/2005/8/layout/vList5"/>
    <dgm:cxn modelId="{3A008343-0DAA-4393-AC02-FBE1005729F7}" type="presParOf" srcId="{587569C8-54FC-48A7-B1FD-B192ADFA24B3}" destId="{CEA831C4-942F-4912-9C56-39F78AE5B07E}" srcOrd="8" destOrd="0" presId="urn:microsoft.com/office/officeart/2005/8/layout/vList5"/>
    <dgm:cxn modelId="{B9A82B7C-6524-46F1-BA11-1ADED22106CB}" type="presParOf" srcId="{CEA831C4-942F-4912-9C56-39F78AE5B07E}" destId="{E88F25B0-9CA7-4AEB-A5AB-1874B38EDDC6}" srcOrd="0" destOrd="0" presId="urn:microsoft.com/office/officeart/2005/8/layout/vList5"/>
    <dgm:cxn modelId="{10011F8C-67A8-4CEE-969A-64B9236E0A4F}" type="presParOf" srcId="{CEA831C4-942F-4912-9C56-39F78AE5B07E}" destId="{34377E5E-F1FD-46B0-B2AF-F0D7C84D5A56}" srcOrd="1" destOrd="0" presId="urn:microsoft.com/office/officeart/2005/8/layout/vList5"/>
    <dgm:cxn modelId="{FC6E35C9-4011-495F-BAAC-8186097FDC6C}" type="presParOf" srcId="{587569C8-54FC-48A7-B1FD-B192ADFA24B3}" destId="{D8AF36D9-28AE-42DD-9152-759F3D9E3498}" srcOrd="9" destOrd="0" presId="urn:microsoft.com/office/officeart/2005/8/layout/vList5"/>
    <dgm:cxn modelId="{A158DFF9-1C4D-4A84-94F3-866C2FA12D17}" type="presParOf" srcId="{587569C8-54FC-48A7-B1FD-B192ADFA24B3}" destId="{FAF0CE69-BF39-4FD3-8E4B-F3F57A122172}" srcOrd="10" destOrd="0" presId="urn:microsoft.com/office/officeart/2005/8/layout/vList5"/>
    <dgm:cxn modelId="{B2BA81C2-409C-4C36-8C11-9E5E7B122ABF}" type="presParOf" srcId="{FAF0CE69-BF39-4FD3-8E4B-F3F57A122172}" destId="{37A0ECB6-5D81-4B0D-9BCA-90A8A52E6A8A}" srcOrd="0" destOrd="0" presId="urn:microsoft.com/office/officeart/2005/8/layout/vList5"/>
    <dgm:cxn modelId="{FF7059BD-F697-4701-8847-7E0F8769E920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96D30-688A-4A83-A6C6-36904B868B0A}" type="presOf" srcId="{0FF6D450-B006-4620-85C4-099C24D27103}" destId="{B6980840-7B2F-4D20-8568-DBE96DDF4E6D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F097D8D7-BEB3-4E56-80B9-ACA32DC3CFAB}" type="presOf" srcId="{3E3B07A3-7194-4323-97E4-FA01BB16F89E}" destId="{3E6DB9B2-5929-4DCD-A4E3-0729DE344D32}" srcOrd="0" destOrd="0" presId="urn:microsoft.com/office/officeart/2005/8/layout/vList5"/>
    <dgm:cxn modelId="{54E16D8A-5D19-4DBD-8375-1CD993CC3FAB}" type="presOf" srcId="{101B7685-BAE3-425F-9F54-A1F98BA881E8}" destId="{4B43496D-7723-4303-A141-E27633D214E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351CEED-5C68-424B-BA5D-E4A4F55FB0F8}" type="presOf" srcId="{D1CC31A9-809B-4E85-9DF8-402DD459CBC8}" destId="{37A0ECB6-5D81-4B0D-9BCA-90A8A52E6A8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A3C1634-E893-449F-AB54-7875D21B71A7}" type="presOf" srcId="{19CC8CE8-1040-41E9-8F08-67BE7F791BC5}" destId="{BA089AD1-FD51-44EF-A9C9-E4555A5DF0BA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22D1A5E-144B-442F-89CB-21D91567D63F}" type="presOf" srcId="{6E6ED3DC-EF2F-4932-B409-D2910DC7F941}" destId="{34377E5E-F1FD-46B0-B2AF-F0D7C84D5A5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7658AA74-5B7E-441C-8CD2-ADFCEAB09620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0D66964-6C27-4020-A922-BCA7468186AC}" type="presOf" srcId="{A455CDF9-35DE-418D-A7EC-D4D7495F37E4}" destId="{587569C8-54FC-48A7-B1FD-B192ADFA24B3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D278E178-F32F-4889-8E20-C6979714DD2D}" type="presOf" srcId="{95ECB323-489A-4EB7-932F-3E9D7C2C196A}" destId="{83071D6C-3261-4DB0-B44C-35C0FA83A203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F5FDE240-4201-49BD-8825-6FAFCD7B647A}" type="presOf" srcId="{A97324D4-9B99-4C7D-B3DF-80AF741EFC4A}" destId="{41F2985F-06DA-4C1D-843C-BDA1E372A194}" srcOrd="0" destOrd="0" presId="urn:microsoft.com/office/officeart/2005/8/layout/vList5"/>
    <dgm:cxn modelId="{18023968-5204-4142-ADEE-5C030C11197A}" type="presOf" srcId="{65AC6880-B174-46C3-86BC-C9A25E12283B}" destId="{0CA7C948-4AE6-4A0E-8C4E-6EA1FD1095B1}" srcOrd="0" destOrd="0" presId="urn:microsoft.com/office/officeart/2005/8/layout/vList5"/>
    <dgm:cxn modelId="{C88C6E5C-CB23-4913-89AD-6AC41456A663}" type="presOf" srcId="{4B3C4F58-B56A-435C-9F2B-3251927E60BC}" destId="{ACDB5D70-7F4E-4E51-A844-87AB597A0F77}" srcOrd="0" destOrd="0" presId="urn:microsoft.com/office/officeart/2005/8/layout/vList5"/>
    <dgm:cxn modelId="{B488FF03-989C-43F5-A7AA-891A5D9857BA}" type="presOf" srcId="{7DA31674-2577-416C-8B87-5E390D8F516B}" destId="{E88F25B0-9CA7-4AEB-A5AB-1874B38EDDC6}" srcOrd="0" destOrd="0" presId="urn:microsoft.com/office/officeart/2005/8/layout/vList5"/>
    <dgm:cxn modelId="{3E032E7E-E8B7-458A-AB70-F93C1D5180CA}" type="presParOf" srcId="{587569C8-54FC-48A7-B1FD-B192ADFA24B3}" destId="{F14D1870-7709-45E4-8069-FE2A260A5C90}" srcOrd="0" destOrd="0" presId="urn:microsoft.com/office/officeart/2005/8/layout/vList5"/>
    <dgm:cxn modelId="{A0DA589E-A86B-4D37-8069-3DB47AC78AD5}" type="presParOf" srcId="{F14D1870-7709-45E4-8069-FE2A260A5C90}" destId="{0CA7C948-4AE6-4A0E-8C4E-6EA1FD1095B1}" srcOrd="0" destOrd="0" presId="urn:microsoft.com/office/officeart/2005/8/layout/vList5"/>
    <dgm:cxn modelId="{A59004AF-452D-4827-B257-ED4EB7B66785}" type="presParOf" srcId="{F14D1870-7709-45E4-8069-FE2A260A5C90}" destId="{ACDB5D70-7F4E-4E51-A844-87AB597A0F77}" srcOrd="1" destOrd="0" presId="urn:microsoft.com/office/officeart/2005/8/layout/vList5"/>
    <dgm:cxn modelId="{E2D3E343-C9A9-44DE-AEE2-FA6E4C90B29E}" type="presParOf" srcId="{587569C8-54FC-48A7-B1FD-B192ADFA24B3}" destId="{DF0F342A-2D98-49EB-B01E-2D793AC4E51D}" srcOrd="1" destOrd="0" presId="urn:microsoft.com/office/officeart/2005/8/layout/vList5"/>
    <dgm:cxn modelId="{16C9889D-3B64-44B3-A70B-C6905AD8015A}" type="presParOf" srcId="{587569C8-54FC-48A7-B1FD-B192ADFA24B3}" destId="{ED72023A-9675-4D4C-BB8C-D931A9754E7F}" srcOrd="2" destOrd="0" presId="urn:microsoft.com/office/officeart/2005/8/layout/vList5"/>
    <dgm:cxn modelId="{CC58861C-84CB-49C8-ACEC-5E16615D7443}" type="presParOf" srcId="{ED72023A-9675-4D4C-BB8C-D931A9754E7F}" destId="{83071D6C-3261-4DB0-B44C-35C0FA83A203}" srcOrd="0" destOrd="0" presId="urn:microsoft.com/office/officeart/2005/8/layout/vList5"/>
    <dgm:cxn modelId="{4704FCBC-4A7A-48E3-9A8E-3BDCCD1AC8CB}" type="presParOf" srcId="{ED72023A-9675-4D4C-BB8C-D931A9754E7F}" destId="{C32B95E3-D776-4138-A054-ACE0069A7851}" srcOrd="1" destOrd="0" presId="urn:microsoft.com/office/officeart/2005/8/layout/vList5"/>
    <dgm:cxn modelId="{00391F70-6461-4746-AE38-5F9F00BC38BE}" type="presParOf" srcId="{587569C8-54FC-48A7-B1FD-B192ADFA24B3}" destId="{2A9B02BF-BC8B-4281-80D7-7A0634D30948}" srcOrd="3" destOrd="0" presId="urn:microsoft.com/office/officeart/2005/8/layout/vList5"/>
    <dgm:cxn modelId="{83ABA362-A097-4D56-8558-87369640A383}" type="presParOf" srcId="{587569C8-54FC-48A7-B1FD-B192ADFA24B3}" destId="{B69F19AE-B49C-4EB2-9719-0A4D2B0D25D2}" srcOrd="4" destOrd="0" presId="urn:microsoft.com/office/officeart/2005/8/layout/vList5"/>
    <dgm:cxn modelId="{5CBBD3BD-A99F-4DB0-A4AC-9CC133902519}" type="presParOf" srcId="{B69F19AE-B49C-4EB2-9719-0A4D2B0D25D2}" destId="{41F2985F-06DA-4C1D-843C-BDA1E372A194}" srcOrd="0" destOrd="0" presId="urn:microsoft.com/office/officeart/2005/8/layout/vList5"/>
    <dgm:cxn modelId="{85938CD8-03B8-4BF7-B89E-EDA29492FFB4}" type="presParOf" srcId="{B69F19AE-B49C-4EB2-9719-0A4D2B0D25D2}" destId="{BA089AD1-FD51-44EF-A9C9-E4555A5DF0BA}" srcOrd="1" destOrd="0" presId="urn:microsoft.com/office/officeart/2005/8/layout/vList5"/>
    <dgm:cxn modelId="{39081FFF-0951-49B2-9AE4-79EFC81CAA18}" type="presParOf" srcId="{587569C8-54FC-48A7-B1FD-B192ADFA24B3}" destId="{F1E32D24-D5F4-43FD-8C8E-44590107C4DE}" srcOrd="5" destOrd="0" presId="urn:microsoft.com/office/officeart/2005/8/layout/vList5"/>
    <dgm:cxn modelId="{117FD02D-2B08-440C-9BF5-4C6EDB7118BF}" type="presParOf" srcId="{587569C8-54FC-48A7-B1FD-B192ADFA24B3}" destId="{79638ECC-ABBD-41B6-9E7E-164904585CB2}" srcOrd="6" destOrd="0" presId="urn:microsoft.com/office/officeart/2005/8/layout/vList5"/>
    <dgm:cxn modelId="{28D90307-503F-4406-8AA3-B3D4F05D2E1F}" type="presParOf" srcId="{79638ECC-ABBD-41B6-9E7E-164904585CB2}" destId="{4B43496D-7723-4303-A141-E27633D214E7}" srcOrd="0" destOrd="0" presId="urn:microsoft.com/office/officeart/2005/8/layout/vList5"/>
    <dgm:cxn modelId="{1C464089-5F83-413E-8156-92FC7FABA149}" type="presParOf" srcId="{79638ECC-ABBD-41B6-9E7E-164904585CB2}" destId="{B6980840-7B2F-4D20-8568-DBE96DDF4E6D}" srcOrd="1" destOrd="0" presId="urn:microsoft.com/office/officeart/2005/8/layout/vList5"/>
    <dgm:cxn modelId="{B1415E2D-1B27-46EA-A1D0-C7CF76667A58}" type="presParOf" srcId="{587569C8-54FC-48A7-B1FD-B192ADFA24B3}" destId="{F5454932-5A68-4191-A04C-5A7478DFFE9B}" srcOrd="7" destOrd="0" presId="urn:microsoft.com/office/officeart/2005/8/layout/vList5"/>
    <dgm:cxn modelId="{554F77A5-483B-49EF-9A2A-065B62380FA1}" type="presParOf" srcId="{587569C8-54FC-48A7-B1FD-B192ADFA24B3}" destId="{CEA831C4-942F-4912-9C56-39F78AE5B07E}" srcOrd="8" destOrd="0" presId="urn:microsoft.com/office/officeart/2005/8/layout/vList5"/>
    <dgm:cxn modelId="{A8C9211C-B3A5-47C2-AC01-44F40A397171}" type="presParOf" srcId="{CEA831C4-942F-4912-9C56-39F78AE5B07E}" destId="{E88F25B0-9CA7-4AEB-A5AB-1874B38EDDC6}" srcOrd="0" destOrd="0" presId="urn:microsoft.com/office/officeart/2005/8/layout/vList5"/>
    <dgm:cxn modelId="{FB2F114E-A1EA-4F6E-AF3D-FD94ABBA2ADD}" type="presParOf" srcId="{CEA831C4-942F-4912-9C56-39F78AE5B07E}" destId="{34377E5E-F1FD-46B0-B2AF-F0D7C84D5A56}" srcOrd="1" destOrd="0" presId="urn:microsoft.com/office/officeart/2005/8/layout/vList5"/>
    <dgm:cxn modelId="{93DD6A66-1E2F-4D37-B882-E89441C69D01}" type="presParOf" srcId="{587569C8-54FC-48A7-B1FD-B192ADFA24B3}" destId="{D8AF36D9-28AE-42DD-9152-759F3D9E3498}" srcOrd="9" destOrd="0" presId="urn:microsoft.com/office/officeart/2005/8/layout/vList5"/>
    <dgm:cxn modelId="{2AF3BF20-EC3B-432F-BDA4-09F4F45EC9E8}" type="presParOf" srcId="{587569C8-54FC-48A7-B1FD-B192ADFA24B3}" destId="{FAF0CE69-BF39-4FD3-8E4B-F3F57A122172}" srcOrd="10" destOrd="0" presId="urn:microsoft.com/office/officeart/2005/8/layout/vList5"/>
    <dgm:cxn modelId="{981AD0CF-812C-498E-8E26-308494D8AEA3}" type="presParOf" srcId="{FAF0CE69-BF39-4FD3-8E4B-F3F57A122172}" destId="{37A0ECB6-5D81-4B0D-9BCA-90A8A52E6A8A}" srcOrd="0" destOrd="0" presId="urn:microsoft.com/office/officeart/2005/8/layout/vList5"/>
    <dgm:cxn modelId="{B6CA9C72-EECD-48BC-9520-DA88315C7444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Gaya Gerak Listrik (GGL) Induksi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Listrik Induksi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Arus Perpindahan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Persamaan Maxwell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Penemuan Faraday dan Hukum Induksi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Hukum Lenz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7D60B32A-24ED-436B-B986-22727DA93A82}" type="presOf" srcId="{101B7685-BAE3-425F-9F54-A1F98BA881E8}" destId="{4B43496D-7723-4303-A141-E27633D214E7}" srcOrd="0" destOrd="0" presId="urn:microsoft.com/office/officeart/2005/8/layout/vList5"/>
    <dgm:cxn modelId="{13E519A2-E14D-42AC-8A3E-80D16EE35C02}" type="presOf" srcId="{95ECB323-489A-4EB7-932F-3E9D7C2C196A}" destId="{83071D6C-3261-4DB0-B44C-35C0FA83A203}" srcOrd="0" destOrd="0" presId="urn:microsoft.com/office/officeart/2005/8/layout/vList5"/>
    <dgm:cxn modelId="{14403892-0F0F-4480-A063-990B7C9E28BA}" type="presOf" srcId="{A97324D4-9B99-4C7D-B3DF-80AF741EFC4A}" destId="{41F2985F-06DA-4C1D-843C-BDA1E372A194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DBD3EF-5110-4B06-9845-57135677A261}" type="presOf" srcId="{4B3C4F58-B56A-435C-9F2B-3251927E60BC}" destId="{ACDB5D70-7F4E-4E51-A844-87AB597A0F77}" srcOrd="0" destOrd="0" presId="urn:microsoft.com/office/officeart/2005/8/layout/vList5"/>
    <dgm:cxn modelId="{650EF9C3-A22C-45B7-8B33-CF592C23BD7A}" type="presOf" srcId="{3E3B07A3-7194-4323-97E4-FA01BB16F89E}" destId="{3E6DB9B2-5929-4DCD-A4E3-0729DE344D32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5E191198-A5EA-41AF-8816-E3418CFA642E}" type="presOf" srcId="{D1CC31A9-809B-4E85-9DF8-402DD459CBC8}" destId="{37A0ECB6-5D81-4B0D-9BCA-90A8A52E6A8A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4ACF1E34-BD18-4431-924C-1CF945555F59}" type="presOf" srcId="{0FF6D450-B006-4620-85C4-099C24D27103}" destId="{B6980840-7B2F-4D20-8568-DBE96DDF4E6D}" srcOrd="0" destOrd="0" presId="urn:microsoft.com/office/officeart/2005/8/layout/vList5"/>
    <dgm:cxn modelId="{D76A12A6-DF09-4971-A914-D3F39336B694}" type="presOf" srcId="{65AC6880-B174-46C3-86BC-C9A25E12283B}" destId="{0CA7C948-4AE6-4A0E-8C4E-6EA1FD1095B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92BBCFB7-1B1D-4FA9-A81A-0637DDBED13B}" type="presOf" srcId="{A455CDF9-35DE-418D-A7EC-D4D7495F37E4}" destId="{587569C8-54FC-48A7-B1FD-B192ADFA24B3}" srcOrd="0" destOrd="0" presId="urn:microsoft.com/office/officeart/2005/8/layout/vList5"/>
    <dgm:cxn modelId="{4ECEE15B-1CD9-47E1-953A-05F8D90A45EF}" type="presOf" srcId="{19CC8CE8-1040-41E9-8F08-67BE7F791BC5}" destId="{BA089AD1-FD51-44EF-A9C9-E4555A5DF0BA}" srcOrd="0" destOrd="0" presId="urn:microsoft.com/office/officeart/2005/8/layout/vList5"/>
    <dgm:cxn modelId="{B4E453E2-994C-4DFE-B8E5-DA104F289244}" type="presOf" srcId="{9BA32040-0DE3-4AD2-B6EB-1C7A76CBB411}" destId="{C32B95E3-D776-4138-A054-ACE0069A7851}" srcOrd="0" destOrd="0" presId="urn:microsoft.com/office/officeart/2005/8/layout/vList5"/>
    <dgm:cxn modelId="{15CA8A66-C3F7-4AC7-BD1A-E69E0959B03B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D188480C-5501-43BA-A1C2-DE1A215A118C}" type="presOf" srcId="{7DA31674-2577-416C-8B87-5E390D8F516B}" destId="{E88F25B0-9CA7-4AEB-A5AB-1874B38EDDC6}" srcOrd="0" destOrd="0" presId="urn:microsoft.com/office/officeart/2005/8/layout/vList5"/>
    <dgm:cxn modelId="{557F01BB-B33E-4EEC-B7A9-AC92C949C14C}" type="presParOf" srcId="{587569C8-54FC-48A7-B1FD-B192ADFA24B3}" destId="{F14D1870-7709-45E4-8069-FE2A260A5C90}" srcOrd="0" destOrd="0" presId="urn:microsoft.com/office/officeart/2005/8/layout/vList5"/>
    <dgm:cxn modelId="{30E1E7AD-BAEA-425E-8758-BA6F3259B353}" type="presParOf" srcId="{F14D1870-7709-45E4-8069-FE2A260A5C90}" destId="{0CA7C948-4AE6-4A0E-8C4E-6EA1FD1095B1}" srcOrd="0" destOrd="0" presId="urn:microsoft.com/office/officeart/2005/8/layout/vList5"/>
    <dgm:cxn modelId="{F35866F1-024D-4705-8ADA-2895D4EE2794}" type="presParOf" srcId="{F14D1870-7709-45E4-8069-FE2A260A5C90}" destId="{ACDB5D70-7F4E-4E51-A844-87AB597A0F77}" srcOrd="1" destOrd="0" presId="urn:microsoft.com/office/officeart/2005/8/layout/vList5"/>
    <dgm:cxn modelId="{AF9F2166-440F-4D51-B94C-20AC82EBF749}" type="presParOf" srcId="{587569C8-54FC-48A7-B1FD-B192ADFA24B3}" destId="{DF0F342A-2D98-49EB-B01E-2D793AC4E51D}" srcOrd="1" destOrd="0" presId="urn:microsoft.com/office/officeart/2005/8/layout/vList5"/>
    <dgm:cxn modelId="{C9DA55E4-931D-48E3-9695-5DD4973D1EC2}" type="presParOf" srcId="{587569C8-54FC-48A7-B1FD-B192ADFA24B3}" destId="{ED72023A-9675-4D4C-BB8C-D931A9754E7F}" srcOrd="2" destOrd="0" presId="urn:microsoft.com/office/officeart/2005/8/layout/vList5"/>
    <dgm:cxn modelId="{692401B9-AB6B-4C65-A202-B315059E7DC0}" type="presParOf" srcId="{ED72023A-9675-4D4C-BB8C-D931A9754E7F}" destId="{83071D6C-3261-4DB0-B44C-35C0FA83A203}" srcOrd="0" destOrd="0" presId="urn:microsoft.com/office/officeart/2005/8/layout/vList5"/>
    <dgm:cxn modelId="{5204F845-7267-4886-862A-5A35CD7CB497}" type="presParOf" srcId="{ED72023A-9675-4D4C-BB8C-D931A9754E7F}" destId="{C32B95E3-D776-4138-A054-ACE0069A7851}" srcOrd="1" destOrd="0" presId="urn:microsoft.com/office/officeart/2005/8/layout/vList5"/>
    <dgm:cxn modelId="{1998674A-D382-4477-9AF9-FC3E961069DB}" type="presParOf" srcId="{587569C8-54FC-48A7-B1FD-B192ADFA24B3}" destId="{2A9B02BF-BC8B-4281-80D7-7A0634D30948}" srcOrd="3" destOrd="0" presId="urn:microsoft.com/office/officeart/2005/8/layout/vList5"/>
    <dgm:cxn modelId="{DC2F2BA3-800A-4200-8AE5-0CD3FACDD0DB}" type="presParOf" srcId="{587569C8-54FC-48A7-B1FD-B192ADFA24B3}" destId="{B69F19AE-B49C-4EB2-9719-0A4D2B0D25D2}" srcOrd="4" destOrd="0" presId="urn:microsoft.com/office/officeart/2005/8/layout/vList5"/>
    <dgm:cxn modelId="{3A75D6B6-A941-4C67-91CD-F441CD347E77}" type="presParOf" srcId="{B69F19AE-B49C-4EB2-9719-0A4D2B0D25D2}" destId="{41F2985F-06DA-4C1D-843C-BDA1E372A194}" srcOrd="0" destOrd="0" presId="urn:microsoft.com/office/officeart/2005/8/layout/vList5"/>
    <dgm:cxn modelId="{189FF38D-57F0-4998-8158-6F159DFAF073}" type="presParOf" srcId="{B69F19AE-B49C-4EB2-9719-0A4D2B0D25D2}" destId="{BA089AD1-FD51-44EF-A9C9-E4555A5DF0BA}" srcOrd="1" destOrd="0" presId="urn:microsoft.com/office/officeart/2005/8/layout/vList5"/>
    <dgm:cxn modelId="{C288F7EC-9706-43EF-B928-5E2FA77D005E}" type="presParOf" srcId="{587569C8-54FC-48A7-B1FD-B192ADFA24B3}" destId="{F1E32D24-D5F4-43FD-8C8E-44590107C4DE}" srcOrd="5" destOrd="0" presId="urn:microsoft.com/office/officeart/2005/8/layout/vList5"/>
    <dgm:cxn modelId="{E61E0403-E4F4-49EB-BCB6-C57BD4444BB7}" type="presParOf" srcId="{587569C8-54FC-48A7-B1FD-B192ADFA24B3}" destId="{79638ECC-ABBD-41B6-9E7E-164904585CB2}" srcOrd="6" destOrd="0" presId="urn:microsoft.com/office/officeart/2005/8/layout/vList5"/>
    <dgm:cxn modelId="{5CF817EB-A3B2-4F6A-8694-D946EAC9BF29}" type="presParOf" srcId="{79638ECC-ABBD-41B6-9E7E-164904585CB2}" destId="{4B43496D-7723-4303-A141-E27633D214E7}" srcOrd="0" destOrd="0" presId="urn:microsoft.com/office/officeart/2005/8/layout/vList5"/>
    <dgm:cxn modelId="{EB151AA3-3DBF-406F-9BF3-5513306D1CDC}" type="presParOf" srcId="{79638ECC-ABBD-41B6-9E7E-164904585CB2}" destId="{B6980840-7B2F-4D20-8568-DBE96DDF4E6D}" srcOrd="1" destOrd="0" presId="urn:microsoft.com/office/officeart/2005/8/layout/vList5"/>
    <dgm:cxn modelId="{17DF1AA4-D938-4348-9BF5-1E910CD45768}" type="presParOf" srcId="{587569C8-54FC-48A7-B1FD-B192ADFA24B3}" destId="{F5454932-5A68-4191-A04C-5A7478DFFE9B}" srcOrd="7" destOrd="0" presId="urn:microsoft.com/office/officeart/2005/8/layout/vList5"/>
    <dgm:cxn modelId="{FD8F4228-EBF7-4365-8EA7-675608E8FA0A}" type="presParOf" srcId="{587569C8-54FC-48A7-B1FD-B192ADFA24B3}" destId="{CEA831C4-942F-4912-9C56-39F78AE5B07E}" srcOrd="8" destOrd="0" presId="urn:microsoft.com/office/officeart/2005/8/layout/vList5"/>
    <dgm:cxn modelId="{209D02DE-D485-46D1-8CFA-BEAD7BF82702}" type="presParOf" srcId="{CEA831C4-942F-4912-9C56-39F78AE5B07E}" destId="{E88F25B0-9CA7-4AEB-A5AB-1874B38EDDC6}" srcOrd="0" destOrd="0" presId="urn:microsoft.com/office/officeart/2005/8/layout/vList5"/>
    <dgm:cxn modelId="{7413D23F-5A03-4BC4-A20B-CB920D40D897}" type="presParOf" srcId="{CEA831C4-942F-4912-9C56-39F78AE5B07E}" destId="{34377E5E-F1FD-46B0-B2AF-F0D7C84D5A56}" srcOrd="1" destOrd="0" presId="urn:microsoft.com/office/officeart/2005/8/layout/vList5"/>
    <dgm:cxn modelId="{8E0680A8-57B4-4FF6-81D1-25F7F69BF078}" type="presParOf" srcId="{587569C8-54FC-48A7-B1FD-B192ADFA24B3}" destId="{D8AF36D9-28AE-42DD-9152-759F3D9E3498}" srcOrd="9" destOrd="0" presId="urn:microsoft.com/office/officeart/2005/8/layout/vList5"/>
    <dgm:cxn modelId="{68EFD5DD-45D1-4359-909A-D6720B3A9509}" type="presParOf" srcId="{587569C8-54FC-48A7-B1FD-B192ADFA24B3}" destId="{FAF0CE69-BF39-4FD3-8E4B-F3F57A122172}" srcOrd="10" destOrd="0" presId="urn:microsoft.com/office/officeart/2005/8/layout/vList5"/>
    <dgm:cxn modelId="{4D3ABC06-F3FA-48A8-AE16-B8CA16F46A08}" type="presParOf" srcId="{FAF0CE69-BF39-4FD3-8E4B-F3F57A122172}" destId="{37A0ECB6-5D81-4B0D-9BCA-90A8A52E6A8A}" srcOrd="0" destOrd="0" presId="urn:microsoft.com/office/officeart/2005/8/layout/vList5"/>
    <dgm:cxn modelId="{C0DF9441-EB7E-4DE0-BE8C-77CB7E1CCE69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Penemuan Faraday dan Hukum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Hukum Lenz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Gerak Listrik (GGL) Induksi 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Listrik Induksi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Perpindahan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Persamaan Maxwell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51318-2DA2-4D26-B916-595AD6FAC54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8A93C-B42D-44B0-8ED4-E37183A3B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642A-1AD3-4172-A57E-CBD7D0F4C153}" type="slidenum">
              <a:rPr lang="en-US"/>
              <a:pPr/>
              <a:t>3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F69CA-6D90-4745-AF2D-445D6C2FAA27}" type="slidenum">
              <a:rPr lang="en-US"/>
              <a:pPr/>
              <a:t>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5F4E0-2E65-4BDC-B521-7A0B2BFA5846}" type="slidenum">
              <a:rPr lang="en-US"/>
              <a:pPr/>
              <a:t>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E6A5-752D-471B-9AB5-F8E845354C64}" type="slidenum">
              <a:rPr lang="en-US"/>
              <a:pPr/>
              <a:t>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9AEA6-3C45-4923-9838-0FE7B3EA1D5C}" type="slidenum">
              <a:rPr lang="en-US"/>
              <a:pPr/>
              <a:t>7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4E6C8-1C18-4C1E-913F-CA02E9FEBDC9}" type="slidenum">
              <a:rPr lang="en-US"/>
              <a:pPr/>
              <a:t>8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734BB-AF92-468E-99A7-7FBEB7324285}" type="slidenum">
              <a:rPr lang="en-US"/>
              <a:pPr/>
              <a:t>9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80999-69C2-4C3E-93A1-B412AACD856D}" type="slidenum">
              <a:rPr lang="en-US"/>
              <a:pPr/>
              <a:t>10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63D6D-2D64-4183-B45F-6E3971E2E9E6}" type="slidenum">
              <a:rPr lang="en-US"/>
              <a:pPr/>
              <a:t>11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219200"/>
            <a:ext cx="32004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219200"/>
            <a:ext cx="32004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33BC08-056B-45EB-946B-ED38A2271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2" r:id="rId13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hyperlink" Target="8.4%20generator%20DC.swf" TargetMode="External"/><Relationship Id="rId5" Type="http://schemas.openxmlformats.org/officeDocument/2006/relationships/diagramLayout" Target="../diagrams/layout9.xml"/><Relationship Id="rId10" Type="http://schemas.openxmlformats.org/officeDocument/2006/relationships/hyperlink" Target="8.3%20generator%20AC.swf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diagramQuickStyle" Target="../diagrams/quickStyle10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12" Type="http://schemas.openxmlformats.org/officeDocument/2006/relationships/diagramLayout" Target="../diagrams/layout10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diagramData" Target="../diagrams/data10.xml"/><Relationship Id="rId5" Type="http://schemas.openxmlformats.org/officeDocument/2006/relationships/image" Target="../media/image18.wmf"/><Relationship Id="rId15" Type="http://schemas.microsoft.com/office/2007/relationships/diagramDrawing" Target="../diagrams/drawing10.xml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diagramColors" Target="../diagrams/colors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8.1%20Induction%20qualitative.swf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7.wmf"/><Relationship Id="rId10" Type="http://schemas.openxmlformats.org/officeDocument/2006/relationships/diagramLayout" Target="../diagrams/layout3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microsoft.com/office/2007/relationships/diagramDrawing" Target="../diagrams/drawing4.xml"/><Relationship Id="rId5" Type="http://schemas.openxmlformats.org/officeDocument/2006/relationships/image" Target="../media/image10.wmf"/><Relationship Id="rId10" Type="http://schemas.openxmlformats.org/officeDocument/2006/relationships/diagramColors" Target="../diagrams/colors4.xml"/><Relationship Id="rId4" Type="http://schemas.openxmlformats.org/officeDocument/2006/relationships/oleObject" Target="../embeddings/oleObject3.bin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5.xml"/><Relationship Id="rId11" Type="http://schemas.openxmlformats.org/officeDocument/2006/relationships/image" Target="../media/image5.png"/><Relationship Id="rId5" Type="http://schemas.openxmlformats.org/officeDocument/2006/relationships/image" Target="../media/image12.w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14.wmf"/><Relationship Id="rId10" Type="http://schemas.openxmlformats.org/officeDocument/2006/relationships/diagramLayout" Target="../diagrams/layout8.xml"/><Relationship Id="rId4" Type="http://schemas.openxmlformats.org/officeDocument/2006/relationships/oleObject" Target="../embeddings/oleObject5.bin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1673352"/>
          </a:xfrm>
        </p:spPr>
        <p:txBody>
          <a:bodyPr/>
          <a:lstStyle/>
          <a:p>
            <a:r>
              <a:rPr lang="en-US" dirty="0" err="1" smtClean="0"/>
              <a:t>Induksi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Elektromagnetik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157857" y="1283855"/>
            <a:ext cx="1517394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0828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8532"/>
            <a:ext cx="7086600" cy="838200"/>
          </a:xfrm>
        </p:spPr>
        <p:txBody>
          <a:bodyPr/>
          <a:lstStyle/>
          <a:p>
            <a:r>
              <a:rPr lang="en-US" dirty="0"/>
              <a:t>GENERATOR</a:t>
            </a:r>
          </a:p>
        </p:txBody>
      </p:sp>
      <p:pic>
        <p:nvPicPr>
          <p:cNvPr id="304136" name="Picture 8" descr="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74936"/>
            <a:ext cx="3981152" cy="4419600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21935" cy="18095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5000" y="2617776"/>
            <a:ext cx="3657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 </a:t>
            </a:r>
          </a:p>
          <a:p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Generator AC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64058" y="4687920"/>
            <a:ext cx="3657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1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1" action="ppaction://hlinkfile"/>
              </a:rPr>
              <a:t> </a:t>
            </a:r>
          </a:p>
          <a:p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1" action="ppaction://hlinkfile"/>
              </a:rPr>
              <a:t>Generator DC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749871"/>
              </p:ext>
            </p:extLst>
          </p:nvPr>
        </p:nvGraphicFramePr>
        <p:xfrm>
          <a:off x="6326188" y="3168000"/>
          <a:ext cx="15224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761760" imgH="368280" progId="Equation.3">
                  <p:embed/>
                </p:oleObj>
              </mc:Choice>
              <mc:Fallback>
                <p:oleObj name="Equation" r:id="rId4" imgW="7617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168000"/>
                        <a:ext cx="152241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TRANSFORMATOR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676400"/>
            <a:ext cx="6781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GGL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kumparan</a:t>
            </a:r>
            <a:r>
              <a:rPr lang="en-US" sz="2000" dirty="0"/>
              <a:t> primer 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GGL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kumparan</a:t>
            </a:r>
            <a:r>
              <a:rPr lang="en-US" sz="2000" dirty="0"/>
              <a:t> </a:t>
            </a:r>
            <a:r>
              <a:rPr lang="en-US" sz="2000" dirty="0" err="1"/>
              <a:t>sekunder</a:t>
            </a:r>
            <a:r>
              <a:rPr lang="en-US" sz="2000" dirty="0"/>
              <a:t> 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Fluks</a:t>
            </a:r>
            <a:r>
              <a:rPr lang="en-US" sz="2000" dirty="0"/>
              <a:t> </a:t>
            </a:r>
            <a:r>
              <a:rPr lang="en-US" sz="2000" dirty="0" err="1"/>
              <a:t>kumparan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: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aphicFrame>
        <p:nvGraphicFramePr>
          <p:cNvPr id="308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71623"/>
              </p:ext>
            </p:extLst>
          </p:nvPr>
        </p:nvGraphicFramePr>
        <p:xfrm>
          <a:off x="6375400" y="1528874"/>
          <a:ext cx="147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736560" imgH="368280" progId="Equation.3">
                  <p:embed/>
                </p:oleObj>
              </mc:Choice>
              <mc:Fallback>
                <p:oleObj name="Equation" r:id="rId6" imgW="73656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528874"/>
                        <a:ext cx="1473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74664"/>
              </p:ext>
            </p:extLst>
          </p:nvPr>
        </p:nvGraphicFramePr>
        <p:xfrm>
          <a:off x="6767224" y="2326986"/>
          <a:ext cx="10906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8" imgW="545760" imgH="406080" progId="Equation.3">
                  <p:embed/>
                </p:oleObj>
              </mc:Choice>
              <mc:Fallback>
                <p:oleObj name="Equation" r:id="rId8" imgW="54576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224" y="2326986"/>
                        <a:ext cx="1090612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32" name="Picture 8" descr="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4010132"/>
            <a:ext cx="4191000" cy="2554956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828800" y="1781864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smtClean="0"/>
              <a:t>Faraday. </a:t>
            </a:r>
          </a:p>
          <a:p>
            <a:pPr lvl="0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magnet.</a:t>
            </a:r>
          </a:p>
          <a:p>
            <a:pPr lvl="0"/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magnet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76646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1883935" y="1676400"/>
            <a:ext cx="7086600" cy="5181600"/>
          </a:xfrm>
        </p:spPr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magnet.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/>
          <a:lstStyle/>
          <a:p>
            <a:r>
              <a:rPr lang="en-US" dirty="0"/>
              <a:t>PERCOBAAN FARADAY</a:t>
            </a:r>
          </a:p>
        </p:txBody>
      </p:sp>
      <p:pic>
        <p:nvPicPr>
          <p:cNvPr id="283653" name="Picture 5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694709"/>
            <a:ext cx="2438400" cy="3972589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91000" y="3842803"/>
            <a:ext cx="57531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 </a:t>
            </a:r>
          </a:p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Percobaan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0" action="ppaction://hlinkfile"/>
              </a:rPr>
              <a:t> Faraday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70079" y="1601176"/>
            <a:ext cx="7086600" cy="2819400"/>
          </a:xfrm>
        </p:spPr>
        <p:txBody>
          <a:bodyPr/>
          <a:lstStyle/>
          <a:p>
            <a:r>
              <a:rPr lang="en-US" sz="2400" dirty="0"/>
              <a:t>Gaya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fluks</a:t>
            </a:r>
            <a:r>
              <a:rPr lang="en-US" sz="2400" dirty="0"/>
              <a:t> </a:t>
            </a:r>
            <a:r>
              <a:rPr lang="en-US" sz="2400" dirty="0" err="1"/>
              <a:t>magnetik</a:t>
            </a:r>
            <a:r>
              <a:rPr lang="en-US" sz="2400" dirty="0"/>
              <a:t> yang </a:t>
            </a:r>
            <a:r>
              <a:rPr lang="en-US" sz="2400" dirty="0" err="1"/>
              <a:t>menembusnya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kumparan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N </a:t>
            </a:r>
            <a:r>
              <a:rPr lang="en-US" sz="2400" dirty="0" err="1"/>
              <a:t>lilitan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:</a:t>
            </a:r>
          </a:p>
        </p:txBody>
      </p:sp>
      <p:graphicFrame>
        <p:nvGraphicFramePr>
          <p:cNvPr id="2877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32917"/>
              </p:ext>
            </p:extLst>
          </p:nvPr>
        </p:nvGraphicFramePr>
        <p:xfrm>
          <a:off x="4572793" y="28956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685800" imgH="393480" progId="Equation.3">
                  <p:embed/>
                </p:oleObj>
              </mc:Choice>
              <mc:Fallback>
                <p:oleObj name="Equation" r:id="rId4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793" y="2895600"/>
                        <a:ext cx="1371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195" y="139700"/>
            <a:ext cx="7086600" cy="838200"/>
          </a:xfrm>
        </p:spPr>
        <p:txBody>
          <a:bodyPr/>
          <a:lstStyle/>
          <a:p>
            <a:r>
              <a:rPr lang="en-US" dirty="0"/>
              <a:t>HUKUM INDUKSI FARADAY</a:t>
            </a:r>
          </a:p>
        </p:txBody>
      </p:sp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72523"/>
              </p:ext>
            </p:extLst>
          </p:nvPr>
        </p:nvGraphicFramePr>
        <p:xfrm>
          <a:off x="2974180" y="4862945"/>
          <a:ext cx="1624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812520" imgH="393480" progId="Equation.3">
                  <p:embed/>
                </p:oleObj>
              </mc:Choice>
              <mc:Fallback>
                <p:oleObj name="Equation" r:id="rId6" imgW="812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180" y="4862945"/>
                        <a:ext cx="16240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750" name="Picture 6" descr="30_11_Lenz%27s_la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2100" y="4441536"/>
            <a:ext cx="2667000" cy="2146176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4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65650" y="3670300"/>
          <a:ext cx="161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612800" imgH="279360" progId="Equation.3">
                  <p:embed/>
                </p:oleObj>
              </mc:Choice>
              <mc:Fallback>
                <p:oleObj name="Equation" r:id="rId4" imgW="161280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670300"/>
                        <a:ext cx="1612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111" y="166255"/>
            <a:ext cx="7086600" cy="838200"/>
          </a:xfrm>
        </p:spPr>
        <p:txBody>
          <a:bodyPr/>
          <a:lstStyle/>
          <a:p>
            <a:r>
              <a:rPr lang="en-US" dirty="0" smtClean="0"/>
              <a:t>HUKUM INDUKSI FARADAY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295400"/>
            <a:ext cx="7010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Perubahan fluks dapat terjadi karena :</a:t>
            </a:r>
          </a:p>
          <a:p>
            <a:r>
              <a:rPr lang="en-US" sz="2400"/>
              <a:t>Perubahan besar medan magnet </a:t>
            </a:r>
            <a:r>
              <a:rPr lang="en-US" sz="2400" i="1">
                <a:latin typeface="Times New Roman" pitchFamily="18" charset="0"/>
              </a:rPr>
              <a:t>B</a:t>
            </a:r>
          </a:p>
          <a:p>
            <a:r>
              <a:rPr lang="en-US" sz="2400"/>
              <a:t>Perubahan sudut antara </a:t>
            </a:r>
            <a:r>
              <a:rPr lang="en-US" sz="2400" i="1">
                <a:latin typeface="Times New Roman" pitchFamily="18" charset="0"/>
              </a:rPr>
              <a:t>B</a:t>
            </a:r>
            <a:r>
              <a:rPr lang="en-US" sz="2400"/>
              <a:t> dan </a:t>
            </a:r>
            <a:r>
              <a:rPr lang="en-US" sz="2400" i="1">
                <a:latin typeface="Times New Roman" pitchFamily="18" charset="0"/>
              </a:rPr>
              <a:t>A</a:t>
            </a:r>
          </a:p>
          <a:p>
            <a:r>
              <a:rPr lang="en-US" sz="2400"/>
              <a:t>Perubahan luas loop </a:t>
            </a:r>
            <a:r>
              <a:rPr lang="en-US" sz="2400" i="1">
                <a:latin typeface="Times New Roman" pitchFamily="18" charset="0"/>
              </a:rPr>
              <a:t>A</a:t>
            </a:r>
          </a:p>
        </p:txBody>
      </p:sp>
      <p:pic>
        <p:nvPicPr>
          <p:cNvPr id="289798" name="Picture 6" descr="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276600"/>
            <a:ext cx="2633663" cy="2646363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4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8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90459"/>
              </p:ext>
            </p:extLst>
          </p:nvPr>
        </p:nvGraphicFramePr>
        <p:xfrm>
          <a:off x="5399702" y="4041591"/>
          <a:ext cx="329088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1650960" imgH="609480" progId="Equation.3">
                  <p:embed/>
                </p:oleObj>
              </mc:Choice>
              <mc:Fallback>
                <p:oleObj name="Equation" r:id="rId4" imgW="165096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702" y="4041591"/>
                        <a:ext cx="3290888" cy="1214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111" y="146082"/>
            <a:ext cx="7086600" cy="838200"/>
          </a:xfrm>
        </p:spPr>
        <p:txBody>
          <a:bodyPr/>
          <a:lstStyle/>
          <a:p>
            <a:r>
              <a:rPr lang="en-US" dirty="0"/>
              <a:t>GGL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A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726473"/>
            <a:ext cx="7162800" cy="1828800"/>
          </a:xfrm>
        </p:spPr>
        <p:txBody>
          <a:bodyPr/>
          <a:lstStyle/>
          <a:p>
            <a:r>
              <a:rPr lang="en-US" sz="2400" dirty="0" err="1"/>
              <a:t>Kawat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U </a:t>
            </a:r>
            <a:r>
              <a:rPr lang="en-US" sz="2400" dirty="0" err="1"/>
              <a:t>diletakkan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magnet </a:t>
            </a:r>
            <a:r>
              <a:rPr lang="en-US" sz="2400" dirty="0" err="1"/>
              <a:t>seragam</a:t>
            </a:r>
            <a:r>
              <a:rPr lang="en-US" sz="2400" dirty="0"/>
              <a:t> B,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konduktor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kawat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digeser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horisontal</a:t>
            </a:r>
            <a:r>
              <a:rPr lang="en-US" sz="2400" dirty="0"/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3312139"/>
            <a:ext cx="2362200" cy="3200400"/>
            <a:chOff x="113" y="1071"/>
            <a:chExt cx="1996" cy="278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3" y="1071"/>
              <a:ext cx="1996" cy="2786"/>
              <a:chOff x="113" y="1071"/>
              <a:chExt cx="1996" cy="2786"/>
            </a:xfrm>
          </p:grpSpPr>
          <p:sp>
            <p:nvSpPr>
              <p:cNvPr id="293895" name="Freeform 7"/>
              <p:cNvSpPr>
                <a:spLocks/>
              </p:cNvSpPr>
              <p:nvPr/>
            </p:nvSpPr>
            <p:spPr bwMode="auto">
              <a:xfrm>
                <a:off x="567" y="1706"/>
                <a:ext cx="1542" cy="1406"/>
              </a:xfrm>
              <a:custGeom>
                <a:avLst/>
                <a:gdLst/>
                <a:ahLst/>
                <a:cxnLst>
                  <a:cxn ang="0">
                    <a:pos x="1406" y="0"/>
                  </a:cxn>
                  <a:cxn ang="0">
                    <a:pos x="0" y="0"/>
                  </a:cxn>
                  <a:cxn ang="0">
                    <a:pos x="0" y="1225"/>
                  </a:cxn>
                  <a:cxn ang="0">
                    <a:pos x="1406" y="1225"/>
                  </a:cxn>
                </a:cxnLst>
                <a:rect l="0" t="0" r="r" b="b"/>
                <a:pathLst>
                  <a:path w="1406" h="1225">
                    <a:moveTo>
                      <a:pt x="1406" y="0"/>
                    </a:moveTo>
                    <a:lnTo>
                      <a:pt x="0" y="0"/>
                    </a:lnTo>
                    <a:lnTo>
                      <a:pt x="0" y="1225"/>
                    </a:lnTo>
                    <a:lnTo>
                      <a:pt x="1406" y="122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96" name="Rectangle 8"/>
              <p:cNvSpPr>
                <a:spLocks noChangeArrowheads="1"/>
              </p:cNvSpPr>
              <p:nvPr/>
            </p:nvSpPr>
            <p:spPr bwMode="auto">
              <a:xfrm>
                <a:off x="1383" y="1570"/>
                <a:ext cx="136" cy="163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40" y="1434"/>
                <a:ext cx="91" cy="90"/>
                <a:chOff x="839" y="1344"/>
                <a:chExt cx="272" cy="362"/>
              </a:xfrm>
            </p:grpSpPr>
            <p:sp>
              <p:nvSpPr>
                <p:cNvPr id="29389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99" name="Line 1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657" y="1434"/>
                <a:ext cx="91" cy="90"/>
                <a:chOff x="839" y="1344"/>
                <a:chExt cx="272" cy="362"/>
              </a:xfrm>
            </p:grpSpPr>
            <p:sp>
              <p:nvSpPr>
                <p:cNvPr id="29390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02" name="Line 1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975" y="1434"/>
                <a:ext cx="91" cy="90"/>
                <a:chOff x="839" y="1344"/>
                <a:chExt cx="272" cy="362"/>
              </a:xfrm>
            </p:grpSpPr>
            <p:sp>
              <p:nvSpPr>
                <p:cNvPr id="29390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05" name="Line 1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247" y="1434"/>
                <a:ext cx="91" cy="90"/>
                <a:chOff x="839" y="1344"/>
                <a:chExt cx="272" cy="362"/>
              </a:xfrm>
            </p:grpSpPr>
            <p:sp>
              <p:nvSpPr>
                <p:cNvPr id="29390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08" name="Line 2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565" y="1434"/>
                <a:ext cx="91" cy="90"/>
                <a:chOff x="839" y="1344"/>
                <a:chExt cx="272" cy="362"/>
              </a:xfrm>
            </p:grpSpPr>
            <p:sp>
              <p:nvSpPr>
                <p:cNvPr id="29391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11" name="Line 2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837" y="1434"/>
                <a:ext cx="91" cy="90"/>
                <a:chOff x="839" y="1344"/>
                <a:chExt cx="272" cy="362"/>
              </a:xfrm>
            </p:grpSpPr>
            <p:sp>
              <p:nvSpPr>
                <p:cNvPr id="29391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14" name="Line 2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40" y="1798"/>
                <a:ext cx="91" cy="90"/>
                <a:chOff x="839" y="1344"/>
                <a:chExt cx="272" cy="362"/>
              </a:xfrm>
            </p:grpSpPr>
            <p:sp>
              <p:nvSpPr>
                <p:cNvPr id="29391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17" name="Line 2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657" y="1798"/>
                <a:ext cx="91" cy="90"/>
                <a:chOff x="839" y="1344"/>
                <a:chExt cx="272" cy="362"/>
              </a:xfrm>
            </p:grpSpPr>
            <p:sp>
              <p:nvSpPr>
                <p:cNvPr id="29391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20" name="Line 3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975" y="1798"/>
                <a:ext cx="91" cy="90"/>
                <a:chOff x="839" y="1344"/>
                <a:chExt cx="272" cy="362"/>
              </a:xfrm>
            </p:grpSpPr>
            <p:sp>
              <p:nvSpPr>
                <p:cNvPr id="2939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23" name="Line 3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1247" y="1798"/>
                <a:ext cx="91" cy="90"/>
                <a:chOff x="839" y="1344"/>
                <a:chExt cx="272" cy="362"/>
              </a:xfrm>
            </p:grpSpPr>
            <p:sp>
              <p:nvSpPr>
                <p:cNvPr id="29392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26" name="Line 3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1565" y="1798"/>
                <a:ext cx="91" cy="90"/>
                <a:chOff x="839" y="1344"/>
                <a:chExt cx="272" cy="362"/>
              </a:xfrm>
            </p:grpSpPr>
            <p:sp>
              <p:nvSpPr>
                <p:cNvPr id="29392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29" name="Line 4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1837" y="1798"/>
                <a:ext cx="91" cy="90"/>
                <a:chOff x="839" y="1344"/>
                <a:chExt cx="272" cy="362"/>
              </a:xfrm>
            </p:grpSpPr>
            <p:sp>
              <p:nvSpPr>
                <p:cNvPr id="29393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32" name="Line 4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340" y="2162"/>
                <a:ext cx="91" cy="90"/>
                <a:chOff x="839" y="1344"/>
                <a:chExt cx="272" cy="362"/>
              </a:xfrm>
            </p:grpSpPr>
            <p:sp>
              <p:nvSpPr>
                <p:cNvPr id="29393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35" name="Line 4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657" y="2162"/>
                <a:ext cx="91" cy="90"/>
                <a:chOff x="839" y="1344"/>
                <a:chExt cx="272" cy="362"/>
              </a:xfrm>
            </p:grpSpPr>
            <p:sp>
              <p:nvSpPr>
                <p:cNvPr id="29393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38" name="Line 5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975" y="2162"/>
                <a:ext cx="91" cy="90"/>
                <a:chOff x="839" y="1344"/>
                <a:chExt cx="272" cy="362"/>
              </a:xfrm>
            </p:grpSpPr>
            <p:sp>
              <p:nvSpPr>
                <p:cNvPr id="29394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41" name="Line 5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>
                <a:off x="1247" y="2162"/>
                <a:ext cx="91" cy="90"/>
                <a:chOff x="839" y="1344"/>
                <a:chExt cx="272" cy="362"/>
              </a:xfrm>
            </p:grpSpPr>
            <p:sp>
              <p:nvSpPr>
                <p:cNvPr id="293943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44" name="Line 5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1565" y="2162"/>
                <a:ext cx="91" cy="90"/>
                <a:chOff x="839" y="1344"/>
                <a:chExt cx="272" cy="362"/>
              </a:xfrm>
            </p:grpSpPr>
            <p:sp>
              <p:nvSpPr>
                <p:cNvPr id="29394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47" name="Line 5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1837" y="2162"/>
                <a:ext cx="91" cy="90"/>
                <a:chOff x="839" y="1344"/>
                <a:chExt cx="272" cy="362"/>
              </a:xfrm>
            </p:grpSpPr>
            <p:sp>
              <p:nvSpPr>
                <p:cNvPr id="29394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50" name="Line 6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340" y="2526"/>
                <a:ext cx="91" cy="90"/>
                <a:chOff x="839" y="1344"/>
                <a:chExt cx="272" cy="362"/>
              </a:xfrm>
            </p:grpSpPr>
            <p:sp>
              <p:nvSpPr>
                <p:cNvPr id="293952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53" name="Line 6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>
                <a:off x="657" y="2526"/>
                <a:ext cx="91" cy="90"/>
                <a:chOff x="839" y="1344"/>
                <a:chExt cx="272" cy="362"/>
              </a:xfrm>
            </p:grpSpPr>
            <p:sp>
              <p:nvSpPr>
                <p:cNvPr id="29395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56" name="Line 6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>
                <a:off x="975" y="2526"/>
                <a:ext cx="91" cy="90"/>
                <a:chOff x="839" y="1344"/>
                <a:chExt cx="272" cy="362"/>
              </a:xfrm>
            </p:grpSpPr>
            <p:sp>
              <p:nvSpPr>
                <p:cNvPr id="293958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59" name="Line 7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>
                <a:off x="1247" y="2526"/>
                <a:ext cx="91" cy="90"/>
                <a:chOff x="839" y="1344"/>
                <a:chExt cx="272" cy="362"/>
              </a:xfrm>
            </p:grpSpPr>
            <p:sp>
              <p:nvSpPr>
                <p:cNvPr id="29396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62" name="Line 7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5"/>
              <p:cNvGrpSpPr>
                <a:grpSpLocks/>
              </p:cNvGrpSpPr>
              <p:nvPr/>
            </p:nvGrpSpPr>
            <p:grpSpPr bwMode="auto">
              <a:xfrm>
                <a:off x="1565" y="2526"/>
                <a:ext cx="91" cy="90"/>
                <a:chOff x="839" y="1344"/>
                <a:chExt cx="272" cy="362"/>
              </a:xfrm>
            </p:grpSpPr>
            <p:sp>
              <p:nvSpPr>
                <p:cNvPr id="29396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65" name="Line 7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8"/>
              <p:cNvGrpSpPr>
                <a:grpSpLocks/>
              </p:cNvGrpSpPr>
              <p:nvPr/>
            </p:nvGrpSpPr>
            <p:grpSpPr bwMode="auto">
              <a:xfrm>
                <a:off x="1837" y="2526"/>
                <a:ext cx="91" cy="90"/>
                <a:chOff x="839" y="1344"/>
                <a:chExt cx="272" cy="362"/>
              </a:xfrm>
            </p:grpSpPr>
            <p:sp>
              <p:nvSpPr>
                <p:cNvPr id="29396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68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>
                <a:off x="340" y="2890"/>
                <a:ext cx="91" cy="90"/>
                <a:chOff x="839" y="1344"/>
                <a:chExt cx="272" cy="362"/>
              </a:xfrm>
            </p:grpSpPr>
            <p:sp>
              <p:nvSpPr>
                <p:cNvPr id="29397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71" name="Line 8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4"/>
              <p:cNvGrpSpPr>
                <a:grpSpLocks/>
              </p:cNvGrpSpPr>
              <p:nvPr/>
            </p:nvGrpSpPr>
            <p:grpSpPr bwMode="auto">
              <a:xfrm>
                <a:off x="657" y="2890"/>
                <a:ext cx="91" cy="90"/>
                <a:chOff x="839" y="1344"/>
                <a:chExt cx="272" cy="362"/>
              </a:xfrm>
            </p:grpSpPr>
            <p:sp>
              <p:nvSpPr>
                <p:cNvPr id="29397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74" name="Line 8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7"/>
              <p:cNvGrpSpPr>
                <a:grpSpLocks/>
              </p:cNvGrpSpPr>
              <p:nvPr/>
            </p:nvGrpSpPr>
            <p:grpSpPr bwMode="auto">
              <a:xfrm>
                <a:off x="975" y="2890"/>
                <a:ext cx="91" cy="90"/>
                <a:chOff x="839" y="1344"/>
                <a:chExt cx="272" cy="362"/>
              </a:xfrm>
            </p:grpSpPr>
            <p:sp>
              <p:nvSpPr>
                <p:cNvPr id="293976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77" name="Line 8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90"/>
              <p:cNvGrpSpPr>
                <a:grpSpLocks/>
              </p:cNvGrpSpPr>
              <p:nvPr/>
            </p:nvGrpSpPr>
            <p:grpSpPr bwMode="auto">
              <a:xfrm>
                <a:off x="1247" y="2890"/>
                <a:ext cx="91" cy="90"/>
                <a:chOff x="839" y="1344"/>
                <a:chExt cx="272" cy="362"/>
              </a:xfrm>
            </p:grpSpPr>
            <p:sp>
              <p:nvSpPr>
                <p:cNvPr id="293979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80" name="Line 9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888" name="Group 93"/>
              <p:cNvGrpSpPr>
                <a:grpSpLocks/>
              </p:cNvGrpSpPr>
              <p:nvPr/>
            </p:nvGrpSpPr>
            <p:grpSpPr bwMode="auto">
              <a:xfrm>
                <a:off x="1565" y="2890"/>
                <a:ext cx="91" cy="90"/>
                <a:chOff x="839" y="1344"/>
                <a:chExt cx="272" cy="362"/>
              </a:xfrm>
            </p:grpSpPr>
            <p:sp>
              <p:nvSpPr>
                <p:cNvPr id="29398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83" name="Line 9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889" name="Group 96"/>
              <p:cNvGrpSpPr>
                <a:grpSpLocks/>
              </p:cNvGrpSpPr>
              <p:nvPr/>
            </p:nvGrpSpPr>
            <p:grpSpPr bwMode="auto">
              <a:xfrm>
                <a:off x="1837" y="2890"/>
                <a:ext cx="91" cy="90"/>
                <a:chOff x="839" y="1344"/>
                <a:chExt cx="272" cy="362"/>
              </a:xfrm>
            </p:grpSpPr>
            <p:sp>
              <p:nvSpPr>
                <p:cNvPr id="293985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86" name="Line 9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893" name="Group 99"/>
              <p:cNvGrpSpPr>
                <a:grpSpLocks/>
              </p:cNvGrpSpPr>
              <p:nvPr/>
            </p:nvGrpSpPr>
            <p:grpSpPr bwMode="auto">
              <a:xfrm>
                <a:off x="340" y="3254"/>
                <a:ext cx="91" cy="90"/>
                <a:chOff x="839" y="1344"/>
                <a:chExt cx="272" cy="362"/>
              </a:xfrm>
            </p:grpSpPr>
            <p:sp>
              <p:nvSpPr>
                <p:cNvPr id="293988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89" name="Line 10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894" name="Group 102"/>
              <p:cNvGrpSpPr>
                <a:grpSpLocks/>
              </p:cNvGrpSpPr>
              <p:nvPr/>
            </p:nvGrpSpPr>
            <p:grpSpPr bwMode="auto">
              <a:xfrm>
                <a:off x="657" y="3254"/>
                <a:ext cx="91" cy="90"/>
                <a:chOff x="839" y="1344"/>
                <a:chExt cx="272" cy="362"/>
              </a:xfrm>
            </p:grpSpPr>
            <p:sp>
              <p:nvSpPr>
                <p:cNvPr id="293991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92" name="Line 10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897" name="Group 105"/>
              <p:cNvGrpSpPr>
                <a:grpSpLocks/>
              </p:cNvGrpSpPr>
              <p:nvPr/>
            </p:nvGrpSpPr>
            <p:grpSpPr bwMode="auto">
              <a:xfrm>
                <a:off x="975" y="3254"/>
                <a:ext cx="91" cy="90"/>
                <a:chOff x="839" y="1344"/>
                <a:chExt cx="272" cy="362"/>
              </a:xfrm>
            </p:grpSpPr>
            <p:sp>
              <p:nvSpPr>
                <p:cNvPr id="293994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95" name="Line 10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900" name="Group 108"/>
              <p:cNvGrpSpPr>
                <a:grpSpLocks/>
              </p:cNvGrpSpPr>
              <p:nvPr/>
            </p:nvGrpSpPr>
            <p:grpSpPr bwMode="auto">
              <a:xfrm>
                <a:off x="1247" y="3254"/>
                <a:ext cx="91" cy="90"/>
                <a:chOff x="839" y="1344"/>
                <a:chExt cx="272" cy="362"/>
              </a:xfrm>
            </p:grpSpPr>
            <p:sp>
              <p:nvSpPr>
                <p:cNvPr id="293997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98" name="Line 11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903" name="Group 111"/>
              <p:cNvGrpSpPr>
                <a:grpSpLocks/>
              </p:cNvGrpSpPr>
              <p:nvPr/>
            </p:nvGrpSpPr>
            <p:grpSpPr bwMode="auto">
              <a:xfrm>
                <a:off x="1565" y="3254"/>
                <a:ext cx="91" cy="90"/>
                <a:chOff x="839" y="1344"/>
                <a:chExt cx="272" cy="362"/>
              </a:xfrm>
            </p:grpSpPr>
            <p:sp>
              <p:nvSpPr>
                <p:cNvPr id="29400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01" name="Line 11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3906" name="Group 114"/>
              <p:cNvGrpSpPr>
                <a:grpSpLocks/>
              </p:cNvGrpSpPr>
              <p:nvPr/>
            </p:nvGrpSpPr>
            <p:grpSpPr bwMode="auto">
              <a:xfrm>
                <a:off x="1837" y="3254"/>
                <a:ext cx="91" cy="90"/>
                <a:chOff x="839" y="1344"/>
                <a:chExt cx="272" cy="362"/>
              </a:xfrm>
            </p:grpSpPr>
            <p:sp>
              <p:nvSpPr>
                <p:cNvPr id="29400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04" name="Line 11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4005" name="Line 117"/>
              <p:cNvSpPr>
                <a:spLocks noChangeShapeType="1"/>
              </p:cNvSpPr>
              <p:nvPr/>
            </p:nvSpPr>
            <p:spPr bwMode="auto">
              <a:xfrm>
                <a:off x="567" y="3521"/>
                <a:ext cx="8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06" name="Text Box 118"/>
              <p:cNvSpPr txBox="1">
                <a:spLocks noChangeArrowheads="1"/>
              </p:cNvSpPr>
              <p:nvPr/>
            </p:nvSpPr>
            <p:spPr bwMode="auto">
              <a:xfrm>
                <a:off x="917" y="3530"/>
                <a:ext cx="33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FFFF00"/>
                    </a:solidFill>
                    <a:latin typeface="Tahoma" charset="0"/>
                  </a:rPr>
                  <a:t>x</a:t>
                </a:r>
              </a:p>
            </p:txBody>
          </p:sp>
          <p:sp>
            <p:nvSpPr>
              <p:cNvPr id="294007" name="Text Box 119"/>
              <p:cNvSpPr txBox="1">
                <a:spLocks noChangeArrowheads="1"/>
              </p:cNvSpPr>
              <p:nvPr/>
            </p:nvSpPr>
            <p:spPr bwMode="auto">
              <a:xfrm>
                <a:off x="113" y="2296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FF00"/>
                    </a:solidFill>
                    <a:latin typeface="MT Extra" pitchFamily="18" charset="2"/>
                  </a:rPr>
                  <a:t>l</a:t>
                </a:r>
              </a:p>
            </p:txBody>
          </p:sp>
          <p:sp>
            <p:nvSpPr>
              <p:cNvPr id="294008" name="Line 120"/>
              <p:cNvSpPr>
                <a:spLocks noChangeShapeType="1"/>
              </p:cNvSpPr>
              <p:nvPr/>
            </p:nvSpPr>
            <p:spPr bwMode="auto">
              <a:xfrm flipV="1">
                <a:off x="340" y="1661"/>
                <a:ext cx="0" cy="145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09" name="Text Box 121"/>
              <p:cNvSpPr txBox="1">
                <a:spLocks noChangeArrowheads="1"/>
              </p:cNvSpPr>
              <p:nvPr/>
            </p:nvSpPr>
            <p:spPr bwMode="auto">
              <a:xfrm>
                <a:off x="962" y="1071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B</a:t>
                </a:r>
              </a:p>
            </p:txBody>
          </p:sp>
          <p:sp>
            <p:nvSpPr>
              <p:cNvPr id="294010" name="Line 122"/>
              <p:cNvSpPr>
                <a:spLocks noChangeShapeType="1"/>
              </p:cNvSpPr>
              <p:nvPr/>
            </p:nvSpPr>
            <p:spPr bwMode="auto">
              <a:xfrm>
                <a:off x="1429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11" name="Text Box 123"/>
              <p:cNvSpPr txBox="1">
                <a:spLocks noChangeArrowheads="1"/>
              </p:cNvSpPr>
              <p:nvPr/>
            </p:nvSpPr>
            <p:spPr bwMode="auto">
              <a:xfrm>
                <a:off x="1746" y="2387"/>
                <a:ext cx="31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chemeClr val="accent1"/>
                    </a:solidFill>
                    <a:latin typeface="Tahoma" charset="0"/>
                  </a:rPr>
                  <a:t>v</a:t>
                </a:r>
              </a:p>
            </p:txBody>
          </p:sp>
        </p:grpSp>
        <p:sp>
          <p:nvSpPr>
            <p:cNvPr id="294012" name="Oval 124"/>
            <p:cNvSpPr>
              <a:spLocks noChangeArrowheads="1"/>
            </p:cNvSpPr>
            <p:nvPr/>
          </p:nvSpPr>
          <p:spPr bwMode="auto">
            <a:xfrm>
              <a:off x="1383" y="2341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4013" name="Line 125"/>
            <p:cNvSpPr>
              <a:spLocks noChangeShapeType="1"/>
            </p:cNvSpPr>
            <p:nvPr/>
          </p:nvSpPr>
          <p:spPr bwMode="auto">
            <a:xfrm>
              <a:off x="1474" y="2478"/>
              <a:ext cx="0" cy="8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014" name="Text Box 126"/>
            <p:cNvSpPr txBox="1">
              <a:spLocks noChangeArrowheads="1"/>
            </p:cNvSpPr>
            <p:nvPr/>
          </p:nvSpPr>
          <p:spPr bwMode="auto">
            <a:xfrm>
              <a:off x="1383" y="3339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00"/>
                  </a:solidFill>
                  <a:latin typeface="Tahoma" charset="0"/>
                </a:rPr>
                <a:t>F</a:t>
              </a:r>
              <a:r>
                <a:rPr lang="en-US" sz="2400" baseline="-25000">
                  <a:solidFill>
                    <a:srgbClr val="FF3300"/>
                  </a:solidFill>
                  <a:latin typeface="Tahoma" charset="0"/>
                </a:rPr>
                <a:t>m</a:t>
              </a:r>
            </a:p>
          </p:txBody>
        </p:sp>
        <p:sp>
          <p:nvSpPr>
            <p:cNvPr id="294015" name="Line 127"/>
            <p:cNvSpPr>
              <a:spLocks noChangeShapeType="1"/>
            </p:cNvSpPr>
            <p:nvPr/>
          </p:nvSpPr>
          <p:spPr bwMode="auto">
            <a:xfrm flipV="1">
              <a:off x="1474" y="1389"/>
              <a:ext cx="0" cy="9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016" name="Text Box 128"/>
            <p:cNvSpPr txBox="1">
              <a:spLocks noChangeArrowheads="1"/>
            </p:cNvSpPr>
            <p:nvPr/>
          </p:nvSpPr>
          <p:spPr bwMode="auto">
            <a:xfrm>
              <a:off x="1338" y="1071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latin typeface="Tahoma" charset="0"/>
                </a:rPr>
                <a:t>F</a:t>
              </a:r>
              <a:r>
                <a:rPr lang="en-US" sz="2400" baseline="-25000">
                  <a:solidFill>
                    <a:srgbClr val="000000"/>
                  </a:solidFill>
                  <a:latin typeface="Tahoma" charset="0"/>
                </a:rPr>
                <a:t>e</a:t>
              </a:r>
            </a:p>
          </p:txBody>
        </p:sp>
        <p:sp>
          <p:nvSpPr>
            <p:cNvPr id="294017" name="Oval 129"/>
            <p:cNvSpPr>
              <a:spLocks noChangeArrowheads="1"/>
            </p:cNvSpPr>
            <p:nvPr/>
          </p:nvSpPr>
          <p:spPr bwMode="auto">
            <a:xfrm>
              <a:off x="1565" y="3158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4018" name="Oval 130"/>
            <p:cNvSpPr>
              <a:spLocks noChangeArrowheads="1"/>
            </p:cNvSpPr>
            <p:nvPr/>
          </p:nvSpPr>
          <p:spPr bwMode="auto">
            <a:xfrm>
              <a:off x="1746" y="3158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4019" name="Oval 131"/>
            <p:cNvSpPr>
              <a:spLocks noChangeArrowheads="1"/>
            </p:cNvSpPr>
            <p:nvPr/>
          </p:nvSpPr>
          <p:spPr bwMode="auto">
            <a:xfrm>
              <a:off x="1565" y="1525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ahoma" charset="0"/>
                </a:rPr>
                <a:t>+</a:t>
              </a:r>
            </a:p>
          </p:txBody>
        </p:sp>
        <p:sp>
          <p:nvSpPr>
            <p:cNvPr id="294020" name="Oval 132"/>
            <p:cNvSpPr>
              <a:spLocks noChangeArrowheads="1"/>
            </p:cNvSpPr>
            <p:nvPr/>
          </p:nvSpPr>
          <p:spPr bwMode="auto">
            <a:xfrm>
              <a:off x="1746" y="1525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ahoma" charset="0"/>
                </a:rPr>
                <a:t>+</a:t>
              </a:r>
            </a:p>
          </p:txBody>
        </p:sp>
        <p:sp>
          <p:nvSpPr>
            <p:cNvPr id="294021" name="Freeform 133"/>
            <p:cNvSpPr>
              <a:spLocks/>
            </p:cNvSpPr>
            <p:nvPr/>
          </p:nvSpPr>
          <p:spPr bwMode="auto">
            <a:xfrm>
              <a:off x="839" y="1570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022" name="Text Box 134"/>
            <p:cNvSpPr txBox="1">
              <a:spLocks noChangeArrowheads="1"/>
            </p:cNvSpPr>
            <p:nvPr/>
          </p:nvSpPr>
          <p:spPr bwMode="auto">
            <a:xfrm>
              <a:off x="871" y="1339"/>
              <a:ext cx="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294023" name="Freeform 135"/>
            <p:cNvSpPr>
              <a:spLocks/>
            </p:cNvSpPr>
            <p:nvPr/>
          </p:nvSpPr>
          <p:spPr bwMode="auto">
            <a:xfrm rot="15822686">
              <a:off x="476" y="2478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024" name="Text Box 136"/>
            <p:cNvSpPr txBox="1">
              <a:spLocks noChangeArrowheads="1"/>
            </p:cNvSpPr>
            <p:nvPr/>
          </p:nvSpPr>
          <p:spPr bwMode="auto">
            <a:xfrm>
              <a:off x="793" y="2795"/>
              <a:ext cx="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294025" name="Freeform 137"/>
            <p:cNvSpPr>
              <a:spLocks/>
            </p:cNvSpPr>
            <p:nvPr/>
          </p:nvSpPr>
          <p:spPr bwMode="auto">
            <a:xfrm rot="31588865">
              <a:off x="885" y="2977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" name="Diagram 13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9" name="Picture 1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4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1745666" y="1552612"/>
            <a:ext cx="7086600" cy="5181600"/>
          </a:xfrm>
        </p:spPr>
        <p:txBody>
          <a:bodyPr/>
          <a:lstStyle/>
          <a:p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faraday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ggl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(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). 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diperjelas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Lenz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419" y="132606"/>
            <a:ext cx="7086600" cy="838200"/>
          </a:xfrm>
        </p:spPr>
        <p:txBody>
          <a:bodyPr/>
          <a:lstStyle/>
          <a:p>
            <a:r>
              <a:rPr lang="en-US" dirty="0"/>
              <a:t>HUKUM LENZ</a:t>
            </a:r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29797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2819400"/>
            <a:ext cx="3600450" cy="3751263"/>
            <a:chOff x="113" y="1071"/>
            <a:chExt cx="1996" cy="285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3" y="1071"/>
              <a:ext cx="1996" cy="2854"/>
              <a:chOff x="113" y="1071"/>
              <a:chExt cx="1996" cy="2854"/>
            </a:xfrm>
          </p:grpSpPr>
          <p:sp>
            <p:nvSpPr>
              <p:cNvPr id="297991" name="Freeform 7"/>
              <p:cNvSpPr>
                <a:spLocks/>
              </p:cNvSpPr>
              <p:nvPr/>
            </p:nvSpPr>
            <p:spPr bwMode="auto">
              <a:xfrm>
                <a:off x="567" y="1706"/>
                <a:ext cx="1542" cy="1406"/>
              </a:xfrm>
              <a:custGeom>
                <a:avLst/>
                <a:gdLst/>
                <a:ahLst/>
                <a:cxnLst>
                  <a:cxn ang="0">
                    <a:pos x="1406" y="0"/>
                  </a:cxn>
                  <a:cxn ang="0">
                    <a:pos x="0" y="0"/>
                  </a:cxn>
                  <a:cxn ang="0">
                    <a:pos x="0" y="1225"/>
                  </a:cxn>
                  <a:cxn ang="0">
                    <a:pos x="1406" y="1225"/>
                  </a:cxn>
                </a:cxnLst>
                <a:rect l="0" t="0" r="r" b="b"/>
                <a:pathLst>
                  <a:path w="1406" h="1225">
                    <a:moveTo>
                      <a:pt x="1406" y="0"/>
                    </a:moveTo>
                    <a:lnTo>
                      <a:pt x="0" y="0"/>
                    </a:lnTo>
                    <a:lnTo>
                      <a:pt x="0" y="1225"/>
                    </a:lnTo>
                    <a:lnTo>
                      <a:pt x="1406" y="122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2" name="Rectangle 8"/>
              <p:cNvSpPr>
                <a:spLocks noChangeArrowheads="1"/>
              </p:cNvSpPr>
              <p:nvPr/>
            </p:nvSpPr>
            <p:spPr bwMode="auto">
              <a:xfrm>
                <a:off x="1383" y="1570"/>
                <a:ext cx="136" cy="163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40" y="1434"/>
                <a:ext cx="91" cy="90"/>
                <a:chOff x="839" y="1344"/>
                <a:chExt cx="272" cy="362"/>
              </a:xfrm>
            </p:grpSpPr>
            <p:sp>
              <p:nvSpPr>
                <p:cNvPr id="2979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5" name="Line 1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657" y="1434"/>
                <a:ext cx="91" cy="90"/>
                <a:chOff x="839" y="1344"/>
                <a:chExt cx="272" cy="362"/>
              </a:xfrm>
            </p:grpSpPr>
            <p:sp>
              <p:nvSpPr>
                <p:cNvPr id="29799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8" name="Line 1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975" y="1434"/>
                <a:ext cx="91" cy="90"/>
                <a:chOff x="839" y="1344"/>
                <a:chExt cx="272" cy="362"/>
              </a:xfrm>
            </p:grpSpPr>
            <p:sp>
              <p:nvSpPr>
                <p:cNvPr id="29800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1" name="Line 1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247" y="1434"/>
                <a:ext cx="91" cy="90"/>
                <a:chOff x="839" y="1344"/>
                <a:chExt cx="272" cy="362"/>
              </a:xfrm>
            </p:grpSpPr>
            <p:sp>
              <p:nvSpPr>
                <p:cNvPr id="2980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4" name="Line 2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565" y="1434"/>
                <a:ext cx="91" cy="90"/>
                <a:chOff x="839" y="1344"/>
                <a:chExt cx="272" cy="362"/>
              </a:xfrm>
            </p:grpSpPr>
            <p:sp>
              <p:nvSpPr>
                <p:cNvPr id="29800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7" name="Line 2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837" y="1434"/>
                <a:ext cx="91" cy="90"/>
                <a:chOff x="839" y="1344"/>
                <a:chExt cx="272" cy="362"/>
              </a:xfrm>
            </p:grpSpPr>
            <p:sp>
              <p:nvSpPr>
                <p:cNvPr id="29800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0" name="Line 2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40" y="1798"/>
                <a:ext cx="91" cy="90"/>
                <a:chOff x="839" y="1344"/>
                <a:chExt cx="272" cy="362"/>
              </a:xfrm>
            </p:grpSpPr>
            <p:sp>
              <p:nvSpPr>
                <p:cNvPr id="29801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3" name="Line 2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657" y="1798"/>
                <a:ext cx="91" cy="90"/>
                <a:chOff x="839" y="1344"/>
                <a:chExt cx="272" cy="362"/>
              </a:xfrm>
            </p:grpSpPr>
            <p:sp>
              <p:nvSpPr>
                <p:cNvPr id="29801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6" name="Line 3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975" y="1798"/>
                <a:ext cx="91" cy="90"/>
                <a:chOff x="839" y="1344"/>
                <a:chExt cx="272" cy="362"/>
              </a:xfrm>
            </p:grpSpPr>
            <p:sp>
              <p:nvSpPr>
                <p:cNvPr id="29801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9" name="Line 3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1247" y="1798"/>
                <a:ext cx="91" cy="90"/>
                <a:chOff x="839" y="1344"/>
                <a:chExt cx="272" cy="362"/>
              </a:xfrm>
            </p:grpSpPr>
            <p:sp>
              <p:nvSpPr>
                <p:cNvPr id="29802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2" name="Line 3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1565" y="1798"/>
                <a:ext cx="91" cy="90"/>
                <a:chOff x="839" y="1344"/>
                <a:chExt cx="272" cy="362"/>
              </a:xfrm>
            </p:grpSpPr>
            <p:sp>
              <p:nvSpPr>
                <p:cNvPr id="29802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5" name="Line 4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1837" y="1798"/>
                <a:ext cx="91" cy="90"/>
                <a:chOff x="839" y="1344"/>
                <a:chExt cx="272" cy="362"/>
              </a:xfrm>
            </p:grpSpPr>
            <p:sp>
              <p:nvSpPr>
                <p:cNvPr id="29802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8" name="Line 4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340" y="2162"/>
                <a:ext cx="91" cy="90"/>
                <a:chOff x="839" y="1344"/>
                <a:chExt cx="272" cy="362"/>
              </a:xfrm>
            </p:grpSpPr>
            <p:sp>
              <p:nvSpPr>
                <p:cNvPr id="29803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1" name="Line 4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657" y="2162"/>
                <a:ext cx="91" cy="90"/>
                <a:chOff x="839" y="1344"/>
                <a:chExt cx="272" cy="362"/>
              </a:xfrm>
            </p:grpSpPr>
            <p:sp>
              <p:nvSpPr>
                <p:cNvPr id="29803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4" name="Line 5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975" y="2162"/>
                <a:ext cx="91" cy="90"/>
                <a:chOff x="839" y="1344"/>
                <a:chExt cx="272" cy="362"/>
              </a:xfrm>
            </p:grpSpPr>
            <p:sp>
              <p:nvSpPr>
                <p:cNvPr id="29803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7" name="Line 5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>
                <a:off x="1247" y="2162"/>
                <a:ext cx="91" cy="90"/>
                <a:chOff x="839" y="1344"/>
                <a:chExt cx="272" cy="362"/>
              </a:xfrm>
            </p:grpSpPr>
            <p:sp>
              <p:nvSpPr>
                <p:cNvPr id="29803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0" name="Line 5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1565" y="2162"/>
                <a:ext cx="91" cy="90"/>
                <a:chOff x="839" y="1344"/>
                <a:chExt cx="272" cy="362"/>
              </a:xfrm>
            </p:grpSpPr>
            <p:sp>
              <p:nvSpPr>
                <p:cNvPr id="29804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3" name="Line 5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1837" y="2162"/>
                <a:ext cx="91" cy="90"/>
                <a:chOff x="839" y="1344"/>
                <a:chExt cx="272" cy="362"/>
              </a:xfrm>
            </p:grpSpPr>
            <p:sp>
              <p:nvSpPr>
                <p:cNvPr id="29804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6" name="Line 6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340" y="2526"/>
                <a:ext cx="91" cy="90"/>
                <a:chOff x="839" y="1344"/>
                <a:chExt cx="272" cy="362"/>
              </a:xfrm>
            </p:grpSpPr>
            <p:sp>
              <p:nvSpPr>
                <p:cNvPr id="29804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9" name="Line 6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>
                <a:off x="657" y="2526"/>
                <a:ext cx="91" cy="90"/>
                <a:chOff x="839" y="1344"/>
                <a:chExt cx="272" cy="362"/>
              </a:xfrm>
            </p:grpSpPr>
            <p:sp>
              <p:nvSpPr>
                <p:cNvPr id="29805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2" name="Line 6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>
                <a:off x="975" y="2526"/>
                <a:ext cx="91" cy="90"/>
                <a:chOff x="839" y="1344"/>
                <a:chExt cx="272" cy="362"/>
              </a:xfrm>
            </p:grpSpPr>
            <p:sp>
              <p:nvSpPr>
                <p:cNvPr id="29805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5" name="Line 7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>
                <a:off x="1247" y="2526"/>
                <a:ext cx="91" cy="90"/>
                <a:chOff x="839" y="1344"/>
                <a:chExt cx="272" cy="362"/>
              </a:xfrm>
            </p:grpSpPr>
            <p:sp>
              <p:nvSpPr>
                <p:cNvPr id="29805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8" name="Line 7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5"/>
              <p:cNvGrpSpPr>
                <a:grpSpLocks/>
              </p:cNvGrpSpPr>
              <p:nvPr/>
            </p:nvGrpSpPr>
            <p:grpSpPr bwMode="auto">
              <a:xfrm>
                <a:off x="1565" y="2526"/>
                <a:ext cx="91" cy="90"/>
                <a:chOff x="839" y="1344"/>
                <a:chExt cx="272" cy="362"/>
              </a:xfrm>
            </p:grpSpPr>
            <p:sp>
              <p:nvSpPr>
                <p:cNvPr id="29806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1" name="Line 7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8"/>
              <p:cNvGrpSpPr>
                <a:grpSpLocks/>
              </p:cNvGrpSpPr>
              <p:nvPr/>
            </p:nvGrpSpPr>
            <p:grpSpPr bwMode="auto">
              <a:xfrm>
                <a:off x="1837" y="2526"/>
                <a:ext cx="91" cy="90"/>
                <a:chOff x="839" y="1344"/>
                <a:chExt cx="272" cy="362"/>
              </a:xfrm>
            </p:grpSpPr>
            <p:sp>
              <p:nvSpPr>
                <p:cNvPr id="29806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4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>
                <a:off x="340" y="2890"/>
                <a:ext cx="91" cy="90"/>
                <a:chOff x="839" y="1344"/>
                <a:chExt cx="272" cy="362"/>
              </a:xfrm>
            </p:grpSpPr>
            <p:sp>
              <p:nvSpPr>
                <p:cNvPr id="29806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7" name="Line 8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4"/>
              <p:cNvGrpSpPr>
                <a:grpSpLocks/>
              </p:cNvGrpSpPr>
              <p:nvPr/>
            </p:nvGrpSpPr>
            <p:grpSpPr bwMode="auto">
              <a:xfrm>
                <a:off x="657" y="2890"/>
                <a:ext cx="91" cy="90"/>
                <a:chOff x="839" y="1344"/>
                <a:chExt cx="272" cy="362"/>
              </a:xfrm>
            </p:grpSpPr>
            <p:sp>
              <p:nvSpPr>
                <p:cNvPr id="298069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0" name="Line 8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7"/>
              <p:cNvGrpSpPr>
                <a:grpSpLocks/>
              </p:cNvGrpSpPr>
              <p:nvPr/>
            </p:nvGrpSpPr>
            <p:grpSpPr bwMode="auto">
              <a:xfrm>
                <a:off x="975" y="2890"/>
                <a:ext cx="91" cy="90"/>
                <a:chOff x="839" y="1344"/>
                <a:chExt cx="272" cy="362"/>
              </a:xfrm>
            </p:grpSpPr>
            <p:sp>
              <p:nvSpPr>
                <p:cNvPr id="298072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3" name="Line 8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90"/>
              <p:cNvGrpSpPr>
                <a:grpSpLocks/>
              </p:cNvGrpSpPr>
              <p:nvPr/>
            </p:nvGrpSpPr>
            <p:grpSpPr bwMode="auto">
              <a:xfrm>
                <a:off x="1247" y="2890"/>
                <a:ext cx="91" cy="90"/>
                <a:chOff x="839" y="1344"/>
                <a:chExt cx="272" cy="362"/>
              </a:xfrm>
            </p:grpSpPr>
            <p:sp>
              <p:nvSpPr>
                <p:cNvPr id="298075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6" name="Line 9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84" name="Group 93"/>
              <p:cNvGrpSpPr>
                <a:grpSpLocks/>
              </p:cNvGrpSpPr>
              <p:nvPr/>
            </p:nvGrpSpPr>
            <p:grpSpPr bwMode="auto">
              <a:xfrm>
                <a:off x="1565" y="2890"/>
                <a:ext cx="91" cy="90"/>
                <a:chOff x="839" y="1344"/>
                <a:chExt cx="272" cy="362"/>
              </a:xfrm>
            </p:grpSpPr>
            <p:sp>
              <p:nvSpPr>
                <p:cNvPr id="29807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9" name="Line 9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85" name="Group 96"/>
              <p:cNvGrpSpPr>
                <a:grpSpLocks/>
              </p:cNvGrpSpPr>
              <p:nvPr/>
            </p:nvGrpSpPr>
            <p:grpSpPr bwMode="auto">
              <a:xfrm>
                <a:off x="1837" y="2890"/>
                <a:ext cx="91" cy="90"/>
                <a:chOff x="839" y="1344"/>
                <a:chExt cx="272" cy="362"/>
              </a:xfrm>
            </p:grpSpPr>
            <p:sp>
              <p:nvSpPr>
                <p:cNvPr id="298081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82" name="Line 9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89" name="Group 99"/>
              <p:cNvGrpSpPr>
                <a:grpSpLocks/>
              </p:cNvGrpSpPr>
              <p:nvPr/>
            </p:nvGrpSpPr>
            <p:grpSpPr bwMode="auto">
              <a:xfrm>
                <a:off x="340" y="3254"/>
                <a:ext cx="91" cy="90"/>
                <a:chOff x="839" y="1344"/>
                <a:chExt cx="272" cy="362"/>
              </a:xfrm>
            </p:grpSpPr>
            <p:sp>
              <p:nvSpPr>
                <p:cNvPr id="29808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85" name="Line 10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90" name="Group 102"/>
              <p:cNvGrpSpPr>
                <a:grpSpLocks/>
              </p:cNvGrpSpPr>
              <p:nvPr/>
            </p:nvGrpSpPr>
            <p:grpSpPr bwMode="auto">
              <a:xfrm>
                <a:off x="657" y="3254"/>
                <a:ext cx="91" cy="90"/>
                <a:chOff x="839" y="1344"/>
                <a:chExt cx="272" cy="362"/>
              </a:xfrm>
            </p:grpSpPr>
            <p:sp>
              <p:nvSpPr>
                <p:cNvPr id="298087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88" name="Line 10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93" name="Group 105"/>
              <p:cNvGrpSpPr>
                <a:grpSpLocks/>
              </p:cNvGrpSpPr>
              <p:nvPr/>
            </p:nvGrpSpPr>
            <p:grpSpPr bwMode="auto">
              <a:xfrm>
                <a:off x="975" y="3254"/>
                <a:ext cx="91" cy="90"/>
                <a:chOff x="839" y="1344"/>
                <a:chExt cx="272" cy="362"/>
              </a:xfrm>
            </p:grpSpPr>
            <p:sp>
              <p:nvSpPr>
                <p:cNvPr id="29809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1" name="Line 10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96" name="Group 108"/>
              <p:cNvGrpSpPr>
                <a:grpSpLocks/>
              </p:cNvGrpSpPr>
              <p:nvPr/>
            </p:nvGrpSpPr>
            <p:grpSpPr bwMode="auto">
              <a:xfrm>
                <a:off x="1247" y="3254"/>
                <a:ext cx="91" cy="90"/>
                <a:chOff x="839" y="1344"/>
                <a:chExt cx="272" cy="362"/>
              </a:xfrm>
            </p:grpSpPr>
            <p:sp>
              <p:nvSpPr>
                <p:cNvPr id="298093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4" name="Line 11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99" name="Group 111"/>
              <p:cNvGrpSpPr>
                <a:grpSpLocks/>
              </p:cNvGrpSpPr>
              <p:nvPr/>
            </p:nvGrpSpPr>
            <p:grpSpPr bwMode="auto">
              <a:xfrm>
                <a:off x="1565" y="3254"/>
                <a:ext cx="91" cy="90"/>
                <a:chOff x="839" y="1344"/>
                <a:chExt cx="272" cy="362"/>
              </a:xfrm>
            </p:grpSpPr>
            <p:sp>
              <p:nvSpPr>
                <p:cNvPr id="29809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7" name="Line 11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002" name="Group 114"/>
              <p:cNvGrpSpPr>
                <a:grpSpLocks/>
              </p:cNvGrpSpPr>
              <p:nvPr/>
            </p:nvGrpSpPr>
            <p:grpSpPr bwMode="auto">
              <a:xfrm>
                <a:off x="1837" y="3254"/>
                <a:ext cx="91" cy="90"/>
                <a:chOff x="839" y="1344"/>
                <a:chExt cx="272" cy="362"/>
              </a:xfrm>
            </p:grpSpPr>
            <p:sp>
              <p:nvSpPr>
                <p:cNvPr id="29809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00" name="Line 11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101" name="Line 117"/>
              <p:cNvSpPr>
                <a:spLocks noChangeShapeType="1"/>
              </p:cNvSpPr>
              <p:nvPr/>
            </p:nvSpPr>
            <p:spPr bwMode="auto">
              <a:xfrm>
                <a:off x="567" y="3521"/>
                <a:ext cx="8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2" name="Text Box 118"/>
              <p:cNvSpPr txBox="1">
                <a:spLocks noChangeArrowheads="1"/>
              </p:cNvSpPr>
              <p:nvPr/>
            </p:nvSpPr>
            <p:spPr bwMode="auto">
              <a:xfrm>
                <a:off x="917" y="3530"/>
                <a:ext cx="330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FFFF00"/>
                    </a:solidFill>
                    <a:latin typeface="Tahoma" charset="0"/>
                  </a:rPr>
                  <a:t>x</a:t>
                </a:r>
              </a:p>
            </p:txBody>
          </p:sp>
          <p:sp>
            <p:nvSpPr>
              <p:cNvPr id="298103" name="Text Box 119"/>
              <p:cNvSpPr txBox="1">
                <a:spLocks noChangeArrowheads="1"/>
              </p:cNvSpPr>
              <p:nvPr/>
            </p:nvSpPr>
            <p:spPr bwMode="auto">
              <a:xfrm>
                <a:off x="113" y="2295"/>
                <a:ext cx="330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FF00"/>
                    </a:solidFill>
                    <a:latin typeface="MT Extra" pitchFamily="18" charset="2"/>
                  </a:rPr>
                  <a:t>l</a:t>
                </a:r>
              </a:p>
            </p:txBody>
          </p:sp>
          <p:sp>
            <p:nvSpPr>
              <p:cNvPr id="298104" name="Line 120"/>
              <p:cNvSpPr>
                <a:spLocks noChangeShapeType="1"/>
              </p:cNvSpPr>
              <p:nvPr/>
            </p:nvSpPr>
            <p:spPr bwMode="auto">
              <a:xfrm flipV="1">
                <a:off x="340" y="1661"/>
                <a:ext cx="0" cy="145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5" name="Text Box 121"/>
              <p:cNvSpPr txBox="1">
                <a:spLocks noChangeArrowheads="1"/>
              </p:cNvSpPr>
              <p:nvPr/>
            </p:nvSpPr>
            <p:spPr bwMode="auto">
              <a:xfrm>
                <a:off x="962" y="1071"/>
                <a:ext cx="330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B</a:t>
                </a:r>
              </a:p>
            </p:txBody>
          </p:sp>
          <p:sp>
            <p:nvSpPr>
              <p:cNvPr id="298106" name="Line 122"/>
              <p:cNvSpPr>
                <a:spLocks noChangeShapeType="1"/>
              </p:cNvSpPr>
              <p:nvPr/>
            </p:nvSpPr>
            <p:spPr bwMode="auto">
              <a:xfrm>
                <a:off x="1429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7" name="Text Box 123"/>
              <p:cNvSpPr txBox="1">
                <a:spLocks noChangeArrowheads="1"/>
              </p:cNvSpPr>
              <p:nvPr/>
            </p:nvSpPr>
            <p:spPr bwMode="auto">
              <a:xfrm>
                <a:off x="1746" y="2386"/>
                <a:ext cx="317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chemeClr val="accent1"/>
                    </a:solidFill>
                    <a:latin typeface="Tahoma" charset="0"/>
                  </a:rPr>
                  <a:t>v</a:t>
                </a:r>
              </a:p>
            </p:txBody>
          </p:sp>
        </p:grpSp>
        <p:sp>
          <p:nvSpPr>
            <p:cNvPr id="298108" name="Oval 124"/>
            <p:cNvSpPr>
              <a:spLocks noChangeArrowheads="1"/>
            </p:cNvSpPr>
            <p:nvPr/>
          </p:nvSpPr>
          <p:spPr bwMode="auto">
            <a:xfrm>
              <a:off x="1383" y="2341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8109" name="Line 125"/>
            <p:cNvSpPr>
              <a:spLocks noChangeShapeType="1"/>
            </p:cNvSpPr>
            <p:nvPr/>
          </p:nvSpPr>
          <p:spPr bwMode="auto">
            <a:xfrm>
              <a:off x="1474" y="2478"/>
              <a:ext cx="0" cy="8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110" name="Text Box 126"/>
            <p:cNvSpPr txBox="1">
              <a:spLocks noChangeArrowheads="1"/>
            </p:cNvSpPr>
            <p:nvPr/>
          </p:nvSpPr>
          <p:spPr bwMode="auto">
            <a:xfrm>
              <a:off x="1383" y="3340"/>
              <a:ext cx="285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00"/>
                  </a:solidFill>
                  <a:latin typeface="Tahoma" charset="0"/>
                </a:rPr>
                <a:t>F</a:t>
              </a:r>
              <a:r>
                <a:rPr lang="en-US" sz="2400" baseline="-25000">
                  <a:solidFill>
                    <a:srgbClr val="FF3300"/>
                  </a:solidFill>
                  <a:latin typeface="Tahoma" charset="0"/>
                </a:rPr>
                <a:t>m</a:t>
              </a:r>
            </a:p>
          </p:txBody>
        </p:sp>
        <p:sp>
          <p:nvSpPr>
            <p:cNvPr id="298111" name="Line 127"/>
            <p:cNvSpPr>
              <a:spLocks noChangeShapeType="1"/>
            </p:cNvSpPr>
            <p:nvPr/>
          </p:nvSpPr>
          <p:spPr bwMode="auto">
            <a:xfrm flipV="1">
              <a:off x="1474" y="1389"/>
              <a:ext cx="0" cy="9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112" name="Text Box 128"/>
            <p:cNvSpPr txBox="1">
              <a:spLocks noChangeArrowheads="1"/>
            </p:cNvSpPr>
            <p:nvPr/>
          </p:nvSpPr>
          <p:spPr bwMode="auto">
            <a:xfrm>
              <a:off x="1338" y="1071"/>
              <a:ext cx="24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latin typeface="Tahoma" charset="0"/>
                </a:rPr>
                <a:t>F</a:t>
              </a:r>
              <a:r>
                <a:rPr lang="en-US" sz="2400" baseline="-25000">
                  <a:solidFill>
                    <a:srgbClr val="000000"/>
                  </a:solidFill>
                  <a:latin typeface="Tahoma" charset="0"/>
                </a:rPr>
                <a:t>e</a:t>
              </a:r>
            </a:p>
          </p:txBody>
        </p:sp>
        <p:sp>
          <p:nvSpPr>
            <p:cNvPr id="298113" name="Oval 129"/>
            <p:cNvSpPr>
              <a:spLocks noChangeArrowheads="1"/>
            </p:cNvSpPr>
            <p:nvPr/>
          </p:nvSpPr>
          <p:spPr bwMode="auto">
            <a:xfrm>
              <a:off x="1565" y="3158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8114" name="Oval 130"/>
            <p:cNvSpPr>
              <a:spLocks noChangeArrowheads="1"/>
            </p:cNvSpPr>
            <p:nvPr/>
          </p:nvSpPr>
          <p:spPr bwMode="auto">
            <a:xfrm>
              <a:off x="1746" y="3158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latin typeface="Tahoma" charset="0"/>
                </a:rPr>
                <a:t>-</a:t>
              </a:r>
            </a:p>
          </p:txBody>
        </p:sp>
        <p:sp>
          <p:nvSpPr>
            <p:cNvPr id="298115" name="Oval 131"/>
            <p:cNvSpPr>
              <a:spLocks noChangeArrowheads="1"/>
            </p:cNvSpPr>
            <p:nvPr/>
          </p:nvSpPr>
          <p:spPr bwMode="auto">
            <a:xfrm>
              <a:off x="1565" y="1525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ahoma" charset="0"/>
                </a:rPr>
                <a:t>+</a:t>
              </a:r>
            </a:p>
          </p:txBody>
        </p:sp>
        <p:sp>
          <p:nvSpPr>
            <p:cNvPr id="298116" name="Oval 132"/>
            <p:cNvSpPr>
              <a:spLocks noChangeArrowheads="1"/>
            </p:cNvSpPr>
            <p:nvPr/>
          </p:nvSpPr>
          <p:spPr bwMode="auto">
            <a:xfrm>
              <a:off x="1746" y="1525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ahoma" charset="0"/>
                </a:rPr>
                <a:t>+</a:t>
              </a:r>
            </a:p>
          </p:txBody>
        </p:sp>
        <p:sp>
          <p:nvSpPr>
            <p:cNvPr id="298117" name="Freeform 133"/>
            <p:cNvSpPr>
              <a:spLocks/>
            </p:cNvSpPr>
            <p:nvPr/>
          </p:nvSpPr>
          <p:spPr bwMode="auto">
            <a:xfrm>
              <a:off x="839" y="1570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118" name="Text Box 134"/>
            <p:cNvSpPr txBox="1">
              <a:spLocks noChangeArrowheads="1"/>
            </p:cNvSpPr>
            <p:nvPr/>
          </p:nvSpPr>
          <p:spPr bwMode="auto">
            <a:xfrm>
              <a:off x="871" y="1339"/>
              <a:ext cx="13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298119" name="Freeform 135"/>
            <p:cNvSpPr>
              <a:spLocks/>
            </p:cNvSpPr>
            <p:nvPr/>
          </p:nvSpPr>
          <p:spPr bwMode="auto">
            <a:xfrm rot="15822686">
              <a:off x="476" y="2478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120" name="Text Box 136"/>
            <p:cNvSpPr txBox="1">
              <a:spLocks noChangeArrowheads="1"/>
            </p:cNvSpPr>
            <p:nvPr/>
          </p:nvSpPr>
          <p:spPr bwMode="auto">
            <a:xfrm>
              <a:off x="793" y="2795"/>
              <a:ext cx="13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298121" name="Freeform 137"/>
            <p:cNvSpPr>
              <a:spLocks/>
            </p:cNvSpPr>
            <p:nvPr/>
          </p:nvSpPr>
          <p:spPr bwMode="auto">
            <a:xfrm rot="31588865">
              <a:off x="885" y="2977"/>
              <a:ext cx="181" cy="27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272"/>
                </a:cxn>
                <a:cxn ang="0">
                  <a:pos x="226" y="590"/>
                </a:cxn>
              </a:cxnLst>
              <a:rect l="0" t="0" r="r" b="b"/>
              <a:pathLst>
                <a:path w="272" h="590">
                  <a:moveTo>
                    <a:pt x="272" y="0"/>
                  </a:moveTo>
                  <a:lnTo>
                    <a:pt x="0" y="272"/>
                  </a:lnTo>
                  <a:lnTo>
                    <a:pt x="226" y="59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" name="Diagram 13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9" name="Picture 1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4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1808930" y="1274442"/>
            <a:ext cx="7086600" cy="5181600"/>
          </a:xfrm>
        </p:spPr>
        <p:txBody>
          <a:bodyPr/>
          <a:lstStyle/>
          <a:p>
            <a:r>
              <a:rPr lang="en-US" dirty="0" err="1" smtClean="0"/>
              <a:t>Arah</a:t>
            </a:r>
            <a:r>
              <a:rPr lang="en-US" dirty="0" smtClean="0"/>
              <a:t> GGL </a:t>
            </a:r>
            <a:r>
              <a:rPr lang="en-US" dirty="0" err="1" smtClean="0"/>
              <a:t>imbas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B’ yang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</a:t>
            </a:r>
            <a:r>
              <a:rPr lang="en-US" dirty="0" err="1" smtClean="0"/>
              <a:t>imbas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Luas A </a:t>
            </a:r>
            <a:r>
              <a:rPr lang="en-US" dirty="0" err="1" smtClean="0"/>
              <a:t>bertambah</a:t>
            </a:r>
            <a:r>
              <a:rPr lang="en-US" dirty="0" smtClean="0"/>
              <a:t>,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B’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Luas A </a:t>
            </a:r>
            <a:r>
              <a:rPr lang="en-US" dirty="0" err="1" smtClean="0"/>
              <a:t>berkurang</a:t>
            </a:r>
            <a:r>
              <a:rPr lang="en-US" dirty="0" smtClean="0"/>
              <a:t>,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, </a:t>
            </a:r>
            <a:r>
              <a:rPr lang="en-US" dirty="0" err="1" smtClean="0"/>
              <a:t>mka</a:t>
            </a:r>
            <a:r>
              <a:rPr lang="en-US" dirty="0" smtClean="0"/>
              <a:t> B’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dirty="0" smtClean="0"/>
              <a:t> </a:t>
            </a:r>
            <a:r>
              <a:rPr lang="en-US" dirty="0" err="1" smtClean="0"/>
              <a:t>dangan</a:t>
            </a:r>
            <a:r>
              <a:rPr lang="en-US" dirty="0" smtClean="0"/>
              <a:t> B.</a:t>
            </a:r>
          </a:p>
          <a:p>
            <a:endParaRPr lang="en-US" dirty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HUKUM LENZ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4641625"/>
            <a:ext cx="6581775" cy="2244084"/>
            <a:chOff x="158" y="2480"/>
            <a:chExt cx="5170" cy="17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8" y="2480"/>
              <a:ext cx="1724" cy="1449"/>
              <a:chOff x="748" y="2341"/>
              <a:chExt cx="1724" cy="1449"/>
            </a:xfrm>
          </p:grpSpPr>
          <p:sp>
            <p:nvSpPr>
              <p:cNvPr id="300038" name="Freeform 6"/>
              <p:cNvSpPr>
                <a:spLocks/>
              </p:cNvSpPr>
              <p:nvPr/>
            </p:nvSpPr>
            <p:spPr bwMode="auto">
              <a:xfrm>
                <a:off x="1105" y="2746"/>
                <a:ext cx="1367" cy="896"/>
              </a:xfrm>
              <a:custGeom>
                <a:avLst/>
                <a:gdLst/>
                <a:ahLst/>
                <a:cxnLst>
                  <a:cxn ang="0">
                    <a:pos x="1406" y="0"/>
                  </a:cxn>
                  <a:cxn ang="0">
                    <a:pos x="0" y="0"/>
                  </a:cxn>
                  <a:cxn ang="0">
                    <a:pos x="0" y="1225"/>
                  </a:cxn>
                  <a:cxn ang="0">
                    <a:pos x="1406" y="1225"/>
                  </a:cxn>
                </a:cxnLst>
                <a:rect l="0" t="0" r="r" b="b"/>
                <a:pathLst>
                  <a:path w="1406" h="1225">
                    <a:moveTo>
                      <a:pt x="1406" y="0"/>
                    </a:moveTo>
                    <a:lnTo>
                      <a:pt x="0" y="0"/>
                    </a:lnTo>
                    <a:lnTo>
                      <a:pt x="0" y="1225"/>
                    </a:lnTo>
                    <a:lnTo>
                      <a:pt x="1406" y="1225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/>
            </p:nvSpPr>
            <p:spPr bwMode="auto">
              <a:xfrm>
                <a:off x="1829" y="2659"/>
                <a:ext cx="120" cy="104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04" y="2572"/>
                <a:ext cx="81" cy="58"/>
                <a:chOff x="839" y="1344"/>
                <a:chExt cx="272" cy="362"/>
              </a:xfrm>
            </p:grpSpPr>
            <p:sp>
              <p:nvSpPr>
                <p:cNvPr id="3000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42" name="Line 1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185" y="2572"/>
                <a:ext cx="81" cy="58"/>
                <a:chOff x="839" y="1344"/>
                <a:chExt cx="272" cy="362"/>
              </a:xfrm>
            </p:grpSpPr>
            <p:sp>
              <p:nvSpPr>
                <p:cNvPr id="30004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45" name="Line 1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467" y="2572"/>
                <a:ext cx="81" cy="58"/>
                <a:chOff x="839" y="1344"/>
                <a:chExt cx="272" cy="362"/>
              </a:xfrm>
            </p:grpSpPr>
            <p:sp>
              <p:nvSpPr>
                <p:cNvPr id="30004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48" name="Line 1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708" y="2572"/>
                <a:ext cx="81" cy="58"/>
                <a:chOff x="839" y="1344"/>
                <a:chExt cx="272" cy="362"/>
              </a:xfrm>
            </p:grpSpPr>
            <p:sp>
              <p:nvSpPr>
                <p:cNvPr id="3000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51" name="Line 1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90" y="2572"/>
                <a:ext cx="81" cy="58"/>
                <a:chOff x="839" y="1344"/>
                <a:chExt cx="272" cy="362"/>
              </a:xfrm>
            </p:grpSpPr>
            <p:sp>
              <p:nvSpPr>
                <p:cNvPr id="30005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54" name="Line 2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231" y="2572"/>
                <a:ext cx="81" cy="58"/>
                <a:chOff x="839" y="1344"/>
                <a:chExt cx="272" cy="362"/>
              </a:xfrm>
            </p:grpSpPr>
            <p:sp>
              <p:nvSpPr>
                <p:cNvPr id="30005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57" name="Line 2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904" y="2804"/>
                <a:ext cx="81" cy="58"/>
                <a:chOff x="839" y="1344"/>
                <a:chExt cx="272" cy="362"/>
              </a:xfrm>
            </p:grpSpPr>
            <p:sp>
              <p:nvSpPr>
                <p:cNvPr id="30005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60" name="Line 2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1185" y="2804"/>
                <a:ext cx="81" cy="58"/>
                <a:chOff x="839" y="1344"/>
                <a:chExt cx="272" cy="362"/>
              </a:xfrm>
            </p:grpSpPr>
            <p:sp>
              <p:nvSpPr>
                <p:cNvPr id="30006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63" name="Line 3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1467" y="2804"/>
                <a:ext cx="81" cy="58"/>
                <a:chOff x="839" y="1344"/>
                <a:chExt cx="272" cy="362"/>
              </a:xfrm>
            </p:grpSpPr>
            <p:sp>
              <p:nvSpPr>
                <p:cNvPr id="30006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66" name="Line 3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1708" y="2804"/>
                <a:ext cx="81" cy="58"/>
                <a:chOff x="839" y="1344"/>
                <a:chExt cx="272" cy="362"/>
              </a:xfrm>
            </p:grpSpPr>
            <p:sp>
              <p:nvSpPr>
                <p:cNvPr id="3000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69" name="Line 3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1990" y="2804"/>
                <a:ext cx="81" cy="58"/>
                <a:chOff x="839" y="1344"/>
                <a:chExt cx="272" cy="362"/>
              </a:xfrm>
            </p:grpSpPr>
            <p:sp>
              <p:nvSpPr>
                <p:cNvPr id="30007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72" name="Line 4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231" y="2804"/>
                <a:ext cx="81" cy="58"/>
                <a:chOff x="839" y="1344"/>
                <a:chExt cx="272" cy="362"/>
              </a:xfrm>
            </p:grpSpPr>
            <p:sp>
              <p:nvSpPr>
                <p:cNvPr id="30007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75" name="Line 4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904" y="3036"/>
                <a:ext cx="81" cy="58"/>
                <a:chOff x="839" y="1344"/>
                <a:chExt cx="272" cy="362"/>
              </a:xfrm>
            </p:grpSpPr>
            <p:sp>
              <p:nvSpPr>
                <p:cNvPr id="300077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78" name="Line 4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7"/>
              <p:cNvGrpSpPr>
                <a:grpSpLocks/>
              </p:cNvGrpSpPr>
              <p:nvPr/>
            </p:nvGrpSpPr>
            <p:grpSpPr bwMode="auto">
              <a:xfrm>
                <a:off x="1185" y="3036"/>
                <a:ext cx="81" cy="58"/>
                <a:chOff x="839" y="1344"/>
                <a:chExt cx="272" cy="362"/>
              </a:xfrm>
            </p:grpSpPr>
            <p:sp>
              <p:nvSpPr>
                <p:cNvPr id="300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1" name="Line 4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0"/>
              <p:cNvGrpSpPr>
                <a:grpSpLocks/>
              </p:cNvGrpSpPr>
              <p:nvPr/>
            </p:nvGrpSpPr>
            <p:grpSpPr bwMode="auto">
              <a:xfrm>
                <a:off x="1467" y="3036"/>
                <a:ext cx="81" cy="58"/>
                <a:chOff x="839" y="1344"/>
                <a:chExt cx="272" cy="362"/>
              </a:xfrm>
            </p:grpSpPr>
            <p:sp>
              <p:nvSpPr>
                <p:cNvPr id="30008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4" name="Line 5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3"/>
              <p:cNvGrpSpPr>
                <a:grpSpLocks/>
              </p:cNvGrpSpPr>
              <p:nvPr/>
            </p:nvGrpSpPr>
            <p:grpSpPr bwMode="auto">
              <a:xfrm>
                <a:off x="1708" y="3036"/>
                <a:ext cx="81" cy="58"/>
                <a:chOff x="839" y="1344"/>
                <a:chExt cx="272" cy="362"/>
              </a:xfrm>
            </p:grpSpPr>
            <p:sp>
              <p:nvSpPr>
                <p:cNvPr id="3000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7" name="Line 5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1990" y="3036"/>
                <a:ext cx="81" cy="58"/>
                <a:chOff x="839" y="1344"/>
                <a:chExt cx="272" cy="362"/>
              </a:xfrm>
            </p:grpSpPr>
            <p:sp>
              <p:nvSpPr>
                <p:cNvPr id="30008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0" name="Line 5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>
                <a:off x="2231" y="3036"/>
                <a:ext cx="81" cy="58"/>
                <a:chOff x="839" y="1344"/>
                <a:chExt cx="272" cy="362"/>
              </a:xfrm>
            </p:grpSpPr>
            <p:sp>
              <p:nvSpPr>
                <p:cNvPr id="30009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3" name="Line 6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904" y="3268"/>
                <a:ext cx="81" cy="58"/>
                <a:chOff x="839" y="1344"/>
                <a:chExt cx="272" cy="362"/>
              </a:xfrm>
            </p:grpSpPr>
            <p:sp>
              <p:nvSpPr>
                <p:cNvPr id="30009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6" name="Line 6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5"/>
              <p:cNvGrpSpPr>
                <a:grpSpLocks/>
              </p:cNvGrpSpPr>
              <p:nvPr/>
            </p:nvGrpSpPr>
            <p:grpSpPr bwMode="auto">
              <a:xfrm>
                <a:off x="1185" y="3268"/>
                <a:ext cx="81" cy="58"/>
                <a:chOff x="839" y="1344"/>
                <a:chExt cx="272" cy="362"/>
              </a:xfrm>
            </p:grpSpPr>
            <p:sp>
              <p:nvSpPr>
                <p:cNvPr id="30009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9" name="Line 6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8"/>
              <p:cNvGrpSpPr>
                <a:grpSpLocks/>
              </p:cNvGrpSpPr>
              <p:nvPr/>
            </p:nvGrpSpPr>
            <p:grpSpPr bwMode="auto">
              <a:xfrm>
                <a:off x="1467" y="3268"/>
                <a:ext cx="81" cy="58"/>
                <a:chOff x="839" y="1344"/>
                <a:chExt cx="272" cy="362"/>
              </a:xfrm>
            </p:grpSpPr>
            <p:sp>
              <p:nvSpPr>
                <p:cNvPr id="300101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02" name="Line 7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1708" y="3268"/>
                <a:ext cx="81" cy="58"/>
                <a:chOff x="839" y="1344"/>
                <a:chExt cx="272" cy="362"/>
              </a:xfrm>
            </p:grpSpPr>
            <p:sp>
              <p:nvSpPr>
                <p:cNvPr id="300104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05" name="Line 7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1990" y="3268"/>
                <a:ext cx="81" cy="58"/>
                <a:chOff x="839" y="1344"/>
                <a:chExt cx="272" cy="362"/>
              </a:xfrm>
            </p:grpSpPr>
            <p:sp>
              <p:nvSpPr>
                <p:cNvPr id="30010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08" name="Line 7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7"/>
              <p:cNvGrpSpPr>
                <a:grpSpLocks/>
              </p:cNvGrpSpPr>
              <p:nvPr/>
            </p:nvGrpSpPr>
            <p:grpSpPr bwMode="auto">
              <a:xfrm>
                <a:off x="2231" y="3268"/>
                <a:ext cx="81" cy="58"/>
                <a:chOff x="839" y="1344"/>
                <a:chExt cx="272" cy="362"/>
              </a:xfrm>
            </p:grpSpPr>
            <p:sp>
              <p:nvSpPr>
                <p:cNvPr id="30011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1" name="Line 7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0"/>
              <p:cNvGrpSpPr>
                <a:grpSpLocks/>
              </p:cNvGrpSpPr>
              <p:nvPr/>
            </p:nvGrpSpPr>
            <p:grpSpPr bwMode="auto">
              <a:xfrm>
                <a:off x="904" y="3500"/>
                <a:ext cx="81" cy="58"/>
                <a:chOff x="839" y="1344"/>
                <a:chExt cx="272" cy="362"/>
              </a:xfrm>
            </p:grpSpPr>
            <p:sp>
              <p:nvSpPr>
                <p:cNvPr id="30011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4" name="Line 8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3"/>
              <p:cNvGrpSpPr>
                <a:grpSpLocks/>
              </p:cNvGrpSpPr>
              <p:nvPr/>
            </p:nvGrpSpPr>
            <p:grpSpPr bwMode="auto">
              <a:xfrm>
                <a:off x="1185" y="3500"/>
                <a:ext cx="81" cy="58"/>
                <a:chOff x="839" y="1344"/>
                <a:chExt cx="272" cy="362"/>
              </a:xfrm>
            </p:grpSpPr>
            <p:sp>
              <p:nvSpPr>
                <p:cNvPr id="30011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7" name="Line 8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6"/>
              <p:cNvGrpSpPr>
                <a:grpSpLocks/>
              </p:cNvGrpSpPr>
              <p:nvPr/>
            </p:nvGrpSpPr>
            <p:grpSpPr bwMode="auto">
              <a:xfrm>
                <a:off x="1467" y="3500"/>
                <a:ext cx="81" cy="58"/>
                <a:chOff x="839" y="1344"/>
                <a:chExt cx="272" cy="362"/>
              </a:xfrm>
            </p:grpSpPr>
            <p:sp>
              <p:nvSpPr>
                <p:cNvPr id="300119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0" name="Line 88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1708" y="3500"/>
                <a:ext cx="81" cy="58"/>
                <a:chOff x="839" y="1344"/>
                <a:chExt cx="272" cy="362"/>
              </a:xfrm>
            </p:grpSpPr>
            <p:sp>
              <p:nvSpPr>
                <p:cNvPr id="300122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3" name="Line 9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60" name="Group 92"/>
              <p:cNvGrpSpPr>
                <a:grpSpLocks/>
              </p:cNvGrpSpPr>
              <p:nvPr/>
            </p:nvGrpSpPr>
            <p:grpSpPr bwMode="auto">
              <a:xfrm>
                <a:off x="1990" y="3500"/>
                <a:ext cx="81" cy="58"/>
                <a:chOff x="839" y="1344"/>
                <a:chExt cx="272" cy="362"/>
              </a:xfrm>
            </p:grpSpPr>
            <p:sp>
              <p:nvSpPr>
                <p:cNvPr id="30012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6" name="Line 94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63" name="Group 95"/>
              <p:cNvGrpSpPr>
                <a:grpSpLocks/>
              </p:cNvGrpSpPr>
              <p:nvPr/>
            </p:nvGrpSpPr>
            <p:grpSpPr bwMode="auto">
              <a:xfrm>
                <a:off x="2231" y="3500"/>
                <a:ext cx="81" cy="58"/>
                <a:chOff x="839" y="1344"/>
                <a:chExt cx="272" cy="362"/>
              </a:xfrm>
            </p:grpSpPr>
            <p:sp>
              <p:nvSpPr>
                <p:cNvPr id="300128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9" name="Line 97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66" name="Group 98"/>
              <p:cNvGrpSpPr>
                <a:grpSpLocks/>
              </p:cNvGrpSpPr>
              <p:nvPr/>
            </p:nvGrpSpPr>
            <p:grpSpPr bwMode="auto">
              <a:xfrm>
                <a:off x="904" y="3732"/>
                <a:ext cx="81" cy="58"/>
                <a:chOff x="839" y="1344"/>
                <a:chExt cx="272" cy="362"/>
              </a:xfrm>
            </p:grpSpPr>
            <p:sp>
              <p:nvSpPr>
                <p:cNvPr id="300131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32" name="Line 10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69" name="Group 101"/>
              <p:cNvGrpSpPr>
                <a:grpSpLocks/>
              </p:cNvGrpSpPr>
              <p:nvPr/>
            </p:nvGrpSpPr>
            <p:grpSpPr bwMode="auto">
              <a:xfrm>
                <a:off x="1185" y="3732"/>
                <a:ext cx="81" cy="58"/>
                <a:chOff x="839" y="1344"/>
                <a:chExt cx="272" cy="362"/>
              </a:xfrm>
            </p:grpSpPr>
            <p:sp>
              <p:nvSpPr>
                <p:cNvPr id="30013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35" name="Line 10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72" name="Group 104"/>
              <p:cNvGrpSpPr>
                <a:grpSpLocks/>
              </p:cNvGrpSpPr>
              <p:nvPr/>
            </p:nvGrpSpPr>
            <p:grpSpPr bwMode="auto">
              <a:xfrm>
                <a:off x="1467" y="3732"/>
                <a:ext cx="81" cy="58"/>
                <a:chOff x="839" y="1344"/>
                <a:chExt cx="272" cy="362"/>
              </a:xfrm>
            </p:grpSpPr>
            <p:sp>
              <p:nvSpPr>
                <p:cNvPr id="30013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38" name="Line 106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75" name="Group 107"/>
              <p:cNvGrpSpPr>
                <a:grpSpLocks/>
              </p:cNvGrpSpPr>
              <p:nvPr/>
            </p:nvGrpSpPr>
            <p:grpSpPr bwMode="auto">
              <a:xfrm>
                <a:off x="1708" y="3732"/>
                <a:ext cx="81" cy="58"/>
                <a:chOff x="839" y="1344"/>
                <a:chExt cx="272" cy="362"/>
              </a:xfrm>
            </p:grpSpPr>
            <p:sp>
              <p:nvSpPr>
                <p:cNvPr id="30014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41" name="Line 109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78" name="Group 110"/>
              <p:cNvGrpSpPr>
                <a:grpSpLocks/>
              </p:cNvGrpSpPr>
              <p:nvPr/>
            </p:nvGrpSpPr>
            <p:grpSpPr bwMode="auto">
              <a:xfrm>
                <a:off x="1990" y="3732"/>
                <a:ext cx="81" cy="58"/>
                <a:chOff x="839" y="1344"/>
                <a:chExt cx="272" cy="362"/>
              </a:xfrm>
            </p:grpSpPr>
            <p:sp>
              <p:nvSpPr>
                <p:cNvPr id="300143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44" name="Line 112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181" name="Group 113"/>
              <p:cNvGrpSpPr>
                <a:grpSpLocks/>
              </p:cNvGrpSpPr>
              <p:nvPr/>
            </p:nvGrpSpPr>
            <p:grpSpPr bwMode="auto">
              <a:xfrm>
                <a:off x="2231" y="3732"/>
                <a:ext cx="81" cy="58"/>
                <a:chOff x="839" y="1344"/>
                <a:chExt cx="272" cy="362"/>
              </a:xfrm>
            </p:grpSpPr>
            <p:sp>
              <p:nvSpPr>
                <p:cNvPr id="3001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47" name="Line 115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" cy="36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0148" name="Text Box 116"/>
              <p:cNvSpPr txBox="1">
                <a:spLocks noChangeArrowheads="1"/>
              </p:cNvSpPr>
              <p:nvPr/>
            </p:nvSpPr>
            <p:spPr bwMode="auto">
              <a:xfrm>
                <a:off x="1455" y="2341"/>
                <a:ext cx="293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B</a:t>
                </a:r>
              </a:p>
            </p:txBody>
          </p:sp>
          <p:sp>
            <p:nvSpPr>
              <p:cNvPr id="300149" name="Line 117"/>
              <p:cNvSpPr>
                <a:spLocks noChangeShapeType="1"/>
              </p:cNvSpPr>
              <p:nvPr/>
            </p:nvSpPr>
            <p:spPr bwMode="auto">
              <a:xfrm>
                <a:off x="1869" y="3180"/>
                <a:ext cx="36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50" name="Text Box 118"/>
              <p:cNvSpPr txBox="1">
                <a:spLocks noChangeArrowheads="1"/>
              </p:cNvSpPr>
              <p:nvPr/>
            </p:nvSpPr>
            <p:spPr bwMode="auto">
              <a:xfrm>
                <a:off x="2150" y="3179"/>
                <a:ext cx="281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chemeClr val="accent1"/>
                    </a:solidFill>
                    <a:latin typeface="Tahoma" charset="0"/>
                  </a:rPr>
                  <a:t>v</a:t>
                </a:r>
              </a:p>
            </p:txBody>
          </p:sp>
          <p:sp>
            <p:nvSpPr>
              <p:cNvPr id="300151" name="Oval 119"/>
              <p:cNvSpPr>
                <a:spLocks noChangeArrowheads="1"/>
              </p:cNvSpPr>
              <p:nvPr/>
            </p:nvSpPr>
            <p:spPr bwMode="auto">
              <a:xfrm>
                <a:off x="2150" y="3671"/>
                <a:ext cx="121" cy="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>
                    <a:latin typeface="Tahoma" charset="0"/>
                  </a:rPr>
                  <a:t>-</a:t>
                </a:r>
              </a:p>
            </p:txBody>
          </p:sp>
          <p:sp>
            <p:nvSpPr>
              <p:cNvPr id="300152" name="Oval 120"/>
              <p:cNvSpPr>
                <a:spLocks noChangeArrowheads="1"/>
              </p:cNvSpPr>
              <p:nvPr/>
            </p:nvSpPr>
            <p:spPr bwMode="auto">
              <a:xfrm>
                <a:off x="2150" y="2630"/>
                <a:ext cx="121" cy="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ahoma" charset="0"/>
                  </a:rPr>
                  <a:t>+</a:t>
                </a:r>
              </a:p>
            </p:txBody>
          </p:sp>
          <p:sp>
            <p:nvSpPr>
              <p:cNvPr id="300153" name="Freeform 121"/>
              <p:cNvSpPr>
                <a:spLocks/>
              </p:cNvSpPr>
              <p:nvPr/>
            </p:nvSpPr>
            <p:spPr bwMode="auto">
              <a:xfrm>
                <a:off x="975" y="3067"/>
                <a:ext cx="272" cy="226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272" y="91"/>
                  </a:cxn>
                  <a:cxn ang="0">
                    <a:pos x="0" y="182"/>
                  </a:cxn>
                  <a:cxn ang="0">
                    <a:pos x="272" y="318"/>
                  </a:cxn>
                  <a:cxn ang="0">
                    <a:pos x="0" y="454"/>
                  </a:cxn>
                  <a:cxn ang="0">
                    <a:pos x="136" y="544"/>
                  </a:cxn>
                </a:cxnLst>
                <a:rect l="0" t="0" r="r" b="b"/>
                <a:pathLst>
                  <a:path w="272" h="544">
                    <a:moveTo>
                      <a:pt x="136" y="0"/>
                    </a:moveTo>
                    <a:lnTo>
                      <a:pt x="272" y="91"/>
                    </a:lnTo>
                    <a:lnTo>
                      <a:pt x="0" y="182"/>
                    </a:lnTo>
                    <a:lnTo>
                      <a:pt x="272" y="318"/>
                    </a:lnTo>
                    <a:lnTo>
                      <a:pt x="0" y="454"/>
                    </a:lnTo>
                    <a:lnTo>
                      <a:pt x="136" y="544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54" name="Text Box 122"/>
              <p:cNvSpPr txBox="1">
                <a:spLocks noChangeArrowheads="1"/>
              </p:cNvSpPr>
              <p:nvPr/>
            </p:nvSpPr>
            <p:spPr bwMode="auto">
              <a:xfrm>
                <a:off x="748" y="3067"/>
                <a:ext cx="244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Tahoma" charset="0"/>
                  </a:rPr>
                  <a:t>R</a:t>
                </a:r>
              </a:p>
            </p:txBody>
          </p:sp>
        </p:grpSp>
        <p:sp>
          <p:nvSpPr>
            <p:cNvPr id="300155" name="Freeform 123"/>
            <p:cNvSpPr>
              <a:spLocks/>
            </p:cNvSpPr>
            <p:nvPr/>
          </p:nvSpPr>
          <p:spPr bwMode="auto">
            <a:xfrm>
              <a:off x="2511" y="2930"/>
              <a:ext cx="1367" cy="896"/>
            </a:xfrm>
            <a:custGeom>
              <a:avLst/>
              <a:gdLst/>
              <a:ahLst/>
              <a:cxnLst>
                <a:cxn ang="0">
                  <a:pos x="1406" y="0"/>
                </a:cxn>
                <a:cxn ang="0">
                  <a:pos x="0" y="0"/>
                </a:cxn>
                <a:cxn ang="0">
                  <a:pos x="0" y="1225"/>
                </a:cxn>
                <a:cxn ang="0">
                  <a:pos x="1406" y="1225"/>
                </a:cxn>
              </a:cxnLst>
              <a:rect l="0" t="0" r="r" b="b"/>
              <a:pathLst>
                <a:path w="1406" h="1225">
                  <a:moveTo>
                    <a:pt x="1406" y="0"/>
                  </a:moveTo>
                  <a:lnTo>
                    <a:pt x="0" y="0"/>
                  </a:lnTo>
                  <a:lnTo>
                    <a:pt x="0" y="1225"/>
                  </a:lnTo>
                  <a:lnTo>
                    <a:pt x="1406" y="1225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156" name="Rectangle 124"/>
            <p:cNvSpPr>
              <a:spLocks noChangeArrowheads="1"/>
            </p:cNvSpPr>
            <p:nvPr/>
          </p:nvSpPr>
          <p:spPr bwMode="auto">
            <a:xfrm>
              <a:off x="3235" y="2843"/>
              <a:ext cx="120" cy="104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57" name="Text Box 125"/>
            <p:cNvSpPr txBox="1">
              <a:spLocks noChangeArrowheads="1"/>
            </p:cNvSpPr>
            <p:nvPr/>
          </p:nvSpPr>
          <p:spPr bwMode="auto">
            <a:xfrm>
              <a:off x="2768" y="3142"/>
              <a:ext cx="293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FF00"/>
                  </a:solidFill>
                  <a:latin typeface="Tahoma" charset="0"/>
                </a:rPr>
                <a:t>B’</a:t>
              </a:r>
            </a:p>
          </p:txBody>
        </p:sp>
        <p:sp>
          <p:nvSpPr>
            <p:cNvPr id="300158" name="Line 126"/>
            <p:cNvSpPr>
              <a:spLocks noChangeShapeType="1"/>
            </p:cNvSpPr>
            <p:nvPr/>
          </p:nvSpPr>
          <p:spPr bwMode="auto">
            <a:xfrm>
              <a:off x="3275" y="3364"/>
              <a:ext cx="36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159" name="Text Box 127"/>
            <p:cNvSpPr txBox="1">
              <a:spLocks noChangeArrowheads="1"/>
            </p:cNvSpPr>
            <p:nvPr/>
          </p:nvSpPr>
          <p:spPr bwMode="auto">
            <a:xfrm>
              <a:off x="3379" y="3294"/>
              <a:ext cx="28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1"/>
                  </a:solidFill>
                  <a:latin typeface="Tahoma" charset="0"/>
                </a:rPr>
                <a:t>v</a:t>
              </a:r>
            </a:p>
          </p:txBody>
        </p:sp>
        <p:grpSp>
          <p:nvGrpSpPr>
            <p:cNvPr id="300184" name="Group 128"/>
            <p:cNvGrpSpPr>
              <a:grpSpLocks/>
            </p:cNvGrpSpPr>
            <p:nvPr/>
          </p:nvGrpSpPr>
          <p:grpSpPr bwMode="auto">
            <a:xfrm>
              <a:off x="2654" y="3067"/>
              <a:ext cx="90" cy="91"/>
              <a:chOff x="2654" y="3022"/>
              <a:chExt cx="226" cy="227"/>
            </a:xfrm>
          </p:grpSpPr>
          <p:sp>
            <p:nvSpPr>
              <p:cNvPr id="300161" name="Oval 129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62" name="Oval 130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87" name="Group 131"/>
            <p:cNvGrpSpPr>
              <a:grpSpLocks/>
            </p:cNvGrpSpPr>
            <p:nvPr/>
          </p:nvGrpSpPr>
          <p:grpSpPr bwMode="auto">
            <a:xfrm>
              <a:off x="2835" y="3067"/>
              <a:ext cx="90" cy="91"/>
              <a:chOff x="2654" y="3022"/>
              <a:chExt cx="226" cy="227"/>
            </a:xfrm>
          </p:grpSpPr>
          <p:sp>
            <p:nvSpPr>
              <p:cNvPr id="300164" name="Oval 132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65" name="Oval 133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90" name="Group 134"/>
            <p:cNvGrpSpPr>
              <a:grpSpLocks/>
            </p:cNvGrpSpPr>
            <p:nvPr/>
          </p:nvGrpSpPr>
          <p:grpSpPr bwMode="auto">
            <a:xfrm>
              <a:off x="3016" y="3067"/>
              <a:ext cx="90" cy="91"/>
              <a:chOff x="2654" y="3022"/>
              <a:chExt cx="226" cy="227"/>
            </a:xfrm>
          </p:grpSpPr>
          <p:sp>
            <p:nvSpPr>
              <p:cNvPr id="300167" name="Oval 135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68" name="Oval 136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5" name="Group 137"/>
            <p:cNvGrpSpPr>
              <a:grpSpLocks/>
            </p:cNvGrpSpPr>
            <p:nvPr/>
          </p:nvGrpSpPr>
          <p:grpSpPr bwMode="auto">
            <a:xfrm>
              <a:off x="3016" y="3248"/>
              <a:ext cx="90" cy="91"/>
              <a:chOff x="2654" y="3022"/>
              <a:chExt cx="226" cy="227"/>
            </a:xfrm>
          </p:grpSpPr>
          <p:sp>
            <p:nvSpPr>
              <p:cNvPr id="300170" name="Oval 138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71" name="Oval 139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6" name="Group 140"/>
            <p:cNvGrpSpPr>
              <a:grpSpLocks/>
            </p:cNvGrpSpPr>
            <p:nvPr/>
          </p:nvGrpSpPr>
          <p:grpSpPr bwMode="auto">
            <a:xfrm>
              <a:off x="3016" y="3429"/>
              <a:ext cx="90" cy="91"/>
              <a:chOff x="2654" y="3022"/>
              <a:chExt cx="226" cy="227"/>
            </a:xfrm>
          </p:grpSpPr>
          <p:sp>
            <p:nvSpPr>
              <p:cNvPr id="300173" name="Oval 141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74" name="Oval 142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7" name="Group 143"/>
            <p:cNvGrpSpPr>
              <a:grpSpLocks/>
            </p:cNvGrpSpPr>
            <p:nvPr/>
          </p:nvGrpSpPr>
          <p:grpSpPr bwMode="auto">
            <a:xfrm>
              <a:off x="3017" y="3610"/>
              <a:ext cx="90" cy="91"/>
              <a:chOff x="2654" y="3022"/>
              <a:chExt cx="226" cy="227"/>
            </a:xfrm>
          </p:grpSpPr>
          <p:sp>
            <p:nvSpPr>
              <p:cNvPr id="300176" name="Oval 144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77" name="Oval 145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8" name="Group 146"/>
            <p:cNvGrpSpPr>
              <a:grpSpLocks/>
            </p:cNvGrpSpPr>
            <p:nvPr/>
          </p:nvGrpSpPr>
          <p:grpSpPr bwMode="auto">
            <a:xfrm>
              <a:off x="2835" y="3612"/>
              <a:ext cx="90" cy="91"/>
              <a:chOff x="2654" y="3022"/>
              <a:chExt cx="226" cy="227"/>
            </a:xfrm>
          </p:grpSpPr>
          <p:sp>
            <p:nvSpPr>
              <p:cNvPr id="300179" name="Oval 147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80" name="Oval 148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9" name="Group 149"/>
            <p:cNvGrpSpPr>
              <a:grpSpLocks/>
            </p:cNvGrpSpPr>
            <p:nvPr/>
          </p:nvGrpSpPr>
          <p:grpSpPr bwMode="auto">
            <a:xfrm>
              <a:off x="2653" y="3612"/>
              <a:ext cx="90" cy="91"/>
              <a:chOff x="2654" y="3022"/>
              <a:chExt cx="226" cy="227"/>
            </a:xfrm>
          </p:grpSpPr>
          <p:sp>
            <p:nvSpPr>
              <p:cNvPr id="300182" name="Oval 150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83" name="Oval 151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10" name="Group 152"/>
            <p:cNvGrpSpPr>
              <a:grpSpLocks/>
            </p:cNvGrpSpPr>
            <p:nvPr/>
          </p:nvGrpSpPr>
          <p:grpSpPr bwMode="auto">
            <a:xfrm>
              <a:off x="2654" y="3430"/>
              <a:ext cx="90" cy="91"/>
              <a:chOff x="2654" y="3022"/>
              <a:chExt cx="226" cy="227"/>
            </a:xfrm>
          </p:grpSpPr>
          <p:sp>
            <p:nvSpPr>
              <p:cNvPr id="300185" name="Oval 153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86" name="Oval 154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11" name="Group 155"/>
            <p:cNvGrpSpPr>
              <a:grpSpLocks/>
            </p:cNvGrpSpPr>
            <p:nvPr/>
          </p:nvGrpSpPr>
          <p:grpSpPr bwMode="auto">
            <a:xfrm>
              <a:off x="2655" y="3248"/>
              <a:ext cx="90" cy="91"/>
              <a:chOff x="2654" y="3022"/>
              <a:chExt cx="226" cy="227"/>
            </a:xfrm>
          </p:grpSpPr>
          <p:sp>
            <p:nvSpPr>
              <p:cNvPr id="300188" name="Oval 156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89" name="Oval 157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12" name="Group 158"/>
            <p:cNvGrpSpPr>
              <a:grpSpLocks/>
            </p:cNvGrpSpPr>
            <p:nvPr/>
          </p:nvGrpSpPr>
          <p:grpSpPr bwMode="auto">
            <a:xfrm>
              <a:off x="2835" y="3430"/>
              <a:ext cx="90" cy="91"/>
              <a:chOff x="2654" y="3022"/>
              <a:chExt cx="226" cy="227"/>
            </a:xfrm>
          </p:grpSpPr>
          <p:sp>
            <p:nvSpPr>
              <p:cNvPr id="300191" name="Oval 159"/>
              <p:cNvSpPr>
                <a:spLocks noChangeArrowheads="1"/>
              </p:cNvSpPr>
              <p:nvPr/>
            </p:nvSpPr>
            <p:spPr bwMode="auto">
              <a:xfrm>
                <a:off x="2654" y="3022"/>
                <a:ext cx="226" cy="227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ahoma" charset="0"/>
                </a:endParaRPr>
              </a:p>
            </p:txBody>
          </p:sp>
          <p:sp>
            <p:nvSpPr>
              <p:cNvPr id="300192" name="Oval 160"/>
              <p:cNvSpPr>
                <a:spLocks noChangeArrowheads="1"/>
              </p:cNvSpPr>
              <p:nvPr/>
            </p:nvSpPr>
            <p:spPr bwMode="auto">
              <a:xfrm>
                <a:off x="2744" y="311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193" name="Freeform 161"/>
            <p:cNvSpPr>
              <a:spLocks/>
            </p:cNvSpPr>
            <p:nvPr/>
          </p:nvSpPr>
          <p:spPr bwMode="auto">
            <a:xfrm>
              <a:off x="2789" y="2841"/>
              <a:ext cx="136" cy="181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</a:cxnLst>
              <a:rect l="0" t="0" r="r" b="b"/>
              <a:pathLst>
                <a:path w="136" h="272">
                  <a:moveTo>
                    <a:pt x="136" y="0"/>
                  </a:moveTo>
                  <a:lnTo>
                    <a:pt x="0" y="136"/>
                  </a:lnTo>
                  <a:lnTo>
                    <a:pt x="136" y="27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194" name="Freeform 162"/>
            <p:cNvSpPr>
              <a:spLocks/>
            </p:cNvSpPr>
            <p:nvPr/>
          </p:nvSpPr>
          <p:spPr bwMode="auto">
            <a:xfrm rot="10468758">
              <a:off x="2839" y="3748"/>
              <a:ext cx="136" cy="181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</a:cxnLst>
              <a:rect l="0" t="0" r="r" b="b"/>
              <a:pathLst>
                <a:path w="136" h="272">
                  <a:moveTo>
                    <a:pt x="136" y="0"/>
                  </a:moveTo>
                  <a:lnTo>
                    <a:pt x="0" y="136"/>
                  </a:lnTo>
                  <a:lnTo>
                    <a:pt x="136" y="27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195" name="Freeform 163"/>
            <p:cNvSpPr>
              <a:spLocks/>
            </p:cNvSpPr>
            <p:nvPr/>
          </p:nvSpPr>
          <p:spPr bwMode="auto">
            <a:xfrm rot="16200000">
              <a:off x="2450" y="3294"/>
              <a:ext cx="136" cy="181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</a:cxnLst>
              <a:rect l="0" t="0" r="r" b="b"/>
              <a:pathLst>
                <a:path w="136" h="272">
                  <a:moveTo>
                    <a:pt x="136" y="0"/>
                  </a:moveTo>
                  <a:lnTo>
                    <a:pt x="0" y="136"/>
                  </a:lnTo>
                  <a:lnTo>
                    <a:pt x="136" y="27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196" name="Text Box 164"/>
            <p:cNvSpPr txBox="1">
              <a:spLocks noChangeArrowheads="1"/>
            </p:cNvSpPr>
            <p:nvPr/>
          </p:nvSpPr>
          <p:spPr bwMode="auto">
            <a:xfrm>
              <a:off x="2822" y="2668"/>
              <a:ext cx="17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300197" name="Text Box 165"/>
            <p:cNvSpPr txBox="1">
              <a:spLocks noChangeArrowheads="1"/>
            </p:cNvSpPr>
            <p:nvPr/>
          </p:nvSpPr>
          <p:spPr bwMode="auto">
            <a:xfrm>
              <a:off x="2835" y="3884"/>
              <a:ext cx="17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300198" name="Text Box 166"/>
            <p:cNvSpPr txBox="1">
              <a:spLocks noChangeArrowheads="1"/>
            </p:cNvSpPr>
            <p:nvPr/>
          </p:nvSpPr>
          <p:spPr bwMode="auto">
            <a:xfrm>
              <a:off x="2245" y="3249"/>
              <a:ext cx="17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charset="0"/>
                </a:rPr>
                <a:t>i</a:t>
              </a:r>
            </a:p>
          </p:txBody>
        </p:sp>
        <p:sp>
          <p:nvSpPr>
            <p:cNvPr id="300199" name="Rectangle 167"/>
            <p:cNvSpPr>
              <a:spLocks noChangeArrowheads="1"/>
            </p:cNvSpPr>
            <p:nvPr/>
          </p:nvSpPr>
          <p:spPr bwMode="auto">
            <a:xfrm>
              <a:off x="4694" y="2840"/>
              <a:ext cx="120" cy="104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00" name="Line 168"/>
            <p:cNvSpPr>
              <a:spLocks noChangeShapeType="1"/>
            </p:cNvSpPr>
            <p:nvPr/>
          </p:nvSpPr>
          <p:spPr bwMode="auto">
            <a:xfrm>
              <a:off x="4740" y="2614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201" name="Line 169"/>
            <p:cNvSpPr>
              <a:spLocks noChangeShapeType="1"/>
            </p:cNvSpPr>
            <p:nvPr/>
          </p:nvSpPr>
          <p:spPr bwMode="auto">
            <a:xfrm>
              <a:off x="4740" y="3339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202" name="Line 170"/>
            <p:cNvSpPr>
              <a:spLocks noChangeShapeType="1"/>
            </p:cNvSpPr>
            <p:nvPr/>
          </p:nvSpPr>
          <p:spPr bwMode="auto">
            <a:xfrm>
              <a:off x="4422" y="324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203" name="Line 171"/>
            <p:cNvSpPr>
              <a:spLocks noChangeShapeType="1"/>
            </p:cNvSpPr>
            <p:nvPr/>
          </p:nvSpPr>
          <p:spPr bwMode="auto">
            <a:xfrm>
              <a:off x="4558" y="3339"/>
              <a:ext cx="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204" name="Text Box 172"/>
            <p:cNvSpPr txBox="1">
              <a:spLocks noChangeArrowheads="1"/>
            </p:cNvSpPr>
            <p:nvPr/>
          </p:nvSpPr>
          <p:spPr bwMode="auto">
            <a:xfrm>
              <a:off x="5090" y="3142"/>
              <a:ext cx="238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Symbol" pitchFamily="18" charset="2"/>
                </a:rPr>
                <a:t>e</a:t>
              </a:r>
            </a:p>
          </p:txBody>
        </p:sp>
      </p:grpSp>
      <p:graphicFrame>
        <p:nvGraphicFramePr>
          <p:cNvPr id="173" name="Diagram 172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" name="Picture 1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4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08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39988"/>
              </p:ext>
            </p:extLst>
          </p:nvPr>
        </p:nvGraphicFramePr>
        <p:xfrm>
          <a:off x="5867398" y="3352800"/>
          <a:ext cx="1801813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901440" imgH="850680" progId="Equation.3">
                  <p:embed/>
                </p:oleObj>
              </mc:Choice>
              <mc:Fallback>
                <p:oleObj name="Equation" r:id="rId4" imgW="901440" imgH="850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8" y="3352800"/>
                        <a:ext cx="1801813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3015"/>
            <a:ext cx="7086600" cy="838200"/>
          </a:xfrm>
        </p:spPr>
        <p:txBody>
          <a:bodyPr/>
          <a:lstStyle/>
          <a:p>
            <a:r>
              <a:rPr lang="en-US" dirty="0"/>
              <a:t>GGL </a:t>
            </a:r>
            <a:r>
              <a:rPr lang="en-US" dirty="0" err="1"/>
              <a:t>Induksi</a:t>
            </a:r>
            <a:r>
              <a:rPr lang="en-US" dirty="0"/>
              <a:t> &amp; Medan </a:t>
            </a:r>
            <a:r>
              <a:rPr lang="en-US" dirty="0" err="1"/>
              <a:t>Listrik</a:t>
            </a: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1642604"/>
            <a:ext cx="7064375" cy="1905000"/>
          </a:xfrm>
        </p:spPr>
        <p:txBody>
          <a:bodyPr/>
          <a:lstStyle/>
          <a:p>
            <a:r>
              <a:rPr lang="en-US" sz="2400" dirty="0" err="1"/>
              <a:t>Jika</a:t>
            </a:r>
            <a:r>
              <a:rPr lang="en-US" sz="2400" dirty="0"/>
              <a:t> B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manghasilkan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(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konduktor</a:t>
            </a:r>
            <a:r>
              <a:rPr lang="en-US" sz="2400" dirty="0"/>
              <a:t>.</a:t>
            </a:r>
          </a:p>
          <a:p>
            <a:r>
              <a:rPr lang="en-US" sz="2400" dirty="0"/>
              <a:t>Usaha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menggerakkan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q </a:t>
            </a:r>
            <a:r>
              <a:rPr lang="en-US" sz="2400" dirty="0" err="1"/>
              <a:t>mengelilingi</a:t>
            </a:r>
            <a:r>
              <a:rPr lang="en-US" sz="2400" dirty="0"/>
              <a:t> loop :</a:t>
            </a:r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9519"/>
              </p:ext>
            </p:extLst>
          </p:nvPr>
        </p:nvGraphicFramePr>
        <p:xfrm>
          <a:off x="5549899" y="5342027"/>
          <a:ext cx="243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6" imgW="1218960" imgH="393480" progId="Equation.3">
                  <p:embed/>
                </p:oleObj>
              </mc:Choice>
              <mc:Fallback>
                <p:oleObj name="Equation" r:id="rId6" imgW="12189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899" y="5342027"/>
                        <a:ext cx="24368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2087" name="Picture 7" descr="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6732" y="3547604"/>
            <a:ext cx="2755900" cy="27559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568</Words>
  <Application>Microsoft Office PowerPoint</Application>
  <PresentationFormat>On-screen Show (4:3)</PresentationFormat>
  <Paragraphs>202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Module</vt:lpstr>
      <vt:lpstr>Equation</vt:lpstr>
      <vt:lpstr>Induksi  Elektromagnetik</vt:lpstr>
      <vt:lpstr>Tujuan Instruksional Khusus</vt:lpstr>
      <vt:lpstr>PERCOBAAN FARADAY</vt:lpstr>
      <vt:lpstr>HUKUM INDUKSI FARADAY</vt:lpstr>
      <vt:lpstr>HUKUM INDUKSI FARADAY</vt:lpstr>
      <vt:lpstr>GGL akibat perubahan A</vt:lpstr>
      <vt:lpstr>HUKUM LENZ</vt:lpstr>
      <vt:lpstr>HUKUM LENZ</vt:lpstr>
      <vt:lpstr>GGL Induksi &amp; Medan Listrik</vt:lpstr>
      <vt:lpstr>GENERATOR</vt:lpstr>
      <vt:lpstr>TRANSFORMATOR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16</cp:revision>
  <dcterms:created xsi:type="dcterms:W3CDTF">2009-02-16T18:51:48Z</dcterms:created>
  <dcterms:modified xsi:type="dcterms:W3CDTF">2020-12-17T14:50:58Z</dcterms:modified>
</cp:coreProperties>
</file>