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91" r:id="rId3"/>
    <p:sldId id="428" r:id="rId4"/>
    <p:sldId id="416" r:id="rId5"/>
    <p:sldId id="415" r:id="rId6"/>
    <p:sldId id="417" r:id="rId7"/>
    <p:sldId id="429" r:id="rId8"/>
    <p:sldId id="388" r:id="rId9"/>
    <p:sldId id="418" r:id="rId10"/>
    <p:sldId id="337" r:id="rId11"/>
    <p:sldId id="419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 err="1"/>
            <a:t>Deskriptif</a:t>
          </a:r>
          <a:endParaRPr lang="en-US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 custT="1"/>
      <dgm:spPr/>
      <dgm:t>
        <a:bodyPr/>
        <a:lstStyle/>
        <a:p>
          <a:r>
            <a:rPr lang="en-US" sz="1800" dirty="0" err="1"/>
            <a:t>Jelaskan</a:t>
          </a:r>
          <a:r>
            <a:rPr lang="en-US" sz="1800" dirty="0"/>
            <a:t> gap </a:t>
          </a:r>
          <a:r>
            <a:rPr lang="en-US" sz="1800" dirty="0" err="1"/>
            <a:t>belum</a:t>
          </a:r>
          <a:r>
            <a:rPr lang="en-US" sz="1800" dirty="0"/>
            <a:t> </a:t>
          </a:r>
          <a:r>
            <a:rPr lang="en-US" sz="1800" dirty="0" err="1"/>
            <a:t>diketahuinya</a:t>
          </a:r>
          <a:r>
            <a:rPr lang="en-US" sz="1800" dirty="0"/>
            <a:t> </a:t>
          </a:r>
          <a:r>
            <a:rPr lang="en-US" sz="1800" dirty="0" err="1"/>
            <a:t>besaran</a:t>
          </a:r>
          <a:r>
            <a:rPr lang="en-US" sz="1800" dirty="0"/>
            <a:t> </a:t>
          </a:r>
          <a:r>
            <a:rPr lang="en-US" sz="1800" dirty="0" err="1"/>
            <a:t>masalah</a:t>
          </a:r>
          <a:r>
            <a:rPr lang="en-US" sz="1800" dirty="0"/>
            <a:t> di </a:t>
          </a:r>
          <a:r>
            <a:rPr lang="en-US" sz="1800" dirty="0" err="1"/>
            <a:t>tempat</a:t>
          </a:r>
          <a:r>
            <a:rPr lang="en-US" sz="1800" dirty="0"/>
            <a:t>, </a:t>
          </a:r>
          <a:r>
            <a:rPr lang="en-US" sz="1800" dirty="0" err="1"/>
            <a:t>waktu</a:t>
          </a:r>
          <a:r>
            <a:rPr lang="en-US" sz="1800" dirty="0"/>
            <a:t> </a:t>
          </a:r>
          <a:r>
            <a:rPr lang="en-US" sz="1800" dirty="0" err="1"/>
            <a:t>atau</a:t>
          </a:r>
          <a:r>
            <a:rPr lang="en-US" sz="1800" dirty="0"/>
            <a:t> </a:t>
          </a:r>
          <a:r>
            <a:rPr lang="en-US" sz="1800" dirty="0" err="1"/>
            <a:t>komunitas</a:t>
          </a:r>
          <a:r>
            <a:rPr lang="en-US" sz="1800" dirty="0"/>
            <a:t> </a:t>
          </a:r>
          <a:r>
            <a:rPr lang="en-US" sz="1800" dirty="0" err="1"/>
            <a:t>spesifik</a:t>
          </a:r>
          <a:r>
            <a:rPr lang="en-US" sz="1800" dirty="0"/>
            <a:t> yang </a:t>
          </a:r>
          <a:r>
            <a:rPr lang="en-US" sz="1800" dirty="0" err="1"/>
            <a:t>anda</a:t>
          </a:r>
          <a:r>
            <a:rPr lang="en-US" sz="1800" dirty="0"/>
            <a:t> </a:t>
          </a:r>
          <a:r>
            <a:rPr lang="en-US" sz="1800" dirty="0" err="1"/>
            <a:t>akan</a:t>
          </a:r>
          <a:r>
            <a:rPr lang="en-US" sz="1800" dirty="0"/>
            <a:t> </a:t>
          </a:r>
          <a:r>
            <a:rPr lang="en-US" sz="1800" dirty="0" err="1"/>
            <a:t>nilai</a:t>
          </a:r>
          <a:endParaRPr lang="en-US" sz="1800" dirty="0"/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 err="1"/>
            <a:t>Analitik</a:t>
          </a:r>
          <a:r>
            <a:rPr lang="en-US" dirty="0"/>
            <a:t> </a:t>
          </a:r>
          <a:r>
            <a:rPr lang="en-US" dirty="0" err="1"/>
            <a:t>observasional</a:t>
          </a:r>
          <a:endParaRPr lang="en-US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 err="1"/>
            <a:t>Jelaskan</a:t>
          </a:r>
          <a:r>
            <a:rPr lang="en-US" dirty="0"/>
            <a:t> gap </a:t>
          </a:r>
          <a:r>
            <a:rPr lang="en-US" dirty="0" err="1"/>
            <a:t>bahwa</a:t>
          </a:r>
          <a:r>
            <a:rPr lang="en-US" dirty="0"/>
            <a:t> </a:t>
          </a:r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dieksplorasi</a:t>
          </a:r>
          <a:r>
            <a:rPr lang="en-US" dirty="0"/>
            <a:t> </a:t>
          </a:r>
          <a:r>
            <a:rPr lang="en-US" dirty="0" err="1"/>
            <a:t>sepenuhnya</a:t>
          </a:r>
          <a:endParaRPr lang="en-US" dirty="0"/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 err="1"/>
            <a:t>Eksperimental</a:t>
          </a:r>
          <a:endParaRPr lang="en-US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US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US"/>
        </a:p>
      </dgm:t>
    </dgm:pt>
    <dgm:pt modelId="{6BA65C07-5C84-4783-9F5B-EC3876AA010D}">
      <dgm:prSet phldrT="[Text]" custT="1"/>
      <dgm:spPr/>
      <dgm:t>
        <a:bodyPr/>
        <a:lstStyle/>
        <a:p>
          <a:r>
            <a:rPr lang="en-US" sz="1800" dirty="0" err="1"/>
            <a:t>Jelaskan</a:t>
          </a:r>
          <a:r>
            <a:rPr lang="en-US" sz="1800" dirty="0"/>
            <a:t> gap </a:t>
          </a:r>
          <a:r>
            <a:rPr lang="en-US" sz="1800" dirty="0" err="1"/>
            <a:t>bahwa</a:t>
          </a:r>
          <a:r>
            <a:rPr lang="en-US" sz="1800" dirty="0"/>
            <a:t> </a:t>
          </a:r>
          <a:r>
            <a:rPr lang="en-US" sz="1800" dirty="0" err="1"/>
            <a:t>belum</a:t>
          </a:r>
          <a:r>
            <a:rPr lang="en-US" sz="1800" dirty="0"/>
            <a:t> </a:t>
          </a:r>
          <a:r>
            <a:rPr lang="en-US" sz="1800" dirty="0" err="1"/>
            <a:t>diketahuinya</a:t>
          </a:r>
          <a:r>
            <a:rPr lang="en-US" sz="1800" dirty="0"/>
            <a:t> </a:t>
          </a:r>
          <a:r>
            <a:rPr lang="en-US" sz="1800" dirty="0" err="1"/>
            <a:t>efektifitas</a:t>
          </a:r>
          <a:r>
            <a:rPr lang="en-US" sz="1800" dirty="0"/>
            <a:t> </a:t>
          </a:r>
          <a:r>
            <a:rPr lang="en-US" sz="1800" dirty="0" err="1"/>
            <a:t>intervensi</a:t>
          </a:r>
          <a:r>
            <a:rPr lang="en-US" sz="1800" dirty="0"/>
            <a:t> yang </a:t>
          </a:r>
          <a:r>
            <a:rPr lang="en-US" sz="1800" dirty="0" err="1"/>
            <a:t>diajukan</a:t>
          </a:r>
          <a:r>
            <a:rPr lang="en-US" sz="1800" dirty="0"/>
            <a:t> </a:t>
          </a:r>
          <a:r>
            <a:rPr lang="en-US" sz="1800" dirty="0" err="1"/>
            <a:t>dibandingkan</a:t>
          </a:r>
          <a:r>
            <a:rPr lang="en-US" sz="1800" dirty="0"/>
            <a:t> </a:t>
          </a:r>
          <a:r>
            <a:rPr lang="en-US" sz="1800" dirty="0" err="1"/>
            <a:t>intervensi</a:t>
          </a:r>
          <a:r>
            <a:rPr lang="en-US" sz="1800" dirty="0"/>
            <a:t> lama </a:t>
          </a:r>
          <a:endParaRPr lang="en-US" sz="1500" dirty="0"/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US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US"/>
        </a:p>
      </dgm:t>
    </dgm:pt>
    <dgm:pt modelId="{DC56718C-F670-43A9-B305-6A1EDBD91EB5}">
      <dgm:prSet phldrT="[Text]"/>
      <dgm:spPr/>
      <dgm:t>
        <a:bodyPr/>
        <a:lstStyle/>
        <a:p>
          <a:r>
            <a:rPr lang="en-US" dirty="0" err="1"/>
            <a:t>Adanya</a:t>
          </a:r>
          <a:r>
            <a:rPr lang="en-US" dirty="0"/>
            <a:t> </a:t>
          </a:r>
          <a:r>
            <a:rPr lang="en-US" dirty="0" err="1"/>
            <a:t>satu-dua</a:t>
          </a:r>
          <a:r>
            <a:rPr lang="en-US" dirty="0"/>
            <a:t> </a:t>
          </a:r>
          <a:r>
            <a:rPr lang="en-US" dirty="0" err="1"/>
            <a:t>variabel</a:t>
          </a:r>
          <a:r>
            <a:rPr lang="en-US" dirty="0"/>
            <a:t> yang </a:t>
          </a:r>
          <a:r>
            <a:rPr lang="en-US" dirty="0" err="1"/>
            <a:t>menjadi</a:t>
          </a:r>
          <a:r>
            <a:rPr lang="en-US" dirty="0"/>
            <a:t> </a:t>
          </a:r>
          <a:r>
            <a:rPr lang="en-US" dirty="0" err="1"/>
            <a:t>fokus</a:t>
          </a:r>
          <a:r>
            <a:rPr lang="en-US" dirty="0"/>
            <a:t> </a:t>
          </a:r>
          <a:r>
            <a:rPr lang="en-US" dirty="0" err="1"/>
            <a:t>utama</a:t>
          </a:r>
          <a:r>
            <a:rPr lang="en-US" dirty="0"/>
            <a:t> </a:t>
          </a:r>
          <a:r>
            <a:rPr lang="en-US" dirty="0" err="1"/>
            <a:t>karena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masih</a:t>
          </a:r>
          <a:r>
            <a:rPr lang="en-US" dirty="0"/>
            <a:t> </a:t>
          </a:r>
          <a:r>
            <a:rPr lang="en-US" dirty="0" err="1"/>
            <a:t>kontroversi</a:t>
          </a:r>
          <a:r>
            <a:rPr lang="en-US" dirty="0"/>
            <a:t> </a:t>
          </a:r>
          <a:r>
            <a:rPr lang="en-US" dirty="0" err="1"/>
            <a:t>identifikasinya</a:t>
          </a:r>
          <a:r>
            <a:rPr lang="en-US" dirty="0"/>
            <a:t> </a:t>
          </a:r>
          <a:r>
            <a:rPr lang="en-US" dirty="0" err="1"/>
            <a:t>sebagai</a:t>
          </a:r>
          <a:r>
            <a:rPr lang="en-US" dirty="0"/>
            <a:t> </a:t>
          </a:r>
          <a:r>
            <a:rPr lang="en-US" dirty="0" err="1"/>
            <a:t>penyebab</a:t>
          </a:r>
          <a:endParaRPr lang="en-US" dirty="0"/>
        </a:p>
      </dgm:t>
    </dgm:pt>
    <dgm:pt modelId="{17BD4942-2287-4F0F-B086-6BC6F8FDD875}" type="parTrans" cxnId="{5F03699B-4587-4CEF-B981-0B38310A3BB0}">
      <dgm:prSet/>
      <dgm:spPr/>
      <dgm:t>
        <a:bodyPr/>
        <a:lstStyle/>
        <a:p>
          <a:endParaRPr lang="en-ID"/>
        </a:p>
      </dgm:t>
    </dgm:pt>
    <dgm:pt modelId="{8E718F2A-4C97-4DB6-BE1E-50BB99C220B9}" type="sibTrans" cxnId="{5F03699B-4587-4CEF-B981-0B38310A3BB0}">
      <dgm:prSet/>
      <dgm:spPr/>
      <dgm:t>
        <a:bodyPr/>
        <a:lstStyle/>
        <a:p>
          <a:endParaRPr lang="en-ID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3" custScaleX="539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C5C60-45DC-4035-9B71-6FBC2856ACCB}" type="pres">
      <dgm:prSet presAssocID="{9845D654-EA0B-4F5D-A1D0-441A7C07677C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1249E-D6EB-45AC-A248-44C98EC001FD}" type="pres">
      <dgm:prSet presAssocID="{5E803D4B-4EB6-4E51-85A2-DAA18F4AF1DA}" presName="spacing" presStyleCnt="0"/>
      <dgm:spPr/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1" presStyleCnt="3" custScaleX="539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C2478-1A0A-496B-AAB5-901CC802B2E6}" type="pres">
      <dgm:prSet presAssocID="{B7FD5694-2501-4D9F-84A8-1662F94253E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41340-C32C-40CF-BABC-DB7A788B802A}" type="pres">
      <dgm:prSet presAssocID="{42050097-5769-464E-827E-7EFAFD55E530}" presName="spacing" presStyleCnt="0"/>
      <dgm:spPr/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2" presStyleCnt="3" custScaleX="584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D6030-E388-4282-9C27-0665FF522170}" type="pres">
      <dgm:prSet presAssocID="{7266E4B3-38A0-45A3-AD8D-BC403AD94B85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DB9514A8-9146-4916-BDF5-38B443BCC6BA}" type="presOf" srcId="{B7FD5694-2501-4D9F-84A8-1662F94253E8}" destId="{2043017F-0385-44F3-B1AC-FE451A701E20}" srcOrd="0" destOrd="0" presId="urn:microsoft.com/office/officeart/2005/8/layout/vList6"/>
    <dgm:cxn modelId="{9B232FA7-C231-40F6-ADD8-7F84EE82CD8C}" type="presOf" srcId="{7266E4B3-38A0-45A3-AD8D-BC403AD94B85}" destId="{25E974B9-E53C-4222-91DA-7D7CCDB4F651}" srcOrd="0" destOrd="0" presId="urn:microsoft.com/office/officeart/2005/8/layout/vList6"/>
    <dgm:cxn modelId="{1EF48387-BE5D-44B9-9DE7-1D336298A3B1}" type="presOf" srcId="{9845D654-EA0B-4F5D-A1D0-441A7C07677C}" destId="{9CE311EE-4B48-4AE9-9857-456E41A39A5B}" srcOrd="0" destOrd="0" presId="urn:microsoft.com/office/officeart/2005/8/layout/vList6"/>
    <dgm:cxn modelId="{5F03699B-4587-4CEF-B981-0B38310A3BB0}" srcId="{B7FD5694-2501-4D9F-84A8-1662F94253E8}" destId="{DC56718C-F670-43A9-B305-6A1EDBD91EB5}" srcOrd="1" destOrd="0" parTransId="{17BD4942-2287-4F0F-B086-6BC6F8FDD875}" sibTransId="{8E718F2A-4C97-4DB6-BE1E-50BB99C220B9}"/>
    <dgm:cxn modelId="{3B2A803C-1A24-4DE5-B924-306EEADC5D74}" type="presOf" srcId="{BDBAB792-FE33-4F78-98C7-EA9A4487263E}" destId="{634C2478-1A0A-496B-AAB5-901CC802B2E6}" srcOrd="0" destOrd="0" presId="urn:microsoft.com/office/officeart/2005/8/layout/vList6"/>
    <dgm:cxn modelId="{DD1530A3-E17F-4083-93F9-4999A4111378}" type="presOf" srcId="{DC56718C-F670-43A9-B305-6A1EDBD91EB5}" destId="{634C2478-1A0A-496B-AAB5-901CC802B2E6}" srcOrd="0" destOrd="1" presId="urn:microsoft.com/office/officeart/2005/8/layout/vList6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66F6DE29-AB70-4729-9E56-E6B2AB5EBDA4}" type="presOf" srcId="{6BA65C07-5C84-4783-9F5B-EC3876AA010D}" destId="{0ADD6030-E388-4282-9C27-0665FF522170}" srcOrd="0" destOrd="0" presId="urn:microsoft.com/office/officeart/2005/8/layout/vList6"/>
    <dgm:cxn modelId="{14D49192-C252-42DE-AF2F-FDA97B53C772}" srcId="{E3D34194-0FAD-4106-8452-99A2D0A41829}" destId="{7266E4B3-38A0-45A3-AD8D-BC403AD94B85}" srcOrd="2" destOrd="0" parTransId="{808E2493-D709-4CA5-B299-6E5EDE160C32}" sibTransId="{D564946B-4F0F-4420-B155-EE227C9848B2}"/>
    <dgm:cxn modelId="{0CC55292-C997-4EBC-90CC-E131C185AD98}" type="presOf" srcId="{40A0C0F4-0F86-4FA8-959E-C42D3200F3BB}" destId="{C4EC5C60-45DC-4035-9B71-6FBC2856ACCB}" srcOrd="0" destOrd="0" presId="urn:microsoft.com/office/officeart/2005/8/layout/vList6"/>
    <dgm:cxn modelId="{94815589-7A36-441C-902D-03BACC09E258}" srcId="{E3D34194-0FAD-4106-8452-99A2D0A41829}" destId="{B7FD5694-2501-4D9F-84A8-1662F94253E8}" srcOrd="1" destOrd="0" parTransId="{FDB0E74E-2D9A-4DAA-8824-4F11A0B04D26}" sibTransId="{42050097-5769-464E-827E-7EFAFD55E530}"/>
    <dgm:cxn modelId="{745F811A-A45F-44AF-BD78-824D5FDA11BE}" type="presOf" srcId="{E3D34194-0FAD-4106-8452-99A2D0A41829}" destId="{64B43538-A6FE-442A-B14D-00CAFA7ECA92}" srcOrd="0" destOrd="0" presId="urn:microsoft.com/office/officeart/2005/8/layout/vList6"/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2BC1153F-F1AA-450B-9D6F-1D334B1379A7}" type="presParOf" srcId="{64B43538-A6FE-442A-B14D-00CAFA7ECA92}" destId="{2A2D3BD4-9BAA-4EDF-B711-D080635FF784}" srcOrd="0" destOrd="0" presId="urn:microsoft.com/office/officeart/2005/8/layout/vList6"/>
    <dgm:cxn modelId="{AD74CB9A-2A85-4E3B-8A84-5E3FED9A84BD}" type="presParOf" srcId="{2A2D3BD4-9BAA-4EDF-B711-D080635FF784}" destId="{9CE311EE-4B48-4AE9-9857-456E41A39A5B}" srcOrd="0" destOrd="0" presId="urn:microsoft.com/office/officeart/2005/8/layout/vList6"/>
    <dgm:cxn modelId="{F77975B5-3906-43EF-AC94-E43B50751751}" type="presParOf" srcId="{2A2D3BD4-9BAA-4EDF-B711-D080635FF784}" destId="{C4EC5C60-45DC-4035-9B71-6FBC2856ACCB}" srcOrd="1" destOrd="0" presId="urn:microsoft.com/office/officeart/2005/8/layout/vList6"/>
    <dgm:cxn modelId="{82C76933-6CD3-4057-B360-2193AA8AD492}" type="presParOf" srcId="{64B43538-A6FE-442A-B14D-00CAFA7ECA92}" destId="{0811249E-D6EB-45AC-A248-44C98EC001FD}" srcOrd="1" destOrd="0" presId="urn:microsoft.com/office/officeart/2005/8/layout/vList6"/>
    <dgm:cxn modelId="{C01D5B33-C5F2-4235-9F0C-C0E747366662}" type="presParOf" srcId="{64B43538-A6FE-442A-B14D-00CAFA7ECA92}" destId="{1EE65E27-C939-4F83-93B5-55BA01375E26}" srcOrd="2" destOrd="0" presId="urn:microsoft.com/office/officeart/2005/8/layout/vList6"/>
    <dgm:cxn modelId="{105C42A6-8B71-4F7A-99EB-455B44DD22D9}" type="presParOf" srcId="{1EE65E27-C939-4F83-93B5-55BA01375E26}" destId="{2043017F-0385-44F3-B1AC-FE451A701E20}" srcOrd="0" destOrd="0" presId="urn:microsoft.com/office/officeart/2005/8/layout/vList6"/>
    <dgm:cxn modelId="{356D12F1-1322-4AA5-8610-F53079D458A1}" type="presParOf" srcId="{1EE65E27-C939-4F83-93B5-55BA01375E26}" destId="{634C2478-1A0A-496B-AAB5-901CC802B2E6}" srcOrd="1" destOrd="0" presId="urn:microsoft.com/office/officeart/2005/8/layout/vList6"/>
    <dgm:cxn modelId="{70C57BA9-17DB-4A4B-B66D-462D71DC6F52}" type="presParOf" srcId="{64B43538-A6FE-442A-B14D-00CAFA7ECA92}" destId="{8A841340-C32C-40CF-BABC-DB7A788B802A}" srcOrd="3" destOrd="0" presId="urn:microsoft.com/office/officeart/2005/8/layout/vList6"/>
    <dgm:cxn modelId="{91FCD326-ECAF-4C4A-869F-F801773A9886}" type="presParOf" srcId="{64B43538-A6FE-442A-B14D-00CAFA7ECA92}" destId="{E250E4BE-47D5-404D-8790-ACE807A22C1F}" srcOrd="4" destOrd="0" presId="urn:microsoft.com/office/officeart/2005/8/layout/vList6"/>
    <dgm:cxn modelId="{9B1FC0E9-DFAF-4FA9-AE63-16593F868E48}" type="presParOf" srcId="{E250E4BE-47D5-404D-8790-ACE807A22C1F}" destId="{25E974B9-E53C-4222-91DA-7D7CCDB4F651}" srcOrd="0" destOrd="0" presId="urn:microsoft.com/office/officeart/2005/8/layout/vList6"/>
    <dgm:cxn modelId="{2105E6ED-14D9-4214-8C80-2AA4365237D9}" type="presParOf" srcId="{E250E4BE-47D5-404D-8790-ACE807A22C1F}" destId="{0ADD6030-E388-4282-9C27-0665FF5221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C5C60-45DC-4035-9B71-6FBC2856ACCB}">
      <dsp:nvSpPr>
        <dsp:cNvPr id="0" name=""/>
        <dsp:cNvSpPr/>
      </dsp:nvSpPr>
      <dsp:spPr>
        <a:xfrm>
          <a:off x="2466235" y="0"/>
          <a:ext cx="4806508" cy="1540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Jelaskan</a:t>
          </a:r>
          <a:r>
            <a:rPr lang="en-US" sz="1800" kern="1200" dirty="0"/>
            <a:t> gap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diketahuinya</a:t>
          </a:r>
          <a:r>
            <a:rPr lang="en-US" sz="1800" kern="1200" dirty="0"/>
            <a:t> </a:t>
          </a:r>
          <a:r>
            <a:rPr lang="en-US" sz="1800" kern="1200" dirty="0" err="1"/>
            <a:t>besaran</a:t>
          </a:r>
          <a:r>
            <a:rPr lang="en-US" sz="1800" kern="1200" dirty="0"/>
            <a:t> </a:t>
          </a:r>
          <a:r>
            <a:rPr lang="en-US" sz="1800" kern="1200" dirty="0" err="1"/>
            <a:t>masalah</a:t>
          </a:r>
          <a:r>
            <a:rPr lang="en-US" sz="1800" kern="1200" dirty="0"/>
            <a:t> di </a:t>
          </a:r>
          <a:r>
            <a:rPr lang="en-US" sz="1800" kern="1200" dirty="0" err="1"/>
            <a:t>tempat</a:t>
          </a:r>
          <a:r>
            <a:rPr lang="en-US" sz="1800" kern="1200" dirty="0"/>
            <a:t>, </a:t>
          </a:r>
          <a:r>
            <a:rPr lang="en-US" sz="1800" kern="1200" dirty="0" err="1"/>
            <a:t>waktu</a:t>
          </a:r>
          <a:r>
            <a:rPr lang="en-US" sz="1800" kern="1200" dirty="0"/>
            <a:t> </a:t>
          </a:r>
          <a:r>
            <a:rPr lang="en-US" sz="1800" kern="1200" dirty="0" err="1"/>
            <a:t>atau</a:t>
          </a:r>
          <a:r>
            <a:rPr lang="en-US" sz="1800" kern="1200" dirty="0"/>
            <a:t> </a:t>
          </a:r>
          <a:r>
            <a:rPr lang="en-US" sz="1800" kern="1200" dirty="0" err="1"/>
            <a:t>komunitas</a:t>
          </a:r>
          <a:r>
            <a:rPr lang="en-US" sz="1800" kern="1200" dirty="0"/>
            <a:t> </a:t>
          </a:r>
          <a:r>
            <a:rPr lang="en-US" sz="1800" kern="1200" dirty="0" err="1"/>
            <a:t>spesifik</a:t>
          </a:r>
          <a:r>
            <a:rPr lang="en-US" sz="1800" kern="1200" dirty="0"/>
            <a:t> yang </a:t>
          </a:r>
          <a:r>
            <a:rPr lang="en-US" sz="1800" kern="1200" dirty="0" err="1"/>
            <a:t>anda</a:t>
          </a:r>
          <a:r>
            <a:rPr lang="en-US" sz="1800" kern="1200" dirty="0"/>
            <a:t> </a:t>
          </a:r>
          <a:r>
            <a:rPr lang="en-US" sz="1800" kern="1200" dirty="0" err="1"/>
            <a:t>akan</a:t>
          </a:r>
          <a:r>
            <a:rPr lang="en-US" sz="1800" kern="1200" dirty="0"/>
            <a:t> </a:t>
          </a:r>
          <a:r>
            <a:rPr lang="en-US" sz="1800" kern="1200" dirty="0" err="1"/>
            <a:t>nilai</a:t>
          </a:r>
          <a:endParaRPr lang="en-US" sz="1800" kern="1200" dirty="0"/>
        </a:p>
      </dsp:txBody>
      <dsp:txXfrm>
        <a:off x="2466235" y="192587"/>
        <a:ext cx="4228748" cy="1155520"/>
      </dsp:txXfrm>
    </dsp:sp>
    <dsp:sp modelId="{9CE311EE-4B48-4AE9-9857-456E41A39A5B}">
      <dsp:nvSpPr>
        <dsp:cNvPr id="0" name=""/>
        <dsp:cNvSpPr/>
      </dsp:nvSpPr>
      <dsp:spPr>
        <a:xfrm>
          <a:off x="738103" y="0"/>
          <a:ext cx="1728131" cy="1540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Deskriptif</a:t>
          </a:r>
          <a:endParaRPr lang="en-US" sz="1900" kern="1200" dirty="0"/>
        </a:p>
      </dsp:txBody>
      <dsp:txXfrm>
        <a:off x="813313" y="75210"/>
        <a:ext cx="1577711" cy="1390274"/>
      </dsp:txXfrm>
    </dsp:sp>
    <dsp:sp modelId="{634C2478-1A0A-496B-AAB5-901CC802B2E6}">
      <dsp:nvSpPr>
        <dsp:cNvPr id="0" name=""/>
        <dsp:cNvSpPr/>
      </dsp:nvSpPr>
      <dsp:spPr>
        <a:xfrm>
          <a:off x="2466235" y="1694764"/>
          <a:ext cx="4806508" cy="1540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/>
            <a:t>Jelaskan</a:t>
          </a:r>
          <a:r>
            <a:rPr lang="en-US" sz="1500" kern="1200" dirty="0"/>
            <a:t> gap </a:t>
          </a:r>
          <a:r>
            <a:rPr lang="en-US" sz="1500" kern="1200" dirty="0" err="1"/>
            <a:t>bahwa</a:t>
          </a:r>
          <a:r>
            <a:rPr lang="en-US" sz="1500" kern="1200" dirty="0"/>
            <a:t> </a:t>
          </a:r>
          <a:r>
            <a:rPr lang="en-US" sz="1500" kern="1200" dirty="0" err="1"/>
            <a:t>penyebab</a:t>
          </a:r>
          <a:r>
            <a:rPr lang="en-US" sz="1500" kern="1200" dirty="0"/>
            <a:t> </a:t>
          </a:r>
          <a:r>
            <a:rPr lang="en-US" sz="1500" kern="1200" dirty="0" err="1"/>
            <a:t>masalah</a:t>
          </a:r>
          <a:r>
            <a:rPr lang="en-US" sz="1500" kern="1200" dirty="0"/>
            <a:t> </a:t>
          </a:r>
          <a:r>
            <a:rPr lang="en-US" sz="1500" kern="1200" dirty="0" err="1"/>
            <a:t>belum</a:t>
          </a:r>
          <a:r>
            <a:rPr lang="en-US" sz="1500" kern="1200" dirty="0"/>
            <a:t> </a:t>
          </a:r>
          <a:r>
            <a:rPr lang="en-US" sz="1500" kern="1200" dirty="0" err="1"/>
            <a:t>dieksplorasi</a:t>
          </a:r>
          <a:r>
            <a:rPr lang="en-US" sz="1500" kern="1200" dirty="0"/>
            <a:t> </a:t>
          </a:r>
          <a:r>
            <a:rPr lang="en-US" sz="1500" kern="1200" dirty="0" err="1"/>
            <a:t>sepenuhnya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/>
            <a:t>Adanya</a:t>
          </a:r>
          <a:r>
            <a:rPr lang="en-US" sz="1500" kern="1200" dirty="0"/>
            <a:t> </a:t>
          </a:r>
          <a:r>
            <a:rPr lang="en-US" sz="1500" kern="1200" dirty="0" err="1"/>
            <a:t>satu-dua</a:t>
          </a:r>
          <a:r>
            <a:rPr lang="en-US" sz="1500" kern="1200" dirty="0"/>
            <a:t> </a:t>
          </a:r>
          <a:r>
            <a:rPr lang="en-US" sz="1500" kern="1200" dirty="0" err="1"/>
            <a:t>variabel</a:t>
          </a:r>
          <a:r>
            <a:rPr lang="en-US" sz="1500" kern="1200" dirty="0"/>
            <a:t> yang </a:t>
          </a:r>
          <a:r>
            <a:rPr lang="en-US" sz="1500" kern="1200" dirty="0" err="1"/>
            <a:t>menjadi</a:t>
          </a:r>
          <a:r>
            <a:rPr lang="en-US" sz="1500" kern="1200" dirty="0"/>
            <a:t> </a:t>
          </a:r>
          <a:r>
            <a:rPr lang="en-US" sz="1500" kern="1200" dirty="0" err="1"/>
            <a:t>fokus</a:t>
          </a:r>
          <a:r>
            <a:rPr lang="en-US" sz="1500" kern="1200" dirty="0"/>
            <a:t> </a:t>
          </a:r>
          <a:r>
            <a:rPr lang="en-US" sz="1500" kern="1200" dirty="0" err="1"/>
            <a:t>utama</a:t>
          </a:r>
          <a:r>
            <a:rPr lang="en-US" sz="1500" kern="1200" dirty="0"/>
            <a:t> </a:t>
          </a:r>
          <a:r>
            <a:rPr lang="en-US" sz="1500" kern="1200" dirty="0" err="1"/>
            <a:t>karena</a:t>
          </a:r>
          <a:r>
            <a:rPr lang="en-US" sz="1500" kern="1200" dirty="0"/>
            <a:t> </a:t>
          </a:r>
          <a:r>
            <a:rPr lang="en-US" sz="1500" kern="1200" dirty="0" err="1"/>
            <a:t>belum</a:t>
          </a:r>
          <a:r>
            <a:rPr lang="en-US" sz="1500" kern="1200" dirty="0"/>
            <a:t> </a:t>
          </a:r>
          <a:r>
            <a:rPr lang="en-US" sz="1500" kern="1200" dirty="0" err="1"/>
            <a:t>masih</a:t>
          </a:r>
          <a:r>
            <a:rPr lang="en-US" sz="1500" kern="1200" dirty="0"/>
            <a:t> </a:t>
          </a:r>
          <a:r>
            <a:rPr lang="en-US" sz="1500" kern="1200" dirty="0" err="1"/>
            <a:t>kontroversi</a:t>
          </a:r>
          <a:r>
            <a:rPr lang="en-US" sz="1500" kern="1200" dirty="0"/>
            <a:t> </a:t>
          </a:r>
          <a:r>
            <a:rPr lang="en-US" sz="1500" kern="1200" dirty="0" err="1"/>
            <a:t>identifikasinya</a:t>
          </a:r>
          <a:r>
            <a:rPr lang="en-US" sz="1500" kern="1200" dirty="0"/>
            <a:t> </a:t>
          </a:r>
          <a:r>
            <a:rPr lang="en-US" sz="1500" kern="1200" dirty="0" err="1"/>
            <a:t>sebagai</a:t>
          </a:r>
          <a:r>
            <a:rPr lang="en-US" sz="1500" kern="1200" dirty="0"/>
            <a:t> </a:t>
          </a:r>
          <a:r>
            <a:rPr lang="en-US" sz="1500" kern="1200" dirty="0" err="1"/>
            <a:t>penyebab</a:t>
          </a:r>
          <a:endParaRPr lang="en-US" sz="1500" kern="1200" dirty="0"/>
        </a:p>
      </dsp:txBody>
      <dsp:txXfrm>
        <a:off x="2466235" y="1887351"/>
        <a:ext cx="4228748" cy="1155520"/>
      </dsp:txXfrm>
    </dsp:sp>
    <dsp:sp modelId="{2043017F-0385-44F3-B1AC-FE451A701E20}">
      <dsp:nvSpPr>
        <dsp:cNvPr id="0" name=""/>
        <dsp:cNvSpPr/>
      </dsp:nvSpPr>
      <dsp:spPr>
        <a:xfrm>
          <a:off x="738103" y="1694764"/>
          <a:ext cx="1728131" cy="1540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Analitik</a:t>
          </a:r>
          <a:r>
            <a:rPr lang="en-US" sz="1900" kern="1200" dirty="0"/>
            <a:t> </a:t>
          </a:r>
          <a:r>
            <a:rPr lang="en-US" sz="1900" kern="1200" dirty="0" err="1"/>
            <a:t>observasional</a:t>
          </a:r>
          <a:endParaRPr lang="en-US" sz="1900" kern="1200" dirty="0"/>
        </a:p>
      </dsp:txBody>
      <dsp:txXfrm>
        <a:off x="813313" y="1769974"/>
        <a:ext cx="1577711" cy="1390274"/>
      </dsp:txXfrm>
    </dsp:sp>
    <dsp:sp modelId="{0ADD6030-E388-4282-9C27-0665FF522170}">
      <dsp:nvSpPr>
        <dsp:cNvPr id="0" name=""/>
        <dsp:cNvSpPr/>
      </dsp:nvSpPr>
      <dsp:spPr>
        <a:xfrm>
          <a:off x="2538236" y="3389529"/>
          <a:ext cx="4806508" cy="1540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Jelaskan</a:t>
          </a:r>
          <a:r>
            <a:rPr lang="en-US" sz="1800" kern="1200" dirty="0"/>
            <a:t> gap </a:t>
          </a:r>
          <a:r>
            <a:rPr lang="en-US" sz="1800" kern="1200" dirty="0" err="1"/>
            <a:t>bahwa</a:t>
          </a:r>
          <a:r>
            <a:rPr lang="en-US" sz="1800" kern="1200" dirty="0"/>
            <a:t>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diketahuinya</a:t>
          </a:r>
          <a:r>
            <a:rPr lang="en-US" sz="1800" kern="1200" dirty="0"/>
            <a:t> </a:t>
          </a:r>
          <a:r>
            <a:rPr lang="en-US" sz="1800" kern="1200" dirty="0" err="1"/>
            <a:t>efektifitas</a:t>
          </a:r>
          <a:r>
            <a:rPr lang="en-US" sz="1800" kern="1200" dirty="0"/>
            <a:t> </a:t>
          </a:r>
          <a:r>
            <a:rPr lang="en-US" sz="1800" kern="1200" dirty="0" err="1"/>
            <a:t>intervensi</a:t>
          </a:r>
          <a:r>
            <a:rPr lang="en-US" sz="1800" kern="1200" dirty="0"/>
            <a:t> yang </a:t>
          </a:r>
          <a:r>
            <a:rPr lang="en-US" sz="1800" kern="1200" dirty="0" err="1"/>
            <a:t>diajukan</a:t>
          </a:r>
          <a:r>
            <a:rPr lang="en-US" sz="1800" kern="1200" dirty="0"/>
            <a:t> </a:t>
          </a:r>
          <a:r>
            <a:rPr lang="en-US" sz="1800" kern="1200" dirty="0" err="1"/>
            <a:t>dibandingkan</a:t>
          </a:r>
          <a:r>
            <a:rPr lang="en-US" sz="1800" kern="1200" dirty="0"/>
            <a:t> </a:t>
          </a:r>
          <a:r>
            <a:rPr lang="en-US" sz="1800" kern="1200" dirty="0" err="1"/>
            <a:t>intervensi</a:t>
          </a:r>
          <a:r>
            <a:rPr lang="en-US" sz="1800" kern="1200" dirty="0"/>
            <a:t> lama </a:t>
          </a:r>
          <a:endParaRPr lang="en-US" sz="1500" kern="1200" dirty="0"/>
        </a:p>
      </dsp:txBody>
      <dsp:txXfrm>
        <a:off x="2538236" y="3582116"/>
        <a:ext cx="4228748" cy="1155520"/>
      </dsp:txXfrm>
    </dsp:sp>
    <dsp:sp modelId="{25E974B9-E53C-4222-91DA-7D7CCDB4F651}">
      <dsp:nvSpPr>
        <dsp:cNvPr id="0" name=""/>
        <dsp:cNvSpPr/>
      </dsp:nvSpPr>
      <dsp:spPr>
        <a:xfrm>
          <a:off x="666101" y="3389529"/>
          <a:ext cx="1872134" cy="1540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Eksperimental</a:t>
          </a:r>
          <a:endParaRPr lang="en-US" sz="1900" kern="1200" dirty="0"/>
        </a:p>
      </dsp:txBody>
      <dsp:txXfrm>
        <a:off x="741311" y="3464739"/>
        <a:ext cx="1721714" cy="1390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2BC3-6827-4EDC-8CC4-AE5A3544A102}" type="datetimeFigureOut">
              <a:rPr lang="en-ID" smtClean="0"/>
              <a:t>06/11/2020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A8137-D8AF-4F1D-BE64-D1A33790252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171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252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989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519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940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186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1A7A-E1B0-451A-AA81-01535FDFB5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0A4F9DC-2EDB-472E-BFC9-19CA2E80326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388611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2042FF2-E837-48BD-9BFC-0EBF5B3186D3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660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2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5FE9C43-2C81-4823-9771-E3AEF3817C06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92153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F93B93-C535-4602-9947-18F05341D711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63287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EE6461-6C85-4FCB-8EC2-EB4EDC1BEEFE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57214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C4A08A1-BDA7-41A9-B25D-9A780E61EA3C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3810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97A36D1-75BB-4664-A6C3-C454328CCA3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85061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6FB3023-D331-4987-94F1-684769196097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05324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5A930A-26E6-4934-86F1-D717D7B4CA8B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634556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993C62-7068-4923-97E4-54829961AEF5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55317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 September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6080760" y="5989320"/>
            <a:ext cx="4663440" cy="367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86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7440" y="1105895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Merancang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Rumusan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Masalah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dan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Hipotesis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berdasarkan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tujuan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pada</a:t>
            </a:r>
          </a:p>
          <a:p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PROPOSAL PENELITIAN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796" y="3210704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89123" y="4933504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64446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29938" y="379124"/>
            <a:ext cx="9282764" cy="1293028"/>
          </a:xfrm>
        </p:spPr>
        <p:txBody>
          <a:bodyPr/>
          <a:lstStyle/>
          <a:p>
            <a:r>
              <a:rPr lang="en-ID" dirty="0" err="1"/>
              <a:t>Hipotesis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 dan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 </a:t>
            </a:r>
          </a:p>
        </p:txBody>
      </p:sp>
      <p:cxnSp>
        <p:nvCxnSpPr>
          <p:cNvPr id="54" name="Straight Connector 53"/>
          <p:cNvCxnSpPr>
            <a:cxnSpLocks/>
          </p:cNvCxnSpPr>
          <p:nvPr/>
        </p:nvCxnSpPr>
        <p:spPr>
          <a:xfrm flipH="1">
            <a:off x="1137577" y="2194560"/>
            <a:ext cx="61277" cy="3649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/>
          </p:cNvCxnSpPr>
          <p:nvPr/>
        </p:nvCxnSpPr>
        <p:spPr>
          <a:xfrm flipV="1">
            <a:off x="1156097" y="5843788"/>
            <a:ext cx="4862738" cy="8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600229" y="3773606"/>
            <a:ext cx="693019" cy="4465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57" name="Straight Connector 56"/>
          <p:cNvCxnSpPr>
            <a:cxnSpLocks/>
            <a:stCxn id="56" idx="1"/>
            <a:endCxn id="56" idx="3"/>
          </p:cNvCxnSpPr>
          <p:nvPr/>
        </p:nvCxnSpPr>
        <p:spPr>
          <a:xfrm>
            <a:off x="1600229" y="3996899"/>
            <a:ext cx="693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cxnSpLocks/>
            <a:stCxn id="56" idx="0"/>
          </p:cNvCxnSpPr>
          <p:nvPr/>
        </p:nvCxnSpPr>
        <p:spPr>
          <a:xfrm flipV="1">
            <a:off x="1946739" y="3207622"/>
            <a:ext cx="0" cy="5659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cxnSpLocks/>
          </p:cNvCxnSpPr>
          <p:nvPr/>
        </p:nvCxnSpPr>
        <p:spPr>
          <a:xfrm flipV="1">
            <a:off x="1939619" y="4214457"/>
            <a:ext cx="7119" cy="179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00228" y="3236799"/>
            <a:ext cx="693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593109" y="4382223"/>
            <a:ext cx="693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2854240" y="4654877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63" name="Straight Connector 62"/>
          <p:cNvCxnSpPr>
            <a:cxnSpLocks/>
            <a:stCxn id="62" idx="1"/>
            <a:endCxn id="62" idx="3"/>
          </p:cNvCxnSpPr>
          <p:nvPr/>
        </p:nvCxnSpPr>
        <p:spPr>
          <a:xfrm>
            <a:off x="2854240" y="4859923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  <a:stCxn id="62" idx="0"/>
          </p:cNvCxnSpPr>
          <p:nvPr/>
        </p:nvCxnSpPr>
        <p:spPr>
          <a:xfrm flipH="1" flipV="1">
            <a:off x="3200749" y="4434329"/>
            <a:ext cx="1" cy="220548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3200749" y="5064969"/>
            <a:ext cx="1" cy="298383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839726" y="4434329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854239" y="5361748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958402" y="5699409"/>
            <a:ext cx="0" cy="144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125617" y="6047340"/>
            <a:ext cx="14056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D" dirty="0" err="1"/>
              <a:t>pembanding</a:t>
            </a:r>
            <a:endParaRPr lang="en-ID" dirty="0"/>
          </a:p>
        </p:txBody>
      </p:sp>
      <p:sp>
        <p:nvSpPr>
          <p:cNvPr id="43" name="TextBox 84">
            <a:extLst>
              <a:ext uri="{FF2B5EF4-FFF2-40B4-BE49-F238E27FC236}">
                <a16:creationId xmlns:a16="http://schemas.microsoft.com/office/drawing/2014/main" xmlns="" id="{F4DC3239-2373-40B6-A208-5791043C3190}"/>
              </a:ext>
            </a:extLst>
          </p:cNvPr>
          <p:cNvSpPr txBox="1"/>
          <p:nvPr/>
        </p:nvSpPr>
        <p:spPr>
          <a:xfrm>
            <a:off x="3612382" y="6055179"/>
            <a:ext cx="14056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</a:p>
        </p:txBody>
      </p:sp>
      <p:sp>
        <p:nvSpPr>
          <p:cNvPr id="45" name="Rectangle 61">
            <a:extLst>
              <a:ext uri="{FF2B5EF4-FFF2-40B4-BE49-F238E27FC236}">
                <a16:creationId xmlns:a16="http://schemas.microsoft.com/office/drawing/2014/main" xmlns="" id="{736F6195-9688-4C0A-B60E-3F6E2A884AD6}"/>
              </a:ext>
            </a:extLst>
          </p:cNvPr>
          <p:cNvSpPr/>
          <p:nvPr/>
        </p:nvSpPr>
        <p:spPr>
          <a:xfrm>
            <a:off x="3677916" y="4807725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46" name="Straight Connector 62">
            <a:extLst>
              <a:ext uri="{FF2B5EF4-FFF2-40B4-BE49-F238E27FC236}">
                <a16:creationId xmlns:a16="http://schemas.microsoft.com/office/drawing/2014/main" xmlns="" id="{C7CB9CA1-A593-46CB-AF29-183131B22D1F}"/>
              </a:ext>
            </a:extLst>
          </p:cNvPr>
          <p:cNvCxnSpPr>
            <a:cxnSpLocks/>
            <a:stCxn id="45" idx="1"/>
            <a:endCxn id="45" idx="3"/>
          </p:cNvCxnSpPr>
          <p:nvPr/>
        </p:nvCxnSpPr>
        <p:spPr>
          <a:xfrm>
            <a:off x="3677916" y="5012771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63">
            <a:extLst>
              <a:ext uri="{FF2B5EF4-FFF2-40B4-BE49-F238E27FC236}">
                <a16:creationId xmlns:a16="http://schemas.microsoft.com/office/drawing/2014/main" xmlns="" id="{EE1FF92D-FD65-4BC6-80E1-E0E2F3048C1F}"/>
              </a:ext>
            </a:extLst>
          </p:cNvPr>
          <p:cNvCxnSpPr>
            <a:cxnSpLocks/>
            <a:stCxn id="45" idx="0"/>
          </p:cNvCxnSpPr>
          <p:nvPr/>
        </p:nvCxnSpPr>
        <p:spPr>
          <a:xfrm flipH="1" flipV="1">
            <a:off x="4024425" y="4587177"/>
            <a:ext cx="1" cy="220548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64">
            <a:extLst>
              <a:ext uri="{FF2B5EF4-FFF2-40B4-BE49-F238E27FC236}">
                <a16:creationId xmlns:a16="http://schemas.microsoft.com/office/drawing/2014/main" xmlns="" id="{402B4AC9-BB5A-4A9B-B51B-7101AA5151EB}"/>
              </a:ext>
            </a:extLst>
          </p:cNvPr>
          <p:cNvCxnSpPr/>
          <p:nvPr/>
        </p:nvCxnSpPr>
        <p:spPr>
          <a:xfrm flipH="1" flipV="1">
            <a:off x="4024425" y="5217817"/>
            <a:ext cx="1" cy="298383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65">
            <a:extLst>
              <a:ext uri="{FF2B5EF4-FFF2-40B4-BE49-F238E27FC236}">
                <a16:creationId xmlns:a16="http://schemas.microsoft.com/office/drawing/2014/main" xmlns="" id="{71376C13-A4CE-4668-931D-C98527D799C0}"/>
              </a:ext>
            </a:extLst>
          </p:cNvPr>
          <p:cNvCxnSpPr/>
          <p:nvPr/>
        </p:nvCxnSpPr>
        <p:spPr>
          <a:xfrm>
            <a:off x="3663402" y="4587177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66">
            <a:extLst>
              <a:ext uri="{FF2B5EF4-FFF2-40B4-BE49-F238E27FC236}">
                <a16:creationId xmlns:a16="http://schemas.microsoft.com/office/drawing/2014/main" xmlns="" id="{3590C486-9290-472B-8008-6C8CC45D2AB0}"/>
              </a:ext>
            </a:extLst>
          </p:cNvPr>
          <p:cNvCxnSpPr/>
          <p:nvPr/>
        </p:nvCxnSpPr>
        <p:spPr>
          <a:xfrm>
            <a:off x="3677915" y="5514596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68">
            <a:extLst>
              <a:ext uri="{FF2B5EF4-FFF2-40B4-BE49-F238E27FC236}">
                <a16:creationId xmlns:a16="http://schemas.microsoft.com/office/drawing/2014/main" xmlns="" id="{59FAA77A-9FFC-458B-B6C6-00C9169DC1DC}"/>
              </a:ext>
            </a:extLst>
          </p:cNvPr>
          <p:cNvCxnSpPr/>
          <p:nvPr/>
        </p:nvCxnSpPr>
        <p:spPr>
          <a:xfrm flipH="1">
            <a:off x="4470961" y="5719642"/>
            <a:ext cx="1804" cy="1375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61">
            <a:extLst>
              <a:ext uri="{FF2B5EF4-FFF2-40B4-BE49-F238E27FC236}">
                <a16:creationId xmlns:a16="http://schemas.microsoft.com/office/drawing/2014/main" xmlns="" id="{74239509-3683-444A-8ABD-3FC6F1EF1132}"/>
              </a:ext>
            </a:extLst>
          </p:cNvPr>
          <p:cNvSpPr/>
          <p:nvPr/>
        </p:nvSpPr>
        <p:spPr>
          <a:xfrm>
            <a:off x="4470962" y="4917152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75" name="Straight Connector 62">
            <a:extLst>
              <a:ext uri="{FF2B5EF4-FFF2-40B4-BE49-F238E27FC236}">
                <a16:creationId xmlns:a16="http://schemas.microsoft.com/office/drawing/2014/main" xmlns="" id="{113ABE10-1125-4380-939D-0694ECB07114}"/>
              </a:ext>
            </a:extLst>
          </p:cNvPr>
          <p:cNvCxnSpPr>
            <a:cxnSpLocks/>
            <a:stCxn id="53" idx="1"/>
            <a:endCxn id="53" idx="3"/>
          </p:cNvCxnSpPr>
          <p:nvPr/>
        </p:nvCxnSpPr>
        <p:spPr>
          <a:xfrm>
            <a:off x="4470962" y="5122198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63">
            <a:extLst>
              <a:ext uri="{FF2B5EF4-FFF2-40B4-BE49-F238E27FC236}">
                <a16:creationId xmlns:a16="http://schemas.microsoft.com/office/drawing/2014/main" xmlns="" id="{13F88253-4699-4C52-BB91-FE1D6A7BAB30}"/>
              </a:ext>
            </a:extLst>
          </p:cNvPr>
          <p:cNvCxnSpPr>
            <a:cxnSpLocks/>
            <a:stCxn id="53" idx="0"/>
          </p:cNvCxnSpPr>
          <p:nvPr/>
        </p:nvCxnSpPr>
        <p:spPr>
          <a:xfrm flipH="1" flipV="1">
            <a:off x="4817471" y="4696604"/>
            <a:ext cx="1" cy="220548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64">
            <a:extLst>
              <a:ext uri="{FF2B5EF4-FFF2-40B4-BE49-F238E27FC236}">
                <a16:creationId xmlns:a16="http://schemas.microsoft.com/office/drawing/2014/main" xmlns="" id="{F49B0BC9-597F-45B4-97BF-7FAB57A99B5A}"/>
              </a:ext>
            </a:extLst>
          </p:cNvPr>
          <p:cNvCxnSpPr/>
          <p:nvPr/>
        </p:nvCxnSpPr>
        <p:spPr>
          <a:xfrm flipH="1" flipV="1">
            <a:off x="4817471" y="5327244"/>
            <a:ext cx="1" cy="298383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65">
            <a:extLst>
              <a:ext uri="{FF2B5EF4-FFF2-40B4-BE49-F238E27FC236}">
                <a16:creationId xmlns:a16="http://schemas.microsoft.com/office/drawing/2014/main" xmlns="" id="{309EE014-819C-4EBD-8B50-FF7E6A1A1349}"/>
              </a:ext>
            </a:extLst>
          </p:cNvPr>
          <p:cNvCxnSpPr/>
          <p:nvPr/>
        </p:nvCxnSpPr>
        <p:spPr>
          <a:xfrm>
            <a:off x="4456448" y="4696604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66">
            <a:extLst>
              <a:ext uri="{FF2B5EF4-FFF2-40B4-BE49-F238E27FC236}">
                <a16:creationId xmlns:a16="http://schemas.microsoft.com/office/drawing/2014/main" xmlns="" id="{3A2554CA-AE57-40B8-8BC7-DBCC302A58BE}"/>
              </a:ext>
            </a:extLst>
          </p:cNvPr>
          <p:cNvCxnSpPr/>
          <p:nvPr/>
        </p:nvCxnSpPr>
        <p:spPr>
          <a:xfrm>
            <a:off x="4470961" y="5624023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61">
            <a:extLst>
              <a:ext uri="{FF2B5EF4-FFF2-40B4-BE49-F238E27FC236}">
                <a16:creationId xmlns:a16="http://schemas.microsoft.com/office/drawing/2014/main" xmlns="" id="{92DFD0B0-DE4E-4342-A58F-4F54B490A074}"/>
              </a:ext>
            </a:extLst>
          </p:cNvPr>
          <p:cNvSpPr/>
          <p:nvPr/>
        </p:nvSpPr>
        <p:spPr>
          <a:xfrm>
            <a:off x="5264007" y="5012771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84" name="Straight Connector 62">
            <a:extLst>
              <a:ext uri="{FF2B5EF4-FFF2-40B4-BE49-F238E27FC236}">
                <a16:creationId xmlns:a16="http://schemas.microsoft.com/office/drawing/2014/main" xmlns="" id="{74328FA9-754D-4DE6-9E91-C2118D8F9092}"/>
              </a:ext>
            </a:extLst>
          </p:cNvPr>
          <p:cNvCxnSpPr>
            <a:cxnSpLocks/>
            <a:stCxn id="81" idx="1"/>
            <a:endCxn id="81" idx="3"/>
          </p:cNvCxnSpPr>
          <p:nvPr/>
        </p:nvCxnSpPr>
        <p:spPr>
          <a:xfrm>
            <a:off x="5264007" y="5217817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63">
            <a:extLst>
              <a:ext uri="{FF2B5EF4-FFF2-40B4-BE49-F238E27FC236}">
                <a16:creationId xmlns:a16="http://schemas.microsoft.com/office/drawing/2014/main" xmlns="" id="{E6F5B0D8-5AED-4BAD-ACB9-282BFCD393F2}"/>
              </a:ext>
            </a:extLst>
          </p:cNvPr>
          <p:cNvCxnSpPr>
            <a:cxnSpLocks/>
            <a:stCxn id="81" idx="0"/>
          </p:cNvCxnSpPr>
          <p:nvPr/>
        </p:nvCxnSpPr>
        <p:spPr>
          <a:xfrm flipH="1" flipV="1">
            <a:off x="5610516" y="4792223"/>
            <a:ext cx="1" cy="220548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64">
            <a:extLst>
              <a:ext uri="{FF2B5EF4-FFF2-40B4-BE49-F238E27FC236}">
                <a16:creationId xmlns:a16="http://schemas.microsoft.com/office/drawing/2014/main" xmlns="" id="{C76DAEDB-1B88-40AE-8BF9-F17B15092CC0}"/>
              </a:ext>
            </a:extLst>
          </p:cNvPr>
          <p:cNvCxnSpPr/>
          <p:nvPr/>
        </p:nvCxnSpPr>
        <p:spPr>
          <a:xfrm flipH="1" flipV="1">
            <a:off x="5610516" y="5422863"/>
            <a:ext cx="1" cy="298383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65">
            <a:extLst>
              <a:ext uri="{FF2B5EF4-FFF2-40B4-BE49-F238E27FC236}">
                <a16:creationId xmlns:a16="http://schemas.microsoft.com/office/drawing/2014/main" xmlns="" id="{640C7703-69A8-4840-B243-EE936CD27213}"/>
              </a:ext>
            </a:extLst>
          </p:cNvPr>
          <p:cNvCxnSpPr/>
          <p:nvPr/>
        </p:nvCxnSpPr>
        <p:spPr>
          <a:xfrm>
            <a:off x="5249493" y="4792223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66">
            <a:extLst>
              <a:ext uri="{FF2B5EF4-FFF2-40B4-BE49-F238E27FC236}">
                <a16:creationId xmlns:a16="http://schemas.microsoft.com/office/drawing/2014/main" xmlns="" id="{A38C46EA-CC23-460C-99B4-61A9C9A00BBE}"/>
              </a:ext>
            </a:extLst>
          </p:cNvPr>
          <p:cNvCxnSpPr/>
          <p:nvPr/>
        </p:nvCxnSpPr>
        <p:spPr>
          <a:xfrm>
            <a:off x="5264006" y="5719642"/>
            <a:ext cx="693019" cy="0"/>
          </a:xfrm>
          <a:prstGeom prst="line">
            <a:avLst/>
          </a:prstGeom>
          <a:ln w="28575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61">
            <a:extLst>
              <a:ext uri="{FF2B5EF4-FFF2-40B4-BE49-F238E27FC236}">
                <a16:creationId xmlns:a16="http://schemas.microsoft.com/office/drawing/2014/main" xmlns="" id="{1C5CD3CD-D051-4175-8A93-C06631FC410C}"/>
              </a:ext>
            </a:extLst>
          </p:cNvPr>
          <p:cNvSpPr/>
          <p:nvPr/>
        </p:nvSpPr>
        <p:spPr>
          <a:xfrm>
            <a:off x="2854239" y="3101935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06" name="Straight Connector 62">
            <a:extLst>
              <a:ext uri="{FF2B5EF4-FFF2-40B4-BE49-F238E27FC236}">
                <a16:creationId xmlns:a16="http://schemas.microsoft.com/office/drawing/2014/main" xmlns="" id="{E6C17076-F36E-4060-BB7E-3E7B6396F17F}"/>
              </a:ext>
            </a:extLst>
          </p:cNvPr>
          <p:cNvCxnSpPr>
            <a:cxnSpLocks/>
            <a:stCxn id="105" idx="1"/>
            <a:endCxn id="105" idx="3"/>
          </p:cNvCxnSpPr>
          <p:nvPr/>
        </p:nvCxnSpPr>
        <p:spPr>
          <a:xfrm>
            <a:off x="2854239" y="3306981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63">
            <a:extLst>
              <a:ext uri="{FF2B5EF4-FFF2-40B4-BE49-F238E27FC236}">
                <a16:creationId xmlns:a16="http://schemas.microsoft.com/office/drawing/2014/main" xmlns="" id="{D89FE482-6734-40DF-81D8-4A04DB5AA2F9}"/>
              </a:ext>
            </a:extLst>
          </p:cNvPr>
          <p:cNvCxnSpPr>
            <a:cxnSpLocks/>
            <a:stCxn id="105" idx="0"/>
          </p:cNvCxnSpPr>
          <p:nvPr/>
        </p:nvCxnSpPr>
        <p:spPr>
          <a:xfrm flipH="1" flipV="1">
            <a:off x="3200748" y="2881387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64">
            <a:extLst>
              <a:ext uri="{FF2B5EF4-FFF2-40B4-BE49-F238E27FC236}">
                <a16:creationId xmlns:a16="http://schemas.microsoft.com/office/drawing/2014/main" xmlns="" id="{30E13BEF-44D9-474C-ADAE-91F545CE59CB}"/>
              </a:ext>
            </a:extLst>
          </p:cNvPr>
          <p:cNvCxnSpPr/>
          <p:nvPr/>
        </p:nvCxnSpPr>
        <p:spPr>
          <a:xfrm flipH="1" flipV="1">
            <a:off x="3200748" y="3512027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65">
            <a:extLst>
              <a:ext uri="{FF2B5EF4-FFF2-40B4-BE49-F238E27FC236}">
                <a16:creationId xmlns:a16="http://schemas.microsoft.com/office/drawing/2014/main" xmlns="" id="{4F92810D-1252-46BC-9129-131C45ADA7FD}"/>
              </a:ext>
            </a:extLst>
          </p:cNvPr>
          <p:cNvCxnSpPr/>
          <p:nvPr/>
        </p:nvCxnSpPr>
        <p:spPr>
          <a:xfrm>
            <a:off x="2839725" y="2881387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66">
            <a:extLst>
              <a:ext uri="{FF2B5EF4-FFF2-40B4-BE49-F238E27FC236}">
                <a16:creationId xmlns:a16="http://schemas.microsoft.com/office/drawing/2014/main" xmlns="" id="{93A86C8D-8176-4C73-B28A-BA717A951A0B}"/>
              </a:ext>
            </a:extLst>
          </p:cNvPr>
          <p:cNvCxnSpPr/>
          <p:nvPr/>
        </p:nvCxnSpPr>
        <p:spPr>
          <a:xfrm>
            <a:off x="2854238" y="3808806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61">
            <a:extLst>
              <a:ext uri="{FF2B5EF4-FFF2-40B4-BE49-F238E27FC236}">
                <a16:creationId xmlns:a16="http://schemas.microsoft.com/office/drawing/2014/main" xmlns="" id="{8247B75D-ADB8-4029-AD74-F634E65D93A4}"/>
              </a:ext>
            </a:extLst>
          </p:cNvPr>
          <p:cNvSpPr/>
          <p:nvPr/>
        </p:nvSpPr>
        <p:spPr>
          <a:xfrm>
            <a:off x="3618255" y="2989141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12" name="Straight Connector 62">
            <a:extLst>
              <a:ext uri="{FF2B5EF4-FFF2-40B4-BE49-F238E27FC236}">
                <a16:creationId xmlns:a16="http://schemas.microsoft.com/office/drawing/2014/main" xmlns="" id="{DA62A8F0-6006-4F7B-BEBE-E8FCE2E6E7E5}"/>
              </a:ext>
            </a:extLst>
          </p:cNvPr>
          <p:cNvCxnSpPr>
            <a:cxnSpLocks/>
            <a:stCxn id="111" idx="1"/>
            <a:endCxn id="111" idx="3"/>
          </p:cNvCxnSpPr>
          <p:nvPr/>
        </p:nvCxnSpPr>
        <p:spPr>
          <a:xfrm>
            <a:off x="3618255" y="3194187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63">
            <a:extLst>
              <a:ext uri="{FF2B5EF4-FFF2-40B4-BE49-F238E27FC236}">
                <a16:creationId xmlns:a16="http://schemas.microsoft.com/office/drawing/2014/main" xmlns="" id="{9AB0E188-6A0A-42C4-A50B-1495FDF23C11}"/>
              </a:ext>
            </a:extLst>
          </p:cNvPr>
          <p:cNvCxnSpPr>
            <a:cxnSpLocks/>
            <a:stCxn id="111" idx="0"/>
          </p:cNvCxnSpPr>
          <p:nvPr/>
        </p:nvCxnSpPr>
        <p:spPr>
          <a:xfrm flipH="1" flipV="1">
            <a:off x="3964764" y="2768593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64">
            <a:extLst>
              <a:ext uri="{FF2B5EF4-FFF2-40B4-BE49-F238E27FC236}">
                <a16:creationId xmlns:a16="http://schemas.microsoft.com/office/drawing/2014/main" xmlns="" id="{2E1EB195-2985-44BF-A188-5FB51A6CDE28}"/>
              </a:ext>
            </a:extLst>
          </p:cNvPr>
          <p:cNvCxnSpPr/>
          <p:nvPr/>
        </p:nvCxnSpPr>
        <p:spPr>
          <a:xfrm flipH="1" flipV="1">
            <a:off x="3964764" y="3399233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65">
            <a:extLst>
              <a:ext uri="{FF2B5EF4-FFF2-40B4-BE49-F238E27FC236}">
                <a16:creationId xmlns:a16="http://schemas.microsoft.com/office/drawing/2014/main" xmlns="" id="{A91A441B-97CE-4EA2-BC4A-2ECF7BF934A3}"/>
              </a:ext>
            </a:extLst>
          </p:cNvPr>
          <p:cNvCxnSpPr/>
          <p:nvPr/>
        </p:nvCxnSpPr>
        <p:spPr>
          <a:xfrm>
            <a:off x="3603741" y="2768593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66">
            <a:extLst>
              <a:ext uri="{FF2B5EF4-FFF2-40B4-BE49-F238E27FC236}">
                <a16:creationId xmlns:a16="http://schemas.microsoft.com/office/drawing/2014/main" xmlns="" id="{C921A250-FB4D-4174-BEFE-0ACFA4E92E5E}"/>
              </a:ext>
            </a:extLst>
          </p:cNvPr>
          <p:cNvCxnSpPr/>
          <p:nvPr/>
        </p:nvCxnSpPr>
        <p:spPr>
          <a:xfrm>
            <a:off x="3618254" y="3696012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61">
            <a:extLst>
              <a:ext uri="{FF2B5EF4-FFF2-40B4-BE49-F238E27FC236}">
                <a16:creationId xmlns:a16="http://schemas.microsoft.com/office/drawing/2014/main" xmlns="" id="{34AC6916-CA5C-455E-8418-D7C0F2D5C7E1}"/>
              </a:ext>
            </a:extLst>
          </p:cNvPr>
          <p:cNvSpPr/>
          <p:nvPr/>
        </p:nvSpPr>
        <p:spPr>
          <a:xfrm>
            <a:off x="4377804" y="2817719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19" name="Straight Connector 62">
            <a:extLst>
              <a:ext uri="{FF2B5EF4-FFF2-40B4-BE49-F238E27FC236}">
                <a16:creationId xmlns:a16="http://schemas.microsoft.com/office/drawing/2014/main" xmlns="" id="{37DF5AF0-E01E-47D9-BCD7-623D5D1105E1}"/>
              </a:ext>
            </a:extLst>
          </p:cNvPr>
          <p:cNvCxnSpPr>
            <a:cxnSpLocks/>
            <a:stCxn id="118" idx="1"/>
            <a:endCxn id="118" idx="3"/>
          </p:cNvCxnSpPr>
          <p:nvPr/>
        </p:nvCxnSpPr>
        <p:spPr>
          <a:xfrm>
            <a:off x="4377804" y="3022765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63">
            <a:extLst>
              <a:ext uri="{FF2B5EF4-FFF2-40B4-BE49-F238E27FC236}">
                <a16:creationId xmlns:a16="http://schemas.microsoft.com/office/drawing/2014/main" xmlns="" id="{A03575AD-8269-4483-8A81-A006CE66C9B8}"/>
              </a:ext>
            </a:extLst>
          </p:cNvPr>
          <p:cNvCxnSpPr>
            <a:cxnSpLocks/>
            <a:stCxn id="118" idx="0"/>
          </p:cNvCxnSpPr>
          <p:nvPr/>
        </p:nvCxnSpPr>
        <p:spPr>
          <a:xfrm flipH="1" flipV="1">
            <a:off x="4724313" y="2597171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64">
            <a:extLst>
              <a:ext uri="{FF2B5EF4-FFF2-40B4-BE49-F238E27FC236}">
                <a16:creationId xmlns:a16="http://schemas.microsoft.com/office/drawing/2014/main" xmlns="" id="{6C9D3F20-7C51-439C-AEA1-757C1A33503F}"/>
              </a:ext>
            </a:extLst>
          </p:cNvPr>
          <p:cNvCxnSpPr/>
          <p:nvPr/>
        </p:nvCxnSpPr>
        <p:spPr>
          <a:xfrm flipH="1" flipV="1">
            <a:off x="4724313" y="3227811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65">
            <a:extLst>
              <a:ext uri="{FF2B5EF4-FFF2-40B4-BE49-F238E27FC236}">
                <a16:creationId xmlns:a16="http://schemas.microsoft.com/office/drawing/2014/main" xmlns="" id="{6EC5C985-EF1A-484A-A758-D5DD3A1DACB1}"/>
              </a:ext>
            </a:extLst>
          </p:cNvPr>
          <p:cNvCxnSpPr/>
          <p:nvPr/>
        </p:nvCxnSpPr>
        <p:spPr>
          <a:xfrm>
            <a:off x="4363290" y="2597171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66">
            <a:extLst>
              <a:ext uri="{FF2B5EF4-FFF2-40B4-BE49-F238E27FC236}">
                <a16:creationId xmlns:a16="http://schemas.microsoft.com/office/drawing/2014/main" xmlns="" id="{1BBA31B0-A667-4CA9-9850-A46BBE7E5AEE}"/>
              </a:ext>
            </a:extLst>
          </p:cNvPr>
          <p:cNvCxnSpPr/>
          <p:nvPr/>
        </p:nvCxnSpPr>
        <p:spPr>
          <a:xfrm>
            <a:off x="4377803" y="3524590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61">
            <a:extLst>
              <a:ext uri="{FF2B5EF4-FFF2-40B4-BE49-F238E27FC236}">
                <a16:creationId xmlns:a16="http://schemas.microsoft.com/office/drawing/2014/main" xmlns="" id="{464CDC99-EF0E-429F-A301-6E2AD02B270A}"/>
              </a:ext>
            </a:extLst>
          </p:cNvPr>
          <p:cNvSpPr/>
          <p:nvPr/>
        </p:nvSpPr>
        <p:spPr>
          <a:xfrm>
            <a:off x="5182752" y="2688808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25" name="Straight Connector 62">
            <a:extLst>
              <a:ext uri="{FF2B5EF4-FFF2-40B4-BE49-F238E27FC236}">
                <a16:creationId xmlns:a16="http://schemas.microsoft.com/office/drawing/2014/main" xmlns="" id="{EB2500F6-2BB4-4551-841D-35B3A8BD0FEC}"/>
              </a:ext>
            </a:extLst>
          </p:cNvPr>
          <p:cNvCxnSpPr>
            <a:cxnSpLocks/>
            <a:stCxn id="124" idx="1"/>
            <a:endCxn id="124" idx="3"/>
          </p:cNvCxnSpPr>
          <p:nvPr/>
        </p:nvCxnSpPr>
        <p:spPr>
          <a:xfrm>
            <a:off x="5182752" y="2893854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63">
            <a:extLst>
              <a:ext uri="{FF2B5EF4-FFF2-40B4-BE49-F238E27FC236}">
                <a16:creationId xmlns:a16="http://schemas.microsoft.com/office/drawing/2014/main" xmlns="" id="{8EE828B9-66A6-48AF-9685-73E88417C82E}"/>
              </a:ext>
            </a:extLst>
          </p:cNvPr>
          <p:cNvCxnSpPr>
            <a:cxnSpLocks/>
            <a:stCxn id="124" idx="0"/>
          </p:cNvCxnSpPr>
          <p:nvPr/>
        </p:nvCxnSpPr>
        <p:spPr>
          <a:xfrm flipH="1" flipV="1">
            <a:off x="5529261" y="2468260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64">
            <a:extLst>
              <a:ext uri="{FF2B5EF4-FFF2-40B4-BE49-F238E27FC236}">
                <a16:creationId xmlns:a16="http://schemas.microsoft.com/office/drawing/2014/main" xmlns="" id="{DA270F0B-35AB-402F-8C80-EEC81E534C1F}"/>
              </a:ext>
            </a:extLst>
          </p:cNvPr>
          <p:cNvCxnSpPr/>
          <p:nvPr/>
        </p:nvCxnSpPr>
        <p:spPr>
          <a:xfrm flipH="1" flipV="1">
            <a:off x="5529261" y="3098900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65">
            <a:extLst>
              <a:ext uri="{FF2B5EF4-FFF2-40B4-BE49-F238E27FC236}">
                <a16:creationId xmlns:a16="http://schemas.microsoft.com/office/drawing/2014/main" xmlns="" id="{159141C4-D5EF-4EE3-90EB-FC7B85AA7667}"/>
              </a:ext>
            </a:extLst>
          </p:cNvPr>
          <p:cNvCxnSpPr/>
          <p:nvPr/>
        </p:nvCxnSpPr>
        <p:spPr>
          <a:xfrm>
            <a:off x="5168238" y="2468260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66">
            <a:extLst>
              <a:ext uri="{FF2B5EF4-FFF2-40B4-BE49-F238E27FC236}">
                <a16:creationId xmlns:a16="http://schemas.microsoft.com/office/drawing/2014/main" xmlns="" id="{50DBACD9-F21A-4FF3-9C66-24BC67803161}"/>
              </a:ext>
            </a:extLst>
          </p:cNvPr>
          <p:cNvCxnSpPr/>
          <p:nvPr/>
        </p:nvCxnSpPr>
        <p:spPr>
          <a:xfrm>
            <a:off x="5182751" y="3395679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54">
            <a:extLst>
              <a:ext uri="{FF2B5EF4-FFF2-40B4-BE49-F238E27FC236}">
                <a16:creationId xmlns:a16="http://schemas.microsoft.com/office/drawing/2014/main" xmlns="" id="{0FD19A18-5D30-473E-A2D7-214568E8FB82}"/>
              </a:ext>
            </a:extLst>
          </p:cNvPr>
          <p:cNvCxnSpPr>
            <a:cxnSpLocks/>
          </p:cNvCxnSpPr>
          <p:nvPr/>
        </p:nvCxnSpPr>
        <p:spPr>
          <a:xfrm flipV="1">
            <a:off x="1192087" y="3993951"/>
            <a:ext cx="4862738" cy="802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53">
            <a:extLst>
              <a:ext uri="{FF2B5EF4-FFF2-40B4-BE49-F238E27FC236}">
                <a16:creationId xmlns:a16="http://schemas.microsoft.com/office/drawing/2014/main" xmlns="" id="{E954C178-0DE8-4481-A428-E9AA3C89C84A}"/>
              </a:ext>
            </a:extLst>
          </p:cNvPr>
          <p:cNvCxnSpPr>
            <a:cxnSpLocks/>
          </p:cNvCxnSpPr>
          <p:nvPr/>
        </p:nvCxnSpPr>
        <p:spPr>
          <a:xfrm flipH="1">
            <a:off x="6738625" y="2202581"/>
            <a:ext cx="61277" cy="3649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54">
            <a:extLst>
              <a:ext uri="{FF2B5EF4-FFF2-40B4-BE49-F238E27FC236}">
                <a16:creationId xmlns:a16="http://schemas.microsoft.com/office/drawing/2014/main" xmlns="" id="{0F7A9656-91DB-499C-A521-AC9E51585C2E}"/>
              </a:ext>
            </a:extLst>
          </p:cNvPr>
          <p:cNvCxnSpPr>
            <a:cxnSpLocks/>
          </p:cNvCxnSpPr>
          <p:nvPr/>
        </p:nvCxnSpPr>
        <p:spPr>
          <a:xfrm flipV="1">
            <a:off x="6757145" y="5851809"/>
            <a:ext cx="4862738" cy="8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3" name="Rectangle 55">
            <a:extLst>
              <a:ext uri="{FF2B5EF4-FFF2-40B4-BE49-F238E27FC236}">
                <a16:creationId xmlns:a16="http://schemas.microsoft.com/office/drawing/2014/main" xmlns="" id="{1433F132-681E-4D4D-8D94-DF2DA9C80418}"/>
              </a:ext>
            </a:extLst>
          </p:cNvPr>
          <p:cNvSpPr/>
          <p:nvPr/>
        </p:nvSpPr>
        <p:spPr>
          <a:xfrm>
            <a:off x="7201277" y="3781627"/>
            <a:ext cx="693019" cy="4465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34" name="Straight Connector 56">
            <a:extLst>
              <a:ext uri="{FF2B5EF4-FFF2-40B4-BE49-F238E27FC236}">
                <a16:creationId xmlns:a16="http://schemas.microsoft.com/office/drawing/2014/main" xmlns="" id="{EDC4F935-FB42-40FD-8E3D-3B83D03B7951}"/>
              </a:ext>
            </a:extLst>
          </p:cNvPr>
          <p:cNvCxnSpPr>
            <a:cxnSpLocks/>
            <a:stCxn id="133" idx="1"/>
            <a:endCxn id="133" idx="3"/>
          </p:cNvCxnSpPr>
          <p:nvPr/>
        </p:nvCxnSpPr>
        <p:spPr>
          <a:xfrm>
            <a:off x="7201277" y="4004920"/>
            <a:ext cx="693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57">
            <a:extLst>
              <a:ext uri="{FF2B5EF4-FFF2-40B4-BE49-F238E27FC236}">
                <a16:creationId xmlns:a16="http://schemas.microsoft.com/office/drawing/2014/main" xmlns="" id="{3789D8AA-1C21-474F-9ECA-6803987689D2}"/>
              </a:ext>
            </a:extLst>
          </p:cNvPr>
          <p:cNvCxnSpPr>
            <a:cxnSpLocks/>
            <a:stCxn id="133" idx="0"/>
          </p:cNvCxnSpPr>
          <p:nvPr/>
        </p:nvCxnSpPr>
        <p:spPr>
          <a:xfrm flipV="1">
            <a:off x="7547787" y="3215643"/>
            <a:ext cx="0" cy="5659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58">
            <a:extLst>
              <a:ext uri="{FF2B5EF4-FFF2-40B4-BE49-F238E27FC236}">
                <a16:creationId xmlns:a16="http://schemas.microsoft.com/office/drawing/2014/main" xmlns="" id="{46AE5CBA-A261-4209-B6AD-1F351CA91E19}"/>
              </a:ext>
            </a:extLst>
          </p:cNvPr>
          <p:cNvCxnSpPr>
            <a:cxnSpLocks/>
          </p:cNvCxnSpPr>
          <p:nvPr/>
        </p:nvCxnSpPr>
        <p:spPr>
          <a:xfrm flipV="1">
            <a:off x="7540667" y="4222478"/>
            <a:ext cx="7119" cy="179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59">
            <a:extLst>
              <a:ext uri="{FF2B5EF4-FFF2-40B4-BE49-F238E27FC236}">
                <a16:creationId xmlns:a16="http://schemas.microsoft.com/office/drawing/2014/main" xmlns="" id="{4C473B43-8CBA-4A37-95C9-00279341F4FF}"/>
              </a:ext>
            </a:extLst>
          </p:cNvPr>
          <p:cNvCxnSpPr/>
          <p:nvPr/>
        </p:nvCxnSpPr>
        <p:spPr>
          <a:xfrm>
            <a:off x="7201276" y="3244820"/>
            <a:ext cx="693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60">
            <a:extLst>
              <a:ext uri="{FF2B5EF4-FFF2-40B4-BE49-F238E27FC236}">
                <a16:creationId xmlns:a16="http://schemas.microsoft.com/office/drawing/2014/main" xmlns="" id="{753D16A6-454B-44B3-9DBE-5839C5DA6E4A}"/>
              </a:ext>
            </a:extLst>
          </p:cNvPr>
          <p:cNvCxnSpPr/>
          <p:nvPr/>
        </p:nvCxnSpPr>
        <p:spPr>
          <a:xfrm>
            <a:off x="7194157" y="4390244"/>
            <a:ext cx="693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67">
            <a:extLst>
              <a:ext uri="{FF2B5EF4-FFF2-40B4-BE49-F238E27FC236}">
                <a16:creationId xmlns:a16="http://schemas.microsoft.com/office/drawing/2014/main" xmlns="" id="{3DAD3831-121C-48A2-AEBD-7D54E9157A81}"/>
              </a:ext>
            </a:extLst>
          </p:cNvPr>
          <p:cNvCxnSpPr/>
          <p:nvPr/>
        </p:nvCxnSpPr>
        <p:spPr>
          <a:xfrm>
            <a:off x="7559450" y="5707430"/>
            <a:ext cx="0" cy="144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84">
            <a:extLst>
              <a:ext uri="{FF2B5EF4-FFF2-40B4-BE49-F238E27FC236}">
                <a16:creationId xmlns:a16="http://schemas.microsoft.com/office/drawing/2014/main" xmlns="" id="{1BC2F11E-1C83-4E18-8555-247A7884A307}"/>
              </a:ext>
            </a:extLst>
          </p:cNvPr>
          <p:cNvSpPr txBox="1"/>
          <p:nvPr/>
        </p:nvSpPr>
        <p:spPr>
          <a:xfrm>
            <a:off x="6726665" y="6055361"/>
            <a:ext cx="14056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D" dirty="0" err="1"/>
              <a:t>pembanding</a:t>
            </a:r>
            <a:endParaRPr lang="en-ID" dirty="0"/>
          </a:p>
        </p:txBody>
      </p:sp>
      <p:sp>
        <p:nvSpPr>
          <p:cNvPr id="147" name="TextBox 84">
            <a:extLst>
              <a:ext uri="{FF2B5EF4-FFF2-40B4-BE49-F238E27FC236}">
                <a16:creationId xmlns:a16="http://schemas.microsoft.com/office/drawing/2014/main" xmlns="" id="{77AA8AC4-FAE4-4616-93FA-7E16561F63C2}"/>
              </a:ext>
            </a:extLst>
          </p:cNvPr>
          <p:cNvSpPr txBox="1"/>
          <p:nvPr/>
        </p:nvSpPr>
        <p:spPr>
          <a:xfrm>
            <a:off x="9213430" y="6063200"/>
            <a:ext cx="14056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</a:p>
        </p:txBody>
      </p:sp>
      <p:sp>
        <p:nvSpPr>
          <p:cNvPr id="167" name="Rectangle 61">
            <a:extLst>
              <a:ext uri="{FF2B5EF4-FFF2-40B4-BE49-F238E27FC236}">
                <a16:creationId xmlns:a16="http://schemas.microsoft.com/office/drawing/2014/main" xmlns="" id="{B457D41A-A127-488E-9BF0-9F405BE10AAB}"/>
              </a:ext>
            </a:extLst>
          </p:cNvPr>
          <p:cNvSpPr/>
          <p:nvPr/>
        </p:nvSpPr>
        <p:spPr>
          <a:xfrm>
            <a:off x="8455287" y="3109956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68" name="Straight Connector 62">
            <a:extLst>
              <a:ext uri="{FF2B5EF4-FFF2-40B4-BE49-F238E27FC236}">
                <a16:creationId xmlns:a16="http://schemas.microsoft.com/office/drawing/2014/main" xmlns="" id="{1EDE9C94-E8FE-4653-ADF6-86CC3D648338}"/>
              </a:ext>
            </a:extLst>
          </p:cNvPr>
          <p:cNvCxnSpPr>
            <a:cxnSpLocks/>
            <a:stCxn id="167" idx="1"/>
            <a:endCxn id="167" idx="3"/>
          </p:cNvCxnSpPr>
          <p:nvPr/>
        </p:nvCxnSpPr>
        <p:spPr>
          <a:xfrm>
            <a:off x="8455287" y="3315002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63">
            <a:extLst>
              <a:ext uri="{FF2B5EF4-FFF2-40B4-BE49-F238E27FC236}">
                <a16:creationId xmlns:a16="http://schemas.microsoft.com/office/drawing/2014/main" xmlns="" id="{0A73E7C0-0F46-441D-B9DE-28DC623957BC}"/>
              </a:ext>
            </a:extLst>
          </p:cNvPr>
          <p:cNvCxnSpPr>
            <a:cxnSpLocks/>
            <a:stCxn id="167" idx="0"/>
          </p:cNvCxnSpPr>
          <p:nvPr/>
        </p:nvCxnSpPr>
        <p:spPr>
          <a:xfrm flipH="1" flipV="1">
            <a:off x="8801796" y="2889408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64">
            <a:extLst>
              <a:ext uri="{FF2B5EF4-FFF2-40B4-BE49-F238E27FC236}">
                <a16:creationId xmlns:a16="http://schemas.microsoft.com/office/drawing/2014/main" xmlns="" id="{8BF073BA-7B35-489B-A5E2-EAB0A957B4D4}"/>
              </a:ext>
            </a:extLst>
          </p:cNvPr>
          <p:cNvCxnSpPr/>
          <p:nvPr/>
        </p:nvCxnSpPr>
        <p:spPr>
          <a:xfrm flipH="1" flipV="1">
            <a:off x="8801796" y="3520048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65">
            <a:extLst>
              <a:ext uri="{FF2B5EF4-FFF2-40B4-BE49-F238E27FC236}">
                <a16:creationId xmlns:a16="http://schemas.microsoft.com/office/drawing/2014/main" xmlns="" id="{C0CE8D0B-2E8C-4B79-9C77-8F474FDED1FA}"/>
              </a:ext>
            </a:extLst>
          </p:cNvPr>
          <p:cNvCxnSpPr/>
          <p:nvPr/>
        </p:nvCxnSpPr>
        <p:spPr>
          <a:xfrm>
            <a:off x="8440773" y="2889408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66">
            <a:extLst>
              <a:ext uri="{FF2B5EF4-FFF2-40B4-BE49-F238E27FC236}">
                <a16:creationId xmlns:a16="http://schemas.microsoft.com/office/drawing/2014/main" xmlns="" id="{74C3936E-3F99-4968-8855-F3D20B3D8423}"/>
              </a:ext>
            </a:extLst>
          </p:cNvPr>
          <p:cNvCxnSpPr/>
          <p:nvPr/>
        </p:nvCxnSpPr>
        <p:spPr>
          <a:xfrm>
            <a:off x="8455286" y="3816827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61">
            <a:extLst>
              <a:ext uri="{FF2B5EF4-FFF2-40B4-BE49-F238E27FC236}">
                <a16:creationId xmlns:a16="http://schemas.microsoft.com/office/drawing/2014/main" xmlns="" id="{B6AD93BB-96E3-4111-AEC1-EF5FE053E1CA}"/>
              </a:ext>
            </a:extLst>
          </p:cNvPr>
          <p:cNvSpPr/>
          <p:nvPr/>
        </p:nvSpPr>
        <p:spPr>
          <a:xfrm>
            <a:off x="9219303" y="2997162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74" name="Straight Connector 62">
            <a:extLst>
              <a:ext uri="{FF2B5EF4-FFF2-40B4-BE49-F238E27FC236}">
                <a16:creationId xmlns:a16="http://schemas.microsoft.com/office/drawing/2014/main" xmlns="" id="{83FE911C-DBF5-4EF8-ABC3-FA4D7EBAE764}"/>
              </a:ext>
            </a:extLst>
          </p:cNvPr>
          <p:cNvCxnSpPr>
            <a:cxnSpLocks/>
            <a:stCxn id="173" idx="1"/>
            <a:endCxn id="173" idx="3"/>
          </p:cNvCxnSpPr>
          <p:nvPr/>
        </p:nvCxnSpPr>
        <p:spPr>
          <a:xfrm>
            <a:off x="9219303" y="3202208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63">
            <a:extLst>
              <a:ext uri="{FF2B5EF4-FFF2-40B4-BE49-F238E27FC236}">
                <a16:creationId xmlns:a16="http://schemas.microsoft.com/office/drawing/2014/main" xmlns="" id="{B100814F-CE0C-4B84-95DF-E0BC56B70120}"/>
              </a:ext>
            </a:extLst>
          </p:cNvPr>
          <p:cNvCxnSpPr>
            <a:cxnSpLocks/>
            <a:stCxn id="173" idx="0"/>
          </p:cNvCxnSpPr>
          <p:nvPr/>
        </p:nvCxnSpPr>
        <p:spPr>
          <a:xfrm flipH="1" flipV="1">
            <a:off x="9565812" y="2776614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64">
            <a:extLst>
              <a:ext uri="{FF2B5EF4-FFF2-40B4-BE49-F238E27FC236}">
                <a16:creationId xmlns:a16="http://schemas.microsoft.com/office/drawing/2014/main" xmlns="" id="{3AC48C33-E773-4E03-8BC1-5B73A1B04A63}"/>
              </a:ext>
            </a:extLst>
          </p:cNvPr>
          <p:cNvCxnSpPr/>
          <p:nvPr/>
        </p:nvCxnSpPr>
        <p:spPr>
          <a:xfrm flipH="1" flipV="1">
            <a:off x="9565812" y="3407254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65">
            <a:extLst>
              <a:ext uri="{FF2B5EF4-FFF2-40B4-BE49-F238E27FC236}">
                <a16:creationId xmlns:a16="http://schemas.microsoft.com/office/drawing/2014/main" xmlns="" id="{A6EFE004-7EA7-4337-869A-85BAF202276D}"/>
              </a:ext>
            </a:extLst>
          </p:cNvPr>
          <p:cNvCxnSpPr/>
          <p:nvPr/>
        </p:nvCxnSpPr>
        <p:spPr>
          <a:xfrm>
            <a:off x="9204789" y="2776614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66">
            <a:extLst>
              <a:ext uri="{FF2B5EF4-FFF2-40B4-BE49-F238E27FC236}">
                <a16:creationId xmlns:a16="http://schemas.microsoft.com/office/drawing/2014/main" xmlns="" id="{674AFA40-640D-4215-B117-50A24910FBCA}"/>
              </a:ext>
            </a:extLst>
          </p:cNvPr>
          <p:cNvCxnSpPr/>
          <p:nvPr/>
        </p:nvCxnSpPr>
        <p:spPr>
          <a:xfrm>
            <a:off x="9219302" y="3704033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61">
            <a:extLst>
              <a:ext uri="{FF2B5EF4-FFF2-40B4-BE49-F238E27FC236}">
                <a16:creationId xmlns:a16="http://schemas.microsoft.com/office/drawing/2014/main" xmlns="" id="{4ADA0C66-E2B7-4188-B056-0971F3158E26}"/>
              </a:ext>
            </a:extLst>
          </p:cNvPr>
          <p:cNvSpPr/>
          <p:nvPr/>
        </p:nvSpPr>
        <p:spPr>
          <a:xfrm>
            <a:off x="9978852" y="2825740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80" name="Straight Connector 62">
            <a:extLst>
              <a:ext uri="{FF2B5EF4-FFF2-40B4-BE49-F238E27FC236}">
                <a16:creationId xmlns:a16="http://schemas.microsoft.com/office/drawing/2014/main" xmlns="" id="{7B24278D-6344-4F15-9218-C79BF822E736}"/>
              </a:ext>
            </a:extLst>
          </p:cNvPr>
          <p:cNvCxnSpPr>
            <a:cxnSpLocks/>
            <a:stCxn id="179" idx="1"/>
            <a:endCxn id="179" idx="3"/>
          </p:cNvCxnSpPr>
          <p:nvPr/>
        </p:nvCxnSpPr>
        <p:spPr>
          <a:xfrm>
            <a:off x="9978852" y="3030786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63">
            <a:extLst>
              <a:ext uri="{FF2B5EF4-FFF2-40B4-BE49-F238E27FC236}">
                <a16:creationId xmlns:a16="http://schemas.microsoft.com/office/drawing/2014/main" xmlns="" id="{1A963668-1C1F-412B-9BF2-E83F21AF16DF}"/>
              </a:ext>
            </a:extLst>
          </p:cNvPr>
          <p:cNvCxnSpPr>
            <a:cxnSpLocks/>
            <a:stCxn id="179" idx="0"/>
          </p:cNvCxnSpPr>
          <p:nvPr/>
        </p:nvCxnSpPr>
        <p:spPr>
          <a:xfrm flipH="1" flipV="1">
            <a:off x="10325361" y="2605192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64">
            <a:extLst>
              <a:ext uri="{FF2B5EF4-FFF2-40B4-BE49-F238E27FC236}">
                <a16:creationId xmlns:a16="http://schemas.microsoft.com/office/drawing/2014/main" xmlns="" id="{ED2647F7-12EB-4985-9BC9-251FA4CB05E7}"/>
              </a:ext>
            </a:extLst>
          </p:cNvPr>
          <p:cNvCxnSpPr/>
          <p:nvPr/>
        </p:nvCxnSpPr>
        <p:spPr>
          <a:xfrm flipH="1" flipV="1">
            <a:off x="10325361" y="3235832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65">
            <a:extLst>
              <a:ext uri="{FF2B5EF4-FFF2-40B4-BE49-F238E27FC236}">
                <a16:creationId xmlns:a16="http://schemas.microsoft.com/office/drawing/2014/main" xmlns="" id="{FF25B10E-B91A-4791-8E5C-578232E90221}"/>
              </a:ext>
            </a:extLst>
          </p:cNvPr>
          <p:cNvCxnSpPr/>
          <p:nvPr/>
        </p:nvCxnSpPr>
        <p:spPr>
          <a:xfrm>
            <a:off x="9964338" y="2605192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66">
            <a:extLst>
              <a:ext uri="{FF2B5EF4-FFF2-40B4-BE49-F238E27FC236}">
                <a16:creationId xmlns:a16="http://schemas.microsoft.com/office/drawing/2014/main" xmlns="" id="{E4A5339C-117E-4E56-B5C2-E5A640AE8662}"/>
              </a:ext>
            </a:extLst>
          </p:cNvPr>
          <p:cNvCxnSpPr/>
          <p:nvPr/>
        </p:nvCxnSpPr>
        <p:spPr>
          <a:xfrm>
            <a:off x="9978851" y="3532611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 61">
            <a:extLst>
              <a:ext uri="{FF2B5EF4-FFF2-40B4-BE49-F238E27FC236}">
                <a16:creationId xmlns:a16="http://schemas.microsoft.com/office/drawing/2014/main" xmlns="" id="{058A7E77-C8BF-4580-B60F-ED26375C64BE}"/>
              </a:ext>
            </a:extLst>
          </p:cNvPr>
          <p:cNvSpPr/>
          <p:nvPr/>
        </p:nvSpPr>
        <p:spPr>
          <a:xfrm>
            <a:off x="10783800" y="2696829"/>
            <a:ext cx="693019" cy="4100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86" name="Straight Connector 62">
            <a:extLst>
              <a:ext uri="{FF2B5EF4-FFF2-40B4-BE49-F238E27FC236}">
                <a16:creationId xmlns:a16="http://schemas.microsoft.com/office/drawing/2014/main" xmlns="" id="{0D4C3F89-B4EC-4BB3-8741-84AEE3082489}"/>
              </a:ext>
            </a:extLst>
          </p:cNvPr>
          <p:cNvCxnSpPr>
            <a:cxnSpLocks/>
            <a:stCxn id="185" idx="1"/>
            <a:endCxn id="185" idx="3"/>
          </p:cNvCxnSpPr>
          <p:nvPr/>
        </p:nvCxnSpPr>
        <p:spPr>
          <a:xfrm>
            <a:off x="10783800" y="2901875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63">
            <a:extLst>
              <a:ext uri="{FF2B5EF4-FFF2-40B4-BE49-F238E27FC236}">
                <a16:creationId xmlns:a16="http://schemas.microsoft.com/office/drawing/2014/main" xmlns="" id="{7AD3A465-8751-4593-86DA-387E3607D0B2}"/>
              </a:ext>
            </a:extLst>
          </p:cNvPr>
          <p:cNvCxnSpPr>
            <a:cxnSpLocks/>
            <a:stCxn id="185" idx="0"/>
          </p:cNvCxnSpPr>
          <p:nvPr/>
        </p:nvCxnSpPr>
        <p:spPr>
          <a:xfrm flipH="1" flipV="1">
            <a:off x="11130309" y="2476281"/>
            <a:ext cx="1" cy="22054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64">
            <a:extLst>
              <a:ext uri="{FF2B5EF4-FFF2-40B4-BE49-F238E27FC236}">
                <a16:creationId xmlns:a16="http://schemas.microsoft.com/office/drawing/2014/main" xmlns="" id="{C06895FC-9CD2-46BC-A91D-2B935D7E470E}"/>
              </a:ext>
            </a:extLst>
          </p:cNvPr>
          <p:cNvCxnSpPr/>
          <p:nvPr/>
        </p:nvCxnSpPr>
        <p:spPr>
          <a:xfrm flipH="1" flipV="1">
            <a:off x="11130309" y="3106921"/>
            <a:ext cx="1" cy="29838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65">
            <a:extLst>
              <a:ext uri="{FF2B5EF4-FFF2-40B4-BE49-F238E27FC236}">
                <a16:creationId xmlns:a16="http://schemas.microsoft.com/office/drawing/2014/main" xmlns="" id="{791C5CD5-85AA-4A5A-9FE6-69037789AE75}"/>
              </a:ext>
            </a:extLst>
          </p:cNvPr>
          <p:cNvCxnSpPr/>
          <p:nvPr/>
        </p:nvCxnSpPr>
        <p:spPr>
          <a:xfrm>
            <a:off x="10769286" y="2476281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66">
            <a:extLst>
              <a:ext uri="{FF2B5EF4-FFF2-40B4-BE49-F238E27FC236}">
                <a16:creationId xmlns:a16="http://schemas.microsoft.com/office/drawing/2014/main" xmlns="" id="{4528EBA0-D98C-4210-B91D-CD40EF6535BB}"/>
              </a:ext>
            </a:extLst>
          </p:cNvPr>
          <p:cNvCxnSpPr/>
          <p:nvPr/>
        </p:nvCxnSpPr>
        <p:spPr>
          <a:xfrm>
            <a:off x="10783799" y="3403700"/>
            <a:ext cx="693019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54">
            <a:extLst>
              <a:ext uri="{FF2B5EF4-FFF2-40B4-BE49-F238E27FC236}">
                <a16:creationId xmlns:a16="http://schemas.microsoft.com/office/drawing/2014/main" xmlns="" id="{722D85D1-0C7A-4732-9027-47CA5B5C6151}"/>
              </a:ext>
            </a:extLst>
          </p:cNvPr>
          <p:cNvCxnSpPr>
            <a:cxnSpLocks/>
          </p:cNvCxnSpPr>
          <p:nvPr/>
        </p:nvCxnSpPr>
        <p:spPr>
          <a:xfrm flipV="1">
            <a:off x="6793135" y="4001972"/>
            <a:ext cx="4862738" cy="802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Persegi Panjang 7">
            <a:extLst>
              <a:ext uri="{FF2B5EF4-FFF2-40B4-BE49-F238E27FC236}">
                <a16:creationId xmlns:a16="http://schemas.microsoft.com/office/drawing/2014/main" xmlns="" id="{6E4979DD-7262-40A2-89D0-E7F5294DC5EA}"/>
              </a:ext>
            </a:extLst>
          </p:cNvPr>
          <p:cNvSpPr/>
          <p:nvPr/>
        </p:nvSpPr>
        <p:spPr>
          <a:xfrm>
            <a:off x="2747594" y="1669753"/>
            <a:ext cx="172957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D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Dua</a:t>
            </a:r>
            <a:r>
              <a:rPr lang="en-ID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Arah</a:t>
            </a:r>
            <a:endParaRPr lang="id-ID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2" name="Persegi Panjang 191">
            <a:extLst>
              <a:ext uri="{FF2B5EF4-FFF2-40B4-BE49-F238E27FC236}">
                <a16:creationId xmlns:a16="http://schemas.microsoft.com/office/drawing/2014/main" xmlns="" id="{97E95371-770D-4B1D-A2C2-9F28159EADF3}"/>
              </a:ext>
            </a:extLst>
          </p:cNvPr>
          <p:cNvSpPr/>
          <p:nvPr/>
        </p:nvSpPr>
        <p:spPr>
          <a:xfrm>
            <a:off x="8628736" y="1712871"/>
            <a:ext cx="17995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D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 </a:t>
            </a:r>
            <a:r>
              <a:rPr lang="en-ID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Arah</a:t>
            </a:r>
            <a:endParaRPr lang="id-ID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0950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hipotesis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753" y="1610745"/>
            <a:ext cx="8784975" cy="3636510"/>
          </a:xfrm>
        </p:spPr>
        <p:txBody>
          <a:bodyPr>
            <a:noAutofit/>
          </a:bodyPr>
          <a:lstStyle/>
          <a:p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menyebutkan</a:t>
            </a:r>
            <a:r>
              <a:rPr lang="en-ID" sz="2400" dirty="0"/>
              <a:t> </a:t>
            </a:r>
            <a:r>
              <a:rPr lang="en-ID" sz="2400" dirty="0" err="1"/>
              <a:t>arah</a:t>
            </a:r>
            <a:endParaRPr lang="en-ID" sz="2400" dirty="0"/>
          </a:p>
          <a:p>
            <a:pPr lvl="1"/>
            <a:r>
              <a:rPr lang="en-US" sz="2000" dirty="0"/>
              <a:t>DMPA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efek</a:t>
            </a:r>
            <a:r>
              <a:rPr lang="en-US" sz="2000" dirty="0"/>
              <a:t> </a:t>
            </a:r>
            <a:r>
              <a:rPr lang="en-US" sz="2000" dirty="0" err="1"/>
              <a:t>terapi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nyeri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endometriosis </a:t>
            </a:r>
            <a:r>
              <a:rPr lang="en-US" sz="2000" dirty="0" err="1"/>
              <a:t>dibandingkan</a:t>
            </a:r>
            <a:r>
              <a:rPr lang="en-US" sz="2000" dirty="0"/>
              <a:t>  leuprolide acetate </a:t>
            </a:r>
            <a:r>
              <a:rPr lang="en-ID" sz="2000" dirty="0"/>
              <a:t>pada </a:t>
            </a:r>
            <a:r>
              <a:rPr lang="en-ID" sz="2000" dirty="0" err="1"/>
              <a:t>perempuan</a:t>
            </a:r>
            <a:r>
              <a:rPr lang="en-ID" sz="2000" dirty="0"/>
              <a:t> Indonesia</a:t>
            </a:r>
          </a:p>
          <a:p>
            <a:pPr lvl="1"/>
            <a:r>
              <a:rPr lang="en-ID" sz="2000" dirty="0"/>
              <a:t>Shift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berhubungan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tingkat</a:t>
            </a:r>
            <a:r>
              <a:rPr lang="en-ID" sz="2000" dirty="0"/>
              <a:t> stress</a:t>
            </a:r>
          </a:p>
          <a:p>
            <a:r>
              <a:rPr lang="en-ID" sz="2400" dirty="0" err="1"/>
              <a:t>Menyebutkan</a:t>
            </a:r>
            <a:r>
              <a:rPr lang="en-ID" sz="2400" dirty="0"/>
              <a:t> </a:t>
            </a:r>
            <a:r>
              <a:rPr lang="en-ID" sz="2400" dirty="0" err="1"/>
              <a:t>arah</a:t>
            </a:r>
            <a:r>
              <a:rPr lang="en-ID" sz="2400" dirty="0"/>
              <a:t> (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direkomendasikan</a:t>
            </a:r>
            <a:r>
              <a:rPr lang="en-ID" sz="2400" dirty="0"/>
              <a:t>,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selalu</a:t>
            </a:r>
            <a:r>
              <a:rPr lang="en-ID" sz="2400" dirty="0"/>
              <a:t> </a:t>
            </a:r>
            <a:r>
              <a:rPr lang="en-ID" sz="2400" dirty="0" err="1"/>
              <a:t>berarti</a:t>
            </a:r>
            <a:r>
              <a:rPr lang="en-ID" sz="2400" dirty="0"/>
              <a:t> </a:t>
            </a:r>
            <a:r>
              <a:rPr lang="en-ID" sz="2400" dirty="0" err="1"/>
              <a:t>desainnya</a:t>
            </a:r>
            <a:r>
              <a:rPr lang="en-ID" sz="2400" dirty="0"/>
              <a:t> one tail) </a:t>
            </a:r>
          </a:p>
          <a:p>
            <a:pPr lvl="1"/>
            <a:r>
              <a:rPr lang="en-US" sz="2000" dirty="0"/>
              <a:t>DMPA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efek</a:t>
            </a:r>
            <a:r>
              <a:rPr lang="en-US" sz="2000" dirty="0"/>
              <a:t> </a:t>
            </a:r>
            <a:r>
              <a:rPr lang="en-US" sz="2000" dirty="0" err="1"/>
              <a:t>terapi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menurunkan</a:t>
            </a:r>
            <a:r>
              <a:rPr lang="en-US" sz="2000" dirty="0"/>
              <a:t> </a:t>
            </a:r>
            <a:r>
              <a:rPr lang="en-US" sz="2000" dirty="0" err="1"/>
              <a:t>nyeri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endometriosis minimal 3 </a:t>
            </a:r>
            <a:r>
              <a:rPr lang="en-US" sz="2000" dirty="0" err="1"/>
              <a:t>satuan</a:t>
            </a:r>
            <a:r>
              <a:rPr lang="en-US" sz="2000" dirty="0"/>
              <a:t> VAS </a:t>
            </a:r>
            <a:r>
              <a:rPr lang="en-US" sz="2000" dirty="0" err="1"/>
              <a:t>dibandingkan</a:t>
            </a:r>
            <a:r>
              <a:rPr lang="en-US" sz="2000" dirty="0"/>
              <a:t>  leuprolide acetate </a:t>
            </a:r>
            <a:r>
              <a:rPr lang="en-ID" sz="2000" dirty="0"/>
              <a:t>pada </a:t>
            </a:r>
            <a:r>
              <a:rPr lang="en-ID" sz="2000" dirty="0" err="1"/>
              <a:t>perempuan</a:t>
            </a:r>
            <a:r>
              <a:rPr lang="en-ID" sz="2000" dirty="0"/>
              <a:t> Indonesia </a:t>
            </a:r>
          </a:p>
          <a:p>
            <a:pPr lvl="1"/>
            <a:r>
              <a:rPr lang="en-ID" sz="2000" dirty="0" err="1"/>
              <a:t>Pekerja</a:t>
            </a:r>
            <a:r>
              <a:rPr lang="en-ID" sz="2000" dirty="0"/>
              <a:t> Shift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malam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skor</a:t>
            </a:r>
            <a:r>
              <a:rPr lang="en-ID" sz="2000" dirty="0"/>
              <a:t> stress yang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tinggi</a:t>
            </a:r>
            <a:r>
              <a:rPr lang="en-ID" sz="2000" dirty="0"/>
              <a:t> </a:t>
            </a:r>
            <a:r>
              <a:rPr lang="en-ID" sz="2000" dirty="0" err="1"/>
              <a:t>dibandingkan</a:t>
            </a:r>
            <a:r>
              <a:rPr lang="en-ID" sz="2000" dirty="0"/>
              <a:t> </a:t>
            </a:r>
            <a:r>
              <a:rPr lang="en-ID" sz="2000" dirty="0" err="1"/>
              <a:t>Pekerja</a:t>
            </a:r>
            <a:r>
              <a:rPr lang="en-ID" sz="2000" dirty="0"/>
              <a:t> Shift </a:t>
            </a:r>
            <a:r>
              <a:rPr lang="en-ID" sz="2000" dirty="0" err="1"/>
              <a:t>pagi</a:t>
            </a:r>
            <a:r>
              <a:rPr lang="en-ID" sz="2000" dirty="0"/>
              <a:t> </a:t>
            </a:r>
            <a:r>
              <a:rPr lang="en-ID" sz="2000" b="1" dirty="0"/>
              <a:t>(data </a:t>
            </a:r>
            <a:r>
              <a:rPr lang="en-ID" sz="2000" b="1" dirty="0" err="1"/>
              <a:t>numerik</a:t>
            </a:r>
            <a:r>
              <a:rPr lang="en-ID" sz="2000" b="1" dirty="0"/>
              <a:t>)</a:t>
            </a:r>
          </a:p>
          <a:p>
            <a:pPr lvl="1"/>
            <a:r>
              <a:rPr lang="en-ID" sz="2000" dirty="0" err="1"/>
              <a:t>Pekerja</a:t>
            </a:r>
            <a:r>
              <a:rPr lang="en-ID" sz="2000" dirty="0"/>
              <a:t> Shift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malam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banyak</a:t>
            </a:r>
            <a:r>
              <a:rPr lang="en-ID" sz="2000" dirty="0"/>
              <a:t> yang </a:t>
            </a:r>
            <a:r>
              <a:rPr lang="en-ID" sz="2000" dirty="0" err="1"/>
              <a:t>mengalami</a:t>
            </a:r>
            <a:r>
              <a:rPr lang="en-ID" sz="2000" dirty="0"/>
              <a:t> stress </a:t>
            </a:r>
            <a:r>
              <a:rPr lang="en-ID" sz="2000" dirty="0" err="1"/>
              <a:t>dibandingkan</a:t>
            </a:r>
            <a:r>
              <a:rPr lang="en-ID" sz="2000" dirty="0"/>
              <a:t> </a:t>
            </a:r>
            <a:r>
              <a:rPr lang="en-ID" sz="2000" dirty="0" err="1"/>
              <a:t>Pekerja</a:t>
            </a:r>
            <a:r>
              <a:rPr lang="en-ID" sz="2000" dirty="0"/>
              <a:t> Shift </a:t>
            </a:r>
            <a:r>
              <a:rPr lang="en-ID" sz="2000" dirty="0" err="1"/>
              <a:t>pagi</a:t>
            </a:r>
            <a:r>
              <a:rPr lang="en-ID" sz="2000" dirty="0"/>
              <a:t> </a:t>
            </a:r>
            <a:r>
              <a:rPr lang="en-ID" sz="2000" b="1" dirty="0"/>
              <a:t>(data </a:t>
            </a:r>
            <a:r>
              <a:rPr lang="en-ID" sz="2000" b="1" dirty="0" err="1"/>
              <a:t>kategorikal</a:t>
            </a:r>
            <a:r>
              <a:rPr lang="en-ID" sz="2000" b="1" dirty="0"/>
              <a:t>)</a:t>
            </a:r>
          </a:p>
          <a:p>
            <a:pPr lvl="1"/>
            <a:endParaRPr lang="en-ID" sz="2000" dirty="0"/>
          </a:p>
          <a:p>
            <a:pPr lvl="1"/>
            <a:endParaRPr lang="en-ID" sz="20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988061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74925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id-ID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000" dirty="0"/>
              <a:t>1. </a:t>
            </a:r>
            <a:r>
              <a:rPr lang="en-US" sz="3000" dirty="0" err="1"/>
              <a:t>Judul</a:t>
            </a:r>
            <a:endParaRPr lang="en-US" sz="3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000" dirty="0"/>
              <a:t>2. </a:t>
            </a:r>
            <a:r>
              <a:rPr lang="en-US" sz="3000" dirty="0" err="1"/>
              <a:t>Pendahuluan</a:t>
            </a:r>
            <a:r>
              <a:rPr lang="en-US" sz="300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3000" dirty="0"/>
              <a:t>3. </a:t>
            </a:r>
            <a:r>
              <a:rPr lang="en-US" sz="3000" dirty="0" err="1"/>
              <a:t>Tinjauan</a:t>
            </a:r>
            <a:r>
              <a:rPr lang="en-US" sz="3000" dirty="0"/>
              <a:t> </a:t>
            </a:r>
            <a:r>
              <a:rPr lang="en-US" sz="3000" dirty="0" err="1"/>
              <a:t>pustaka</a:t>
            </a:r>
            <a:r>
              <a:rPr lang="en-US" sz="300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/>
              <a:t>	(+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)</a:t>
            </a:r>
          </a:p>
          <a:p>
            <a:pPr marL="0" indent="0">
              <a:buNone/>
              <a:defRPr/>
            </a:pPr>
            <a:r>
              <a:rPr lang="en-US" dirty="0"/>
              <a:t>4. </a:t>
            </a:r>
            <a:r>
              <a:rPr lang="en-US" dirty="0" err="1"/>
              <a:t>Metode</a:t>
            </a:r>
            <a:r>
              <a:rPr lang="en-US" dirty="0"/>
              <a:t> (Bab 3)</a:t>
            </a:r>
          </a:p>
          <a:p>
            <a:pPr marL="0" indent="0">
              <a:buNone/>
              <a:defRPr/>
            </a:pPr>
            <a:r>
              <a:rPr lang="en-US" dirty="0"/>
              <a:t>5. </a:t>
            </a:r>
            <a:r>
              <a:rPr lang="en-US" dirty="0" err="1"/>
              <a:t>Lampiran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6.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1. </a:t>
            </a:r>
            <a:r>
              <a:rPr lang="en-ID" dirty="0" err="1"/>
              <a:t>Pendahuluan</a:t>
            </a:r>
            <a:r>
              <a:rPr lang="en-ID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r>
              <a:rPr lang="en-US" sz="2600" dirty="0"/>
              <a:t> 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4808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Rumusan</a:t>
            </a:r>
            <a:r>
              <a:rPr lang="en-ID" dirty="0"/>
              <a:t> </a:t>
            </a:r>
            <a:r>
              <a:rPr lang="en-ID" dirty="0" err="1"/>
              <a:t>Masalah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3998" y="2222287"/>
            <a:ext cx="7524003" cy="4087033"/>
          </a:xfrm>
        </p:spPr>
        <p:txBody>
          <a:bodyPr>
            <a:normAutofit/>
          </a:bodyPr>
          <a:lstStyle/>
          <a:p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dan </a:t>
            </a:r>
            <a:r>
              <a:rPr lang="en-ID" dirty="0" err="1"/>
              <a:t>masalah</a:t>
            </a:r>
            <a:r>
              <a:rPr lang="en-ID" dirty="0"/>
              <a:t> </a:t>
            </a:r>
          </a:p>
          <a:p>
            <a:r>
              <a:rPr lang="en-ID" dirty="0" err="1"/>
              <a:t>Sesuaikan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spektrum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 </a:t>
            </a:r>
          </a:p>
          <a:p>
            <a:r>
              <a:rPr lang="en-ID" dirty="0" err="1"/>
              <a:t>Dilanjutkan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endParaRPr lang="id-ID" i="1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5941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338" y="309712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ID" dirty="0"/>
              <a:t>Gap di </a:t>
            </a:r>
            <a:r>
              <a:rPr lang="en-ID" dirty="0" err="1"/>
              <a:t>perumusan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br>
              <a:rPr lang="en-ID" dirty="0"/>
            </a:b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spektrum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33625" y="1595120"/>
          <a:ext cx="8010847" cy="4930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547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4878" y="1690688"/>
            <a:ext cx="7524003" cy="3636510"/>
          </a:xfrm>
        </p:spPr>
        <p:txBody>
          <a:bodyPr>
            <a:normAutofit/>
          </a:bodyPr>
          <a:lstStyle/>
          <a:p>
            <a:r>
              <a:rPr lang="en-ID" dirty="0" err="1"/>
              <a:t>Deskriptif</a:t>
            </a:r>
            <a:r>
              <a:rPr lang="en-ID" dirty="0"/>
              <a:t>: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menghubungkan</a:t>
            </a:r>
            <a:endParaRPr lang="en-ID" dirty="0"/>
          </a:p>
          <a:p>
            <a:pPr lvl="1"/>
            <a:r>
              <a:rPr lang="en-ID" dirty="0" err="1"/>
              <a:t>Kategorikal</a:t>
            </a:r>
            <a:r>
              <a:rPr lang="en-ID" dirty="0"/>
              <a:t> : </a:t>
            </a:r>
            <a:r>
              <a:rPr lang="en-ID" dirty="0" err="1"/>
              <a:t>Berapa</a:t>
            </a:r>
            <a:r>
              <a:rPr lang="en-ID" dirty="0"/>
              <a:t> </a:t>
            </a:r>
            <a:r>
              <a:rPr lang="en-ID" dirty="0" err="1"/>
              <a:t>prevalensi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produktif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endometriosis ?</a:t>
            </a:r>
          </a:p>
          <a:p>
            <a:pPr lvl="1"/>
            <a:r>
              <a:rPr lang="en-ID" dirty="0" err="1"/>
              <a:t>Numerik</a:t>
            </a:r>
            <a:r>
              <a:rPr lang="en-ID" dirty="0"/>
              <a:t> : </a:t>
            </a:r>
            <a:r>
              <a:rPr lang="en-ID" dirty="0" err="1"/>
              <a:t>Berapa</a:t>
            </a:r>
            <a:r>
              <a:rPr lang="en-ID" dirty="0"/>
              <a:t> rata-rata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sebaran</a:t>
            </a:r>
            <a:r>
              <a:rPr lang="en-ID" dirty="0"/>
              <a:t> </a:t>
            </a:r>
            <a:r>
              <a:rPr lang="en-ID" dirty="0" err="1"/>
              <a:t>skor</a:t>
            </a:r>
            <a:r>
              <a:rPr lang="en-ID" dirty="0"/>
              <a:t> VAS </a:t>
            </a:r>
            <a:r>
              <a:rPr lang="en-ID" dirty="0" err="1"/>
              <a:t>nyeri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endometriosis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produktif</a:t>
            </a:r>
            <a:r>
              <a:rPr lang="en-ID" dirty="0"/>
              <a:t>  ?</a:t>
            </a:r>
          </a:p>
          <a:p>
            <a:pPr lvl="1"/>
            <a:endParaRPr lang="en-ID" dirty="0"/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88535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4878" y="1690688"/>
            <a:ext cx="7524003" cy="3636510"/>
          </a:xfrm>
        </p:spPr>
        <p:txBody>
          <a:bodyPr>
            <a:normAutofit/>
          </a:bodyPr>
          <a:lstStyle/>
          <a:p>
            <a:r>
              <a:rPr lang="en-ID" dirty="0" err="1"/>
              <a:t>Analitik</a:t>
            </a:r>
            <a:r>
              <a:rPr lang="en-ID" dirty="0"/>
              <a:t> :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dan </a:t>
            </a:r>
            <a:r>
              <a:rPr lang="en-ID" dirty="0" err="1"/>
              <a:t>tergantung</a:t>
            </a:r>
            <a:r>
              <a:rPr lang="en-ID" dirty="0"/>
              <a:t> </a:t>
            </a:r>
          </a:p>
          <a:p>
            <a:pPr lvl="1"/>
            <a:r>
              <a:rPr lang="en-US" dirty="0" err="1"/>
              <a:t>Observasional</a:t>
            </a:r>
            <a:r>
              <a:rPr lang="en-US" dirty="0"/>
              <a:t> </a:t>
            </a:r>
          </a:p>
          <a:p>
            <a:pPr lvl="2"/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endometriosisnya</a:t>
            </a:r>
            <a:r>
              <a:rPr lang="en-US" dirty="0"/>
              <a:t> ?   </a:t>
            </a:r>
          </a:p>
          <a:p>
            <a:pPr lvl="1"/>
            <a:r>
              <a:rPr lang="en-US" dirty="0" err="1"/>
              <a:t>Intervensional</a:t>
            </a:r>
            <a:r>
              <a:rPr lang="en-US" dirty="0"/>
              <a:t> </a:t>
            </a:r>
          </a:p>
          <a:p>
            <a:pPr lvl="2"/>
            <a:r>
              <a:rPr lang="en-US" dirty="0" err="1"/>
              <a:t>Apakah</a:t>
            </a:r>
            <a:r>
              <a:rPr lang="en-US" i="1" dirty="0"/>
              <a:t> </a:t>
            </a:r>
            <a:r>
              <a:rPr lang="en-US" i="1" dirty="0" err="1"/>
              <a:t>depomedroxy</a:t>
            </a:r>
            <a:r>
              <a:rPr lang="en-US" i="1" dirty="0"/>
              <a:t>-progesterone acetate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endometriosis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(</a:t>
            </a:r>
            <a:r>
              <a:rPr lang="en-US" i="1" dirty="0"/>
              <a:t>leuprolide acetate) </a:t>
            </a:r>
            <a:r>
              <a:rPr lang="en-US" dirty="0"/>
              <a:t>pada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produktif</a:t>
            </a:r>
            <a:r>
              <a:rPr lang="en-US" dirty="0"/>
              <a:t> di Indonesia</a:t>
            </a:r>
            <a:endParaRPr lang="en-ID" dirty="0"/>
          </a:p>
          <a:p>
            <a:pPr lvl="1"/>
            <a:endParaRPr lang="en-ID" dirty="0"/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9557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260350"/>
            <a:ext cx="8496300" cy="1081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>
          <a:xfrm>
            <a:off x="2279650" y="1844675"/>
            <a:ext cx="7772400" cy="43307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d-ID" sz="2400" dirty="0"/>
              <a:t>Ciri </a:t>
            </a:r>
            <a:r>
              <a:rPr lang="id-ID" sz="2400" i="1" dirty="0"/>
              <a:t>r</a:t>
            </a:r>
            <a:r>
              <a:rPr lang="en-US" sz="2400" i="1" dirty="0" err="1"/>
              <a:t>esearch</a:t>
            </a:r>
            <a:r>
              <a:rPr lang="en-US" sz="2400" i="1" dirty="0"/>
              <a:t> question</a:t>
            </a:r>
            <a:r>
              <a:rPr lang="id-ID" sz="2400" dirty="0"/>
              <a:t> yang kurang baik: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400" dirty="0"/>
              <a:t>Tidak </a:t>
            </a:r>
            <a:r>
              <a:rPr lang="id-ID" sz="2400" i="1" dirty="0"/>
              <a:t>feasible</a:t>
            </a:r>
            <a:r>
              <a:rPr lang="id-ID" sz="2400" dirty="0"/>
              <a:t>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Terlalu banyak variabel yang mau diukur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Jumlah subyek yang diperlukan sulit terpenuhi</a:t>
            </a:r>
            <a:r>
              <a:rPr lang="en-US" sz="2000" dirty="0"/>
              <a:t> </a:t>
            </a:r>
            <a:endParaRPr lang="id-ID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Metode pengukuran di luar kemampuan peneliti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Terlalu mahal</a:t>
            </a:r>
            <a:r>
              <a:rPr lang="en-US" sz="2000" dirty="0"/>
              <a:t>, </a:t>
            </a:r>
            <a:r>
              <a:rPr lang="id-ID" sz="2000" dirty="0"/>
              <a:t>makan waktu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dropout</a:t>
            </a:r>
            <a:r>
              <a:rPr lang="id-ID" sz="2000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719599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hipotesis</a:t>
            </a:r>
            <a:endParaRPr lang="id-ID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i="1" dirty="0"/>
              <a:t>research question</a:t>
            </a:r>
            <a:r>
              <a:rPr lang="en-US" dirty="0"/>
              <a:t>,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UK </a:t>
            </a:r>
          </a:p>
          <a:p>
            <a:pPr eaLnBrk="1" hangingPunct="1">
              <a:defRPr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≠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d-ID" dirty="0"/>
              <a:t>	</a:t>
            </a:r>
            <a:r>
              <a:rPr lang="en-US" dirty="0" err="1"/>
              <a:t>Catatan</a:t>
            </a:r>
            <a:r>
              <a:rPr lang="en-US" dirty="0"/>
              <a:t>: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hipotesis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550097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6565</TotalTime>
  <Words>429</Words>
  <Application>Microsoft Office PowerPoint</Application>
  <PresentationFormat>Widescreen</PresentationFormat>
  <Paragraphs>86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Wingdings</vt:lpstr>
      <vt:lpstr>Konten MOOCs MKK revisi logo UI</vt:lpstr>
      <vt:lpstr>PowerPoint Presentation</vt:lpstr>
      <vt:lpstr>Menyusun kerangka protokol penelitian</vt:lpstr>
      <vt:lpstr>Bab 1. Pendahuluan </vt:lpstr>
      <vt:lpstr>Rumusan Masalah</vt:lpstr>
      <vt:lpstr>Gap di perumusan masalah  sesuai spektrum penelitian</vt:lpstr>
      <vt:lpstr>Pertanyaan Penelitian </vt:lpstr>
      <vt:lpstr>Pertanyaan Penelitian </vt:lpstr>
      <vt:lpstr>Pertanyaan Penelitian </vt:lpstr>
      <vt:lpstr>Menyusun hipotesis</vt:lpstr>
      <vt:lpstr>Hipotesis dua arah dan satu arah </vt:lpstr>
      <vt:lpstr>Contoh hipotesis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Blanc et Noir</dc:creator>
  <cp:lastModifiedBy>Blanc et Noir</cp:lastModifiedBy>
  <cp:revision>82</cp:revision>
  <dcterms:created xsi:type="dcterms:W3CDTF">2019-09-16T03:53:43Z</dcterms:created>
  <dcterms:modified xsi:type="dcterms:W3CDTF">2020-11-06T11:45:28Z</dcterms:modified>
</cp:coreProperties>
</file>