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5"/>
  </p:notesMasterIdLst>
  <p:sldIdLst>
    <p:sldId id="256" r:id="rId2"/>
    <p:sldId id="460" r:id="rId3"/>
    <p:sldId id="571" r:id="rId4"/>
    <p:sldId id="514" r:id="rId5"/>
    <p:sldId id="515" r:id="rId6"/>
    <p:sldId id="543" r:id="rId7"/>
    <p:sldId id="544" r:id="rId8"/>
    <p:sldId id="545" r:id="rId9"/>
    <p:sldId id="572" r:id="rId10"/>
    <p:sldId id="546" r:id="rId11"/>
    <p:sldId id="547" r:id="rId12"/>
    <p:sldId id="574" r:id="rId13"/>
    <p:sldId id="573" r:id="rId14"/>
    <p:sldId id="575" r:id="rId15"/>
    <p:sldId id="576" r:id="rId16"/>
    <p:sldId id="578" r:id="rId17"/>
    <p:sldId id="516" r:id="rId18"/>
    <p:sldId id="548" r:id="rId19"/>
    <p:sldId id="550" r:id="rId20"/>
    <p:sldId id="549" r:id="rId21"/>
    <p:sldId id="551" r:id="rId22"/>
    <p:sldId id="552" r:id="rId23"/>
    <p:sldId id="517" r:id="rId24"/>
    <p:sldId id="553" r:id="rId25"/>
    <p:sldId id="463" r:id="rId26"/>
    <p:sldId id="554" r:id="rId27"/>
    <p:sldId id="555" r:id="rId28"/>
    <p:sldId id="556" r:id="rId29"/>
    <p:sldId id="557" r:id="rId30"/>
    <p:sldId id="558" r:id="rId31"/>
    <p:sldId id="579" r:id="rId32"/>
    <p:sldId id="580" r:id="rId33"/>
    <p:sldId id="559" r:id="rId34"/>
    <p:sldId id="560" r:id="rId35"/>
    <p:sldId id="561" r:id="rId36"/>
    <p:sldId id="562" r:id="rId37"/>
    <p:sldId id="563" r:id="rId38"/>
    <p:sldId id="564" r:id="rId39"/>
    <p:sldId id="565" r:id="rId40"/>
    <p:sldId id="566" r:id="rId41"/>
    <p:sldId id="567" r:id="rId42"/>
    <p:sldId id="581" r:id="rId43"/>
    <p:sldId id="568" r:id="rId44"/>
    <p:sldId id="569" r:id="rId45"/>
    <p:sldId id="570" r:id="rId46"/>
    <p:sldId id="582" r:id="rId47"/>
    <p:sldId id="583" r:id="rId48"/>
    <p:sldId id="584" r:id="rId49"/>
    <p:sldId id="585" r:id="rId50"/>
    <p:sldId id="586" r:id="rId51"/>
    <p:sldId id="587" r:id="rId52"/>
    <p:sldId id="588" r:id="rId53"/>
    <p:sldId id="457" r:id="rId5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6125" autoAdjust="0"/>
  </p:normalViewPr>
  <p:slideViewPr>
    <p:cSldViewPr snapToGrid="0">
      <p:cViewPr varScale="1">
        <p:scale>
          <a:sx n="55" d="100"/>
          <a:sy n="55" d="100"/>
        </p:scale>
        <p:origin x="1236" y="7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D"/>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E69439-D9E9-4233-A465-3074036FC8B3}" type="datetimeFigureOut">
              <a:rPr lang="en-ID" smtClean="0"/>
              <a:t>24/04/2019</a:t>
            </a:fld>
            <a:endParaRPr lang="en-ID"/>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D"/>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D"/>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ED92F0A-8F52-407B-9DF6-382E23B57807}" type="slidenum">
              <a:rPr lang="en-ID" smtClean="0"/>
              <a:t>‹#›</a:t>
            </a:fld>
            <a:endParaRPr lang="en-ID"/>
          </a:p>
        </p:txBody>
      </p:sp>
    </p:spTree>
    <p:extLst>
      <p:ext uri="{BB962C8B-B14F-4D97-AF65-F5344CB8AC3E}">
        <p14:creationId xmlns:p14="http://schemas.microsoft.com/office/powerpoint/2010/main" val="25248113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unsplash.com/photos/KmKZV8pso-s"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unsplash.com/photos/Odc4dcsjUBw"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a:hlinkClick r:id="rId3"/>
              </a:rPr>
              <a:t>https://unsplash.com/photos/KmKZV8pso-s</a:t>
            </a:r>
            <a:endParaRPr lang="en-ID"/>
          </a:p>
        </p:txBody>
      </p:sp>
      <p:sp>
        <p:nvSpPr>
          <p:cNvPr id="4" name="Slide Number Placeholder 3"/>
          <p:cNvSpPr>
            <a:spLocks noGrp="1"/>
          </p:cNvSpPr>
          <p:nvPr>
            <p:ph type="sldNum" sz="quarter" idx="5"/>
          </p:nvPr>
        </p:nvSpPr>
        <p:spPr/>
        <p:txBody>
          <a:bodyPr/>
          <a:lstStyle/>
          <a:p>
            <a:fld id="{2ED92F0A-8F52-407B-9DF6-382E23B57807}" type="slidenum">
              <a:rPr lang="en-ID" smtClean="0"/>
              <a:t>1</a:t>
            </a:fld>
            <a:endParaRPr lang="en-ID"/>
          </a:p>
        </p:txBody>
      </p:sp>
    </p:spTree>
    <p:extLst>
      <p:ext uri="{BB962C8B-B14F-4D97-AF65-F5344CB8AC3E}">
        <p14:creationId xmlns:p14="http://schemas.microsoft.com/office/powerpoint/2010/main" val="17870117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a:t>Make = throw</a:t>
            </a:r>
          </a:p>
        </p:txBody>
      </p:sp>
      <p:sp>
        <p:nvSpPr>
          <p:cNvPr id="4" name="Slide Number Placeholder 3"/>
          <p:cNvSpPr>
            <a:spLocks noGrp="1"/>
          </p:cNvSpPr>
          <p:nvPr>
            <p:ph type="sldNum" sz="quarter" idx="5"/>
          </p:nvPr>
        </p:nvSpPr>
        <p:spPr/>
        <p:txBody>
          <a:bodyPr/>
          <a:lstStyle/>
          <a:p>
            <a:fld id="{2ED92F0A-8F52-407B-9DF6-382E23B57807}" type="slidenum">
              <a:rPr lang="en-ID" smtClean="0"/>
              <a:t>10</a:t>
            </a:fld>
            <a:endParaRPr lang="en-ID"/>
          </a:p>
        </p:txBody>
      </p:sp>
    </p:spTree>
    <p:extLst>
      <p:ext uri="{BB962C8B-B14F-4D97-AF65-F5344CB8AC3E}">
        <p14:creationId xmlns:p14="http://schemas.microsoft.com/office/powerpoint/2010/main" val="6690537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D"/>
          </a:p>
        </p:txBody>
      </p:sp>
      <p:sp>
        <p:nvSpPr>
          <p:cNvPr id="4" name="Slide Number Placeholder 3"/>
          <p:cNvSpPr>
            <a:spLocks noGrp="1"/>
          </p:cNvSpPr>
          <p:nvPr>
            <p:ph type="sldNum" sz="quarter" idx="5"/>
          </p:nvPr>
        </p:nvSpPr>
        <p:spPr/>
        <p:txBody>
          <a:bodyPr/>
          <a:lstStyle/>
          <a:p>
            <a:fld id="{2ED92F0A-8F52-407B-9DF6-382E23B57807}" type="slidenum">
              <a:rPr lang="en-ID" smtClean="0"/>
              <a:t>11</a:t>
            </a:fld>
            <a:endParaRPr lang="en-ID"/>
          </a:p>
        </p:txBody>
      </p:sp>
    </p:spTree>
    <p:extLst>
      <p:ext uri="{BB962C8B-B14F-4D97-AF65-F5344CB8AC3E}">
        <p14:creationId xmlns:p14="http://schemas.microsoft.com/office/powerpoint/2010/main" val="37536465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D"/>
          </a:p>
        </p:txBody>
      </p:sp>
      <p:sp>
        <p:nvSpPr>
          <p:cNvPr id="4" name="Slide Number Placeholder 3"/>
          <p:cNvSpPr>
            <a:spLocks noGrp="1"/>
          </p:cNvSpPr>
          <p:nvPr>
            <p:ph type="sldNum" sz="quarter" idx="5"/>
          </p:nvPr>
        </p:nvSpPr>
        <p:spPr/>
        <p:txBody>
          <a:bodyPr/>
          <a:lstStyle/>
          <a:p>
            <a:fld id="{2ED92F0A-8F52-407B-9DF6-382E23B57807}" type="slidenum">
              <a:rPr lang="en-ID" smtClean="0"/>
              <a:t>12</a:t>
            </a:fld>
            <a:endParaRPr lang="en-ID"/>
          </a:p>
        </p:txBody>
      </p:sp>
    </p:spTree>
    <p:extLst>
      <p:ext uri="{BB962C8B-B14F-4D97-AF65-F5344CB8AC3E}">
        <p14:creationId xmlns:p14="http://schemas.microsoft.com/office/powerpoint/2010/main" val="22802618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a:t>Infinite recursion: Exception in</a:t>
            </a:r>
            <a:r>
              <a:rPr lang="en-ID" sz="1200" b="0" i="0" kern="1200">
                <a:solidFill>
                  <a:schemeClr val="tx1"/>
                </a:solidFill>
                <a:effectLst/>
                <a:latin typeface="+mn-lt"/>
                <a:ea typeface="+mn-ea"/>
                <a:cs typeface="+mn-cs"/>
              </a:rPr>
              <a:t> </a:t>
            </a:r>
            <a:r>
              <a:rPr lang="en-ID"/>
              <a:t>thread "main"</a:t>
            </a:r>
            <a:r>
              <a:rPr lang="en-ID" sz="1200" b="0" i="0" kern="1200">
                <a:solidFill>
                  <a:schemeClr val="tx1"/>
                </a:solidFill>
                <a:effectLst/>
                <a:latin typeface="+mn-lt"/>
                <a:ea typeface="+mn-ea"/>
                <a:cs typeface="+mn-cs"/>
              </a:rPr>
              <a:t> </a:t>
            </a:r>
            <a:r>
              <a:rPr lang="en-ID"/>
              <a:t>java.lang.StackOverflowError</a:t>
            </a:r>
          </a:p>
        </p:txBody>
      </p:sp>
      <p:sp>
        <p:nvSpPr>
          <p:cNvPr id="4" name="Slide Number Placeholder 3"/>
          <p:cNvSpPr>
            <a:spLocks noGrp="1"/>
          </p:cNvSpPr>
          <p:nvPr>
            <p:ph type="sldNum" sz="quarter" idx="5"/>
          </p:nvPr>
        </p:nvSpPr>
        <p:spPr/>
        <p:txBody>
          <a:bodyPr/>
          <a:lstStyle/>
          <a:p>
            <a:fld id="{2ED92F0A-8F52-407B-9DF6-382E23B57807}" type="slidenum">
              <a:rPr lang="en-ID" smtClean="0"/>
              <a:t>13</a:t>
            </a:fld>
            <a:endParaRPr lang="en-ID"/>
          </a:p>
        </p:txBody>
      </p:sp>
    </p:spTree>
    <p:extLst>
      <p:ext uri="{BB962C8B-B14F-4D97-AF65-F5344CB8AC3E}">
        <p14:creationId xmlns:p14="http://schemas.microsoft.com/office/powerpoint/2010/main" val="33256958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a:t>Infinite recursion: Exception in</a:t>
            </a:r>
            <a:r>
              <a:rPr lang="en-ID" sz="1200" b="0" i="0" kern="1200">
                <a:solidFill>
                  <a:schemeClr val="tx1"/>
                </a:solidFill>
                <a:effectLst/>
                <a:latin typeface="+mn-lt"/>
                <a:ea typeface="+mn-ea"/>
                <a:cs typeface="+mn-cs"/>
              </a:rPr>
              <a:t> </a:t>
            </a:r>
            <a:r>
              <a:rPr lang="en-ID"/>
              <a:t>thread "main"</a:t>
            </a:r>
            <a:r>
              <a:rPr lang="en-ID" sz="1200" b="0" i="0" kern="1200">
                <a:solidFill>
                  <a:schemeClr val="tx1"/>
                </a:solidFill>
                <a:effectLst/>
                <a:latin typeface="+mn-lt"/>
                <a:ea typeface="+mn-ea"/>
                <a:cs typeface="+mn-cs"/>
              </a:rPr>
              <a:t> </a:t>
            </a:r>
            <a:r>
              <a:rPr lang="en-ID"/>
              <a:t>java.lang.StackOverflowError</a:t>
            </a:r>
          </a:p>
        </p:txBody>
      </p:sp>
      <p:sp>
        <p:nvSpPr>
          <p:cNvPr id="4" name="Slide Number Placeholder 3"/>
          <p:cNvSpPr>
            <a:spLocks noGrp="1"/>
          </p:cNvSpPr>
          <p:nvPr>
            <p:ph type="sldNum" sz="quarter" idx="5"/>
          </p:nvPr>
        </p:nvSpPr>
        <p:spPr/>
        <p:txBody>
          <a:bodyPr/>
          <a:lstStyle/>
          <a:p>
            <a:fld id="{2ED92F0A-8F52-407B-9DF6-382E23B57807}" type="slidenum">
              <a:rPr lang="en-ID" smtClean="0"/>
              <a:t>14</a:t>
            </a:fld>
            <a:endParaRPr lang="en-ID"/>
          </a:p>
        </p:txBody>
      </p:sp>
    </p:spTree>
    <p:extLst>
      <p:ext uri="{BB962C8B-B14F-4D97-AF65-F5344CB8AC3E}">
        <p14:creationId xmlns:p14="http://schemas.microsoft.com/office/powerpoint/2010/main" val="31115851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a:t>Infinite recursion: Exception in</a:t>
            </a:r>
            <a:r>
              <a:rPr lang="en-ID" sz="1200" b="0" i="0" kern="1200">
                <a:solidFill>
                  <a:schemeClr val="tx1"/>
                </a:solidFill>
                <a:effectLst/>
                <a:latin typeface="+mn-lt"/>
                <a:ea typeface="+mn-ea"/>
                <a:cs typeface="+mn-cs"/>
              </a:rPr>
              <a:t> </a:t>
            </a:r>
            <a:r>
              <a:rPr lang="en-ID"/>
              <a:t>thread "main"</a:t>
            </a:r>
            <a:r>
              <a:rPr lang="en-ID" sz="1200" b="0" i="0" kern="1200">
                <a:solidFill>
                  <a:schemeClr val="tx1"/>
                </a:solidFill>
                <a:effectLst/>
                <a:latin typeface="+mn-lt"/>
                <a:ea typeface="+mn-ea"/>
                <a:cs typeface="+mn-cs"/>
              </a:rPr>
              <a:t> </a:t>
            </a:r>
            <a:r>
              <a:rPr lang="en-ID"/>
              <a:t>java.lang.StackOverflowError</a:t>
            </a:r>
          </a:p>
        </p:txBody>
      </p:sp>
      <p:sp>
        <p:nvSpPr>
          <p:cNvPr id="4" name="Slide Number Placeholder 3"/>
          <p:cNvSpPr>
            <a:spLocks noGrp="1"/>
          </p:cNvSpPr>
          <p:nvPr>
            <p:ph type="sldNum" sz="quarter" idx="5"/>
          </p:nvPr>
        </p:nvSpPr>
        <p:spPr/>
        <p:txBody>
          <a:bodyPr/>
          <a:lstStyle/>
          <a:p>
            <a:fld id="{2ED92F0A-8F52-407B-9DF6-382E23B57807}" type="slidenum">
              <a:rPr lang="en-ID" smtClean="0"/>
              <a:t>15</a:t>
            </a:fld>
            <a:endParaRPr lang="en-ID"/>
          </a:p>
        </p:txBody>
      </p:sp>
    </p:spTree>
    <p:extLst>
      <p:ext uri="{BB962C8B-B14F-4D97-AF65-F5344CB8AC3E}">
        <p14:creationId xmlns:p14="http://schemas.microsoft.com/office/powerpoint/2010/main" val="152485528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a:t>Infinite recursion: Exception in</a:t>
            </a:r>
            <a:r>
              <a:rPr lang="en-ID" sz="1200" b="0" i="0" kern="1200">
                <a:solidFill>
                  <a:schemeClr val="tx1"/>
                </a:solidFill>
                <a:effectLst/>
                <a:latin typeface="+mn-lt"/>
                <a:ea typeface="+mn-ea"/>
                <a:cs typeface="+mn-cs"/>
              </a:rPr>
              <a:t> </a:t>
            </a:r>
            <a:r>
              <a:rPr lang="en-ID"/>
              <a:t>thread "main"</a:t>
            </a:r>
            <a:r>
              <a:rPr lang="en-ID" sz="1200" b="0" i="0" kern="1200">
                <a:solidFill>
                  <a:schemeClr val="tx1"/>
                </a:solidFill>
                <a:effectLst/>
                <a:latin typeface="+mn-lt"/>
                <a:ea typeface="+mn-ea"/>
                <a:cs typeface="+mn-cs"/>
              </a:rPr>
              <a:t> </a:t>
            </a:r>
            <a:r>
              <a:rPr lang="en-ID"/>
              <a:t>java.lang.StackOverflowError</a:t>
            </a:r>
          </a:p>
        </p:txBody>
      </p:sp>
      <p:sp>
        <p:nvSpPr>
          <p:cNvPr id="4" name="Slide Number Placeholder 3"/>
          <p:cNvSpPr>
            <a:spLocks noGrp="1"/>
          </p:cNvSpPr>
          <p:nvPr>
            <p:ph type="sldNum" sz="quarter" idx="5"/>
          </p:nvPr>
        </p:nvSpPr>
        <p:spPr/>
        <p:txBody>
          <a:bodyPr/>
          <a:lstStyle/>
          <a:p>
            <a:fld id="{2ED92F0A-8F52-407B-9DF6-382E23B57807}" type="slidenum">
              <a:rPr lang="en-ID" smtClean="0"/>
              <a:t>16</a:t>
            </a:fld>
            <a:endParaRPr lang="en-ID"/>
          </a:p>
        </p:txBody>
      </p:sp>
    </p:spTree>
    <p:extLst>
      <p:ext uri="{BB962C8B-B14F-4D97-AF65-F5344CB8AC3E}">
        <p14:creationId xmlns:p14="http://schemas.microsoft.com/office/powerpoint/2010/main" val="33584510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D"/>
              <a:t>We all know that division by zero is impossible, but the compiler couldn't possibly have anticipated the user providing zero as an argument. </a:t>
            </a:r>
          </a:p>
          <a:p>
            <a:endParaRPr lang="en-ID"/>
          </a:p>
        </p:txBody>
      </p:sp>
      <p:sp>
        <p:nvSpPr>
          <p:cNvPr id="4" name="Slide Number Placeholder 3"/>
          <p:cNvSpPr>
            <a:spLocks noGrp="1"/>
          </p:cNvSpPr>
          <p:nvPr>
            <p:ph type="sldNum" sz="quarter" idx="5"/>
          </p:nvPr>
        </p:nvSpPr>
        <p:spPr/>
        <p:txBody>
          <a:bodyPr/>
          <a:lstStyle/>
          <a:p>
            <a:fld id="{2ED92F0A-8F52-407B-9DF6-382E23B57807}" type="slidenum">
              <a:rPr lang="en-ID" smtClean="0"/>
              <a:t>20</a:t>
            </a:fld>
            <a:endParaRPr lang="en-ID"/>
          </a:p>
        </p:txBody>
      </p:sp>
    </p:spTree>
    <p:extLst>
      <p:ext uri="{BB962C8B-B14F-4D97-AF65-F5344CB8AC3E}">
        <p14:creationId xmlns:p14="http://schemas.microsoft.com/office/powerpoint/2010/main" val="428956872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D"/>
          </a:p>
        </p:txBody>
      </p:sp>
      <p:sp>
        <p:nvSpPr>
          <p:cNvPr id="4" name="Slide Number Placeholder 3"/>
          <p:cNvSpPr>
            <a:spLocks noGrp="1"/>
          </p:cNvSpPr>
          <p:nvPr>
            <p:ph type="sldNum" sz="quarter" idx="5"/>
          </p:nvPr>
        </p:nvSpPr>
        <p:spPr/>
        <p:txBody>
          <a:bodyPr/>
          <a:lstStyle/>
          <a:p>
            <a:fld id="{2ED92F0A-8F52-407B-9DF6-382E23B57807}" type="slidenum">
              <a:rPr lang="en-ID" smtClean="0"/>
              <a:t>21</a:t>
            </a:fld>
            <a:endParaRPr lang="en-ID"/>
          </a:p>
        </p:txBody>
      </p:sp>
    </p:spTree>
    <p:extLst>
      <p:ext uri="{BB962C8B-B14F-4D97-AF65-F5344CB8AC3E}">
        <p14:creationId xmlns:p14="http://schemas.microsoft.com/office/powerpoint/2010/main" val="29264665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a:t>Such exceptional code that results in erroneous interpretations at program runtime usually results in errors that are called exceptions in Java. When the Java interpreter encounters an exceptional code, it halts execution and displays information about the error that occurs. This information is known as a stack trace. The stack trace in the above example tells us more about the error, such as the thread — "main" — where the exception occurred, the type of exception — java.lang.ArithmeticException, a comprehensible display message — / by zero, and the exact methods and the line numbers where the exception may have occurred.</a:t>
            </a:r>
          </a:p>
          <a:p>
            <a:endParaRPr lang="en-ID"/>
          </a:p>
          <a:p>
            <a:r>
              <a:rPr lang="en-ID"/>
              <a:t>error happens at (from top): main (line 7) -&gt; divide (line 12)</a:t>
            </a:r>
          </a:p>
          <a:p>
            <a:endParaRPr lang="en-ID"/>
          </a:p>
        </p:txBody>
      </p:sp>
      <p:sp>
        <p:nvSpPr>
          <p:cNvPr id="4" name="Slide Number Placeholder 3"/>
          <p:cNvSpPr>
            <a:spLocks noGrp="1"/>
          </p:cNvSpPr>
          <p:nvPr>
            <p:ph type="sldNum" sz="quarter" idx="5"/>
          </p:nvPr>
        </p:nvSpPr>
        <p:spPr/>
        <p:txBody>
          <a:bodyPr/>
          <a:lstStyle/>
          <a:p>
            <a:fld id="{2ED92F0A-8F52-407B-9DF6-382E23B57807}" type="slidenum">
              <a:rPr lang="en-ID" smtClean="0"/>
              <a:t>22</a:t>
            </a:fld>
            <a:endParaRPr lang="en-ID"/>
          </a:p>
        </p:txBody>
      </p:sp>
    </p:spTree>
    <p:extLst>
      <p:ext uri="{BB962C8B-B14F-4D97-AF65-F5344CB8AC3E}">
        <p14:creationId xmlns:p14="http://schemas.microsoft.com/office/powerpoint/2010/main" val="22605475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a:hlinkClick r:id="rId3"/>
              </a:rPr>
              <a:t>https://unsplash.com/photos/Odc4dcsjUBw</a:t>
            </a:r>
            <a:endParaRPr lang="en-ID"/>
          </a:p>
        </p:txBody>
      </p:sp>
      <p:sp>
        <p:nvSpPr>
          <p:cNvPr id="4" name="Slide Number Placeholder 3"/>
          <p:cNvSpPr>
            <a:spLocks noGrp="1"/>
          </p:cNvSpPr>
          <p:nvPr>
            <p:ph type="sldNum" sz="quarter" idx="5"/>
          </p:nvPr>
        </p:nvSpPr>
        <p:spPr/>
        <p:txBody>
          <a:bodyPr/>
          <a:lstStyle/>
          <a:p>
            <a:fld id="{2ED92F0A-8F52-407B-9DF6-382E23B57807}" type="slidenum">
              <a:rPr lang="en-ID" smtClean="0"/>
              <a:t>2</a:t>
            </a:fld>
            <a:endParaRPr lang="en-ID"/>
          </a:p>
        </p:txBody>
      </p:sp>
    </p:spTree>
    <p:extLst>
      <p:ext uri="{BB962C8B-B14F-4D97-AF65-F5344CB8AC3E}">
        <p14:creationId xmlns:p14="http://schemas.microsoft.com/office/powerpoint/2010/main" val="2222531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a:t>Try it out!</a:t>
            </a:r>
          </a:p>
          <a:p>
            <a:endParaRPr lang="en-ID"/>
          </a:p>
          <a:p>
            <a:r>
              <a:rPr lang="en-ID" sz="1200" b="0" i="0" kern="1200">
                <a:solidFill>
                  <a:schemeClr val="tx1"/>
                </a:solidFill>
                <a:effectLst/>
                <a:latin typeface="+mn-lt"/>
                <a:ea typeface="+mn-ea"/>
                <a:cs typeface="+mn-cs"/>
              </a:rPr>
              <a:t>Note that when </a:t>
            </a:r>
            <a:r>
              <a:rPr lang="en-ID"/>
              <a:t>b</a:t>
            </a:r>
            <a:r>
              <a:rPr lang="en-ID" sz="1200" b="0" i="0" kern="1200">
                <a:solidFill>
                  <a:schemeClr val="tx1"/>
                </a:solidFill>
                <a:effectLst/>
                <a:latin typeface="+mn-lt"/>
                <a:ea typeface="+mn-ea"/>
                <a:cs typeface="+mn-cs"/>
              </a:rPr>
              <a:t> equals zero, there is no return value. Instead of a </a:t>
            </a:r>
            <a:r>
              <a:rPr lang="en-ID"/>
              <a:t>java.lang.ArithmeticException</a:t>
            </a:r>
            <a:r>
              <a:rPr lang="en-ID" sz="1200" b="0" i="0" kern="1200">
                <a:solidFill>
                  <a:schemeClr val="tx1"/>
                </a:solidFill>
                <a:effectLst/>
                <a:latin typeface="+mn-lt"/>
                <a:ea typeface="+mn-ea"/>
                <a:cs typeface="+mn-cs"/>
              </a:rPr>
              <a:t> generated by the Java interpreter itself, it is an exception created by the coder. The result is the same. It shows you that an exception is an object. Its main particularity is that it can be thrown. An exception object must inherit from </a:t>
            </a:r>
            <a:r>
              <a:rPr lang="en-ID"/>
              <a:t>java.lang.Exception.</a:t>
            </a:r>
          </a:p>
        </p:txBody>
      </p:sp>
      <p:sp>
        <p:nvSpPr>
          <p:cNvPr id="4" name="Slide Number Placeholder 3"/>
          <p:cNvSpPr>
            <a:spLocks noGrp="1"/>
          </p:cNvSpPr>
          <p:nvPr>
            <p:ph type="sldNum" sz="quarter" idx="5"/>
          </p:nvPr>
        </p:nvSpPr>
        <p:spPr/>
        <p:txBody>
          <a:bodyPr/>
          <a:lstStyle/>
          <a:p>
            <a:fld id="{2ED92F0A-8F52-407B-9DF6-382E23B57807}" type="slidenum">
              <a:rPr lang="en-ID" smtClean="0"/>
              <a:t>23</a:t>
            </a:fld>
            <a:endParaRPr lang="en-ID"/>
          </a:p>
        </p:txBody>
      </p:sp>
    </p:spTree>
    <p:extLst>
      <p:ext uri="{BB962C8B-B14F-4D97-AF65-F5344CB8AC3E}">
        <p14:creationId xmlns:p14="http://schemas.microsoft.com/office/powerpoint/2010/main" val="373872574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a:t>Above: Default constructor</a:t>
            </a:r>
          </a:p>
          <a:p>
            <a:r>
              <a:rPr lang="en-ID"/>
              <a:t>Below: Passing string for exception message</a:t>
            </a:r>
          </a:p>
        </p:txBody>
      </p:sp>
      <p:sp>
        <p:nvSpPr>
          <p:cNvPr id="4" name="Slide Number Placeholder 3"/>
          <p:cNvSpPr>
            <a:spLocks noGrp="1"/>
          </p:cNvSpPr>
          <p:nvPr>
            <p:ph type="sldNum" sz="quarter" idx="5"/>
          </p:nvPr>
        </p:nvSpPr>
        <p:spPr/>
        <p:txBody>
          <a:bodyPr/>
          <a:lstStyle/>
          <a:p>
            <a:fld id="{2ED92F0A-8F52-407B-9DF6-382E23B57807}" type="slidenum">
              <a:rPr lang="en-ID" smtClean="0"/>
              <a:t>24</a:t>
            </a:fld>
            <a:endParaRPr lang="en-ID"/>
          </a:p>
        </p:txBody>
      </p:sp>
    </p:spTree>
    <p:extLst>
      <p:ext uri="{BB962C8B-B14F-4D97-AF65-F5344CB8AC3E}">
        <p14:creationId xmlns:p14="http://schemas.microsoft.com/office/powerpoint/2010/main" val="97660418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D"/>
          </a:p>
        </p:txBody>
      </p:sp>
      <p:sp>
        <p:nvSpPr>
          <p:cNvPr id="4" name="Slide Number Placeholder 3"/>
          <p:cNvSpPr>
            <a:spLocks noGrp="1"/>
          </p:cNvSpPr>
          <p:nvPr>
            <p:ph type="sldNum" sz="quarter" idx="5"/>
          </p:nvPr>
        </p:nvSpPr>
        <p:spPr/>
        <p:txBody>
          <a:bodyPr/>
          <a:lstStyle/>
          <a:p>
            <a:fld id="{2ED92F0A-8F52-407B-9DF6-382E23B57807}" type="slidenum">
              <a:rPr lang="en-ID" smtClean="0"/>
              <a:t>25</a:t>
            </a:fld>
            <a:endParaRPr lang="en-ID"/>
          </a:p>
        </p:txBody>
      </p:sp>
    </p:spTree>
    <p:extLst>
      <p:ext uri="{BB962C8B-B14F-4D97-AF65-F5344CB8AC3E}">
        <p14:creationId xmlns:p14="http://schemas.microsoft.com/office/powerpoint/2010/main" val="312286319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a:t>The executed code lines have been highlighted. When no exception is thrown, the method flow executes the try statement and not the catch statement.</a:t>
            </a:r>
          </a:p>
        </p:txBody>
      </p:sp>
      <p:sp>
        <p:nvSpPr>
          <p:cNvPr id="4" name="Slide Number Placeholder 3"/>
          <p:cNvSpPr>
            <a:spLocks noGrp="1"/>
          </p:cNvSpPr>
          <p:nvPr>
            <p:ph type="sldNum" sz="quarter" idx="5"/>
          </p:nvPr>
        </p:nvSpPr>
        <p:spPr/>
        <p:txBody>
          <a:bodyPr/>
          <a:lstStyle/>
          <a:p>
            <a:fld id="{2ED92F0A-8F52-407B-9DF6-382E23B57807}" type="slidenum">
              <a:rPr lang="en-ID" smtClean="0"/>
              <a:t>26</a:t>
            </a:fld>
            <a:endParaRPr lang="en-ID"/>
          </a:p>
        </p:txBody>
      </p:sp>
    </p:spTree>
    <p:extLst>
      <p:ext uri="{BB962C8B-B14F-4D97-AF65-F5344CB8AC3E}">
        <p14:creationId xmlns:p14="http://schemas.microsoft.com/office/powerpoint/2010/main" val="181302193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a:t>The executed code lines have been highlighted. When no exception is thrown, the method flow executes the try statement and not the catch statement.</a:t>
            </a:r>
          </a:p>
        </p:txBody>
      </p:sp>
      <p:sp>
        <p:nvSpPr>
          <p:cNvPr id="4" name="Slide Number Placeholder 3"/>
          <p:cNvSpPr>
            <a:spLocks noGrp="1"/>
          </p:cNvSpPr>
          <p:nvPr>
            <p:ph type="sldNum" sz="quarter" idx="5"/>
          </p:nvPr>
        </p:nvSpPr>
        <p:spPr/>
        <p:txBody>
          <a:bodyPr/>
          <a:lstStyle/>
          <a:p>
            <a:fld id="{2ED92F0A-8F52-407B-9DF6-382E23B57807}" type="slidenum">
              <a:rPr lang="en-ID" smtClean="0"/>
              <a:t>27</a:t>
            </a:fld>
            <a:endParaRPr lang="en-ID"/>
          </a:p>
        </p:txBody>
      </p:sp>
    </p:spTree>
    <p:extLst>
      <p:ext uri="{BB962C8B-B14F-4D97-AF65-F5344CB8AC3E}">
        <p14:creationId xmlns:p14="http://schemas.microsoft.com/office/powerpoint/2010/main" val="419674794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sz="1200" b="0" i="0" kern="1200">
                <a:solidFill>
                  <a:schemeClr val="tx1"/>
                </a:solidFill>
                <a:effectLst/>
                <a:latin typeface="+mn-lt"/>
                <a:ea typeface="+mn-ea"/>
                <a:cs typeface="+mn-cs"/>
              </a:rPr>
              <a:t>As there is a thrown exception at line 5, the line 6 is not executed, but the exception is caught by the </a:t>
            </a:r>
            <a:r>
              <a:rPr lang="en-ID"/>
              <a:t>catch</a:t>
            </a:r>
            <a:r>
              <a:rPr lang="en-ID" sz="1200" b="0" i="0" kern="1200">
                <a:solidFill>
                  <a:schemeClr val="tx1"/>
                </a:solidFill>
                <a:effectLst/>
                <a:latin typeface="+mn-lt"/>
                <a:ea typeface="+mn-ea"/>
                <a:cs typeface="+mn-cs"/>
              </a:rPr>
              <a:t> statement so the </a:t>
            </a:r>
            <a:r>
              <a:rPr lang="en-ID"/>
              <a:t>catch</a:t>
            </a:r>
            <a:r>
              <a:rPr lang="en-ID" sz="1200" b="0" i="0" kern="1200">
                <a:solidFill>
                  <a:schemeClr val="tx1"/>
                </a:solidFill>
                <a:effectLst/>
                <a:latin typeface="+mn-lt"/>
                <a:ea typeface="+mn-ea"/>
                <a:cs typeface="+mn-cs"/>
              </a:rPr>
              <a:t> block is executed. The following code is also executed. Note that the </a:t>
            </a:r>
            <a:r>
              <a:rPr lang="en-ID"/>
              <a:t>catch</a:t>
            </a:r>
            <a:r>
              <a:rPr lang="en-ID" sz="1200" b="0" i="0" kern="1200">
                <a:solidFill>
                  <a:schemeClr val="tx1"/>
                </a:solidFill>
                <a:effectLst/>
                <a:latin typeface="+mn-lt"/>
                <a:ea typeface="+mn-ea"/>
                <a:cs typeface="+mn-cs"/>
              </a:rPr>
              <a:t> statement takes an exception as parameter.</a:t>
            </a:r>
            <a:endParaRPr lang="en-ID"/>
          </a:p>
        </p:txBody>
      </p:sp>
      <p:sp>
        <p:nvSpPr>
          <p:cNvPr id="4" name="Slide Number Placeholder 3"/>
          <p:cNvSpPr>
            <a:spLocks noGrp="1"/>
          </p:cNvSpPr>
          <p:nvPr>
            <p:ph type="sldNum" sz="quarter" idx="5"/>
          </p:nvPr>
        </p:nvSpPr>
        <p:spPr/>
        <p:txBody>
          <a:bodyPr/>
          <a:lstStyle/>
          <a:p>
            <a:fld id="{2ED92F0A-8F52-407B-9DF6-382E23B57807}" type="slidenum">
              <a:rPr lang="en-ID" smtClean="0"/>
              <a:t>28</a:t>
            </a:fld>
            <a:endParaRPr lang="en-ID"/>
          </a:p>
        </p:txBody>
      </p:sp>
    </p:spTree>
    <p:extLst>
      <p:ext uri="{BB962C8B-B14F-4D97-AF65-F5344CB8AC3E}">
        <p14:creationId xmlns:p14="http://schemas.microsoft.com/office/powerpoint/2010/main" val="67728322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sz="1200" b="0" i="0" kern="1200">
                <a:solidFill>
                  <a:schemeClr val="tx1"/>
                </a:solidFill>
                <a:effectLst/>
                <a:latin typeface="+mn-lt"/>
                <a:ea typeface="+mn-ea"/>
                <a:cs typeface="+mn-cs"/>
              </a:rPr>
              <a:t>There is a third case: when the exception is not from the same class as the parameter.</a:t>
            </a:r>
          </a:p>
          <a:p>
            <a:r>
              <a:rPr lang="en-ID" sz="1200" b="0" i="0" kern="1200">
                <a:solidFill>
                  <a:schemeClr val="tx1"/>
                </a:solidFill>
                <a:effectLst/>
                <a:latin typeface="+mn-lt"/>
                <a:ea typeface="+mn-ea"/>
                <a:cs typeface="+mn-cs"/>
              </a:rPr>
              <a:t>It is as if there is no </a:t>
            </a:r>
            <a:r>
              <a:rPr lang="en-ID"/>
              <a:t>try</a:t>
            </a:r>
            <a:r>
              <a:rPr lang="en-ID" sz="1200" b="0" i="0" kern="1200">
                <a:solidFill>
                  <a:schemeClr val="tx1"/>
                </a:solidFill>
                <a:effectLst/>
                <a:latin typeface="+mn-lt"/>
                <a:ea typeface="+mn-ea"/>
                <a:cs typeface="+mn-cs"/>
              </a:rPr>
              <a:t>/</a:t>
            </a:r>
            <a:r>
              <a:rPr lang="en-ID"/>
              <a:t>catch</a:t>
            </a:r>
            <a:r>
              <a:rPr lang="en-ID" sz="1200" b="0" i="0" kern="1200">
                <a:solidFill>
                  <a:schemeClr val="tx1"/>
                </a:solidFill>
                <a:effectLst/>
                <a:latin typeface="+mn-lt"/>
                <a:ea typeface="+mn-ea"/>
                <a:cs typeface="+mn-cs"/>
              </a:rPr>
              <a:t> statement. The exception is thrown to the calling method.</a:t>
            </a:r>
            <a:endParaRPr lang="en-ID"/>
          </a:p>
        </p:txBody>
      </p:sp>
      <p:sp>
        <p:nvSpPr>
          <p:cNvPr id="4" name="Slide Number Placeholder 3"/>
          <p:cNvSpPr>
            <a:spLocks noGrp="1"/>
          </p:cNvSpPr>
          <p:nvPr>
            <p:ph type="sldNum" sz="quarter" idx="5"/>
          </p:nvPr>
        </p:nvSpPr>
        <p:spPr/>
        <p:txBody>
          <a:bodyPr/>
          <a:lstStyle/>
          <a:p>
            <a:fld id="{2ED92F0A-8F52-407B-9DF6-382E23B57807}" type="slidenum">
              <a:rPr lang="en-ID" smtClean="0"/>
              <a:t>29</a:t>
            </a:fld>
            <a:endParaRPr lang="en-ID"/>
          </a:p>
        </p:txBody>
      </p:sp>
    </p:spTree>
    <p:extLst>
      <p:ext uri="{BB962C8B-B14F-4D97-AF65-F5344CB8AC3E}">
        <p14:creationId xmlns:p14="http://schemas.microsoft.com/office/powerpoint/2010/main" val="400082862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D"/>
          </a:p>
        </p:txBody>
      </p:sp>
      <p:sp>
        <p:nvSpPr>
          <p:cNvPr id="4" name="Slide Number Placeholder 3"/>
          <p:cNvSpPr>
            <a:spLocks noGrp="1"/>
          </p:cNvSpPr>
          <p:nvPr>
            <p:ph type="sldNum" sz="quarter" idx="5"/>
          </p:nvPr>
        </p:nvSpPr>
        <p:spPr/>
        <p:txBody>
          <a:bodyPr/>
          <a:lstStyle/>
          <a:p>
            <a:fld id="{2ED92F0A-8F52-407B-9DF6-382E23B57807}" type="slidenum">
              <a:rPr lang="en-ID" smtClean="0"/>
              <a:t>31</a:t>
            </a:fld>
            <a:endParaRPr lang="en-ID"/>
          </a:p>
        </p:txBody>
      </p:sp>
    </p:spTree>
    <p:extLst>
      <p:ext uri="{BB962C8B-B14F-4D97-AF65-F5344CB8AC3E}">
        <p14:creationId xmlns:p14="http://schemas.microsoft.com/office/powerpoint/2010/main" val="172606391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D"/>
          </a:p>
        </p:txBody>
      </p:sp>
      <p:sp>
        <p:nvSpPr>
          <p:cNvPr id="4" name="Slide Number Placeholder 3"/>
          <p:cNvSpPr>
            <a:spLocks noGrp="1"/>
          </p:cNvSpPr>
          <p:nvPr>
            <p:ph type="sldNum" sz="quarter" idx="5"/>
          </p:nvPr>
        </p:nvSpPr>
        <p:spPr/>
        <p:txBody>
          <a:bodyPr/>
          <a:lstStyle/>
          <a:p>
            <a:fld id="{2ED92F0A-8F52-407B-9DF6-382E23B57807}" type="slidenum">
              <a:rPr lang="en-ID" smtClean="0"/>
              <a:t>32</a:t>
            </a:fld>
            <a:endParaRPr lang="en-ID"/>
          </a:p>
        </p:txBody>
      </p:sp>
    </p:spTree>
    <p:extLst>
      <p:ext uri="{BB962C8B-B14F-4D97-AF65-F5344CB8AC3E}">
        <p14:creationId xmlns:p14="http://schemas.microsoft.com/office/powerpoint/2010/main" val="44577803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a:t>The code won't even compile!</a:t>
            </a:r>
          </a:p>
          <a:p>
            <a:r>
              <a:rPr lang="en-ID"/>
              <a:t>Unreachable catch block for ArithmeticException. It is already handled by the catch block for Exception. The order must be swapped!</a:t>
            </a:r>
          </a:p>
        </p:txBody>
      </p:sp>
      <p:sp>
        <p:nvSpPr>
          <p:cNvPr id="4" name="Slide Number Placeholder 3"/>
          <p:cNvSpPr>
            <a:spLocks noGrp="1"/>
          </p:cNvSpPr>
          <p:nvPr>
            <p:ph type="sldNum" sz="quarter" idx="5"/>
          </p:nvPr>
        </p:nvSpPr>
        <p:spPr/>
        <p:txBody>
          <a:bodyPr/>
          <a:lstStyle/>
          <a:p>
            <a:fld id="{2ED92F0A-8F52-407B-9DF6-382E23B57807}" type="slidenum">
              <a:rPr lang="en-ID" smtClean="0"/>
              <a:t>33</a:t>
            </a:fld>
            <a:endParaRPr lang="en-ID"/>
          </a:p>
        </p:txBody>
      </p:sp>
    </p:spTree>
    <p:extLst>
      <p:ext uri="{BB962C8B-B14F-4D97-AF65-F5344CB8AC3E}">
        <p14:creationId xmlns:p14="http://schemas.microsoft.com/office/powerpoint/2010/main" val="31382706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a:t>Not necessarily our fault, users might throw in any wrong values in our program input.</a:t>
            </a:r>
          </a:p>
        </p:txBody>
      </p:sp>
      <p:sp>
        <p:nvSpPr>
          <p:cNvPr id="4" name="Slide Number Placeholder 3"/>
          <p:cNvSpPr>
            <a:spLocks noGrp="1"/>
          </p:cNvSpPr>
          <p:nvPr>
            <p:ph type="sldNum" sz="quarter" idx="5"/>
          </p:nvPr>
        </p:nvSpPr>
        <p:spPr/>
        <p:txBody>
          <a:bodyPr/>
          <a:lstStyle/>
          <a:p>
            <a:fld id="{2ED92F0A-8F52-407B-9DF6-382E23B57807}" type="slidenum">
              <a:rPr lang="en-ID" smtClean="0"/>
              <a:t>3</a:t>
            </a:fld>
            <a:endParaRPr lang="en-ID"/>
          </a:p>
        </p:txBody>
      </p:sp>
    </p:spTree>
    <p:extLst>
      <p:ext uri="{BB962C8B-B14F-4D97-AF65-F5344CB8AC3E}">
        <p14:creationId xmlns:p14="http://schemas.microsoft.com/office/powerpoint/2010/main" val="284964636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sz="1200" kern="1200">
                <a:solidFill>
                  <a:schemeClr val="tx1"/>
                </a:solidFill>
                <a:latin typeface="+mn-lt"/>
                <a:ea typeface="+mn-ea"/>
                <a:cs typeface="+mn-cs"/>
              </a:rPr>
              <a:t>AB</a:t>
            </a:r>
            <a:endParaRPr lang="en-ID"/>
          </a:p>
        </p:txBody>
      </p:sp>
      <p:sp>
        <p:nvSpPr>
          <p:cNvPr id="4" name="Slide Number Placeholder 3"/>
          <p:cNvSpPr>
            <a:spLocks noGrp="1"/>
          </p:cNvSpPr>
          <p:nvPr>
            <p:ph type="sldNum" sz="quarter" idx="5"/>
          </p:nvPr>
        </p:nvSpPr>
        <p:spPr/>
        <p:txBody>
          <a:bodyPr/>
          <a:lstStyle/>
          <a:p>
            <a:fld id="{2ED92F0A-8F52-407B-9DF6-382E23B57807}" type="slidenum">
              <a:rPr lang="en-ID" smtClean="0"/>
              <a:t>35</a:t>
            </a:fld>
            <a:endParaRPr lang="en-ID"/>
          </a:p>
        </p:txBody>
      </p:sp>
    </p:spTree>
    <p:extLst>
      <p:ext uri="{BB962C8B-B14F-4D97-AF65-F5344CB8AC3E}">
        <p14:creationId xmlns:p14="http://schemas.microsoft.com/office/powerpoint/2010/main" val="200964617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a:t>2B</a:t>
            </a:r>
          </a:p>
        </p:txBody>
      </p:sp>
      <p:sp>
        <p:nvSpPr>
          <p:cNvPr id="4" name="Slide Number Placeholder 3"/>
          <p:cNvSpPr>
            <a:spLocks noGrp="1"/>
          </p:cNvSpPr>
          <p:nvPr>
            <p:ph type="sldNum" sz="quarter" idx="5"/>
          </p:nvPr>
        </p:nvSpPr>
        <p:spPr/>
        <p:txBody>
          <a:bodyPr/>
          <a:lstStyle/>
          <a:p>
            <a:fld id="{2ED92F0A-8F52-407B-9DF6-382E23B57807}" type="slidenum">
              <a:rPr lang="en-ID" smtClean="0"/>
              <a:t>36</a:t>
            </a:fld>
            <a:endParaRPr lang="en-ID"/>
          </a:p>
        </p:txBody>
      </p:sp>
    </p:spTree>
    <p:extLst>
      <p:ext uri="{BB962C8B-B14F-4D97-AF65-F5344CB8AC3E}">
        <p14:creationId xmlns:p14="http://schemas.microsoft.com/office/powerpoint/2010/main" val="246841953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a:t>In the code, methodC is invalid. Because methodA and methodB pass (or throw) exceptions, methodC must be prepared to handle them.</a:t>
            </a:r>
          </a:p>
          <a:p>
            <a:endParaRPr lang="en-ID"/>
          </a:p>
          <a:p>
            <a:r>
              <a:rPr lang="en-ID"/>
              <a:t>This can be handled in two ways:</a:t>
            </a:r>
          </a:p>
          <a:p>
            <a:pPr marL="228600" indent="-228600">
              <a:buAutoNum type="arabicParenBoth"/>
            </a:pPr>
            <a:r>
              <a:rPr lang="en-ID"/>
              <a:t>a try-catch block, which will handle the exception within the method; and</a:t>
            </a:r>
          </a:p>
          <a:p>
            <a:pPr marL="228600" indent="-228600">
              <a:buAutoNum type="arabicParenBoth"/>
            </a:pPr>
            <a:r>
              <a:rPr lang="en-ID"/>
              <a:t>a throws clause which would in turn throw the exception to the caller to handle.</a:t>
            </a:r>
          </a:p>
          <a:p>
            <a:pPr marL="228600" indent="-228600">
              <a:buAutoNum type="arabicParenBoth"/>
            </a:pPr>
            <a:endParaRPr lang="en-ID"/>
          </a:p>
          <a:p>
            <a:pPr marL="0" indent="0">
              <a:buNone/>
            </a:pPr>
            <a:r>
              <a:rPr lang="en-ID"/>
              <a:t>The above example will cause a compilation error, as Java is very strict about exception handling. So the programmer is forced to handle any possible error condition at some point.</a:t>
            </a:r>
          </a:p>
          <a:p>
            <a:endParaRPr lang="en-ID"/>
          </a:p>
          <a:p>
            <a:r>
              <a:rPr lang="en-ID"/>
              <a:t>A method can do two things with an exception: ask the calling method to handle it by the throws declaration or handle the exception inside the method by the try-catch block.</a:t>
            </a:r>
          </a:p>
        </p:txBody>
      </p:sp>
      <p:sp>
        <p:nvSpPr>
          <p:cNvPr id="4" name="Slide Number Placeholder 3"/>
          <p:cNvSpPr>
            <a:spLocks noGrp="1"/>
          </p:cNvSpPr>
          <p:nvPr>
            <p:ph type="sldNum" sz="quarter" idx="5"/>
          </p:nvPr>
        </p:nvSpPr>
        <p:spPr/>
        <p:txBody>
          <a:bodyPr/>
          <a:lstStyle/>
          <a:p>
            <a:fld id="{2ED92F0A-8F52-407B-9DF6-382E23B57807}" type="slidenum">
              <a:rPr lang="en-ID" smtClean="0"/>
              <a:t>37</a:t>
            </a:fld>
            <a:endParaRPr lang="en-ID"/>
          </a:p>
        </p:txBody>
      </p:sp>
    </p:spTree>
    <p:extLst>
      <p:ext uri="{BB962C8B-B14F-4D97-AF65-F5344CB8AC3E}">
        <p14:creationId xmlns:p14="http://schemas.microsoft.com/office/powerpoint/2010/main" val="312834380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a:t>The AnotherException from methodB will be handled locally, while CustomException and SomeException will be thrown to the caller to handle it. Most of the developers are embarrassed when they have to choose between the two options. This type of decision should not be taken at development time. If you are a development team, it should be discussed between all the developers in order to have a common exception handling policy.</a:t>
            </a:r>
          </a:p>
        </p:txBody>
      </p:sp>
      <p:sp>
        <p:nvSpPr>
          <p:cNvPr id="4" name="Slide Number Placeholder 3"/>
          <p:cNvSpPr>
            <a:spLocks noGrp="1"/>
          </p:cNvSpPr>
          <p:nvPr>
            <p:ph type="sldNum" sz="quarter" idx="5"/>
          </p:nvPr>
        </p:nvSpPr>
        <p:spPr/>
        <p:txBody>
          <a:bodyPr/>
          <a:lstStyle/>
          <a:p>
            <a:fld id="{2ED92F0A-8F52-407B-9DF6-382E23B57807}" type="slidenum">
              <a:rPr lang="en-ID" smtClean="0"/>
              <a:t>38</a:t>
            </a:fld>
            <a:endParaRPr lang="en-ID"/>
          </a:p>
        </p:txBody>
      </p:sp>
    </p:spTree>
    <p:extLst>
      <p:ext uri="{BB962C8B-B14F-4D97-AF65-F5344CB8AC3E}">
        <p14:creationId xmlns:p14="http://schemas.microsoft.com/office/powerpoint/2010/main" val="318296579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D"/>
          </a:p>
        </p:txBody>
      </p:sp>
      <p:sp>
        <p:nvSpPr>
          <p:cNvPr id="4" name="Slide Number Placeholder 3"/>
          <p:cNvSpPr>
            <a:spLocks noGrp="1"/>
          </p:cNvSpPr>
          <p:nvPr>
            <p:ph type="sldNum" sz="quarter" idx="5"/>
          </p:nvPr>
        </p:nvSpPr>
        <p:spPr/>
        <p:txBody>
          <a:bodyPr/>
          <a:lstStyle/>
          <a:p>
            <a:fld id="{2ED92F0A-8F52-407B-9DF6-382E23B57807}" type="slidenum">
              <a:rPr lang="en-ID" smtClean="0"/>
              <a:t>39</a:t>
            </a:fld>
            <a:endParaRPr lang="en-ID"/>
          </a:p>
        </p:txBody>
      </p:sp>
    </p:spTree>
    <p:extLst>
      <p:ext uri="{BB962C8B-B14F-4D97-AF65-F5344CB8AC3E}">
        <p14:creationId xmlns:p14="http://schemas.microsoft.com/office/powerpoint/2010/main" val="148398441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sz="1200" b="0" i="0" kern="1200">
                <a:solidFill>
                  <a:schemeClr val="tx1"/>
                </a:solidFill>
                <a:effectLst/>
                <a:latin typeface="+mn-lt"/>
                <a:ea typeface="+mn-ea"/>
                <a:cs typeface="+mn-cs"/>
              </a:rPr>
              <a:t>If the object is null, it does not just do zero loops, it throws a null pointer exception. So don't forget this case. Add an </a:t>
            </a:r>
            <a:r>
              <a:rPr lang="en-ID"/>
              <a:t>if</a:t>
            </a:r>
            <a:r>
              <a:rPr lang="en-ID" sz="1200" b="0" i="0" kern="1200">
                <a:solidFill>
                  <a:schemeClr val="tx1"/>
                </a:solidFill>
                <a:effectLst/>
                <a:latin typeface="+mn-lt"/>
                <a:ea typeface="+mn-ea"/>
                <a:cs typeface="+mn-cs"/>
              </a:rPr>
              <a:t> statement or return empty collections:</a:t>
            </a:r>
            <a:endParaRPr lang="en-ID"/>
          </a:p>
        </p:txBody>
      </p:sp>
      <p:sp>
        <p:nvSpPr>
          <p:cNvPr id="4" name="Slide Number Placeholder 3"/>
          <p:cNvSpPr>
            <a:spLocks noGrp="1"/>
          </p:cNvSpPr>
          <p:nvPr>
            <p:ph type="sldNum" sz="quarter" idx="5"/>
          </p:nvPr>
        </p:nvSpPr>
        <p:spPr/>
        <p:txBody>
          <a:bodyPr/>
          <a:lstStyle/>
          <a:p>
            <a:fld id="{2ED92F0A-8F52-407B-9DF6-382E23B57807}" type="slidenum">
              <a:rPr lang="en-ID" smtClean="0"/>
              <a:t>40</a:t>
            </a:fld>
            <a:endParaRPr lang="en-ID"/>
          </a:p>
        </p:txBody>
      </p:sp>
    </p:spTree>
    <p:extLst>
      <p:ext uri="{BB962C8B-B14F-4D97-AF65-F5344CB8AC3E}">
        <p14:creationId xmlns:p14="http://schemas.microsoft.com/office/powerpoint/2010/main" val="38879531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D"/>
          </a:p>
        </p:txBody>
      </p:sp>
      <p:sp>
        <p:nvSpPr>
          <p:cNvPr id="4" name="Slide Number Placeholder 3"/>
          <p:cNvSpPr>
            <a:spLocks noGrp="1"/>
          </p:cNvSpPr>
          <p:nvPr>
            <p:ph type="sldNum" sz="quarter" idx="5"/>
          </p:nvPr>
        </p:nvSpPr>
        <p:spPr/>
        <p:txBody>
          <a:bodyPr/>
          <a:lstStyle/>
          <a:p>
            <a:fld id="{2ED92F0A-8F52-407B-9DF6-382E23B57807}" type="slidenum">
              <a:rPr lang="en-ID" smtClean="0"/>
              <a:t>41</a:t>
            </a:fld>
            <a:endParaRPr lang="en-ID"/>
          </a:p>
        </p:txBody>
      </p:sp>
    </p:spTree>
    <p:extLst>
      <p:ext uri="{BB962C8B-B14F-4D97-AF65-F5344CB8AC3E}">
        <p14:creationId xmlns:p14="http://schemas.microsoft.com/office/powerpoint/2010/main" val="187040066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D"/>
          </a:p>
        </p:txBody>
      </p:sp>
      <p:sp>
        <p:nvSpPr>
          <p:cNvPr id="4" name="Slide Number Placeholder 3"/>
          <p:cNvSpPr>
            <a:spLocks noGrp="1"/>
          </p:cNvSpPr>
          <p:nvPr>
            <p:ph type="sldNum" sz="quarter" idx="5"/>
          </p:nvPr>
        </p:nvSpPr>
        <p:spPr/>
        <p:txBody>
          <a:bodyPr/>
          <a:lstStyle/>
          <a:p>
            <a:fld id="{2ED92F0A-8F52-407B-9DF6-382E23B57807}" type="slidenum">
              <a:rPr lang="en-ID" smtClean="0"/>
              <a:t>42</a:t>
            </a:fld>
            <a:endParaRPr lang="en-ID"/>
          </a:p>
        </p:txBody>
      </p:sp>
    </p:spTree>
    <p:extLst>
      <p:ext uri="{BB962C8B-B14F-4D97-AF65-F5344CB8AC3E}">
        <p14:creationId xmlns:p14="http://schemas.microsoft.com/office/powerpoint/2010/main" val="284279108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a:t>Solution follows previous one.</a:t>
            </a:r>
          </a:p>
        </p:txBody>
      </p:sp>
      <p:sp>
        <p:nvSpPr>
          <p:cNvPr id="4" name="Slide Number Placeholder 3"/>
          <p:cNvSpPr>
            <a:spLocks noGrp="1"/>
          </p:cNvSpPr>
          <p:nvPr>
            <p:ph type="sldNum" sz="quarter" idx="5"/>
          </p:nvPr>
        </p:nvSpPr>
        <p:spPr/>
        <p:txBody>
          <a:bodyPr/>
          <a:lstStyle/>
          <a:p>
            <a:fld id="{2ED92F0A-8F52-407B-9DF6-382E23B57807}" type="slidenum">
              <a:rPr lang="en-ID" smtClean="0"/>
              <a:t>52</a:t>
            </a:fld>
            <a:endParaRPr lang="en-ID"/>
          </a:p>
        </p:txBody>
      </p:sp>
    </p:spTree>
    <p:extLst>
      <p:ext uri="{BB962C8B-B14F-4D97-AF65-F5344CB8AC3E}">
        <p14:creationId xmlns:p14="http://schemas.microsoft.com/office/powerpoint/2010/main" val="370957326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a:t>Picture: https://unsplash.com/photos/VyC0YSFRDTU</a:t>
            </a:r>
          </a:p>
        </p:txBody>
      </p:sp>
      <p:sp>
        <p:nvSpPr>
          <p:cNvPr id="4" name="Slide Number Placeholder 3"/>
          <p:cNvSpPr>
            <a:spLocks noGrp="1"/>
          </p:cNvSpPr>
          <p:nvPr>
            <p:ph type="sldNum" sz="quarter" idx="5"/>
          </p:nvPr>
        </p:nvSpPr>
        <p:spPr/>
        <p:txBody>
          <a:bodyPr/>
          <a:lstStyle/>
          <a:p>
            <a:fld id="{2ED92F0A-8F52-407B-9DF6-382E23B57807}" type="slidenum">
              <a:rPr lang="en-ID" smtClean="0"/>
              <a:t>53</a:t>
            </a:fld>
            <a:endParaRPr lang="en-ID"/>
          </a:p>
        </p:txBody>
      </p:sp>
    </p:spTree>
    <p:extLst>
      <p:ext uri="{BB962C8B-B14F-4D97-AF65-F5344CB8AC3E}">
        <p14:creationId xmlns:p14="http://schemas.microsoft.com/office/powerpoint/2010/main" val="8815302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D"/>
          </a:p>
        </p:txBody>
      </p:sp>
      <p:sp>
        <p:nvSpPr>
          <p:cNvPr id="4" name="Slide Number Placeholder 3"/>
          <p:cNvSpPr>
            <a:spLocks noGrp="1"/>
          </p:cNvSpPr>
          <p:nvPr>
            <p:ph type="sldNum" sz="quarter" idx="5"/>
          </p:nvPr>
        </p:nvSpPr>
        <p:spPr/>
        <p:txBody>
          <a:bodyPr/>
          <a:lstStyle/>
          <a:p>
            <a:fld id="{2ED92F0A-8F52-407B-9DF6-382E23B57807}" type="slidenum">
              <a:rPr lang="en-ID" smtClean="0"/>
              <a:t>4</a:t>
            </a:fld>
            <a:endParaRPr lang="en-ID"/>
          </a:p>
        </p:txBody>
      </p:sp>
    </p:spTree>
    <p:extLst>
      <p:ext uri="{BB962C8B-B14F-4D97-AF65-F5344CB8AC3E}">
        <p14:creationId xmlns:p14="http://schemas.microsoft.com/office/powerpoint/2010/main" val="23520766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D"/>
          </a:p>
        </p:txBody>
      </p:sp>
      <p:sp>
        <p:nvSpPr>
          <p:cNvPr id="4" name="Slide Number Placeholder 3"/>
          <p:cNvSpPr>
            <a:spLocks noGrp="1"/>
          </p:cNvSpPr>
          <p:nvPr>
            <p:ph type="sldNum" sz="quarter" idx="5"/>
          </p:nvPr>
        </p:nvSpPr>
        <p:spPr/>
        <p:txBody>
          <a:bodyPr/>
          <a:lstStyle/>
          <a:p>
            <a:fld id="{2ED92F0A-8F52-407B-9DF6-382E23B57807}" type="slidenum">
              <a:rPr lang="en-ID" smtClean="0"/>
              <a:t>5</a:t>
            </a:fld>
            <a:endParaRPr lang="en-ID"/>
          </a:p>
        </p:txBody>
      </p:sp>
    </p:spTree>
    <p:extLst>
      <p:ext uri="{BB962C8B-B14F-4D97-AF65-F5344CB8AC3E}">
        <p14:creationId xmlns:p14="http://schemas.microsoft.com/office/powerpoint/2010/main" val="27436880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sz="1200" kern="1200">
                <a:solidFill>
                  <a:schemeClr val="tx1"/>
                </a:solidFill>
                <a:latin typeface="+mn-lt"/>
                <a:ea typeface="+mn-ea"/>
                <a:cs typeface="+mn-cs"/>
              </a:rPr>
              <a:t>Exception object with the following structure:</a:t>
            </a:r>
          </a:p>
          <a:p>
            <a:r>
              <a:rPr lang="en-ID" sz="1200" kern="1200">
                <a:solidFill>
                  <a:schemeClr val="tx1"/>
                </a:solidFill>
                <a:latin typeface="+mn-lt"/>
                <a:ea typeface="+mn-ea"/>
                <a:cs typeface="+mn-cs"/>
              </a:rPr>
              <a:t>- Exception class: ArithmeticException</a:t>
            </a:r>
          </a:p>
          <a:p>
            <a:r>
              <a:rPr lang="en-ID" sz="1200" kern="1200">
                <a:solidFill>
                  <a:schemeClr val="tx1"/>
                </a:solidFill>
                <a:latin typeface="+mn-lt"/>
                <a:ea typeface="+mn-ea"/>
                <a:cs typeface="+mn-cs"/>
              </a:rPr>
              <a:t>- Exception message: / by zero</a:t>
            </a:r>
            <a:endParaRPr lang="en-ID"/>
          </a:p>
        </p:txBody>
      </p:sp>
      <p:sp>
        <p:nvSpPr>
          <p:cNvPr id="4" name="Slide Number Placeholder 3"/>
          <p:cNvSpPr>
            <a:spLocks noGrp="1"/>
          </p:cNvSpPr>
          <p:nvPr>
            <p:ph type="sldNum" sz="quarter" idx="5"/>
          </p:nvPr>
        </p:nvSpPr>
        <p:spPr/>
        <p:txBody>
          <a:bodyPr/>
          <a:lstStyle/>
          <a:p>
            <a:fld id="{2ED92F0A-8F52-407B-9DF6-382E23B57807}" type="slidenum">
              <a:rPr lang="en-ID" smtClean="0"/>
              <a:t>6</a:t>
            </a:fld>
            <a:endParaRPr lang="en-ID"/>
          </a:p>
        </p:txBody>
      </p:sp>
    </p:spTree>
    <p:extLst>
      <p:ext uri="{BB962C8B-B14F-4D97-AF65-F5344CB8AC3E}">
        <p14:creationId xmlns:p14="http://schemas.microsoft.com/office/powerpoint/2010/main" val="34066524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D"/>
          </a:p>
        </p:txBody>
      </p:sp>
      <p:sp>
        <p:nvSpPr>
          <p:cNvPr id="4" name="Slide Number Placeholder 3"/>
          <p:cNvSpPr>
            <a:spLocks noGrp="1"/>
          </p:cNvSpPr>
          <p:nvPr>
            <p:ph type="sldNum" sz="quarter" idx="5"/>
          </p:nvPr>
        </p:nvSpPr>
        <p:spPr/>
        <p:txBody>
          <a:bodyPr/>
          <a:lstStyle/>
          <a:p>
            <a:fld id="{2ED92F0A-8F52-407B-9DF6-382E23B57807}" type="slidenum">
              <a:rPr lang="en-ID" smtClean="0"/>
              <a:t>7</a:t>
            </a:fld>
            <a:endParaRPr lang="en-ID"/>
          </a:p>
        </p:txBody>
      </p:sp>
    </p:spTree>
    <p:extLst>
      <p:ext uri="{BB962C8B-B14F-4D97-AF65-F5344CB8AC3E}">
        <p14:creationId xmlns:p14="http://schemas.microsoft.com/office/powerpoint/2010/main" val="19712124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a:t>Sadly, it's an exception that can never be caught by the 'code' itself :(</a:t>
            </a:r>
          </a:p>
        </p:txBody>
      </p:sp>
      <p:sp>
        <p:nvSpPr>
          <p:cNvPr id="4" name="Slide Number Placeholder 3"/>
          <p:cNvSpPr>
            <a:spLocks noGrp="1"/>
          </p:cNvSpPr>
          <p:nvPr>
            <p:ph type="sldNum" sz="quarter" idx="5"/>
          </p:nvPr>
        </p:nvSpPr>
        <p:spPr/>
        <p:txBody>
          <a:bodyPr/>
          <a:lstStyle/>
          <a:p>
            <a:fld id="{2ED92F0A-8F52-407B-9DF6-382E23B57807}" type="slidenum">
              <a:rPr lang="en-ID" smtClean="0"/>
              <a:t>8</a:t>
            </a:fld>
            <a:endParaRPr lang="en-ID"/>
          </a:p>
        </p:txBody>
      </p:sp>
    </p:spTree>
    <p:extLst>
      <p:ext uri="{BB962C8B-B14F-4D97-AF65-F5344CB8AC3E}">
        <p14:creationId xmlns:p14="http://schemas.microsoft.com/office/powerpoint/2010/main" val="39103157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D"/>
          </a:p>
        </p:txBody>
      </p:sp>
      <p:sp>
        <p:nvSpPr>
          <p:cNvPr id="4" name="Slide Number Placeholder 3"/>
          <p:cNvSpPr>
            <a:spLocks noGrp="1"/>
          </p:cNvSpPr>
          <p:nvPr>
            <p:ph type="sldNum" sz="quarter" idx="5"/>
          </p:nvPr>
        </p:nvSpPr>
        <p:spPr/>
        <p:txBody>
          <a:bodyPr/>
          <a:lstStyle/>
          <a:p>
            <a:fld id="{2ED92F0A-8F52-407B-9DF6-382E23B57807}" type="slidenum">
              <a:rPr lang="en-ID" smtClean="0"/>
              <a:t>9</a:t>
            </a:fld>
            <a:endParaRPr lang="en-ID"/>
          </a:p>
        </p:txBody>
      </p:sp>
    </p:spTree>
    <p:extLst>
      <p:ext uri="{BB962C8B-B14F-4D97-AF65-F5344CB8AC3E}">
        <p14:creationId xmlns:p14="http://schemas.microsoft.com/office/powerpoint/2010/main" val="1362957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C07125-42AA-4308-A988-0E9235B6728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D"/>
          </a:p>
        </p:txBody>
      </p:sp>
      <p:sp>
        <p:nvSpPr>
          <p:cNvPr id="3" name="Subtitle 2">
            <a:extLst>
              <a:ext uri="{FF2B5EF4-FFF2-40B4-BE49-F238E27FC236}">
                <a16:creationId xmlns:a16="http://schemas.microsoft.com/office/drawing/2014/main" id="{03BD4692-9821-49FB-9071-E559DBE6C8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D"/>
          </a:p>
        </p:txBody>
      </p:sp>
      <p:sp>
        <p:nvSpPr>
          <p:cNvPr id="4" name="Date Placeholder 3">
            <a:extLst>
              <a:ext uri="{FF2B5EF4-FFF2-40B4-BE49-F238E27FC236}">
                <a16:creationId xmlns:a16="http://schemas.microsoft.com/office/drawing/2014/main" id="{1F27D2F5-549B-4BDB-A18E-4549BA9296AB}"/>
              </a:ext>
            </a:extLst>
          </p:cNvPr>
          <p:cNvSpPr>
            <a:spLocks noGrp="1"/>
          </p:cNvSpPr>
          <p:nvPr>
            <p:ph type="dt" sz="half" idx="10"/>
          </p:nvPr>
        </p:nvSpPr>
        <p:spPr/>
        <p:txBody>
          <a:bodyPr/>
          <a:lstStyle/>
          <a:p>
            <a:fld id="{5288C135-0686-4330-A17A-C5A637D48A39}" type="datetime1">
              <a:rPr lang="en-ID" smtClean="0"/>
              <a:t>24/04/2019</a:t>
            </a:fld>
            <a:endParaRPr lang="en-ID"/>
          </a:p>
        </p:txBody>
      </p:sp>
      <p:sp>
        <p:nvSpPr>
          <p:cNvPr id="5" name="Footer Placeholder 4">
            <a:extLst>
              <a:ext uri="{FF2B5EF4-FFF2-40B4-BE49-F238E27FC236}">
                <a16:creationId xmlns:a16="http://schemas.microsoft.com/office/drawing/2014/main" id="{6355F84B-F126-489A-BA27-9698B26DC603}"/>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EB8E5710-CD94-4133-85BD-5431566CA2AC}"/>
              </a:ext>
            </a:extLst>
          </p:cNvPr>
          <p:cNvSpPr>
            <a:spLocks noGrp="1"/>
          </p:cNvSpPr>
          <p:nvPr>
            <p:ph type="sldNum" sz="quarter" idx="12"/>
          </p:nvPr>
        </p:nvSpPr>
        <p:spPr/>
        <p:txBody>
          <a:bodyPr/>
          <a:lstStyle/>
          <a:p>
            <a:fld id="{B9F60111-A065-4401-9C4A-F47A749BAEFB}" type="slidenum">
              <a:rPr lang="en-ID" smtClean="0"/>
              <a:t>‹#›</a:t>
            </a:fld>
            <a:endParaRPr lang="en-ID"/>
          </a:p>
        </p:txBody>
      </p:sp>
    </p:spTree>
    <p:extLst>
      <p:ext uri="{BB962C8B-B14F-4D97-AF65-F5344CB8AC3E}">
        <p14:creationId xmlns:p14="http://schemas.microsoft.com/office/powerpoint/2010/main" val="11769832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E4D4A8-9C22-4444-AF34-6FACED2EFEB8}"/>
              </a:ext>
            </a:extLst>
          </p:cNvPr>
          <p:cNvSpPr>
            <a:spLocks noGrp="1"/>
          </p:cNvSpPr>
          <p:nvPr>
            <p:ph type="title"/>
          </p:nvPr>
        </p:nvSpPr>
        <p:spPr/>
        <p:txBody>
          <a:bodyPr/>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AE714BEC-8B1C-4E15-964A-6D4B11F7D2D7}"/>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5C83CF8C-D9F8-4563-AE96-DE8A1497A31B}"/>
              </a:ext>
            </a:extLst>
          </p:cNvPr>
          <p:cNvSpPr>
            <a:spLocks noGrp="1"/>
          </p:cNvSpPr>
          <p:nvPr>
            <p:ph type="dt" sz="half" idx="10"/>
          </p:nvPr>
        </p:nvSpPr>
        <p:spPr/>
        <p:txBody>
          <a:bodyPr/>
          <a:lstStyle/>
          <a:p>
            <a:fld id="{02C7FC8B-90D4-49E8-A6FA-F3476867F83C}" type="datetime1">
              <a:rPr lang="en-ID" smtClean="0"/>
              <a:t>24/04/2019</a:t>
            </a:fld>
            <a:endParaRPr lang="en-ID"/>
          </a:p>
        </p:txBody>
      </p:sp>
      <p:sp>
        <p:nvSpPr>
          <p:cNvPr id="5" name="Footer Placeholder 4">
            <a:extLst>
              <a:ext uri="{FF2B5EF4-FFF2-40B4-BE49-F238E27FC236}">
                <a16:creationId xmlns:a16="http://schemas.microsoft.com/office/drawing/2014/main" id="{9BF92747-C004-485A-A57B-86D645779D3B}"/>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AD704922-C92D-435A-8C5C-FC88C63EA74A}"/>
              </a:ext>
            </a:extLst>
          </p:cNvPr>
          <p:cNvSpPr>
            <a:spLocks noGrp="1"/>
          </p:cNvSpPr>
          <p:nvPr>
            <p:ph type="sldNum" sz="quarter" idx="12"/>
          </p:nvPr>
        </p:nvSpPr>
        <p:spPr/>
        <p:txBody>
          <a:bodyPr/>
          <a:lstStyle/>
          <a:p>
            <a:fld id="{B9F60111-A065-4401-9C4A-F47A749BAEFB}" type="slidenum">
              <a:rPr lang="en-ID" smtClean="0"/>
              <a:t>‹#›</a:t>
            </a:fld>
            <a:endParaRPr lang="en-ID"/>
          </a:p>
        </p:txBody>
      </p:sp>
    </p:spTree>
    <p:extLst>
      <p:ext uri="{BB962C8B-B14F-4D97-AF65-F5344CB8AC3E}">
        <p14:creationId xmlns:p14="http://schemas.microsoft.com/office/powerpoint/2010/main" val="42010387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883AEF9-E32E-4366-8FC8-451DEF82C2C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55D43BA0-A275-47C8-9530-74F0D5CB0705}"/>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267111FA-CFF8-4C46-8015-256FA527FFE2}"/>
              </a:ext>
            </a:extLst>
          </p:cNvPr>
          <p:cNvSpPr>
            <a:spLocks noGrp="1"/>
          </p:cNvSpPr>
          <p:nvPr>
            <p:ph type="dt" sz="half" idx="10"/>
          </p:nvPr>
        </p:nvSpPr>
        <p:spPr/>
        <p:txBody>
          <a:bodyPr/>
          <a:lstStyle/>
          <a:p>
            <a:fld id="{F9CC220D-F547-4979-9ACD-3392C50F83D9}" type="datetime1">
              <a:rPr lang="en-ID" smtClean="0"/>
              <a:t>24/04/2019</a:t>
            </a:fld>
            <a:endParaRPr lang="en-ID"/>
          </a:p>
        </p:txBody>
      </p:sp>
      <p:sp>
        <p:nvSpPr>
          <p:cNvPr id="5" name="Footer Placeholder 4">
            <a:extLst>
              <a:ext uri="{FF2B5EF4-FFF2-40B4-BE49-F238E27FC236}">
                <a16:creationId xmlns:a16="http://schemas.microsoft.com/office/drawing/2014/main" id="{A34D3215-E6ED-4BB9-8129-AF4FCECB9D55}"/>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87B20AA8-E646-4FAD-B8CD-292BD44DD692}"/>
              </a:ext>
            </a:extLst>
          </p:cNvPr>
          <p:cNvSpPr>
            <a:spLocks noGrp="1"/>
          </p:cNvSpPr>
          <p:nvPr>
            <p:ph type="sldNum" sz="quarter" idx="12"/>
          </p:nvPr>
        </p:nvSpPr>
        <p:spPr/>
        <p:txBody>
          <a:bodyPr/>
          <a:lstStyle/>
          <a:p>
            <a:fld id="{B9F60111-A065-4401-9C4A-F47A749BAEFB}" type="slidenum">
              <a:rPr lang="en-ID" smtClean="0"/>
              <a:t>‹#›</a:t>
            </a:fld>
            <a:endParaRPr lang="en-ID"/>
          </a:p>
        </p:txBody>
      </p:sp>
    </p:spTree>
    <p:extLst>
      <p:ext uri="{BB962C8B-B14F-4D97-AF65-F5344CB8AC3E}">
        <p14:creationId xmlns:p14="http://schemas.microsoft.com/office/powerpoint/2010/main" val="3858595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49F1DD-1698-487D-97D5-41C2368EAC16}"/>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3A4D4E3E-DF57-4BDE-8AE3-AC9CCF4C98F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22C9DF65-255B-4ABE-96D6-A422CF36C253}"/>
              </a:ext>
            </a:extLst>
          </p:cNvPr>
          <p:cNvSpPr>
            <a:spLocks noGrp="1"/>
          </p:cNvSpPr>
          <p:nvPr>
            <p:ph type="dt" sz="half" idx="10"/>
          </p:nvPr>
        </p:nvSpPr>
        <p:spPr/>
        <p:txBody>
          <a:bodyPr/>
          <a:lstStyle/>
          <a:p>
            <a:fld id="{75A54B59-1005-47DB-83BE-5C95B3B0F004}" type="datetime1">
              <a:rPr lang="en-ID" smtClean="0"/>
              <a:t>24/04/2019</a:t>
            </a:fld>
            <a:endParaRPr lang="en-ID"/>
          </a:p>
        </p:txBody>
      </p:sp>
      <p:sp>
        <p:nvSpPr>
          <p:cNvPr id="5" name="Footer Placeholder 4">
            <a:extLst>
              <a:ext uri="{FF2B5EF4-FFF2-40B4-BE49-F238E27FC236}">
                <a16:creationId xmlns:a16="http://schemas.microsoft.com/office/drawing/2014/main" id="{2321D8CD-089F-4470-A9DE-18BE27BD206B}"/>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4852734E-2D99-4AE5-A40F-B45F022CDA60}"/>
              </a:ext>
            </a:extLst>
          </p:cNvPr>
          <p:cNvSpPr>
            <a:spLocks noGrp="1"/>
          </p:cNvSpPr>
          <p:nvPr>
            <p:ph type="sldNum" sz="quarter" idx="12"/>
          </p:nvPr>
        </p:nvSpPr>
        <p:spPr/>
        <p:txBody>
          <a:bodyPr/>
          <a:lstStyle/>
          <a:p>
            <a:fld id="{B9F60111-A065-4401-9C4A-F47A749BAEFB}" type="slidenum">
              <a:rPr lang="en-ID" smtClean="0"/>
              <a:t>‹#›</a:t>
            </a:fld>
            <a:endParaRPr lang="en-ID"/>
          </a:p>
        </p:txBody>
      </p:sp>
    </p:spTree>
    <p:extLst>
      <p:ext uri="{BB962C8B-B14F-4D97-AF65-F5344CB8AC3E}">
        <p14:creationId xmlns:p14="http://schemas.microsoft.com/office/powerpoint/2010/main" val="4118404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4F52F-D49A-483F-8F2A-A31957F8239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D"/>
          </a:p>
        </p:txBody>
      </p:sp>
      <p:sp>
        <p:nvSpPr>
          <p:cNvPr id="3" name="Text Placeholder 2">
            <a:extLst>
              <a:ext uri="{FF2B5EF4-FFF2-40B4-BE49-F238E27FC236}">
                <a16:creationId xmlns:a16="http://schemas.microsoft.com/office/drawing/2014/main" id="{B2A3F9B1-D5EE-4D6D-85D9-0FDDC93D313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DF90B5D-5A88-4186-AFAF-CC95AD31A680}"/>
              </a:ext>
            </a:extLst>
          </p:cNvPr>
          <p:cNvSpPr>
            <a:spLocks noGrp="1"/>
          </p:cNvSpPr>
          <p:nvPr>
            <p:ph type="dt" sz="half" idx="10"/>
          </p:nvPr>
        </p:nvSpPr>
        <p:spPr/>
        <p:txBody>
          <a:bodyPr/>
          <a:lstStyle/>
          <a:p>
            <a:fld id="{7F245E05-79F7-4D32-B776-CE3C41F32E25}" type="datetime1">
              <a:rPr lang="en-ID" smtClean="0"/>
              <a:t>24/04/2019</a:t>
            </a:fld>
            <a:endParaRPr lang="en-ID"/>
          </a:p>
        </p:txBody>
      </p:sp>
      <p:sp>
        <p:nvSpPr>
          <p:cNvPr id="5" name="Footer Placeholder 4">
            <a:extLst>
              <a:ext uri="{FF2B5EF4-FFF2-40B4-BE49-F238E27FC236}">
                <a16:creationId xmlns:a16="http://schemas.microsoft.com/office/drawing/2014/main" id="{535815F6-ADB7-48DB-88BB-E0F25F208E2D}"/>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D421C05C-E1F3-43C5-AFB7-36E2E37B3FA8}"/>
              </a:ext>
            </a:extLst>
          </p:cNvPr>
          <p:cNvSpPr>
            <a:spLocks noGrp="1"/>
          </p:cNvSpPr>
          <p:nvPr>
            <p:ph type="sldNum" sz="quarter" idx="12"/>
          </p:nvPr>
        </p:nvSpPr>
        <p:spPr/>
        <p:txBody>
          <a:bodyPr/>
          <a:lstStyle/>
          <a:p>
            <a:fld id="{B9F60111-A065-4401-9C4A-F47A749BAEFB}" type="slidenum">
              <a:rPr lang="en-ID" smtClean="0"/>
              <a:t>‹#›</a:t>
            </a:fld>
            <a:endParaRPr lang="en-ID"/>
          </a:p>
        </p:txBody>
      </p:sp>
    </p:spTree>
    <p:extLst>
      <p:ext uri="{BB962C8B-B14F-4D97-AF65-F5344CB8AC3E}">
        <p14:creationId xmlns:p14="http://schemas.microsoft.com/office/powerpoint/2010/main" val="28881794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D6C0A-EBE6-4A99-8104-636DC9A6C784}"/>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07911345-5EAD-43A5-8D72-89867A1EE54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Content Placeholder 3">
            <a:extLst>
              <a:ext uri="{FF2B5EF4-FFF2-40B4-BE49-F238E27FC236}">
                <a16:creationId xmlns:a16="http://schemas.microsoft.com/office/drawing/2014/main" id="{6DB61CC0-BF69-4026-B8AE-851EB079C5E5}"/>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Date Placeholder 4">
            <a:extLst>
              <a:ext uri="{FF2B5EF4-FFF2-40B4-BE49-F238E27FC236}">
                <a16:creationId xmlns:a16="http://schemas.microsoft.com/office/drawing/2014/main" id="{8F19F346-5C90-455E-AE0C-257FF1F6EF27}"/>
              </a:ext>
            </a:extLst>
          </p:cNvPr>
          <p:cNvSpPr>
            <a:spLocks noGrp="1"/>
          </p:cNvSpPr>
          <p:nvPr>
            <p:ph type="dt" sz="half" idx="10"/>
          </p:nvPr>
        </p:nvSpPr>
        <p:spPr/>
        <p:txBody>
          <a:bodyPr/>
          <a:lstStyle/>
          <a:p>
            <a:fld id="{A859FFB4-E647-45E5-9C8B-637313EC35F1}" type="datetime1">
              <a:rPr lang="en-ID" smtClean="0"/>
              <a:t>24/04/2019</a:t>
            </a:fld>
            <a:endParaRPr lang="en-ID"/>
          </a:p>
        </p:txBody>
      </p:sp>
      <p:sp>
        <p:nvSpPr>
          <p:cNvPr id="6" name="Footer Placeholder 5">
            <a:extLst>
              <a:ext uri="{FF2B5EF4-FFF2-40B4-BE49-F238E27FC236}">
                <a16:creationId xmlns:a16="http://schemas.microsoft.com/office/drawing/2014/main" id="{987A809B-BC3C-43CA-A4C8-8B70F1A3F29B}"/>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70A30466-CE75-4C18-9113-FFDE55CF5F01}"/>
              </a:ext>
            </a:extLst>
          </p:cNvPr>
          <p:cNvSpPr>
            <a:spLocks noGrp="1"/>
          </p:cNvSpPr>
          <p:nvPr>
            <p:ph type="sldNum" sz="quarter" idx="12"/>
          </p:nvPr>
        </p:nvSpPr>
        <p:spPr/>
        <p:txBody>
          <a:bodyPr/>
          <a:lstStyle/>
          <a:p>
            <a:fld id="{B9F60111-A065-4401-9C4A-F47A749BAEFB}" type="slidenum">
              <a:rPr lang="en-ID" smtClean="0"/>
              <a:t>‹#›</a:t>
            </a:fld>
            <a:endParaRPr lang="en-ID"/>
          </a:p>
        </p:txBody>
      </p:sp>
    </p:spTree>
    <p:extLst>
      <p:ext uri="{BB962C8B-B14F-4D97-AF65-F5344CB8AC3E}">
        <p14:creationId xmlns:p14="http://schemas.microsoft.com/office/powerpoint/2010/main" val="6423252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A0D172-5EF6-45CB-9479-2FD47445601B}"/>
              </a:ext>
            </a:extLst>
          </p:cNvPr>
          <p:cNvSpPr>
            <a:spLocks noGrp="1"/>
          </p:cNvSpPr>
          <p:nvPr>
            <p:ph type="title"/>
          </p:nvPr>
        </p:nvSpPr>
        <p:spPr>
          <a:xfrm>
            <a:off x="839788" y="365125"/>
            <a:ext cx="10515600" cy="1325563"/>
          </a:xfrm>
        </p:spPr>
        <p:txBody>
          <a:bodyPr/>
          <a:lstStyle/>
          <a:p>
            <a:r>
              <a:rPr lang="en-US"/>
              <a:t>Click to edit Master title style</a:t>
            </a:r>
            <a:endParaRPr lang="en-ID"/>
          </a:p>
        </p:txBody>
      </p:sp>
      <p:sp>
        <p:nvSpPr>
          <p:cNvPr id="3" name="Text Placeholder 2">
            <a:extLst>
              <a:ext uri="{FF2B5EF4-FFF2-40B4-BE49-F238E27FC236}">
                <a16:creationId xmlns:a16="http://schemas.microsoft.com/office/drawing/2014/main" id="{28625FAC-0803-427E-93E1-51698C111F6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6E587A1-6783-445D-800C-93022C6C2CF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Text Placeholder 4">
            <a:extLst>
              <a:ext uri="{FF2B5EF4-FFF2-40B4-BE49-F238E27FC236}">
                <a16:creationId xmlns:a16="http://schemas.microsoft.com/office/drawing/2014/main" id="{8E6E18B5-E99D-4890-9897-09A49F6E2AD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D6D9633-75FF-438A-A589-DCB37ADBB6C2}"/>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7" name="Date Placeholder 6">
            <a:extLst>
              <a:ext uri="{FF2B5EF4-FFF2-40B4-BE49-F238E27FC236}">
                <a16:creationId xmlns:a16="http://schemas.microsoft.com/office/drawing/2014/main" id="{CB2CEADB-A0B6-4662-9F57-CC5C0E07EE0F}"/>
              </a:ext>
            </a:extLst>
          </p:cNvPr>
          <p:cNvSpPr>
            <a:spLocks noGrp="1"/>
          </p:cNvSpPr>
          <p:nvPr>
            <p:ph type="dt" sz="half" idx="10"/>
          </p:nvPr>
        </p:nvSpPr>
        <p:spPr/>
        <p:txBody>
          <a:bodyPr/>
          <a:lstStyle/>
          <a:p>
            <a:fld id="{E799A2C0-38E8-40D2-A4CD-4CB80D0901BA}" type="datetime1">
              <a:rPr lang="en-ID" smtClean="0"/>
              <a:t>24/04/2019</a:t>
            </a:fld>
            <a:endParaRPr lang="en-ID"/>
          </a:p>
        </p:txBody>
      </p:sp>
      <p:sp>
        <p:nvSpPr>
          <p:cNvPr id="8" name="Footer Placeholder 7">
            <a:extLst>
              <a:ext uri="{FF2B5EF4-FFF2-40B4-BE49-F238E27FC236}">
                <a16:creationId xmlns:a16="http://schemas.microsoft.com/office/drawing/2014/main" id="{E1F766C9-1B4A-4A25-9CD3-CE6BF12EDE4D}"/>
              </a:ext>
            </a:extLst>
          </p:cNvPr>
          <p:cNvSpPr>
            <a:spLocks noGrp="1"/>
          </p:cNvSpPr>
          <p:nvPr>
            <p:ph type="ftr" sz="quarter" idx="11"/>
          </p:nvPr>
        </p:nvSpPr>
        <p:spPr/>
        <p:txBody>
          <a:bodyPr/>
          <a:lstStyle/>
          <a:p>
            <a:endParaRPr lang="en-ID"/>
          </a:p>
        </p:txBody>
      </p:sp>
      <p:sp>
        <p:nvSpPr>
          <p:cNvPr id="9" name="Slide Number Placeholder 8">
            <a:extLst>
              <a:ext uri="{FF2B5EF4-FFF2-40B4-BE49-F238E27FC236}">
                <a16:creationId xmlns:a16="http://schemas.microsoft.com/office/drawing/2014/main" id="{4155F8EC-1705-4FC5-9668-60DB14F0CA26}"/>
              </a:ext>
            </a:extLst>
          </p:cNvPr>
          <p:cNvSpPr>
            <a:spLocks noGrp="1"/>
          </p:cNvSpPr>
          <p:nvPr>
            <p:ph type="sldNum" sz="quarter" idx="12"/>
          </p:nvPr>
        </p:nvSpPr>
        <p:spPr/>
        <p:txBody>
          <a:bodyPr/>
          <a:lstStyle/>
          <a:p>
            <a:fld id="{B9F60111-A065-4401-9C4A-F47A749BAEFB}" type="slidenum">
              <a:rPr lang="en-ID" smtClean="0"/>
              <a:t>‹#›</a:t>
            </a:fld>
            <a:endParaRPr lang="en-ID"/>
          </a:p>
        </p:txBody>
      </p:sp>
    </p:spTree>
    <p:extLst>
      <p:ext uri="{BB962C8B-B14F-4D97-AF65-F5344CB8AC3E}">
        <p14:creationId xmlns:p14="http://schemas.microsoft.com/office/powerpoint/2010/main" val="13504086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F025B-506E-44CC-96DE-C83B7160E4E8}"/>
              </a:ext>
            </a:extLst>
          </p:cNvPr>
          <p:cNvSpPr>
            <a:spLocks noGrp="1"/>
          </p:cNvSpPr>
          <p:nvPr>
            <p:ph type="title"/>
          </p:nvPr>
        </p:nvSpPr>
        <p:spPr/>
        <p:txBody>
          <a:bodyPr/>
          <a:lstStyle/>
          <a:p>
            <a:r>
              <a:rPr lang="en-US"/>
              <a:t>Click to edit Master title style</a:t>
            </a:r>
            <a:endParaRPr lang="en-ID"/>
          </a:p>
        </p:txBody>
      </p:sp>
      <p:sp>
        <p:nvSpPr>
          <p:cNvPr id="3" name="Date Placeholder 2">
            <a:extLst>
              <a:ext uri="{FF2B5EF4-FFF2-40B4-BE49-F238E27FC236}">
                <a16:creationId xmlns:a16="http://schemas.microsoft.com/office/drawing/2014/main" id="{FD8F1957-E0AE-40F8-A4AD-FD9B19E050F0}"/>
              </a:ext>
            </a:extLst>
          </p:cNvPr>
          <p:cNvSpPr>
            <a:spLocks noGrp="1"/>
          </p:cNvSpPr>
          <p:nvPr>
            <p:ph type="dt" sz="half" idx="10"/>
          </p:nvPr>
        </p:nvSpPr>
        <p:spPr/>
        <p:txBody>
          <a:bodyPr/>
          <a:lstStyle/>
          <a:p>
            <a:fld id="{1F49F850-F237-4EC3-ACA0-474B857D001C}" type="datetime1">
              <a:rPr lang="en-ID" smtClean="0"/>
              <a:t>24/04/2019</a:t>
            </a:fld>
            <a:endParaRPr lang="en-ID"/>
          </a:p>
        </p:txBody>
      </p:sp>
      <p:sp>
        <p:nvSpPr>
          <p:cNvPr id="4" name="Footer Placeholder 3">
            <a:extLst>
              <a:ext uri="{FF2B5EF4-FFF2-40B4-BE49-F238E27FC236}">
                <a16:creationId xmlns:a16="http://schemas.microsoft.com/office/drawing/2014/main" id="{EBE00827-AB27-4789-AC66-B6106C831F22}"/>
              </a:ext>
            </a:extLst>
          </p:cNvPr>
          <p:cNvSpPr>
            <a:spLocks noGrp="1"/>
          </p:cNvSpPr>
          <p:nvPr>
            <p:ph type="ftr" sz="quarter" idx="11"/>
          </p:nvPr>
        </p:nvSpPr>
        <p:spPr/>
        <p:txBody>
          <a:bodyPr/>
          <a:lstStyle/>
          <a:p>
            <a:endParaRPr lang="en-ID"/>
          </a:p>
        </p:txBody>
      </p:sp>
      <p:sp>
        <p:nvSpPr>
          <p:cNvPr id="5" name="Slide Number Placeholder 4">
            <a:extLst>
              <a:ext uri="{FF2B5EF4-FFF2-40B4-BE49-F238E27FC236}">
                <a16:creationId xmlns:a16="http://schemas.microsoft.com/office/drawing/2014/main" id="{6473FE90-CD4A-41CE-93A5-B97C544854C4}"/>
              </a:ext>
            </a:extLst>
          </p:cNvPr>
          <p:cNvSpPr>
            <a:spLocks noGrp="1"/>
          </p:cNvSpPr>
          <p:nvPr>
            <p:ph type="sldNum" sz="quarter" idx="12"/>
          </p:nvPr>
        </p:nvSpPr>
        <p:spPr/>
        <p:txBody>
          <a:bodyPr/>
          <a:lstStyle/>
          <a:p>
            <a:fld id="{B9F60111-A065-4401-9C4A-F47A749BAEFB}" type="slidenum">
              <a:rPr lang="en-ID" smtClean="0"/>
              <a:t>‹#›</a:t>
            </a:fld>
            <a:endParaRPr lang="en-ID"/>
          </a:p>
        </p:txBody>
      </p:sp>
    </p:spTree>
    <p:extLst>
      <p:ext uri="{BB962C8B-B14F-4D97-AF65-F5344CB8AC3E}">
        <p14:creationId xmlns:p14="http://schemas.microsoft.com/office/powerpoint/2010/main" val="29941289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5D45E7B-ED6C-4784-BD4C-17537760A443}"/>
              </a:ext>
            </a:extLst>
          </p:cNvPr>
          <p:cNvSpPr>
            <a:spLocks noGrp="1"/>
          </p:cNvSpPr>
          <p:nvPr>
            <p:ph type="dt" sz="half" idx="10"/>
          </p:nvPr>
        </p:nvSpPr>
        <p:spPr/>
        <p:txBody>
          <a:bodyPr/>
          <a:lstStyle/>
          <a:p>
            <a:fld id="{1790C010-275D-4FE1-9616-537E7007C9E0}" type="datetime1">
              <a:rPr lang="en-ID" smtClean="0"/>
              <a:t>24/04/2019</a:t>
            </a:fld>
            <a:endParaRPr lang="en-ID"/>
          </a:p>
        </p:txBody>
      </p:sp>
      <p:sp>
        <p:nvSpPr>
          <p:cNvPr id="3" name="Footer Placeholder 2">
            <a:extLst>
              <a:ext uri="{FF2B5EF4-FFF2-40B4-BE49-F238E27FC236}">
                <a16:creationId xmlns:a16="http://schemas.microsoft.com/office/drawing/2014/main" id="{BA511E93-6362-4179-9F59-E0A67C6F1F16}"/>
              </a:ext>
            </a:extLst>
          </p:cNvPr>
          <p:cNvSpPr>
            <a:spLocks noGrp="1"/>
          </p:cNvSpPr>
          <p:nvPr>
            <p:ph type="ftr" sz="quarter" idx="11"/>
          </p:nvPr>
        </p:nvSpPr>
        <p:spPr/>
        <p:txBody>
          <a:bodyPr/>
          <a:lstStyle/>
          <a:p>
            <a:endParaRPr lang="en-ID"/>
          </a:p>
        </p:txBody>
      </p:sp>
      <p:sp>
        <p:nvSpPr>
          <p:cNvPr id="4" name="Slide Number Placeholder 3">
            <a:extLst>
              <a:ext uri="{FF2B5EF4-FFF2-40B4-BE49-F238E27FC236}">
                <a16:creationId xmlns:a16="http://schemas.microsoft.com/office/drawing/2014/main" id="{5BF67267-0DF9-42EE-AFD0-78C0BE813086}"/>
              </a:ext>
            </a:extLst>
          </p:cNvPr>
          <p:cNvSpPr>
            <a:spLocks noGrp="1"/>
          </p:cNvSpPr>
          <p:nvPr>
            <p:ph type="sldNum" sz="quarter" idx="12"/>
          </p:nvPr>
        </p:nvSpPr>
        <p:spPr/>
        <p:txBody>
          <a:bodyPr/>
          <a:lstStyle/>
          <a:p>
            <a:fld id="{B9F60111-A065-4401-9C4A-F47A749BAEFB}" type="slidenum">
              <a:rPr lang="en-ID" smtClean="0"/>
              <a:t>‹#›</a:t>
            </a:fld>
            <a:endParaRPr lang="en-ID"/>
          </a:p>
        </p:txBody>
      </p:sp>
    </p:spTree>
    <p:extLst>
      <p:ext uri="{BB962C8B-B14F-4D97-AF65-F5344CB8AC3E}">
        <p14:creationId xmlns:p14="http://schemas.microsoft.com/office/powerpoint/2010/main" val="27894905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2DEED6-A3D2-4D6C-98EC-B0C3F5F640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D"/>
          </a:p>
        </p:txBody>
      </p:sp>
      <p:sp>
        <p:nvSpPr>
          <p:cNvPr id="3" name="Content Placeholder 2">
            <a:extLst>
              <a:ext uri="{FF2B5EF4-FFF2-40B4-BE49-F238E27FC236}">
                <a16:creationId xmlns:a16="http://schemas.microsoft.com/office/drawing/2014/main" id="{8A86DF64-27A6-40B1-BBF2-4426F45EA28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Text Placeholder 3">
            <a:extLst>
              <a:ext uri="{FF2B5EF4-FFF2-40B4-BE49-F238E27FC236}">
                <a16:creationId xmlns:a16="http://schemas.microsoft.com/office/drawing/2014/main" id="{7ED466AE-7929-44C0-B9DF-5F63D491F5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68317C4-5014-4F28-A735-C47A5EA8C965}"/>
              </a:ext>
            </a:extLst>
          </p:cNvPr>
          <p:cNvSpPr>
            <a:spLocks noGrp="1"/>
          </p:cNvSpPr>
          <p:nvPr>
            <p:ph type="dt" sz="half" idx="10"/>
          </p:nvPr>
        </p:nvSpPr>
        <p:spPr/>
        <p:txBody>
          <a:bodyPr/>
          <a:lstStyle/>
          <a:p>
            <a:fld id="{8E001873-F9F9-4C74-89BC-C5E221D7BB73}" type="datetime1">
              <a:rPr lang="en-ID" smtClean="0"/>
              <a:t>24/04/2019</a:t>
            </a:fld>
            <a:endParaRPr lang="en-ID"/>
          </a:p>
        </p:txBody>
      </p:sp>
      <p:sp>
        <p:nvSpPr>
          <p:cNvPr id="6" name="Footer Placeholder 5">
            <a:extLst>
              <a:ext uri="{FF2B5EF4-FFF2-40B4-BE49-F238E27FC236}">
                <a16:creationId xmlns:a16="http://schemas.microsoft.com/office/drawing/2014/main" id="{26AFA2D6-42B8-48A0-9189-EA11A16293A6}"/>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F1DD60C8-FEE5-4FF0-9FC5-8F9EB5609C8B}"/>
              </a:ext>
            </a:extLst>
          </p:cNvPr>
          <p:cNvSpPr>
            <a:spLocks noGrp="1"/>
          </p:cNvSpPr>
          <p:nvPr>
            <p:ph type="sldNum" sz="quarter" idx="12"/>
          </p:nvPr>
        </p:nvSpPr>
        <p:spPr/>
        <p:txBody>
          <a:bodyPr/>
          <a:lstStyle/>
          <a:p>
            <a:fld id="{B9F60111-A065-4401-9C4A-F47A749BAEFB}" type="slidenum">
              <a:rPr lang="en-ID" smtClean="0"/>
              <a:t>‹#›</a:t>
            </a:fld>
            <a:endParaRPr lang="en-ID"/>
          </a:p>
        </p:txBody>
      </p:sp>
    </p:spTree>
    <p:extLst>
      <p:ext uri="{BB962C8B-B14F-4D97-AF65-F5344CB8AC3E}">
        <p14:creationId xmlns:p14="http://schemas.microsoft.com/office/powerpoint/2010/main" val="36314272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FE7EC-73A6-41AD-9B82-131ED294FE8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D"/>
          </a:p>
        </p:txBody>
      </p:sp>
      <p:sp>
        <p:nvSpPr>
          <p:cNvPr id="3" name="Picture Placeholder 2">
            <a:extLst>
              <a:ext uri="{FF2B5EF4-FFF2-40B4-BE49-F238E27FC236}">
                <a16:creationId xmlns:a16="http://schemas.microsoft.com/office/drawing/2014/main" id="{ED9C0C45-ACD3-49AB-BDA0-57E5A7CD187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D"/>
          </a:p>
        </p:txBody>
      </p:sp>
      <p:sp>
        <p:nvSpPr>
          <p:cNvPr id="4" name="Text Placeholder 3">
            <a:extLst>
              <a:ext uri="{FF2B5EF4-FFF2-40B4-BE49-F238E27FC236}">
                <a16:creationId xmlns:a16="http://schemas.microsoft.com/office/drawing/2014/main" id="{192BFB83-18D5-42C3-8015-6115117604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5857ADA-C42C-4D46-B398-7CF686A487AE}"/>
              </a:ext>
            </a:extLst>
          </p:cNvPr>
          <p:cNvSpPr>
            <a:spLocks noGrp="1"/>
          </p:cNvSpPr>
          <p:nvPr>
            <p:ph type="dt" sz="half" idx="10"/>
          </p:nvPr>
        </p:nvSpPr>
        <p:spPr/>
        <p:txBody>
          <a:bodyPr/>
          <a:lstStyle/>
          <a:p>
            <a:fld id="{FF9E69F9-805F-4516-9445-7FB1BFCE7BE6}" type="datetime1">
              <a:rPr lang="en-ID" smtClean="0"/>
              <a:t>24/04/2019</a:t>
            </a:fld>
            <a:endParaRPr lang="en-ID"/>
          </a:p>
        </p:txBody>
      </p:sp>
      <p:sp>
        <p:nvSpPr>
          <p:cNvPr id="6" name="Footer Placeholder 5">
            <a:extLst>
              <a:ext uri="{FF2B5EF4-FFF2-40B4-BE49-F238E27FC236}">
                <a16:creationId xmlns:a16="http://schemas.microsoft.com/office/drawing/2014/main" id="{280F4290-CF1E-4335-94C6-A4E7049A1731}"/>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5A61A7E0-9B72-4680-98C1-8078F81BBAFF}"/>
              </a:ext>
            </a:extLst>
          </p:cNvPr>
          <p:cNvSpPr>
            <a:spLocks noGrp="1"/>
          </p:cNvSpPr>
          <p:nvPr>
            <p:ph type="sldNum" sz="quarter" idx="12"/>
          </p:nvPr>
        </p:nvSpPr>
        <p:spPr/>
        <p:txBody>
          <a:bodyPr/>
          <a:lstStyle/>
          <a:p>
            <a:fld id="{B9F60111-A065-4401-9C4A-F47A749BAEFB}" type="slidenum">
              <a:rPr lang="en-ID" smtClean="0"/>
              <a:t>‹#›</a:t>
            </a:fld>
            <a:endParaRPr lang="en-ID"/>
          </a:p>
        </p:txBody>
      </p:sp>
    </p:spTree>
    <p:extLst>
      <p:ext uri="{BB962C8B-B14F-4D97-AF65-F5344CB8AC3E}">
        <p14:creationId xmlns:p14="http://schemas.microsoft.com/office/powerpoint/2010/main" val="15160566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57BAC18-1732-46F9-A071-9F732DA4DB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D"/>
          </a:p>
        </p:txBody>
      </p:sp>
      <p:sp>
        <p:nvSpPr>
          <p:cNvPr id="3" name="Text Placeholder 2">
            <a:extLst>
              <a:ext uri="{FF2B5EF4-FFF2-40B4-BE49-F238E27FC236}">
                <a16:creationId xmlns:a16="http://schemas.microsoft.com/office/drawing/2014/main" id="{FE29517E-1375-43AF-B7CE-3F330F6500B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4836EF09-B2AF-4BC5-AB25-4FDA460E741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9D2693-8A9B-45BD-856D-6E5B095CE2A3}" type="datetime1">
              <a:rPr lang="en-ID" smtClean="0"/>
              <a:t>24/04/2019</a:t>
            </a:fld>
            <a:endParaRPr lang="en-ID"/>
          </a:p>
        </p:txBody>
      </p:sp>
      <p:sp>
        <p:nvSpPr>
          <p:cNvPr id="5" name="Footer Placeholder 4">
            <a:extLst>
              <a:ext uri="{FF2B5EF4-FFF2-40B4-BE49-F238E27FC236}">
                <a16:creationId xmlns:a16="http://schemas.microsoft.com/office/drawing/2014/main" id="{80B349E3-F100-41DE-8931-6A8A123121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D"/>
          </a:p>
        </p:txBody>
      </p:sp>
      <p:sp>
        <p:nvSpPr>
          <p:cNvPr id="6" name="Slide Number Placeholder 5">
            <a:extLst>
              <a:ext uri="{FF2B5EF4-FFF2-40B4-BE49-F238E27FC236}">
                <a16:creationId xmlns:a16="http://schemas.microsoft.com/office/drawing/2014/main" id="{4B022794-E4ED-4C85-9F48-9575BF9E794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F60111-A065-4401-9C4A-F47A749BAEFB}" type="slidenum">
              <a:rPr lang="en-ID" smtClean="0"/>
              <a:t>‹#›</a:t>
            </a:fld>
            <a:endParaRPr lang="en-ID"/>
          </a:p>
        </p:txBody>
      </p:sp>
    </p:spTree>
    <p:extLst>
      <p:ext uri="{BB962C8B-B14F-4D97-AF65-F5344CB8AC3E}">
        <p14:creationId xmlns:p14="http://schemas.microsoft.com/office/powerpoint/2010/main" val="9214681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green stadium seats">
            <a:extLst>
              <a:ext uri="{FF2B5EF4-FFF2-40B4-BE49-F238E27FC236}">
                <a16:creationId xmlns:a16="http://schemas.microsoft.com/office/drawing/2014/main" id="{21A05FE1-3520-46A8-8701-7D35F2A7801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46886"/>
            <a:ext cx="12192000" cy="7351774"/>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5333248E-646E-4AC5-97C4-11EA0266263A}"/>
              </a:ext>
            </a:extLst>
          </p:cNvPr>
          <p:cNvSpPr>
            <a:spLocks noGrp="1"/>
          </p:cNvSpPr>
          <p:nvPr>
            <p:ph type="ctrTitle"/>
          </p:nvPr>
        </p:nvSpPr>
        <p:spPr>
          <a:xfrm>
            <a:off x="1524000" y="1852247"/>
            <a:ext cx="9144000" cy="1594592"/>
          </a:xfrm>
          <a:solidFill>
            <a:schemeClr val="bg1">
              <a:alpha val="75000"/>
            </a:schemeClr>
          </a:solidFill>
        </p:spPr>
        <p:txBody>
          <a:bodyPr>
            <a:normAutofit fontScale="90000"/>
          </a:bodyPr>
          <a:lstStyle/>
          <a:p>
            <a:r>
              <a:rPr lang="en-ID" b="1"/>
              <a:t>Foundations of Programming 2:</a:t>
            </a:r>
            <a:br>
              <a:rPr lang="en-ID" b="1"/>
            </a:br>
            <a:r>
              <a:rPr lang="en-ID" b="1"/>
              <a:t>Exceptions</a:t>
            </a:r>
          </a:p>
        </p:txBody>
      </p:sp>
      <p:sp>
        <p:nvSpPr>
          <p:cNvPr id="3" name="Subtitle 2">
            <a:extLst>
              <a:ext uri="{FF2B5EF4-FFF2-40B4-BE49-F238E27FC236}">
                <a16:creationId xmlns:a16="http://schemas.microsoft.com/office/drawing/2014/main" id="{7CF474C7-3508-4026-A3BF-BDBF835090EB}"/>
              </a:ext>
            </a:extLst>
          </p:cNvPr>
          <p:cNvSpPr>
            <a:spLocks noGrp="1"/>
          </p:cNvSpPr>
          <p:nvPr>
            <p:ph type="subTitle" idx="1"/>
          </p:nvPr>
        </p:nvSpPr>
        <p:spPr>
          <a:xfrm>
            <a:off x="1524000" y="3602038"/>
            <a:ext cx="9144000" cy="702676"/>
          </a:xfrm>
          <a:solidFill>
            <a:schemeClr val="bg1">
              <a:alpha val="75000"/>
            </a:schemeClr>
          </a:solidFill>
        </p:spPr>
        <p:txBody>
          <a:bodyPr anchor="ctr">
            <a:normAutofit/>
          </a:bodyPr>
          <a:lstStyle/>
          <a:p>
            <a:r>
              <a:rPr lang="en-ID" sz="2000" b="1"/>
              <a:t>FoP 2 Teaching Team, Faculty of Computer Science, Universitas Indonesia</a:t>
            </a:r>
            <a:br>
              <a:rPr lang="en-ID" sz="2000" b="1"/>
            </a:br>
            <a:r>
              <a:rPr lang="en-ID" sz="2000" b="1"/>
              <a:t>Correspondence: Fariz Darari (fariz@cs.ui.ac.id)</a:t>
            </a:r>
          </a:p>
        </p:txBody>
      </p:sp>
      <p:sp>
        <p:nvSpPr>
          <p:cNvPr id="4" name="Rectangle 3">
            <a:extLst>
              <a:ext uri="{FF2B5EF4-FFF2-40B4-BE49-F238E27FC236}">
                <a16:creationId xmlns:a16="http://schemas.microsoft.com/office/drawing/2014/main" id="{971C5B50-2731-4843-92E0-6977EF3850D9}"/>
              </a:ext>
            </a:extLst>
          </p:cNvPr>
          <p:cNvSpPr/>
          <p:nvPr/>
        </p:nvSpPr>
        <p:spPr>
          <a:xfrm>
            <a:off x="6300789" y="6244581"/>
            <a:ext cx="4095754" cy="584775"/>
          </a:xfrm>
          <a:prstGeom prst="rect">
            <a:avLst/>
          </a:prstGeom>
        </p:spPr>
        <p:txBody>
          <a:bodyPr wrap="square">
            <a:spAutoFit/>
          </a:bodyPr>
          <a:lstStyle/>
          <a:p>
            <a:pPr algn="r"/>
            <a:r>
              <a:rPr lang="en-ID" sz="1400" b="1" i="1">
                <a:solidFill>
                  <a:schemeClr val="bg1"/>
                </a:solidFill>
                <a:latin typeface="Arial" panose="020B0604020202020204" pitchFamily="34" charset="0"/>
                <a:ea typeface="Arial" panose="020B0604020202020204" pitchFamily="34" charset="0"/>
              </a:rPr>
              <a:t>Feel free to use, reuse, and share this work: the more we share, the more we have!</a:t>
            </a:r>
            <a:r>
              <a:rPr lang="en-ID" b="1" i="1">
                <a:solidFill>
                  <a:schemeClr val="bg1"/>
                </a:solidFill>
                <a:effectLst/>
                <a:latin typeface="Arial" panose="020B0604020202020204" pitchFamily="34" charset="0"/>
                <a:ea typeface="Arial" panose="020B0604020202020204" pitchFamily="34" charset="0"/>
              </a:rPr>
              <a:t> </a:t>
            </a:r>
            <a:endParaRPr lang="en-ID" sz="1400" b="1">
              <a:solidFill>
                <a:schemeClr val="bg1"/>
              </a:solidFill>
            </a:endParaRPr>
          </a:p>
        </p:txBody>
      </p:sp>
      <p:pic>
        <p:nvPicPr>
          <p:cNvPr id="1028" name="Picture 4" descr="logo">
            <a:extLst>
              <a:ext uri="{FF2B5EF4-FFF2-40B4-BE49-F238E27FC236}">
                <a16:creationId xmlns:a16="http://schemas.microsoft.com/office/drawing/2014/main" id="{AE17F83F-6A4A-48C2-9C28-F6D00637119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893" y="5777135"/>
            <a:ext cx="2381250" cy="10287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Hasil gambar untuk cc by sa">
            <a:extLst>
              <a:ext uri="{FF2B5EF4-FFF2-40B4-BE49-F238E27FC236}">
                <a16:creationId xmlns:a16="http://schemas.microsoft.com/office/drawing/2014/main" id="{287EC3ED-A060-446B-BABA-98FCD4BD977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396543" y="6209626"/>
            <a:ext cx="1666240" cy="5874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19848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C98EA-5873-43E3-AD98-A7BC4BA1FF63}"/>
              </a:ext>
            </a:extLst>
          </p:cNvPr>
          <p:cNvSpPr>
            <a:spLocks noGrp="1"/>
          </p:cNvSpPr>
          <p:nvPr>
            <p:ph type="title"/>
          </p:nvPr>
        </p:nvSpPr>
        <p:spPr/>
        <p:txBody>
          <a:bodyPr/>
          <a:lstStyle/>
          <a:p>
            <a:r>
              <a:rPr lang="en-ID"/>
              <a:t>Quiz time: Make two exceptions!</a:t>
            </a:r>
          </a:p>
        </p:txBody>
      </p:sp>
      <p:sp>
        <p:nvSpPr>
          <p:cNvPr id="4" name="Slide Number Placeholder 3">
            <a:extLst>
              <a:ext uri="{FF2B5EF4-FFF2-40B4-BE49-F238E27FC236}">
                <a16:creationId xmlns:a16="http://schemas.microsoft.com/office/drawing/2014/main" id="{CE2EC0FB-57BC-4953-B7AA-C70301EAE885}"/>
              </a:ext>
            </a:extLst>
          </p:cNvPr>
          <p:cNvSpPr>
            <a:spLocks noGrp="1"/>
          </p:cNvSpPr>
          <p:nvPr>
            <p:ph type="sldNum" sz="quarter" idx="12"/>
          </p:nvPr>
        </p:nvSpPr>
        <p:spPr/>
        <p:txBody>
          <a:bodyPr/>
          <a:lstStyle/>
          <a:p>
            <a:fld id="{B9F60111-A065-4401-9C4A-F47A749BAEFB}" type="slidenum">
              <a:rPr lang="en-ID" smtClean="0"/>
              <a:t>10</a:t>
            </a:fld>
            <a:endParaRPr lang="en-ID"/>
          </a:p>
        </p:txBody>
      </p:sp>
    </p:spTree>
    <p:extLst>
      <p:ext uri="{BB962C8B-B14F-4D97-AF65-F5344CB8AC3E}">
        <p14:creationId xmlns:p14="http://schemas.microsoft.com/office/powerpoint/2010/main" val="6692946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CE2EC0FB-57BC-4953-B7AA-C70301EAE885}"/>
              </a:ext>
            </a:extLst>
          </p:cNvPr>
          <p:cNvSpPr>
            <a:spLocks noGrp="1"/>
          </p:cNvSpPr>
          <p:nvPr>
            <p:ph type="sldNum" sz="quarter" idx="12"/>
          </p:nvPr>
        </p:nvSpPr>
        <p:spPr/>
        <p:txBody>
          <a:bodyPr/>
          <a:lstStyle/>
          <a:p>
            <a:fld id="{B9F60111-A065-4401-9C4A-F47A749BAEFB}" type="slidenum">
              <a:rPr lang="en-ID" smtClean="0"/>
              <a:t>11</a:t>
            </a:fld>
            <a:endParaRPr lang="en-ID"/>
          </a:p>
        </p:txBody>
      </p:sp>
      <p:sp>
        <p:nvSpPr>
          <p:cNvPr id="5" name="Rectangle 4">
            <a:extLst>
              <a:ext uri="{FF2B5EF4-FFF2-40B4-BE49-F238E27FC236}">
                <a16:creationId xmlns:a16="http://schemas.microsoft.com/office/drawing/2014/main" id="{611A4B88-9C90-46C0-84F2-3AA8FE9F9FDA}"/>
              </a:ext>
            </a:extLst>
          </p:cNvPr>
          <p:cNvSpPr/>
          <p:nvPr/>
        </p:nvSpPr>
        <p:spPr>
          <a:xfrm>
            <a:off x="1384305" y="1690688"/>
            <a:ext cx="8095486" cy="584775"/>
          </a:xfrm>
          <a:prstGeom prst="rect">
            <a:avLst/>
          </a:prstGeom>
        </p:spPr>
        <p:txBody>
          <a:bodyPr wrap="none">
            <a:spAutoFit/>
          </a:bodyPr>
          <a:lstStyle/>
          <a:p>
            <a:r>
              <a:rPr lang="en-ID" sz="3200">
                <a:latin typeface="Consolas" panose="020B0609020204030204" pitchFamily="49" charset="0"/>
              </a:rPr>
              <a:t>List&lt;String&gt; l = null; l.isEmpty();</a:t>
            </a:r>
          </a:p>
        </p:txBody>
      </p:sp>
      <p:sp>
        <p:nvSpPr>
          <p:cNvPr id="9" name="Title 1">
            <a:extLst>
              <a:ext uri="{FF2B5EF4-FFF2-40B4-BE49-F238E27FC236}">
                <a16:creationId xmlns:a16="http://schemas.microsoft.com/office/drawing/2014/main" id="{EF5ED9E9-E304-4C5D-AFF3-BABF8847E002}"/>
              </a:ext>
            </a:extLst>
          </p:cNvPr>
          <p:cNvSpPr>
            <a:spLocks noGrp="1"/>
          </p:cNvSpPr>
          <p:nvPr>
            <p:ph type="title"/>
          </p:nvPr>
        </p:nvSpPr>
        <p:spPr>
          <a:xfrm>
            <a:off x="838200" y="365125"/>
            <a:ext cx="10515600" cy="1325563"/>
          </a:xfrm>
        </p:spPr>
        <p:txBody>
          <a:bodyPr/>
          <a:lstStyle/>
          <a:p>
            <a:r>
              <a:rPr lang="en-ID"/>
              <a:t>Quiz time: Make two exceptions!</a:t>
            </a:r>
          </a:p>
        </p:txBody>
      </p:sp>
    </p:spTree>
    <p:extLst>
      <p:ext uri="{BB962C8B-B14F-4D97-AF65-F5344CB8AC3E}">
        <p14:creationId xmlns:p14="http://schemas.microsoft.com/office/powerpoint/2010/main" val="20414681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CE2EC0FB-57BC-4953-B7AA-C70301EAE885}"/>
              </a:ext>
            </a:extLst>
          </p:cNvPr>
          <p:cNvSpPr>
            <a:spLocks noGrp="1"/>
          </p:cNvSpPr>
          <p:nvPr>
            <p:ph type="sldNum" sz="quarter" idx="12"/>
          </p:nvPr>
        </p:nvSpPr>
        <p:spPr/>
        <p:txBody>
          <a:bodyPr/>
          <a:lstStyle/>
          <a:p>
            <a:fld id="{B9F60111-A065-4401-9C4A-F47A749BAEFB}" type="slidenum">
              <a:rPr lang="en-ID" smtClean="0"/>
              <a:t>12</a:t>
            </a:fld>
            <a:endParaRPr lang="en-ID"/>
          </a:p>
        </p:txBody>
      </p:sp>
      <p:sp>
        <p:nvSpPr>
          <p:cNvPr id="5" name="Rectangle 4">
            <a:extLst>
              <a:ext uri="{FF2B5EF4-FFF2-40B4-BE49-F238E27FC236}">
                <a16:creationId xmlns:a16="http://schemas.microsoft.com/office/drawing/2014/main" id="{611A4B88-9C90-46C0-84F2-3AA8FE9F9FDA}"/>
              </a:ext>
            </a:extLst>
          </p:cNvPr>
          <p:cNvSpPr/>
          <p:nvPr/>
        </p:nvSpPr>
        <p:spPr>
          <a:xfrm>
            <a:off x="1384305" y="1690688"/>
            <a:ext cx="8095486" cy="584775"/>
          </a:xfrm>
          <a:prstGeom prst="rect">
            <a:avLst/>
          </a:prstGeom>
        </p:spPr>
        <p:txBody>
          <a:bodyPr wrap="none">
            <a:spAutoFit/>
          </a:bodyPr>
          <a:lstStyle/>
          <a:p>
            <a:r>
              <a:rPr lang="en-ID" sz="3200">
                <a:latin typeface="Consolas" panose="020B0609020204030204" pitchFamily="49" charset="0"/>
              </a:rPr>
              <a:t>List&lt;String&gt; l = null; l.isEmpty();</a:t>
            </a:r>
          </a:p>
        </p:txBody>
      </p:sp>
      <p:sp>
        <p:nvSpPr>
          <p:cNvPr id="6" name="Rectangle 5">
            <a:extLst>
              <a:ext uri="{FF2B5EF4-FFF2-40B4-BE49-F238E27FC236}">
                <a16:creationId xmlns:a16="http://schemas.microsoft.com/office/drawing/2014/main" id="{66E7CE85-8E97-4A8D-9685-F8AE7350BF46}"/>
              </a:ext>
            </a:extLst>
          </p:cNvPr>
          <p:cNvSpPr/>
          <p:nvPr/>
        </p:nvSpPr>
        <p:spPr>
          <a:xfrm>
            <a:off x="1384305" y="2452391"/>
            <a:ext cx="8872237" cy="523220"/>
          </a:xfrm>
          <a:prstGeom prst="rect">
            <a:avLst/>
          </a:prstGeom>
        </p:spPr>
        <p:txBody>
          <a:bodyPr wrap="none">
            <a:spAutoFit/>
          </a:bodyPr>
          <a:lstStyle/>
          <a:p>
            <a:r>
              <a:rPr lang="en-ID" sz="2800" b="1">
                <a:solidFill>
                  <a:srgbClr val="FF0000"/>
                </a:solidFill>
              </a:rPr>
              <a:t>Exception in thread "main" java.lang.NullPointerException</a:t>
            </a:r>
          </a:p>
        </p:txBody>
      </p:sp>
      <p:sp>
        <p:nvSpPr>
          <p:cNvPr id="9" name="Title 1">
            <a:extLst>
              <a:ext uri="{FF2B5EF4-FFF2-40B4-BE49-F238E27FC236}">
                <a16:creationId xmlns:a16="http://schemas.microsoft.com/office/drawing/2014/main" id="{EF5ED9E9-E304-4C5D-AFF3-BABF8847E002}"/>
              </a:ext>
            </a:extLst>
          </p:cNvPr>
          <p:cNvSpPr>
            <a:spLocks noGrp="1"/>
          </p:cNvSpPr>
          <p:nvPr>
            <p:ph type="title"/>
          </p:nvPr>
        </p:nvSpPr>
        <p:spPr>
          <a:xfrm>
            <a:off x="838200" y="365125"/>
            <a:ext cx="10515600" cy="1325563"/>
          </a:xfrm>
        </p:spPr>
        <p:txBody>
          <a:bodyPr/>
          <a:lstStyle/>
          <a:p>
            <a:r>
              <a:rPr lang="en-ID"/>
              <a:t>Quiz time: Make two exceptions!</a:t>
            </a:r>
          </a:p>
        </p:txBody>
      </p:sp>
    </p:spTree>
    <p:extLst>
      <p:ext uri="{BB962C8B-B14F-4D97-AF65-F5344CB8AC3E}">
        <p14:creationId xmlns:p14="http://schemas.microsoft.com/office/powerpoint/2010/main" val="29692840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CE2EC0FB-57BC-4953-B7AA-C70301EAE885}"/>
              </a:ext>
            </a:extLst>
          </p:cNvPr>
          <p:cNvSpPr>
            <a:spLocks noGrp="1"/>
          </p:cNvSpPr>
          <p:nvPr>
            <p:ph type="sldNum" sz="quarter" idx="12"/>
          </p:nvPr>
        </p:nvSpPr>
        <p:spPr/>
        <p:txBody>
          <a:bodyPr/>
          <a:lstStyle/>
          <a:p>
            <a:fld id="{B9F60111-A065-4401-9C4A-F47A749BAEFB}" type="slidenum">
              <a:rPr lang="en-ID" smtClean="0"/>
              <a:t>13</a:t>
            </a:fld>
            <a:endParaRPr lang="en-ID"/>
          </a:p>
        </p:txBody>
      </p:sp>
      <p:sp>
        <p:nvSpPr>
          <p:cNvPr id="5" name="Rectangle 4">
            <a:extLst>
              <a:ext uri="{FF2B5EF4-FFF2-40B4-BE49-F238E27FC236}">
                <a16:creationId xmlns:a16="http://schemas.microsoft.com/office/drawing/2014/main" id="{611A4B88-9C90-46C0-84F2-3AA8FE9F9FDA}"/>
              </a:ext>
            </a:extLst>
          </p:cNvPr>
          <p:cNvSpPr/>
          <p:nvPr/>
        </p:nvSpPr>
        <p:spPr>
          <a:xfrm>
            <a:off x="1384305" y="1690688"/>
            <a:ext cx="8095486" cy="584775"/>
          </a:xfrm>
          <a:prstGeom prst="rect">
            <a:avLst/>
          </a:prstGeom>
        </p:spPr>
        <p:txBody>
          <a:bodyPr wrap="none">
            <a:spAutoFit/>
          </a:bodyPr>
          <a:lstStyle/>
          <a:p>
            <a:r>
              <a:rPr lang="en-ID" sz="3200">
                <a:latin typeface="Consolas" panose="020B0609020204030204" pitchFamily="49" charset="0"/>
              </a:rPr>
              <a:t>List&lt;String&gt; l = null; l.isEmpty();</a:t>
            </a:r>
          </a:p>
        </p:txBody>
      </p:sp>
      <p:sp>
        <p:nvSpPr>
          <p:cNvPr id="6" name="Rectangle 5">
            <a:extLst>
              <a:ext uri="{FF2B5EF4-FFF2-40B4-BE49-F238E27FC236}">
                <a16:creationId xmlns:a16="http://schemas.microsoft.com/office/drawing/2014/main" id="{66E7CE85-8E97-4A8D-9685-F8AE7350BF46}"/>
              </a:ext>
            </a:extLst>
          </p:cNvPr>
          <p:cNvSpPr/>
          <p:nvPr/>
        </p:nvSpPr>
        <p:spPr>
          <a:xfrm>
            <a:off x="1384305" y="2452391"/>
            <a:ext cx="8872237" cy="523220"/>
          </a:xfrm>
          <a:prstGeom prst="rect">
            <a:avLst/>
          </a:prstGeom>
        </p:spPr>
        <p:txBody>
          <a:bodyPr wrap="none">
            <a:spAutoFit/>
          </a:bodyPr>
          <a:lstStyle/>
          <a:p>
            <a:r>
              <a:rPr lang="en-ID" sz="2800" b="1">
                <a:solidFill>
                  <a:srgbClr val="FF0000"/>
                </a:solidFill>
              </a:rPr>
              <a:t>Exception in thread "main" java.lang.NullPointerException</a:t>
            </a:r>
          </a:p>
        </p:txBody>
      </p:sp>
      <p:sp>
        <p:nvSpPr>
          <p:cNvPr id="9" name="Title 1">
            <a:extLst>
              <a:ext uri="{FF2B5EF4-FFF2-40B4-BE49-F238E27FC236}">
                <a16:creationId xmlns:a16="http://schemas.microsoft.com/office/drawing/2014/main" id="{EF5ED9E9-E304-4C5D-AFF3-BABF8847E002}"/>
              </a:ext>
            </a:extLst>
          </p:cNvPr>
          <p:cNvSpPr>
            <a:spLocks noGrp="1"/>
          </p:cNvSpPr>
          <p:nvPr>
            <p:ph type="title"/>
          </p:nvPr>
        </p:nvSpPr>
        <p:spPr>
          <a:xfrm>
            <a:off x="838200" y="365125"/>
            <a:ext cx="10515600" cy="1325563"/>
          </a:xfrm>
        </p:spPr>
        <p:txBody>
          <a:bodyPr/>
          <a:lstStyle/>
          <a:p>
            <a:r>
              <a:rPr lang="en-ID"/>
              <a:t>Quiz time: Make two exceptions!</a:t>
            </a:r>
          </a:p>
        </p:txBody>
      </p:sp>
      <p:sp>
        <p:nvSpPr>
          <p:cNvPr id="10" name="Rectangle 9">
            <a:extLst>
              <a:ext uri="{FF2B5EF4-FFF2-40B4-BE49-F238E27FC236}">
                <a16:creationId xmlns:a16="http://schemas.microsoft.com/office/drawing/2014/main" id="{68C2077A-CCA0-40FC-9856-A77636CAACE4}"/>
              </a:ext>
            </a:extLst>
          </p:cNvPr>
          <p:cNvSpPr/>
          <p:nvPr/>
        </p:nvSpPr>
        <p:spPr>
          <a:xfrm>
            <a:off x="1384305" y="3843020"/>
            <a:ext cx="4229428" cy="646331"/>
          </a:xfrm>
          <a:prstGeom prst="rect">
            <a:avLst/>
          </a:prstGeom>
        </p:spPr>
        <p:txBody>
          <a:bodyPr wrap="none">
            <a:spAutoFit/>
          </a:bodyPr>
          <a:lstStyle/>
          <a:p>
            <a:r>
              <a:rPr lang="en-ID" sz="3600"/>
              <a:t>int[] arr = new int[-5];</a:t>
            </a:r>
          </a:p>
        </p:txBody>
      </p:sp>
    </p:spTree>
    <p:extLst>
      <p:ext uri="{BB962C8B-B14F-4D97-AF65-F5344CB8AC3E}">
        <p14:creationId xmlns:p14="http://schemas.microsoft.com/office/powerpoint/2010/main" val="36263363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CE2EC0FB-57BC-4953-B7AA-C70301EAE885}"/>
              </a:ext>
            </a:extLst>
          </p:cNvPr>
          <p:cNvSpPr>
            <a:spLocks noGrp="1"/>
          </p:cNvSpPr>
          <p:nvPr>
            <p:ph type="sldNum" sz="quarter" idx="12"/>
          </p:nvPr>
        </p:nvSpPr>
        <p:spPr/>
        <p:txBody>
          <a:bodyPr/>
          <a:lstStyle/>
          <a:p>
            <a:fld id="{B9F60111-A065-4401-9C4A-F47A749BAEFB}" type="slidenum">
              <a:rPr lang="en-ID" smtClean="0"/>
              <a:t>14</a:t>
            </a:fld>
            <a:endParaRPr lang="en-ID"/>
          </a:p>
        </p:txBody>
      </p:sp>
      <p:sp>
        <p:nvSpPr>
          <p:cNvPr id="5" name="Rectangle 4">
            <a:extLst>
              <a:ext uri="{FF2B5EF4-FFF2-40B4-BE49-F238E27FC236}">
                <a16:creationId xmlns:a16="http://schemas.microsoft.com/office/drawing/2014/main" id="{611A4B88-9C90-46C0-84F2-3AA8FE9F9FDA}"/>
              </a:ext>
            </a:extLst>
          </p:cNvPr>
          <p:cNvSpPr/>
          <p:nvPr/>
        </p:nvSpPr>
        <p:spPr>
          <a:xfrm>
            <a:off x="1384305" y="1690688"/>
            <a:ext cx="8095486" cy="584775"/>
          </a:xfrm>
          <a:prstGeom prst="rect">
            <a:avLst/>
          </a:prstGeom>
        </p:spPr>
        <p:txBody>
          <a:bodyPr wrap="none">
            <a:spAutoFit/>
          </a:bodyPr>
          <a:lstStyle/>
          <a:p>
            <a:r>
              <a:rPr lang="en-ID" sz="3200">
                <a:latin typeface="Consolas" panose="020B0609020204030204" pitchFamily="49" charset="0"/>
              </a:rPr>
              <a:t>List&lt;String&gt; l = null; l.isEmpty();</a:t>
            </a:r>
          </a:p>
        </p:txBody>
      </p:sp>
      <p:sp>
        <p:nvSpPr>
          <p:cNvPr id="6" name="Rectangle 5">
            <a:extLst>
              <a:ext uri="{FF2B5EF4-FFF2-40B4-BE49-F238E27FC236}">
                <a16:creationId xmlns:a16="http://schemas.microsoft.com/office/drawing/2014/main" id="{66E7CE85-8E97-4A8D-9685-F8AE7350BF46}"/>
              </a:ext>
            </a:extLst>
          </p:cNvPr>
          <p:cNvSpPr/>
          <p:nvPr/>
        </p:nvSpPr>
        <p:spPr>
          <a:xfrm>
            <a:off x="1384305" y="2452391"/>
            <a:ext cx="8872237" cy="523220"/>
          </a:xfrm>
          <a:prstGeom prst="rect">
            <a:avLst/>
          </a:prstGeom>
        </p:spPr>
        <p:txBody>
          <a:bodyPr wrap="none">
            <a:spAutoFit/>
          </a:bodyPr>
          <a:lstStyle/>
          <a:p>
            <a:r>
              <a:rPr lang="en-ID" sz="2800" b="1">
                <a:solidFill>
                  <a:srgbClr val="FF0000"/>
                </a:solidFill>
              </a:rPr>
              <a:t>Exception in thread "main" java.lang.NullPointerException</a:t>
            </a:r>
          </a:p>
        </p:txBody>
      </p:sp>
      <p:sp>
        <p:nvSpPr>
          <p:cNvPr id="9" name="Title 1">
            <a:extLst>
              <a:ext uri="{FF2B5EF4-FFF2-40B4-BE49-F238E27FC236}">
                <a16:creationId xmlns:a16="http://schemas.microsoft.com/office/drawing/2014/main" id="{EF5ED9E9-E304-4C5D-AFF3-BABF8847E002}"/>
              </a:ext>
            </a:extLst>
          </p:cNvPr>
          <p:cNvSpPr>
            <a:spLocks noGrp="1"/>
          </p:cNvSpPr>
          <p:nvPr>
            <p:ph type="title"/>
          </p:nvPr>
        </p:nvSpPr>
        <p:spPr>
          <a:xfrm>
            <a:off x="838200" y="365125"/>
            <a:ext cx="10515600" cy="1325563"/>
          </a:xfrm>
        </p:spPr>
        <p:txBody>
          <a:bodyPr/>
          <a:lstStyle/>
          <a:p>
            <a:r>
              <a:rPr lang="en-ID"/>
              <a:t>Quiz time: Make two exceptions!</a:t>
            </a:r>
          </a:p>
        </p:txBody>
      </p:sp>
      <p:sp>
        <p:nvSpPr>
          <p:cNvPr id="10" name="Rectangle 9">
            <a:extLst>
              <a:ext uri="{FF2B5EF4-FFF2-40B4-BE49-F238E27FC236}">
                <a16:creationId xmlns:a16="http://schemas.microsoft.com/office/drawing/2014/main" id="{68C2077A-CCA0-40FC-9856-A77636CAACE4}"/>
              </a:ext>
            </a:extLst>
          </p:cNvPr>
          <p:cNvSpPr/>
          <p:nvPr/>
        </p:nvSpPr>
        <p:spPr>
          <a:xfrm>
            <a:off x="1384305" y="3843020"/>
            <a:ext cx="4229428" cy="646331"/>
          </a:xfrm>
          <a:prstGeom prst="rect">
            <a:avLst/>
          </a:prstGeom>
        </p:spPr>
        <p:txBody>
          <a:bodyPr wrap="none">
            <a:spAutoFit/>
          </a:bodyPr>
          <a:lstStyle/>
          <a:p>
            <a:r>
              <a:rPr lang="en-ID" sz="3600"/>
              <a:t>int[] arr = new int[-5];</a:t>
            </a:r>
          </a:p>
        </p:txBody>
      </p:sp>
      <p:sp>
        <p:nvSpPr>
          <p:cNvPr id="11" name="Rectangle 10">
            <a:extLst>
              <a:ext uri="{FF2B5EF4-FFF2-40B4-BE49-F238E27FC236}">
                <a16:creationId xmlns:a16="http://schemas.microsoft.com/office/drawing/2014/main" id="{38727F49-C70F-40D4-8795-C4F42FF13978}"/>
              </a:ext>
            </a:extLst>
          </p:cNvPr>
          <p:cNvSpPr/>
          <p:nvPr/>
        </p:nvSpPr>
        <p:spPr>
          <a:xfrm>
            <a:off x="1384304" y="4690258"/>
            <a:ext cx="9812015" cy="954107"/>
          </a:xfrm>
          <a:prstGeom prst="rect">
            <a:avLst/>
          </a:prstGeom>
        </p:spPr>
        <p:txBody>
          <a:bodyPr wrap="square">
            <a:spAutoFit/>
          </a:bodyPr>
          <a:lstStyle/>
          <a:p>
            <a:r>
              <a:rPr lang="en-ID" sz="2800" b="1">
                <a:solidFill>
                  <a:srgbClr val="FF0000"/>
                </a:solidFill>
              </a:rPr>
              <a:t>Exception in thread "main" java.lang.NegativeArraySizeException: -5</a:t>
            </a:r>
          </a:p>
        </p:txBody>
      </p:sp>
    </p:spTree>
    <p:extLst>
      <p:ext uri="{BB962C8B-B14F-4D97-AF65-F5344CB8AC3E}">
        <p14:creationId xmlns:p14="http://schemas.microsoft.com/office/powerpoint/2010/main" val="35315258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CE2EC0FB-57BC-4953-B7AA-C70301EAE885}"/>
              </a:ext>
            </a:extLst>
          </p:cNvPr>
          <p:cNvSpPr>
            <a:spLocks noGrp="1"/>
          </p:cNvSpPr>
          <p:nvPr>
            <p:ph type="sldNum" sz="quarter" idx="12"/>
          </p:nvPr>
        </p:nvSpPr>
        <p:spPr/>
        <p:txBody>
          <a:bodyPr/>
          <a:lstStyle/>
          <a:p>
            <a:fld id="{B9F60111-A065-4401-9C4A-F47A749BAEFB}" type="slidenum">
              <a:rPr lang="en-ID" smtClean="0"/>
              <a:t>15</a:t>
            </a:fld>
            <a:endParaRPr lang="en-ID"/>
          </a:p>
        </p:txBody>
      </p:sp>
      <p:sp>
        <p:nvSpPr>
          <p:cNvPr id="9" name="Title 1">
            <a:extLst>
              <a:ext uri="{FF2B5EF4-FFF2-40B4-BE49-F238E27FC236}">
                <a16:creationId xmlns:a16="http://schemas.microsoft.com/office/drawing/2014/main" id="{EF5ED9E9-E304-4C5D-AFF3-BABF8847E002}"/>
              </a:ext>
            </a:extLst>
          </p:cNvPr>
          <p:cNvSpPr>
            <a:spLocks noGrp="1"/>
          </p:cNvSpPr>
          <p:nvPr>
            <p:ph type="title"/>
          </p:nvPr>
        </p:nvSpPr>
        <p:spPr>
          <a:xfrm>
            <a:off x="838200" y="365125"/>
            <a:ext cx="10515600" cy="1325563"/>
          </a:xfrm>
        </p:spPr>
        <p:txBody>
          <a:bodyPr>
            <a:normAutofit/>
          </a:bodyPr>
          <a:lstStyle/>
          <a:p>
            <a:r>
              <a:rPr lang="en-ID"/>
              <a:t>Quiz time: Can you create a code throwing </a:t>
            </a:r>
            <a:r>
              <a:rPr lang="en-ID" sz="3200">
                <a:solidFill>
                  <a:srgbClr val="FF0000"/>
                </a:solidFill>
                <a:latin typeface="Consolas" panose="020B0609020204030204" pitchFamily="49" charset="0"/>
              </a:rPr>
              <a:t>java.lang.StackOverflowError</a:t>
            </a:r>
            <a:r>
              <a:rPr lang="en-ID"/>
              <a:t>?</a:t>
            </a:r>
          </a:p>
        </p:txBody>
      </p:sp>
    </p:spTree>
    <p:extLst>
      <p:ext uri="{BB962C8B-B14F-4D97-AF65-F5344CB8AC3E}">
        <p14:creationId xmlns:p14="http://schemas.microsoft.com/office/powerpoint/2010/main" val="13940553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4E4D049-218C-4ED1-B4FD-AA0A3AA256F3}"/>
              </a:ext>
            </a:extLst>
          </p:cNvPr>
          <p:cNvSpPr/>
          <p:nvPr/>
        </p:nvSpPr>
        <p:spPr>
          <a:xfrm>
            <a:off x="883920" y="2747068"/>
            <a:ext cx="5882640" cy="168450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4" name="Slide Number Placeholder 3">
            <a:extLst>
              <a:ext uri="{FF2B5EF4-FFF2-40B4-BE49-F238E27FC236}">
                <a16:creationId xmlns:a16="http://schemas.microsoft.com/office/drawing/2014/main" id="{CE2EC0FB-57BC-4953-B7AA-C70301EAE885}"/>
              </a:ext>
            </a:extLst>
          </p:cNvPr>
          <p:cNvSpPr>
            <a:spLocks noGrp="1"/>
          </p:cNvSpPr>
          <p:nvPr>
            <p:ph type="sldNum" sz="quarter" idx="12"/>
          </p:nvPr>
        </p:nvSpPr>
        <p:spPr/>
        <p:txBody>
          <a:bodyPr/>
          <a:lstStyle/>
          <a:p>
            <a:fld id="{B9F60111-A065-4401-9C4A-F47A749BAEFB}" type="slidenum">
              <a:rPr lang="en-ID" smtClean="0"/>
              <a:t>16</a:t>
            </a:fld>
            <a:endParaRPr lang="en-ID"/>
          </a:p>
        </p:txBody>
      </p:sp>
      <p:sp>
        <p:nvSpPr>
          <p:cNvPr id="9" name="Title 1">
            <a:extLst>
              <a:ext uri="{FF2B5EF4-FFF2-40B4-BE49-F238E27FC236}">
                <a16:creationId xmlns:a16="http://schemas.microsoft.com/office/drawing/2014/main" id="{EF5ED9E9-E304-4C5D-AFF3-BABF8847E002}"/>
              </a:ext>
            </a:extLst>
          </p:cNvPr>
          <p:cNvSpPr>
            <a:spLocks noGrp="1"/>
          </p:cNvSpPr>
          <p:nvPr>
            <p:ph type="title"/>
          </p:nvPr>
        </p:nvSpPr>
        <p:spPr>
          <a:xfrm>
            <a:off x="838200" y="365125"/>
            <a:ext cx="10515600" cy="1325563"/>
          </a:xfrm>
        </p:spPr>
        <p:txBody>
          <a:bodyPr>
            <a:normAutofit/>
          </a:bodyPr>
          <a:lstStyle/>
          <a:p>
            <a:r>
              <a:rPr lang="en-ID"/>
              <a:t>Quiz time: Can you create a code throwing </a:t>
            </a:r>
            <a:r>
              <a:rPr lang="en-ID" sz="3200">
                <a:solidFill>
                  <a:srgbClr val="FF0000"/>
                </a:solidFill>
                <a:latin typeface="Consolas" panose="020B0609020204030204" pitchFamily="49" charset="0"/>
              </a:rPr>
              <a:t>java.lang.StackOverflowError</a:t>
            </a:r>
            <a:r>
              <a:rPr lang="en-ID"/>
              <a:t>?</a:t>
            </a:r>
          </a:p>
        </p:txBody>
      </p:sp>
      <p:sp>
        <p:nvSpPr>
          <p:cNvPr id="7" name="Rectangle 6">
            <a:extLst>
              <a:ext uri="{FF2B5EF4-FFF2-40B4-BE49-F238E27FC236}">
                <a16:creationId xmlns:a16="http://schemas.microsoft.com/office/drawing/2014/main" id="{3A4B0D91-0D3D-40D9-ABC2-D62E7DBB5BF7}"/>
              </a:ext>
            </a:extLst>
          </p:cNvPr>
          <p:cNvSpPr/>
          <p:nvPr/>
        </p:nvSpPr>
        <p:spPr>
          <a:xfrm>
            <a:off x="152400" y="2816196"/>
            <a:ext cx="6949440" cy="1569660"/>
          </a:xfrm>
          <a:prstGeom prst="rect">
            <a:avLst/>
          </a:prstGeom>
        </p:spPr>
        <p:txBody>
          <a:bodyPr wrap="square">
            <a:spAutoFit/>
          </a:bodyPr>
          <a:lstStyle/>
          <a:p>
            <a:r>
              <a:rPr lang="en-ID" sz="3200">
                <a:latin typeface="Consolas" panose="020B0609020204030204" pitchFamily="49" charset="0"/>
              </a:rPr>
              <a:t>	public static void f() {</a:t>
            </a:r>
          </a:p>
          <a:p>
            <a:r>
              <a:rPr lang="en-ID" sz="3200">
                <a:latin typeface="Consolas" panose="020B0609020204030204" pitchFamily="49" charset="0"/>
              </a:rPr>
              <a:t>		f();</a:t>
            </a:r>
          </a:p>
          <a:p>
            <a:r>
              <a:rPr lang="en-ID" sz="3200">
                <a:latin typeface="Consolas" panose="020B0609020204030204" pitchFamily="49" charset="0"/>
              </a:rPr>
              <a:t>	}</a:t>
            </a:r>
          </a:p>
        </p:txBody>
      </p:sp>
      <p:sp>
        <p:nvSpPr>
          <p:cNvPr id="2" name="Rectangle 1">
            <a:extLst>
              <a:ext uri="{FF2B5EF4-FFF2-40B4-BE49-F238E27FC236}">
                <a16:creationId xmlns:a16="http://schemas.microsoft.com/office/drawing/2014/main" id="{49430ED9-4EF2-4EC5-BD63-8E09008B11C7}"/>
              </a:ext>
            </a:extLst>
          </p:cNvPr>
          <p:cNvSpPr/>
          <p:nvPr/>
        </p:nvSpPr>
        <p:spPr>
          <a:xfrm>
            <a:off x="838200" y="2116574"/>
            <a:ext cx="7250318" cy="584775"/>
          </a:xfrm>
          <a:prstGeom prst="rect">
            <a:avLst/>
          </a:prstGeom>
        </p:spPr>
        <p:txBody>
          <a:bodyPr wrap="none">
            <a:spAutoFit/>
          </a:bodyPr>
          <a:lstStyle/>
          <a:p>
            <a:r>
              <a:rPr lang="en-ID" sz="3200"/>
              <a:t>Calling </a:t>
            </a:r>
            <a:r>
              <a:rPr lang="en-ID" sz="3200">
                <a:latin typeface="Consolas" panose="020B0609020204030204" pitchFamily="49" charset="0"/>
              </a:rPr>
              <a:t>f()</a:t>
            </a:r>
            <a:r>
              <a:rPr lang="en-ID" sz="3200"/>
              <a:t> when </a:t>
            </a:r>
            <a:r>
              <a:rPr lang="en-ID" sz="3200">
                <a:latin typeface="Consolas" panose="020B0609020204030204" pitchFamily="49" charset="0"/>
              </a:rPr>
              <a:t>f()</a:t>
            </a:r>
            <a:r>
              <a:rPr lang="en-ID" sz="3200"/>
              <a:t> is defined as below:</a:t>
            </a:r>
          </a:p>
        </p:txBody>
      </p:sp>
    </p:spTree>
    <p:extLst>
      <p:ext uri="{BB962C8B-B14F-4D97-AF65-F5344CB8AC3E}">
        <p14:creationId xmlns:p14="http://schemas.microsoft.com/office/powerpoint/2010/main" val="11286536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CEB1B4-88A0-4672-8F89-261E1AD85C49}"/>
              </a:ext>
            </a:extLst>
          </p:cNvPr>
          <p:cNvSpPr>
            <a:spLocks noGrp="1"/>
          </p:cNvSpPr>
          <p:nvPr>
            <p:ph type="title"/>
          </p:nvPr>
        </p:nvSpPr>
        <p:spPr/>
        <p:txBody>
          <a:bodyPr/>
          <a:lstStyle/>
          <a:p>
            <a:r>
              <a:rPr lang="en-ID"/>
              <a:t>About exceptions</a:t>
            </a:r>
          </a:p>
        </p:txBody>
      </p:sp>
      <p:sp>
        <p:nvSpPr>
          <p:cNvPr id="3" name="Content Placeholder 2">
            <a:extLst>
              <a:ext uri="{FF2B5EF4-FFF2-40B4-BE49-F238E27FC236}">
                <a16:creationId xmlns:a16="http://schemas.microsoft.com/office/drawing/2014/main" id="{BFC43B4A-9888-4CEE-A96F-5041C4B2414F}"/>
              </a:ext>
            </a:extLst>
          </p:cNvPr>
          <p:cNvSpPr>
            <a:spLocks noGrp="1"/>
          </p:cNvSpPr>
          <p:nvPr>
            <p:ph idx="1"/>
          </p:nvPr>
        </p:nvSpPr>
        <p:spPr>
          <a:xfrm>
            <a:off x="838200" y="1825625"/>
            <a:ext cx="11012424" cy="4351338"/>
          </a:xfrm>
        </p:spPr>
        <p:txBody>
          <a:bodyPr>
            <a:normAutofit/>
          </a:bodyPr>
          <a:lstStyle/>
          <a:p>
            <a:r>
              <a:rPr lang="en-ID"/>
              <a:t>The ideal time to catch an error is at compile time.</a:t>
            </a:r>
          </a:p>
          <a:p>
            <a:r>
              <a:rPr lang="en-ID"/>
              <a:t>However, not all errors can be detected at compile time.</a:t>
            </a:r>
          </a:p>
          <a:p>
            <a:r>
              <a:rPr lang="en-ID"/>
              <a:t>Improved error recovery is one of the most powerful ways to increase the robustness of your code. </a:t>
            </a:r>
          </a:p>
          <a:p>
            <a:r>
              <a:rPr lang="en-ID" i="1"/>
              <a:t>To create a robust system, each component must be robust</a:t>
            </a:r>
            <a:r>
              <a:rPr lang="en-ID"/>
              <a:t>.</a:t>
            </a:r>
          </a:p>
          <a:p>
            <a:r>
              <a:rPr lang="en-ID"/>
              <a:t>By providing an error-reporting model using exceptions, Java allows components to reliably communicate problems to client code.</a:t>
            </a:r>
          </a:p>
        </p:txBody>
      </p:sp>
      <p:sp>
        <p:nvSpPr>
          <p:cNvPr id="4" name="Slide Number Placeholder 3">
            <a:extLst>
              <a:ext uri="{FF2B5EF4-FFF2-40B4-BE49-F238E27FC236}">
                <a16:creationId xmlns:a16="http://schemas.microsoft.com/office/drawing/2014/main" id="{09CC41C1-6C00-44CF-A5DF-B218D6D198DF}"/>
              </a:ext>
            </a:extLst>
          </p:cNvPr>
          <p:cNvSpPr>
            <a:spLocks noGrp="1"/>
          </p:cNvSpPr>
          <p:nvPr>
            <p:ph type="sldNum" sz="quarter" idx="12"/>
          </p:nvPr>
        </p:nvSpPr>
        <p:spPr/>
        <p:txBody>
          <a:bodyPr/>
          <a:lstStyle/>
          <a:p>
            <a:fld id="{B9F60111-A065-4401-9C4A-F47A749BAEFB}" type="slidenum">
              <a:rPr lang="en-ID" smtClean="0"/>
              <a:t>17</a:t>
            </a:fld>
            <a:endParaRPr lang="en-ID"/>
          </a:p>
        </p:txBody>
      </p:sp>
    </p:spTree>
    <p:extLst>
      <p:ext uri="{BB962C8B-B14F-4D97-AF65-F5344CB8AC3E}">
        <p14:creationId xmlns:p14="http://schemas.microsoft.com/office/powerpoint/2010/main" val="40788052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CEB1B4-88A0-4672-8F89-261E1AD85C49}"/>
              </a:ext>
            </a:extLst>
          </p:cNvPr>
          <p:cNvSpPr>
            <a:spLocks noGrp="1"/>
          </p:cNvSpPr>
          <p:nvPr>
            <p:ph type="title"/>
          </p:nvPr>
        </p:nvSpPr>
        <p:spPr/>
        <p:txBody>
          <a:bodyPr/>
          <a:lstStyle/>
          <a:p>
            <a:r>
              <a:rPr lang="en-ID"/>
              <a:t>Flow of code execution</a:t>
            </a:r>
          </a:p>
        </p:txBody>
      </p:sp>
      <p:sp>
        <p:nvSpPr>
          <p:cNvPr id="3" name="Content Placeholder 2">
            <a:extLst>
              <a:ext uri="{FF2B5EF4-FFF2-40B4-BE49-F238E27FC236}">
                <a16:creationId xmlns:a16="http://schemas.microsoft.com/office/drawing/2014/main" id="{BFC43B4A-9888-4CEE-A96F-5041C4B2414F}"/>
              </a:ext>
            </a:extLst>
          </p:cNvPr>
          <p:cNvSpPr>
            <a:spLocks noGrp="1"/>
          </p:cNvSpPr>
          <p:nvPr>
            <p:ph idx="1"/>
          </p:nvPr>
        </p:nvSpPr>
        <p:spPr>
          <a:xfrm>
            <a:off x="838200" y="1825625"/>
            <a:ext cx="11012424" cy="4351338"/>
          </a:xfrm>
        </p:spPr>
        <p:txBody>
          <a:bodyPr>
            <a:normAutofit/>
          </a:bodyPr>
          <a:lstStyle/>
          <a:p>
            <a:r>
              <a:rPr lang="en-ID"/>
              <a:t>Normal main sequential code execution, the program doing what </a:t>
            </a:r>
            <a:br>
              <a:rPr lang="en-ID"/>
            </a:br>
            <a:r>
              <a:rPr lang="en-ID"/>
              <a:t>it meant to accomplish.</a:t>
            </a:r>
          </a:p>
          <a:p>
            <a:r>
              <a:rPr lang="en-ID"/>
              <a:t>Exception handling code execution, the main program flow was interrupted by an error or some other condition that prevent </a:t>
            </a:r>
            <a:br>
              <a:rPr lang="en-ID"/>
            </a:br>
            <a:r>
              <a:rPr lang="en-ID"/>
              <a:t>the continuation of the normal main sequential code execution.</a:t>
            </a:r>
          </a:p>
        </p:txBody>
      </p:sp>
      <p:sp>
        <p:nvSpPr>
          <p:cNvPr id="4" name="Slide Number Placeholder 3">
            <a:extLst>
              <a:ext uri="{FF2B5EF4-FFF2-40B4-BE49-F238E27FC236}">
                <a16:creationId xmlns:a16="http://schemas.microsoft.com/office/drawing/2014/main" id="{09CC41C1-6C00-44CF-A5DF-B218D6D198DF}"/>
              </a:ext>
            </a:extLst>
          </p:cNvPr>
          <p:cNvSpPr>
            <a:spLocks noGrp="1"/>
          </p:cNvSpPr>
          <p:nvPr>
            <p:ph type="sldNum" sz="quarter" idx="12"/>
          </p:nvPr>
        </p:nvSpPr>
        <p:spPr/>
        <p:txBody>
          <a:bodyPr/>
          <a:lstStyle/>
          <a:p>
            <a:fld id="{B9F60111-A065-4401-9C4A-F47A749BAEFB}" type="slidenum">
              <a:rPr lang="en-ID" smtClean="0"/>
              <a:t>18</a:t>
            </a:fld>
            <a:endParaRPr lang="en-ID"/>
          </a:p>
        </p:txBody>
      </p:sp>
    </p:spTree>
    <p:extLst>
      <p:ext uri="{BB962C8B-B14F-4D97-AF65-F5344CB8AC3E}">
        <p14:creationId xmlns:p14="http://schemas.microsoft.com/office/powerpoint/2010/main" val="7387266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8D95ED-93C8-4C85-B32E-80050160ADE8}"/>
              </a:ext>
            </a:extLst>
          </p:cNvPr>
          <p:cNvSpPr>
            <a:spLocks noGrp="1"/>
          </p:cNvSpPr>
          <p:nvPr>
            <p:ph type="title"/>
          </p:nvPr>
        </p:nvSpPr>
        <p:spPr/>
        <p:txBody>
          <a:bodyPr/>
          <a:lstStyle/>
          <a:p>
            <a:r>
              <a:rPr lang="en-ID"/>
              <a:t>Division code: Can you break this code?</a:t>
            </a:r>
          </a:p>
        </p:txBody>
      </p:sp>
      <p:sp>
        <p:nvSpPr>
          <p:cNvPr id="4" name="Slide Number Placeholder 3">
            <a:extLst>
              <a:ext uri="{FF2B5EF4-FFF2-40B4-BE49-F238E27FC236}">
                <a16:creationId xmlns:a16="http://schemas.microsoft.com/office/drawing/2014/main" id="{9F6CC369-86B1-4398-B0C2-E8635E1DFA47}"/>
              </a:ext>
            </a:extLst>
          </p:cNvPr>
          <p:cNvSpPr>
            <a:spLocks noGrp="1"/>
          </p:cNvSpPr>
          <p:nvPr>
            <p:ph type="sldNum" sz="quarter" idx="12"/>
          </p:nvPr>
        </p:nvSpPr>
        <p:spPr/>
        <p:txBody>
          <a:bodyPr/>
          <a:lstStyle/>
          <a:p>
            <a:fld id="{B9F60111-A065-4401-9C4A-F47A749BAEFB}" type="slidenum">
              <a:rPr lang="en-ID" smtClean="0"/>
              <a:t>19</a:t>
            </a:fld>
            <a:endParaRPr lang="en-ID"/>
          </a:p>
        </p:txBody>
      </p:sp>
      <p:sp>
        <p:nvSpPr>
          <p:cNvPr id="6" name="Rectangle 5">
            <a:extLst>
              <a:ext uri="{FF2B5EF4-FFF2-40B4-BE49-F238E27FC236}">
                <a16:creationId xmlns:a16="http://schemas.microsoft.com/office/drawing/2014/main" id="{FBBDE5FF-E10C-4D8A-BE70-5C939D904BF7}"/>
              </a:ext>
            </a:extLst>
          </p:cNvPr>
          <p:cNvSpPr/>
          <p:nvPr/>
        </p:nvSpPr>
        <p:spPr>
          <a:xfrm>
            <a:off x="851991" y="1468438"/>
            <a:ext cx="10193379" cy="5262979"/>
          </a:xfrm>
          <a:prstGeom prst="rect">
            <a:avLst/>
          </a:prstGeom>
          <a:solidFill>
            <a:schemeClr val="accent4">
              <a:lumMod val="20000"/>
              <a:lumOff val="80000"/>
            </a:schemeClr>
          </a:solidFill>
        </p:spPr>
        <p:txBody>
          <a:bodyPr wrap="square">
            <a:spAutoFit/>
          </a:bodyPr>
          <a:lstStyle/>
          <a:p>
            <a:r>
              <a:rPr lang="en-ID" sz="2400">
                <a:latin typeface="Consolas" panose="020B0609020204030204" pitchFamily="49" charset="0"/>
              </a:rPr>
              <a:t>public class SimpleDivisionOperation {</a:t>
            </a:r>
          </a:p>
          <a:p>
            <a:r>
              <a:rPr lang="en-ID" sz="2400">
                <a:latin typeface="Consolas" panose="020B0609020204030204" pitchFamily="49" charset="0"/>
              </a:rPr>
              <a:t>  public static void main(String[] args) {</a:t>
            </a:r>
          </a:p>
          <a:p>
            <a:r>
              <a:rPr lang="en-ID" sz="2400">
                <a:latin typeface="Consolas" panose="020B0609020204030204" pitchFamily="49" charset="0"/>
              </a:rPr>
              <a:t>    System.out.println(divide(4, 2));</a:t>
            </a:r>
          </a:p>
          <a:p>
            <a:r>
              <a:rPr lang="en-ID" sz="2400">
                <a:latin typeface="Consolas" panose="020B0609020204030204" pitchFamily="49" charset="0"/>
              </a:rPr>
              <a:t>    if (args.length &gt; 1) {</a:t>
            </a:r>
          </a:p>
          <a:p>
            <a:r>
              <a:rPr lang="en-ID" sz="2400">
                <a:latin typeface="Consolas" panose="020B0609020204030204" pitchFamily="49" charset="0"/>
              </a:rPr>
              <a:t>      int arg0 = Integer.parseInt(args[0]);</a:t>
            </a:r>
          </a:p>
          <a:p>
            <a:r>
              <a:rPr lang="en-ID" sz="2400">
                <a:latin typeface="Consolas" panose="020B0609020204030204" pitchFamily="49" charset="0"/>
              </a:rPr>
              <a:t>      int arg1 = Integer.parseInt(args[1]);</a:t>
            </a:r>
          </a:p>
          <a:p>
            <a:r>
              <a:rPr lang="en-ID" sz="2400">
                <a:latin typeface="Consolas" panose="020B0609020204030204" pitchFamily="49" charset="0"/>
              </a:rPr>
              <a:t>      System.out.println(divide(arg0, arg1));</a:t>
            </a:r>
          </a:p>
          <a:p>
            <a:r>
              <a:rPr lang="en-ID" sz="2400">
                <a:latin typeface="Consolas" panose="020B0609020204030204" pitchFamily="49" charset="0"/>
              </a:rPr>
              <a:t>    }</a:t>
            </a:r>
          </a:p>
          <a:p>
            <a:r>
              <a:rPr lang="en-ID" sz="2400">
                <a:latin typeface="Consolas" panose="020B0609020204030204" pitchFamily="49" charset="0"/>
              </a:rPr>
              <a:t>  }</a:t>
            </a:r>
          </a:p>
          <a:p>
            <a:endParaRPr lang="en-ID" sz="2400">
              <a:latin typeface="Consolas" panose="020B0609020204030204" pitchFamily="49" charset="0"/>
            </a:endParaRPr>
          </a:p>
          <a:p>
            <a:r>
              <a:rPr lang="en-ID" sz="2400">
                <a:latin typeface="Consolas" panose="020B0609020204030204" pitchFamily="49" charset="0"/>
              </a:rPr>
              <a:t>  public static int divide(int a, int b) {</a:t>
            </a:r>
          </a:p>
          <a:p>
            <a:r>
              <a:rPr lang="en-ID" sz="2400">
                <a:latin typeface="Consolas" panose="020B0609020204030204" pitchFamily="49" charset="0"/>
              </a:rPr>
              <a:t>    return a / b;</a:t>
            </a:r>
          </a:p>
          <a:p>
            <a:r>
              <a:rPr lang="en-ID" sz="2400">
                <a:latin typeface="Consolas" panose="020B0609020204030204" pitchFamily="49" charset="0"/>
              </a:rPr>
              <a:t>  }</a:t>
            </a:r>
          </a:p>
          <a:p>
            <a:r>
              <a:rPr lang="en-ID" sz="2400">
                <a:latin typeface="Consolas" panose="020B0609020204030204" pitchFamily="49" charset="0"/>
              </a:rPr>
              <a:t>}</a:t>
            </a:r>
          </a:p>
        </p:txBody>
      </p:sp>
    </p:spTree>
    <p:extLst>
      <p:ext uri="{BB962C8B-B14F-4D97-AF65-F5344CB8AC3E}">
        <p14:creationId xmlns:p14="http://schemas.microsoft.com/office/powerpoint/2010/main" val="35637880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broken blue ceramic plate">
            <a:extLst>
              <a:ext uri="{FF2B5EF4-FFF2-40B4-BE49-F238E27FC236}">
                <a16:creationId xmlns:a16="http://schemas.microsoft.com/office/drawing/2014/main" id="{7EFDDFEC-78EF-4149-9E18-767E3A43955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37030"/>
            <a:ext cx="12192000" cy="8132062"/>
          </a:xfrm>
          <a:prstGeom prst="rect">
            <a:avLst/>
          </a:prstGeom>
          <a:noFill/>
          <a:extLst>
            <a:ext uri="{909E8E84-426E-40DD-AFC4-6F175D3DCCD1}">
              <a14:hiddenFill xmlns:a14="http://schemas.microsoft.com/office/drawing/2010/main">
                <a:solidFill>
                  <a:srgbClr val="FFFFFF"/>
                </a:solidFill>
              </a14:hiddenFill>
            </a:ext>
          </a:extLst>
        </p:spPr>
      </p:pic>
      <p:sp>
        <p:nvSpPr>
          <p:cNvPr id="11" name="Content Placeholder 2">
            <a:extLst>
              <a:ext uri="{FF2B5EF4-FFF2-40B4-BE49-F238E27FC236}">
                <a16:creationId xmlns:a16="http://schemas.microsoft.com/office/drawing/2014/main" id="{CEF02DED-939F-4961-9995-8208ED9F4022}"/>
              </a:ext>
            </a:extLst>
          </p:cNvPr>
          <p:cNvSpPr>
            <a:spLocks noGrp="1"/>
          </p:cNvSpPr>
          <p:nvPr>
            <p:ph idx="1"/>
          </p:nvPr>
        </p:nvSpPr>
        <p:spPr>
          <a:xfrm>
            <a:off x="370840" y="285591"/>
            <a:ext cx="10515600" cy="4351338"/>
          </a:xfrm>
        </p:spPr>
        <p:txBody>
          <a:bodyPr>
            <a:normAutofit/>
          </a:bodyPr>
          <a:lstStyle/>
          <a:p>
            <a:pPr marL="0" indent="0">
              <a:buNone/>
            </a:pPr>
            <a:r>
              <a:rPr lang="en-ID" sz="3200" b="1">
                <a:solidFill>
                  <a:schemeClr val="bg1"/>
                </a:solidFill>
                <a:latin typeface="Abadi" panose="020B0604020104020204" pitchFamily="34" charset="0"/>
              </a:rPr>
              <a:t>[ Handle mistakes, in an elegant way ]</a:t>
            </a:r>
          </a:p>
        </p:txBody>
      </p:sp>
      <p:sp>
        <p:nvSpPr>
          <p:cNvPr id="4" name="Slide Number Placeholder 3">
            <a:extLst>
              <a:ext uri="{FF2B5EF4-FFF2-40B4-BE49-F238E27FC236}">
                <a16:creationId xmlns:a16="http://schemas.microsoft.com/office/drawing/2014/main" id="{CE2EC0FB-57BC-4953-B7AA-C70301EAE885}"/>
              </a:ext>
            </a:extLst>
          </p:cNvPr>
          <p:cNvSpPr>
            <a:spLocks noGrp="1"/>
          </p:cNvSpPr>
          <p:nvPr>
            <p:ph type="sldNum" sz="quarter" idx="12"/>
          </p:nvPr>
        </p:nvSpPr>
        <p:spPr/>
        <p:txBody>
          <a:bodyPr/>
          <a:lstStyle/>
          <a:p>
            <a:fld id="{B9F60111-A065-4401-9C4A-F47A749BAEFB}" type="slidenum">
              <a:rPr lang="en-ID" smtClean="0"/>
              <a:t>2</a:t>
            </a:fld>
            <a:endParaRPr lang="en-ID"/>
          </a:p>
        </p:txBody>
      </p:sp>
    </p:spTree>
    <p:extLst>
      <p:ext uri="{BB962C8B-B14F-4D97-AF65-F5344CB8AC3E}">
        <p14:creationId xmlns:p14="http://schemas.microsoft.com/office/powerpoint/2010/main" val="36565131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AE40F-0D00-4355-AE5A-EC5FFD98773E}"/>
              </a:ext>
            </a:extLst>
          </p:cNvPr>
          <p:cNvSpPr>
            <a:spLocks noGrp="1"/>
          </p:cNvSpPr>
          <p:nvPr>
            <p:ph type="title"/>
          </p:nvPr>
        </p:nvSpPr>
        <p:spPr/>
        <p:txBody>
          <a:bodyPr/>
          <a:lstStyle/>
          <a:p>
            <a:r>
              <a:rPr lang="en-ID"/>
              <a:t>Division by zero</a:t>
            </a:r>
          </a:p>
        </p:txBody>
      </p:sp>
      <p:sp>
        <p:nvSpPr>
          <p:cNvPr id="3" name="Content Placeholder 2">
            <a:extLst>
              <a:ext uri="{FF2B5EF4-FFF2-40B4-BE49-F238E27FC236}">
                <a16:creationId xmlns:a16="http://schemas.microsoft.com/office/drawing/2014/main" id="{A5290BE5-F17F-40FB-B3D3-57F4D065AC45}"/>
              </a:ext>
            </a:extLst>
          </p:cNvPr>
          <p:cNvSpPr>
            <a:spLocks noGrp="1"/>
          </p:cNvSpPr>
          <p:nvPr>
            <p:ph idx="1"/>
          </p:nvPr>
        </p:nvSpPr>
        <p:spPr>
          <a:xfrm>
            <a:off x="838200" y="1825625"/>
            <a:ext cx="10805160" cy="4351338"/>
          </a:xfrm>
        </p:spPr>
        <p:txBody>
          <a:bodyPr/>
          <a:lstStyle/>
          <a:p>
            <a:r>
              <a:rPr lang="en-ID"/>
              <a:t>The program defines a method divide that does a simple division. </a:t>
            </a:r>
          </a:p>
          <a:p>
            <a:r>
              <a:rPr lang="en-ID"/>
              <a:t>It can safely be assumed that when the divide(4, 2) statement is called, it would return the number 2.</a:t>
            </a:r>
          </a:p>
          <a:p>
            <a:r>
              <a:rPr lang="en-ID"/>
              <a:t>However, consider the next statement, where the program relies upon the provided command line arguments to generate a division operation. </a:t>
            </a:r>
            <a:br>
              <a:rPr lang="en-ID"/>
            </a:br>
            <a:br>
              <a:rPr lang="en-ID"/>
            </a:br>
            <a:r>
              <a:rPr lang="en-ID"/>
              <a:t>What if the user provides the number zero (0) as the second argument? </a:t>
            </a:r>
          </a:p>
        </p:txBody>
      </p:sp>
      <p:sp>
        <p:nvSpPr>
          <p:cNvPr id="4" name="Slide Number Placeholder 3">
            <a:extLst>
              <a:ext uri="{FF2B5EF4-FFF2-40B4-BE49-F238E27FC236}">
                <a16:creationId xmlns:a16="http://schemas.microsoft.com/office/drawing/2014/main" id="{2C05DA3D-E8C5-40CE-833C-3EB79E8DBD68}"/>
              </a:ext>
            </a:extLst>
          </p:cNvPr>
          <p:cNvSpPr>
            <a:spLocks noGrp="1"/>
          </p:cNvSpPr>
          <p:nvPr>
            <p:ph type="sldNum" sz="quarter" idx="12"/>
          </p:nvPr>
        </p:nvSpPr>
        <p:spPr/>
        <p:txBody>
          <a:bodyPr/>
          <a:lstStyle/>
          <a:p>
            <a:fld id="{B9F60111-A065-4401-9C4A-F47A749BAEFB}" type="slidenum">
              <a:rPr lang="en-ID" smtClean="0"/>
              <a:t>20</a:t>
            </a:fld>
            <a:endParaRPr lang="en-ID"/>
          </a:p>
        </p:txBody>
      </p:sp>
    </p:spTree>
    <p:extLst>
      <p:ext uri="{BB962C8B-B14F-4D97-AF65-F5344CB8AC3E}">
        <p14:creationId xmlns:p14="http://schemas.microsoft.com/office/powerpoint/2010/main" val="15120519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AE40F-0D00-4355-AE5A-EC5FFD98773E}"/>
              </a:ext>
            </a:extLst>
          </p:cNvPr>
          <p:cNvSpPr>
            <a:spLocks noGrp="1"/>
          </p:cNvSpPr>
          <p:nvPr>
            <p:ph type="title"/>
          </p:nvPr>
        </p:nvSpPr>
        <p:spPr/>
        <p:txBody>
          <a:bodyPr/>
          <a:lstStyle/>
          <a:p>
            <a:r>
              <a:rPr lang="en-ID"/>
              <a:t>Division by zero</a:t>
            </a:r>
          </a:p>
        </p:txBody>
      </p:sp>
      <p:sp>
        <p:nvSpPr>
          <p:cNvPr id="4" name="Slide Number Placeholder 3">
            <a:extLst>
              <a:ext uri="{FF2B5EF4-FFF2-40B4-BE49-F238E27FC236}">
                <a16:creationId xmlns:a16="http://schemas.microsoft.com/office/drawing/2014/main" id="{2C05DA3D-E8C5-40CE-833C-3EB79E8DBD68}"/>
              </a:ext>
            </a:extLst>
          </p:cNvPr>
          <p:cNvSpPr>
            <a:spLocks noGrp="1"/>
          </p:cNvSpPr>
          <p:nvPr>
            <p:ph type="sldNum" sz="quarter" idx="12"/>
          </p:nvPr>
        </p:nvSpPr>
        <p:spPr/>
        <p:txBody>
          <a:bodyPr/>
          <a:lstStyle/>
          <a:p>
            <a:fld id="{B9F60111-A065-4401-9C4A-F47A749BAEFB}" type="slidenum">
              <a:rPr lang="en-ID" smtClean="0"/>
              <a:t>21</a:t>
            </a:fld>
            <a:endParaRPr lang="en-ID"/>
          </a:p>
        </p:txBody>
      </p:sp>
      <p:pic>
        <p:nvPicPr>
          <p:cNvPr id="7" name="Picture 6">
            <a:extLst>
              <a:ext uri="{FF2B5EF4-FFF2-40B4-BE49-F238E27FC236}">
                <a16:creationId xmlns:a16="http://schemas.microsoft.com/office/drawing/2014/main" id="{2782BC06-F903-4380-AD14-E13CB7EA5085}"/>
              </a:ext>
            </a:extLst>
          </p:cNvPr>
          <p:cNvPicPr>
            <a:picLocks noChangeAspect="1"/>
          </p:cNvPicPr>
          <p:nvPr/>
        </p:nvPicPr>
        <p:blipFill>
          <a:blip r:embed="rId3"/>
          <a:stretch>
            <a:fillRect/>
          </a:stretch>
        </p:blipFill>
        <p:spPr>
          <a:xfrm>
            <a:off x="204422" y="1839119"/>
            <a:ext cx="11783156" cy="2184400"/>
          </a:xfrm>
          <a:prstGeom prst="rect">
            <a:avLst/>
          </a:prstGeom>
        </p:spPr>
      </p:pic>
    </p:spTree>
    <p:extLst>
      <p:ext uri="{BB962C8B-B14F-4D97-AF65-F5344CB8AC3E}">
        <p14:creationId xmlns:p14="http://schemas.microsoft.com/office/powerpoint/2010/main" val="23497401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AE40F-0D00-4355-AE5A-EC5FFD98773E}"/>
              </a:ext>
            </a:extLst>
          </p:cNvPr>
          <p:cNvSpPr>
            <a:spLocks noGrp="1"/>
          </p:cNvSpPr>
          <p:nvPr>
            <p:ph type="title"/>
          </p:nvPr>
        </p:nvSpPr>
        <p:spPr/>
        <p:txBody>
          <a:bodyPr/>
          <a:lstStyle/>
          <a:p>
            <a:r>
              <a:rPr lang="en-ID"/>
              <a:t>Division by zero</a:t>
            </a:r>
          </a:p>
        </p:txBody>
      </p:sp>
      <p:sp>
        <p:nvSpPr>
          <p:cNvPr id="4" name="Slide Number Placeholder 3">
            <a:extLst>
              <a:ext uri="{FF2B5EF4-FFF2-40B4-BE49-F238E27FC236}">
                <a16:creationId xmlns:a16="http://schemas.microsoft.com/office/drawing/2014/main" id="{2C05DA3D-E8C5-40CE-833C-3EB79E8DBD68}"/>
              </a:ext>
            </a:extLst>
          </p:cNvPr>
          <p:cNvSpPr>
            <a:spLocks noGrp="1"/>
          </p:cNvSpPr>
          <p:nvPr>
            <p:ph type="sldNum" sz="quarter" idx="12"/>
          </p:nvPr>
        </p:nvSpPr>
        <p:spPr/>
        <p:txBody>
          <a:bodyPr/>
          <a:lstStyle/>
          <a:p>
            <a:fld id="{B9F60111-A065-4401-9C4A-F47A749BAEFB}" type="slidenum">
              <a:rPr lang="en-ID" smtClean="0"/>
              <a:t>22</a:t>
            </a:fld>
            <a:endParaRPr lang="en-ID"/>
          </a:p>
        </p:txBody>
      </p:sp>
      <p:sp>
        <p:nvSpPr>
          <p:cNvPr id="3" name="Rectangle 2">
            <a:extLst>
              <a:ext uri="{FF2B5EF4-FFF2-40B4-BE49-F238E27FC236}">
                <a16:creationId xmlns:a16="http://schemas.microsoft.com/office/drawing/2014/main" id="{E41044E1-C179-41C7-9A30-9A83769C7C0A}"/>
              </a:ext>
            </a:extLst>
          </p:cNvPr>
          <p:cNvSpPr/>
          <p:nvPr/>
        </p:nvSpPr>
        <p:spPr>
          <a:xfrm>
            <a:off x="284481" y="4171950"/>
            <a:ext cx="11703097" cy="2246769"/>
          </a:xfrm>
          <a:prstGeom prst="rect">
            <a:avLst/>
          </a:prstGeom>
        </p:spPr>
        <p:txBody>
          <a:bodyPr wrap="square">
            <a:spAutoFit/>
          </a:bodyPr>
          <a:lstStyle/>
          <a:p>
            <a:r>
              <a:rPr lang="en-ID" sz="2800"/>
              <a:t>The </a:t>
            </a:r>
            <a:r>
              <a:rPr lang="en-ID" sz="2800" b="1">
                <a:solidFill>
                  <a:schemeClr val="accent1"/>
                </a:solidFill>
              </a:rPr>
              <a:t>stack trace</a:t>
            </a:r>
            <a:r>
              <a:rPr lang="en-ID" sz="2800"/>
              <a:t> in the above example tells us more about the error, such as:</a:t>
            </a:r>
          </a:p>
          <a:p>
            <a:pPr marL="457200" indent="-457200">
              <a:buFont typeface="Arial" panose="020B0604020202020204" pitchFamily="34" charset="0"/>
              <a:buChar char="•"/>
            </a:pPr>
            <a:r>
              <a:rPr lang="en-ID" sz="2800"/>
              <a:t>the thread — </a:t>
            </a:r>
            <a:r>
              <a:rPr lang="en-ID" sz="2800" b="1"/>
              <a:t>"main"</a:t>
            </a:r>
            <a:r>
              <a:rPr lang="en-ID" sz="2800"/>
              <a:t> — where the exception occurred,</a:t>
            </a:r>
          </a:p>
          <a:p>
            <a:pPr marL="457200" indent="-457200">
              <a:buFont typeface="Arial" panose="020B0604020202020204" pitchFamily="34" charset="0"/>
              <a:buChar char="•"/>
            </a:pPr>
            <a:r>
              <a:rPr lang="en-ID" sz="2800"/>
              <a:t>the type of exception — </a:t>
            </a:r>
            <a:r>
              <a:rPr lang="en-ID" sz="2800" b="1"/>
              <a:t>java.lang.ArithmeticException</a:t>
            </a:r>
            <a:r>
              <a:rPr lang="en-ID" sz="2800"/>
              <a:t>,</a:t>
            </a:r>
          </a:p>
          <a:p>
            <a:pPr marL="457200" indent="-457200">
              <a:buFont typeface="Arial" panose="020B0604020202020204" pitchFamily="34" charset="0"/>
              <a:buChar char="•"/>
            </a:pPr>
            <a:r>
              <a:rPr lang="en-ID" sz="2800"/>
              <a:t>a readable display message — </a:t>
            </a:r>
            <a:r>
              <a:rPr lang="en-ID" sz="2800" b="1"/>
              <a:t>/ by zero</a:t>
            </a:r>
            <a:r>
              <a:rPr lang="en-ID" sz="2800"/>
              <a:t>, and</a:t>
            </a:r>
          </a:p>
          <a:p>
            <a:pPr marL="457200" indent="-457200">
              <a:buFont typeface="Arial" panose="020B0604020202020204" pitchFamily="34" charset="0"/>
              <a:buChar char="•"/>
            </a:pPr>
            <a:r>
              <a:rPr lang="en-ID" sz="2800"/>
              <a:t>the exact methods and the line numbers where the exception occurred.</a:t>
            </a:r>
          </a:p>
        </p:txBody>
      </p:sp>
      <p:pic>
        <p:nvPicPr>
          <p:cNvPr id="6" name="Picture 5">
            <a:extLst>
              <a:ext uri="{FF2B5EF4-FFF2-40B4-BE49-F238E27FC236}">
                <a16:creationId xmlns:a16="http://schemas.microsoft.com/office/drawing/2014/main" id="{9973F45F-D879-4B03-AB54-99482388C3B3}"/>
              </a:ext>
            </a:extLst>
          </p:cNvPr>
          <p:cNvPicPr>
            <a:picLocks noChangeAspect="1"/>
          </p:cNvPicPr>
          <p:nvPr/>
        </p:nvPicPr>
        <p:blipFill>
          <a:blip r:embed="rId3"/>
          <a:stretch>
            <a:fillRect/>
          </a:stretch>
        </p:blipFill>
        <p:spPr>
          <a:xfrm>
            <a:off x="204422" y="1839119"/>
            <a:ext cx="11783156" cy="2184400"/>
          </a:xfrm>
          <a:prstGeom prst="rect">
            <a:avLst/>
          </a:prstGeom>
        </p:spPr>
      </p:pic>
    </p:spTree>
    <p:extLst>
      <p:ext uri="{BB962C8B-B14F-4D97-AF65-F5344CB8AC3E}">
        <p14:creationId xmlns:p14="http://schemas.microsoft.com/office/powerpoint/2010/main" val="23565873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9CC41C1-6C00-44CF-A5DF-B218D6D198DF}"/>
              </a:ext>
            </a:extLst>
          </p:cNvPr>
          <p:cNvSpPr>
            <a:spLocks noGrp="1"/>
          </p:cNvSpPr>
          <p:nvPr>
            <p:ph type="sldNum" sz="quarter" idx="12"/>
          </p:nvPr>
        </p:nvSpPr>
        <p:spPr/>
        <p:txBody>
          <a:bodyPr/>
          <a:lstStyle/>
          <a:p>
            <a:fld id="{B9F60111-A065-4401-9C4A-F47A749BAEFB}" type="slidenum">
              <a:rPr lang="en-ID" smtClean="0"/>
              <a:t>23</a:t>
            </a:fld>
            <a:endParaRPr lang="en-ID"/>
          </a:p>
        </p:txBody>
      </p:sp>
      <p:sp>
        <p:nvSpPr>
          <p:cNvPr id="8" name="Title 7">
            <a:extLst>
              <a:ext uri="{FF2B5EF4-FFF2-40B4-BE49-F238E27FC236}">
                <a16:creationId xmlns:a16="http://schemas.microsoft.com/office/drawing/2014/main" id="{BF95CD63-A242-42D2-935D-6617B2CD2631}"/>
              </a:ext>
            </a:extLst>
          </p:cNvPr>
          <p:cNvSpPr>
            <a:spLocks noGrp="1"/>
          </p:cNvSpPr>
          <p:nvPr>
            <p:ph type="title"/>
          </p:nvPr>
        </p:nvSpPr>
        <p:spPr/>
        <p:txBody>
          <a:bodyPr/>
          <a:lstStyle/>
          <a:p>
            <a:r>
              <a:rPr lang="en-ID"/>
              <a:t>Throwing an exception object explicitly</a:t>
            </a:r>
          </a:p>
        </p:txBody>
      </p:sp>
      <p:sp>
        <p:nvSpPr>
          <p:cNvPr id="9" name="Rectangle 8">
            <a:extLst>
              <a:ext uri="{FF2B5EF4-FFF2-40B4-BE49-F238E27FC236}">
                <a16:creationId xmlns:a16="http://schemas.microsoft.com/office/drawing/2014/main" id="{98FF8706-436F-4EFB-8933-1605511CDD85}"/>
              </a:ext>
            </a:extLst>
          </p:cNvPr>
          <p:cNvSpPr/>
          <p:nvPr/>
        </p:nvSpPr>
        <p:spPr>
          <a:xfrm>
            <a:off x="851991" y="1468438"/>
            <a:ext cx="10193379" cy="4154984"/>
          </a:xfrm>
          <a:prstGeom prst="rect">
            <a:avLst/>
          </a:prstGeom>
          <a:solidFill>
            <a:schemeClr val="accent4">
              <a:lumMod val="20000"/>
              <a:lumOff val="80000"/>
            </a:schemeClr>
          </a:solidFill>
        </p:spPr>
        <p:txBody>
          <a:bodyPr wrap="square">
            <a:spAutoFit/>
          </a:bodyPr>
          <a:lstStyle/>
          <a:p>
            <a:r>
              <a:rPr lang="en-ID" sz="2400">
                <a:latin typeface="Consolas" panose="020B0609020204030204" pitchFamily="49" charset="0"/>
              </a:rPr>
              <a:t>public class SimpleDivisionOperation {</a:t>
            </a:r>
          </a:p>
          <a:p>
            <a:r>
              <a:rPr lang="en-ID" sz="2400">
                <a:latin typeface="Consolas" panose="020B0609020204030204" pitchFamily="49" charset="0"/>
              </a:rPr>
              <a:t> // ...</a:t>
            </a:r>
          </a:p>
          <a:p>
            <a:endParaRPr lang="en-ID" sz="2400">
              <a:latin typeface="Consolas" panose="020B0609020204030204" pitchFamily="49" charset="0"/>
            </a:endParaRPr>
          </a:p>
          <a:p>
            <a:r>
              <a:rPr lang="en-ID" sz="2400">
                <a:latin typeface="Consolas" panose="020B0609020204030204" pitchFamily="49" charset="0"/>
              </a:rPr>
              <a:t>  public static int divide(int a, int b) {</a:t>
            </a:r>
          </a:p>
          <a:p>
            <a:r>
              <a:rPr lang="en-ID" sz="2400">
                <a:latin typeface="Consolas" panose="020B0609020204030204" pitchFamily="49" charset="0"/>
              </a:rPr>
              <a:t>    if (b == 0) {</a:t>
            </a:r>
          </a:p>
          <a:p>
            <a:r>
              <a:rPr lang="en-ID" sz="2400">
                <a:latin typeface="Consolas" panose="020B0609020204030204" pitchFamily="49" charset="0"/>
              </a:rPr>
              <a:t>      throw new ArithmeticException("OMG!");       </a:t>
            </a:r>
          </a:p>
          <a:p>
            <a:r>
              <a:rPr lang="en-ID" sz="2400">
                <a:latin typeface="Consolas" panose="020B0609020204030204" pitchFamily="49" charset="0"/>
              </a:rPr>
              <a:t>    } else {</a:t>
            </a:r>
          </a:p>
          <a:p>
            <a:r>
              <a:rPr lang="en-ID" sz="2400">
                <a:latin typeface="Consolas" panose="020B0609020204030204" pitchFamily="49" charset="0"/>
              </a:rPr>
              <a:t>      return a / b;</a:t>
            </a:r>
          </a:p>
          <a:p>
            <a:r>
              <a:rPr lang="en-ID" sz="2400">
                <a:latin typeface="Consolas" panose="020B0609020204030204" pitchFamily="49" charset="0"/>
              </a:rPr>
              <a:t>    }</a:t>
            </a:r>
          </a:p>
          <a:p>
            <a:r>
              <a:rPr lang="en-ID" sz="2400">
                <a:latin typeface="Consolas" panose="020B0609020204030204" pitchFamily="49" charset="0"/>
              </a:rPr>
              <a:t>  }</a:t>
            </a:r>
          </a:p>
          <a:p>
            <a:r>
              <a:rPr lang="en-ID" sz="2400">
                <a:latin typeface="Consolas" panose="020B0609020204030204" pitchFamily="49" charset="0"/>
              </a:rPr>
              <a:t>}</a:t>
            </a:r>
          </a:p>
        </p:txBody>
      </p:sp>
    </p:spTree>
    <p:extLst>
      <p:ext uri="{BB962C8B-B14F-4D97-AF65-F5344CB8AC3E}">
        <p14:creationId xmlns:p14="http://schemas.microsoft.com/office/powerpoint/2010/main" val="15508220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9CC41C1-6C00-44CF-A5DF-B218D6D198DF}"/>
              </a:ext>
            </a:extLst>
          </p:cNvPr>
          <p:cNvSpPr>
            <a:spLocks noGrp="1"/>
          </p:cNvSpPr>
          <p:nvPr>
            <p:ph type="sldNum" sz="quarter" idx="12"/>
          </p:nvPr>
        </p:nvSpPr>
        <p:spPr/>
        <p:txBody>
          <a:bodyPr/>
          <a:lstStyle/>
          <a:p>
            <a:fld id="{B9F60111-A065-4401-9C4A-F47A749BAEFB}" type="slidenum">
              <a:rPr lang="en-ID" smtClean="0"/>
              <a:t>24</a:t>
            </a:fld>
            <a:endParaRPr lang="en-ID"/>
          </a:p>
        </p:txBody>
      </p:sp>
      <p:sp>
        <p:nvSpPr>
          <p:cNvPr id="8" name="Title 7">
            <a:extLst>
              <a:ext uri="{FF2B5EF4-FFF2-40B4-BE49-F238E27FC236}">
                <a16:creationId xmlns:a16="http://schemas.microsoft.com/office/drawing/2014/main" id="{BF95CD63-A242-42D2-935D-6617B2CD2631}"/>
              </a:ext>
            </a:extLst>
          </p:cNvPr>
          <p:cNvSpPr>
            <a:spLocks noGrp="1"/>
          </p:cNvSpPr>
          <p:nvPr>
            <p:ph type="title"/>
          </p:nvPr>
        </p:nvSpPr>
        <p:spPr/>
        <p:txBody>
          <a:bodyPr/>
          <a:lstStyle/>
          <a:p>
            <a:r>
              <a:rPr lang="en-ID"/>
              <a:t>Standard exceptions have two constructors</a:t>
            </a:r>
          </a:p>
        </p:txBody>
      </p:sp>
      <p:pic>
        <p:nvPicPr>
          <p:cNvPr id="2" name="Picture 1">
            <a:extLst>
              <a:ext uri="{FF2B5EF4-FFF2-40B4-BE49-F238E27FC236}">
                <a16:creationId xmlns:a16="http://schemas.microsoft.com/office/drawing/2014/main" id="{5D6F075C-B8E9-4013-8B64-BECA46DCF699}"/>
              </a:ext>
            </a:extLst>
          </p:cNvPr>
          <p:cNvPicPr>
            <a:picLocks noChangeAspect="1"/>
          </p:cNvPicPr>
          <p:nvPr/>
        </p:nvPicPr>
        <p:blipFill rotWithShape="1">
          <a:blip r:embed="rId3"/>
          <a:srcRect b="81046"/>
          <a:stretch/>
        </p:blipFill>
        <p:spPr>
          <a:xfrm>
            <a:off x="314021" y="1524000"/>
            <a:ext cx="11563958" cy="883920"/>
          </a:xfrm>
          <a:prstGeom prst="rect">
            <a:avLst/>
          </a:prstGeom>
        </p:spPr>
      </p:pic>
      <p:pic>
        <p:nvPicPr>
          <p:cNvPr id="5" name="Picture 4">
            <a:extLst>
              <a:ext uri="{FF2B5EF4-FFF2-40B4-BE49-F238E27FC236}">
                <a16:creationId xmlns:a16="http://schemas.microsoft.com/office/drawing/2014/main" id="{DF5CBAD4-6DCA-4C82-A6B4-8D27277E62FC}"/>
              </a:ext>
            </a:extLst>
          </p:cNvPr>
          <p:cNvPicPr>
            <a:picLocks noChangeAspect="1"/>
          </p:cNvPicPr>
          <p:nvPr/>
        </p:nvPicPr>
        <p:blipFill rotWithShape="1">
          <a:blip r:embed="rId3"/>
          <a:srcRect l="7564" t="31046" r="13231" b="46732"/>
          <a:stretch/>
        </p:blipFill>
        <p:spPr>
          <a:xfrm>
            <a:off x="1341120" y="2926080"/>
            <a:ext cx="9159240" cy="1036320"/>
          </a:xfrm>
          <a:prstGeom prst="rect">
            <a:avLst/>
          </a:prstGeom>
        </p:spPr>
      </p:pic>
      <p:pic>
        <p:nvPicPr>
          <p:cNvPr id="6" name="Picture 5">
            <a:extLst>
              <a:ext uri="{FF2B5EF4-FFF2-40B4-BE49-F238E27FC236}">
                <a16:creationId xmlns:a16="http://schemas.microsoft.com/office/drawing/2014/main" id="{C667F42E-5F0F-46A4-8D98-74D7EF3B6E86}"/>
              </a:ext>
            </a:extLst>
          </p:cNvPr>
          <p:cNvPicPr>
            <a:picLocks noChangeAspect="1"/>
          </p:cNvPicPr>
          <p:nvPr/>
        </p:nvPicPr>
        <p:blipFill rotWithShape="1">
          <a:blip r:embed="rId3"/>
          <a:srcRect l="7564" t="71575" r="5850" b="6202"/>
          <a:stretch/>
        </p:blipFill>
        <p:spPr>
          <a:xfrm>
            <a:off x="1341120" y="4816156"/>
            <a:ext cx="10012680" cy="1036320"/>
          </a:xfrm>
          <a:prstGeom prst="rect">
            <a:avLst/>
          </a:prstGeom>
        </p:spPr>
      </p:pic>
    </p:spTree>
    <p:extLst>
      <p:ext uri="{BB962C8B-B14F-4D97-AF65-F5344CB8AC3E}">
        <p14:creationId xmlns:p14="http://schemas.microsoft.com/office/powerpoint/2010/main" val="12791293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C98EA-5873-43E3-AD98-A7BC4BA1FF63}"/>
              </a:ext>
            </a:extLst>
          </p:cNvPr>
          <p:cNvSpPr>
            <a:spLocks noGrp="1"/>
          </p:cNvSpPr>
          <p:nvPr>
            <p:ph type="title"/>
          </p:nvPr>
        </p:nvSpPr>
        <p:spPr/>
        <p:txBody>
          <a:bodyPr/>
          <a:lstStyle/>
          <a:p>
            <a:r>
              <a:rPr lang="en-ID"/>
              <a:t>try/catch statement</a:t>
            </a:r>
          </a:p>
        </p:txBody>
      </p:sp>
      <p:sp>
        <p:nvSpPr>
          <p:cNvPr id="4" name="Slide Number Placeholder 3">
            <a:extLst>
              <a:ext uri="{FF2B5EF4-FFF2-40B4-BE49-F238E27FC236}">
                <a16:creationId xmlns:a16="http://schemas.microsoft.com/office/drawing/2014/main" id="{CE2EC0FB-57BC-4953-B7AA-C70301EAE885}"/>
              </a:ext>
            </a:extLst>
          </p:cNvPr>
          <p:cNvSpPr>
            <a:spLocks noGrp="1"/>
          </p:cNvSpPr>
          <p:nvPr>
            <p:ph type="sldNum" sz="quarter" idx="12"/>
          </p:nvPr>
        </p:nvSpPr>
        <p:spPr/>
        <p:txBody>
          <a:bodyPr/>
          <a:lstStyle/>
          <a:p>
            <a:fld id="{B9F60111-A065-4401-9C4A-F47A749BAEFB}" type="slidenum">
              <a:rPr lang="en-ID" smtClean="0"/>
              <a:t>25</a:t>
            </a:fld>
            <a:endParaRPr lang="en-ID"/>
          </a:p>
        </p:txBody>
      </p:sp>
      <p:sp>
        <p:nvSpPr>
          <p:cNvPr id="5" name="Rectangle 4">
            <a:extLst>
              <a:ext uri="{FF2B5EF4-FFF2-40B4-BE49-F238E27FC236}">
                <a16:creationId xmlns:a16="http://schemas.microsoft.com/office/drawing/2014/main" id="{D5C21357-7693-4397-8298-0DCA6D77687F}"/>
              </a:ext>
            </a:extLst>
          </p:cNvPr>
          <p:cNvSpPr/>
          <p:nvPr/>
        </p:nvSpPr>
        <p:spPr>
          <a:xfrm>
            <a:off x="838200" y="1832035"/>
            <a:ext cx="10276840" cy="3416320"/>
          </a:xfrm>
          <a:prstGeom prst="rect">
            <a:avLst/>
          </a:prstGeom>
        </p:spPr>
        <p:txBody>
          <a:bodyPr wrap="square">
            <a:spAutoFit/>
          </a:bodyPr>
          <a:lstStyle/>
          <a:p>
            <a:r>
              <a:rPr lang="en-ID" sz="3600"/>
              <a:t>By default, when an exception is thrown, </a:t>
            </a:r>
          </a:p>
          <a:p>
            <a:r>
              <a:rPr lang="en-ID" sz="3600"/>
              <a:t>the current method is interrupted, the calling method is interrupted too and so on till the main method.</a:t>
            </a:r>
          </a:p>
          <a:p>
            <a:endParaRPr lang="en-ID" sz="3600"/>
          </a:p>
          <a:p>
            <a:r>
              <a:rPr lang="en-ID" sz="3600"/>
              <a:t>A thrown exception can also be caught using </a:t>
            </a:r>
            <a:br>
              <a:rPr lang="en-ID" sz="3600"/>
            </a:br>
            <a:r>
              <a:rPr lang="en-ID" sz="3600"/>
              <a:t>a try/catch statement.</a:t>
            </a:r>
          </a:p>
        </p:txBody>
      </p:sp>
    </p:spTree>
    <p:extLst>
      <p:ext uri="{BB962C8B-B14F-4D97-AF65-F5344CB8AC3E}">
        <p14:creationId xmlns:p14="http://schemas.microsoft.com/office/powerpoint/2010/main" val="7594171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C98EA-5873-43E3-AD98-A7BC4BA1FF63}"/>
              </a:ext>
            </a:extLst>
          </p:cNvPr>
          <p:cNvSpPr>
            <a:spLocks noGrp="1"/>
          </p:cNvSpPr>
          <p:nvPr>
            <p:ph type="title"/>
          </p:nvPr>
        </p:nvSpPr>
        <p:spPr/>
        <p:txBody>
          <a:bodyPr/>
          <a:lstStyle/>
          <a:p>
            <a:r>
              <a:rPr lang="en-ID"/>
              <a:t>try/catch statement: code</a:t>
            </a:r>
          </a:p>
        </p:txBody>
      </p:sp>
      <p:sp>
        <p:nvSpPr>
          <p:cNvPr id="4" name="Slide Number Placeholder 3">
            <a:extLst>
              <a:ext uri="{FF2B5EF4-FFF2-40B4-BE49-F238E27FC236}">
                <a16:creationId xmlns:a16="http://schemas.microsoft.com/office/drawing/2014/main" id="{CE2EC0FB-57BC-4953-B7AA-C70301EAE885}"/>
              </a:ext>
            </a:extLst>
          </p:cNvPr>
          <p:cNvSpPr>
            <a:spLocks noGrp="1"/>
          </p:cNvSpPr>
          <p:nvPr>
            <p:ph type="sldNum" sz="quarter" idx="12"/>
          </p:nvPr>
        </p:nvSpPr>
        <p:spPr/>
        <p:txBody>
          <a:bodyPr/>
          <a:lstStyle/>
          <a:p>
            <a:fld id="{B9F60111-A065-4401-9C4A-F47A749BAEFB}" type="slidenum">
              <a:rPr lang="en-ID" smtClean="0"/>
              <a:t>26</a:t>
            </a:fld>
            <a:endParaRPr lang="en-ID"/>
          </a:p>
        </p:txBody>
      </p:sp>
      <p:pic>
        <p:nvPicPr>
          <p:cNvPr id="3" name="Picture 2">
            <a:extLst>
              <a:ext uri="{FF2B5EF4-FFF2-40B4-BE49-F238E27FC236}">
                <a16:creationId xmlns:a16="http://schemas.microsoft.com/office/drawing/2014/main" id="{1679D187-2F08-4D22-A4B2-A64DA0345830}"/>
              </a:ext>
            </a:extLst>
          </p:cNvPr>
          <p:cNvPicPr>
            <a:picLocks noChangeAspect="1"/>
          </p:cNvPicPr>
          <p:nvPr/>
        </p:nvPicPr>
        <p:blipFill>
          <a:blip r:embed="rId3"/>
          <a:stretch>
            <a:fillRect/>
          </a:stretch>
        </p:blipFill>
        <p:spPr>
          <a:xfrm>
            <a:off x="2418080" y="1403929"/>
            <a:ext cx="7355840" cy="5088946"/>
          </a:xfrm>
          <a:prstGeom prst="rect">
            <a:avLst/>
          </a:prstGeom>
        </p:spPr>
      </p:pic>
    </p:spTree>
    <p:extLst>
      <p:ext uri="{BB962C8B-B14F-4D97-AF65-F5344CB8AC3E}">
        <p14:creationId xmlns:p14="http://schemas.microsoft.com/office/powerpoint/2010/main" val="6560278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C98EA-5873-43E3-AD98-A7BC4BA1FF63}"/>
              </a:ext>
            </a:extLst>
          </p:cNvPr>
          <p:cNvSpPr>
            <a:spLocks noGrp="1"/>
          </p:cNvSpPr>
          <p:nvPr>
            <p:ph type="title"/>
          </p:nvPr>
        </p:nvSpPr>
        <p:spPr/>
        <p:txBody>
          <a:bodyPr>
            <a:normAutofit/>
          </a:bodyPr>
          <a:lstStyle/>
          <a:p>
            <a:r>
              <a:rPr lang="en-ID" sz="3600"/>
              <a:t>Quiz time: Which code lines are executed </a:t>
            </a:r>
            <a:br>
              <a:rPr lang="en-ID" sz="3600"/>
            </a:br>
            <a:r>
              <a:rPr lang="en-ID" sz="3600"/>
              <a:t>when b = 0?</a:t>
            </a:r>
          </a:p>
        </p:txBody>
      </p:sp>
      <p:sp>
        <p:nvSpPr>
          <p:cNvPr id="4" name="Slide Number Placeholder 3">
            <a:extLst>
              <a:ext uri="{FF2B5EF4-FFF2-40B4-BE49-F238E27FC236}">
                <a16:creationId xmlns:a16="http://schemas.microsoft.com/office/drawing/2014/main" id="{CE2EC0FB-57BC-4953-B7AA-C70301EAE885}"/>
              </a:ext>
            </a:extLst>
          </p:cNvPr>
          <p:cNvSpPr>
            <a:spLocks noGrp="1"/>
          </p:cNvSpPr>
          <p:nvPr>
            <p:ph type="sldNum" sz="quarter" idx="12"/>
          </p:nvPr>
        </p:nvSpPr>
        <p:spPr/>
        <p:txBody>
          <a:bodyPr/>
          <a:lstStyle/>
          <a:p>
            <a:fld id="{B9F60111-A065-4401-9C4A-F47A749BAEFB}" type="slidenum">
              <a:rPr lang="en-ID" smtClean="0"/>
              <a:t>27</a:t>
            </a:fld>
            <a:endParaRPr lang="en-ID"/>
          </a:p>
        </p:txBody>
      </p:sp>
      <p:pic>
        <p:nvPicPr>
          <p:cNvPr id="6" name="Picture 5">
            <a:extLst>
              <a:ext uri="{FF2B5EF4-FFF2-40B4-BE49-F238E27FC236}">
                <a16:creationId xmlns:a16="http://schemas.microsoft.com/office/drawing/2014/main" id="{F89C8AB9-CCDF-40A5-BFB2-2D5384E2C8E3}"/>
              </a:ext>
            </a:extLst>
          </p:cNvPr>
          <p:cNvPicPr>
            <a:picLocks noChangeAspect="1"/>
          </p:cNvPicPr>
          <p:nvPr/>
        </p:nvPicPr>
        <p:blipFill>
          <a:blip r:embed="rId3"/>
          <a:stretch>
            <a:fillRect/>
          </a:stretch>
        </p:blipFill>
        <p:spPr>
          <a:xfrm>
            <a:off x="1481329" y="1625060"/>
            <a:ext cx="9229342" cy="4778312"/>
          </a:xfrm>
          <a:prstGeom prst="rect">
            <a:avLst/>
          </a:prstGeom>
        </p:spPr>
      </p:pic>
    </p:spTree>
    <p:extLst>
      <p:ext uri="{BB962C8B-B14F-4D97-AF65-F5344CB8AC3E}">
        <p14:creationId xmlns:p14="http://schemas.microsoft.com/office/powerpoint/2010/main" val="37801991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C98EA-5873-43E3-AD98-A7BC4BA1FF63}"/>
              </a:ext>
            </a:extLst>
          </p:cNvPr>
          <p:cNvSpPr>
            <a:spLocks noGrp="1"/>
          </p:cNvSpPr>
          <p:nvPr>
            <p:ph type="title"/>
          </p:nvPr>
        </p:nvSpPr>
        <p:spPr/>
        <p:txBody>
          <a:bodyPr>
            <a:normAutofit/>
          </a:bodyPr>
          <a:lstStyle/>
          <a:p>
            <a:r>
              <a:rPr lang="en-ID" sz="3600"/>
              <a:t>Solution</a:t>
            </a:r>
          </a:p>
        </p:txBody>
      </p:sp>
      <p:sp>
        <p:nvSpPr>
          <p:cNvPr id="4" name="Slide Number Placeholder 3">
            <a:extLst>
              <a:ext uri="{FF2B5EF4-FFF2-40B4-BE49-F238E27FC236}">
                <a16:creationId xmlns:a16="http://schemas.microsoft.com/office/drawing/2014/main" id="{CE2EC0FB-57BC-4953-B7AA-C70301EAE885}"/>
              </a:ext>
            </a:extLst>
          </p:cNvPr>
          <p:cNvSpPr>
            <a:spLocks noGrp="1"/>
          </p:cNvSpPr>
          <p:nvPr>
            <p:ph type="sldNum" sz="quarter" idx="12"/>
          </p:nvPr>
        </p:nvSpPr>
        <p:spPr/>
        <p:txBody>
          <a:bodyPr/>
          <a:lstStyle/>
          <a:p>
            <a:fld id="{B9F60111-A065-4401-9C4A-F47A749BAEFB}" type="slidenum">
              <a:rPr lang="en-ID" smtClean="0"/>
              <a:t>28</a:t>
            </a:fld>
            <a:endParaRPr lang="en-ID"/>
          </a:p>
        </p:txBody>
      </p:sp>
      <p:pic>
        <p:nvPicPr>
          <p:cNvPr id="5" name="Picture 4">
            <a:extLst>
              <a:ext uri="{FF2B5EF4-FFF2-40B4-BE49-F238E27FC236}">
                <a16:creationId xmlns:a16="http://schemas.microsoft.com/office/drawing/2014/main" id="{9D3EA9BE-33D2-43D8-8247-A9B0A846E273}"/>
              </a:ext>
            </a:extLst>
          </p:cNvPr>
          <p:cNvPicPr>
            <a:picLocks noChangeAspect="1"/>
          </p:cNvPicPr>
          <p:nvPr/>
        </p:nvPicPr>
        <p:blipFill rotWithShape="1">
          <a:blip r:embed="rId3"/>
          <a:srcRect l="1813" t="2523" r="1036" b="3132"/>
          <a:stretch/>
        </p:blipFill>
        <p:spPr>
          <a:xfrm>
            <a:off x="2316479" y="1690687"/>
            <a:ext cx="7620001" cy="4665663"/>
          </a:xfrm>
          <a:prstGeom prst="rect">
            <a:avLst/>
          </a:prstGeom>
        </p:spPr>
      </p:pic>
    </p:spTree>
    <p:extLst>
      <p:ext uri="{BB962C8B-B14F-4D97-AF65-F5344CB8AC3E}">
        <p14:creationId xmlns:p14="http://schemas.microsoft.com/office/powerpoint/2010/main" val="29756920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C98EA-5873-43E3-AD98-A7BC4BA1FF63}"/>
              </a:ext>
            </a:extLst>
          </p:cNvPr>
          <p:cNvSpPr>
            <a:spLocks noGrp="1"/>
          </p:cNvSpPr>
          <p:nvPr>
            <p:ph type="title"/>
          </p:nvPr>
        </p:nvSpPr>
        <p:spPr/>
        <p:txBody>
          <a:bodyPr>
            <a:normAutofit/>
          </a:bodyPr>
          <a:lstStyle/>
          <a:p>
            <a:r>
              <a:rPr lang="en-ID" sz="3600"/>
              <a:t>What's going on here?</a:t>
            </a:r>
          </a:p>
        </p:txBody>
      </p:sp>
      <p:sp>
        <p:nvSpPr>
          <p:cNvPr id="4" name="Slide Number Placeholder 3">
            <a:extLst>
              <a:ext uri="{FF2B5EF4-FFF2-40B4-BE49-F238E27FC236}">
                <a16:creationId xmlns:a16="http://schemas.microsoft.com/office/drawing/2014/main" id="{CE2EC0FB-57BC-4953-B7AA-C70301EAE885}"/>
              </a:ext>
            </a:extLst>
          </p:cNvPr>
          <p:cNvSpPr>
            <a:spLocks noGrp="1"/>
          </p:cNvSpPr>
          <p:nvPr>
            <p:ph type="sldNum" sz="quarter" idx="12"/>
          </p:nvPr>
        </p:nvSpPr>
        <p:spPr/>
        <p:txBody>
          <a:bodyPr/>
          <a:lstStyle/>
          <a:p>
            <a:fld id="{B9F60111-A065-4401-9C4A-F47A749BAEFB}" type="slidenum">
              <a:rPr lang="en-ID" smtClean="0"/>
              <a:t>29</a:t>
            </a:fld>
            <a:endParaRPr lang="en-ID"/>
          </a:p>
        </p:txBody>
      </p:sp>
      <p:pic>
        <p:nvPicPr>
          <p:cNvPr id="3" name="Picture 2">
            <a:extLst>
              <a:ext uri="{FF2B5EF4-FFF2-40B4-BE49-F238E27FC236}">
                <a16:creationId xmlns:a16="http://schemas.microsoft.com/office/drawing/2014/main" id="{65E4DCED-1CF5-403D-8FA6-B5EA8066E49B}"/>
              </a:ext>
            </a:extLst>
          </p:cNvPr>
          <p:cNvPicPr>
            <a:picLocks noChangeAspect="1"/>
          </p:cNvPicPr>
          <p:nvPr/>
        </p:nvPicPr>
        <p:blipFill>
          <a:blip r:embed="rId3"/>
          <a:stretch>
            <a:fillRect/>
          </a:stretch>
        </p:blipFill>
        <p:spPr>
          <a:xfrm>
            <a:off x="2783840" y="1878178"/>
            <a:ext cx="6624320" cy="4239564"/>
          </a:xfrm>
          <a:prstGeom prst="rect">
            <a:avLst/>
          </a:prstGeom>
        </p:spPr>
      </p:pic>
    </p:spTree>
    <p:extLst>
      <p:ext uri="{BB962C8B-B14F-4D97-AF65-F5344CB8AC3E}">
        <p14:creationId xmlns:p14="http://schemas.microsoft.com/office/powerpoint/2010/main" val="973167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C98EA-5873-43E3-AD98-A7BC4BA1FF63}"/>
              </a:ext>
            </a:extLst>
          </p:cNvPr>
          <p:cNvSpPr>
            <a:spLocks noGrp="1"/>
          </p:cNvSpPr>
          <p:nvPr>
            <p:ph type="title"/>
          </p:nvPr>
        </p:nvSpPr>
        <p:spPr/>
        <p:txBody>
          <a:bodyPr/>
          <a:lstStyle/>
          <a:p>
            <a:r>
              <a:rPr lang="en-ID"/>
              <a:t>Why?</a:t>
            </a:r>
          </a:p>
        </p:txBody>
      </p:sp>
      <p:sp>
        <p:nvSpPr>
          <p:cNvPr id="4" name="Slide Number Placeholder 3">
            <a:extLst>
              <a:ext uri="{FF2B5EF4-FFF2-40B4-BE49-F238E27FC236}">
                <a16:creationId xmlns:a16="http://schemas.microsoft.com/office/drawing/2014/main" id="{CE2EC0FB-57BC-4953-B7AA-C70301EAE885}"/>
              </a:ext>
            </a:extLst>
          </p:cNvPr>
          <p:cNvSpPr>
            <a:spLocks noGrp="1"/>
          </p:cNvSpPr>
          <p:nvPr>
            <p:ph type="sldNum" sz="quarter" idx="12"/>
          </p:nvPr>
        </p:nvSpPr>
        <p:spPr/>
        <p:txBody>
          <a:bodyPr/>
          <a:lstStyle/>
          <a:p>
            <a:fld id="{B9F60111-A065-4401-9C4A-F47A749BAEFB}" type="slidenum">
              <a:rPr lang="en-ID" smtClean="0"/>
              <a:t>3</a:t>
            </a:fld>
            <a:endParaRPr lang="en-ID"/>
          </a:p>
        </p:txBody>
      </p:sp>
      <p:sp>
        <p:nvSpPr>
          <p:cNvPr id="3" name="TextBox 2">
            <a:extLst>
              <a:ext uri="{FF2B5EF4-FFF2-40B4-BE49-F238E27FC236}">
                <a16:creationId xmlns:a16="http://schemas.microsoft.com/office/drawing/2014/main" id="{FA31EB4E-5386-4D35-B05A-46EA6C499A23}"/>
              </a:ext>
            </a:extLst>
          </p:cNvPr>
          <p:cNvSpPr txBox="1"/>
          <p:nvPr/>
        </p:nvSpPr>
        <p:spPr>
          <a:xfrm>
            <a:off x="670560" y="1827848"/>
            <a:ext cx="8675195" cy="2062103"/>
          </a:xfrm>
          <a:prstGeom prst="rect">
            <a:avLst/>
          </a:prstGeom>
          <a:noFill/>
        </p:spPr>
        <p:txBody>
          <a:bodyPr wrap="none" rtlCol="0">
            <a:spAutoFit/>
          </a:bodyPr>
          <a:lstStyle/>
          <a:p>
            <a:r>
              <a:rPr lang="en-ID" sz="3200"/>
              <a:t>Despite all the efforts,</a:t>
            </a:r>
          </a:p>
          <a:p>
            <a:r>
              <a:rPr lang="en-ID" sz="3200"/>
              <a:t>our code might still throw problems (= exceptions).</a:t>
            </a:r>
          </a:p>
          <a:p>
            <a:endParaRPr lang="en-ID" sz="3200"/>
          </a:p>
          <a:p>
            <a:r>
              <a:rPr lang="en-ID" sz="3200"/>
              <a:t>Are we going to let our program crash?</a:t>
            </a:r>
          </a:p>
        </p:txBody>
      </p:sp>
    </p:spTree>
    <p:extLst>
      <p:ext uri="{BB962C8B-B14F-4D97-AF65-F5344CB8AC3E}">
        <p14:creationId xmlns:p14="http://schemas.microsoft.com/office/powerpoint/2010/main" val="13569406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CE9CB-9D53-4671-A3A9-9CB6676E62D4}"/>
              </a:ext>
            </a:extLst>
          </p:cNvPr>
          <p:cNvSpPr>
            <a:spLocks noGrp="1"/>
          </p:cNvSpPr>
          <p:nvPr>
            <p:ph type="title"/>
          </p:nvPr>
        </p:nvSpPr>
        <p:spPr/>
        <p:txBody>
          <a:bodyPr/>
          <a:lstStyle/>
          <a:p>
            <a:r>
              <a:rPr lang="en-ID"/>
              <a:t>catch blocks</a:t>
            </a:r>
          </a:p>
        </p:txBody>
      </p:sp>
      <p:sp>
        <p:nvSpPr>
          <p:cNvPr id="3" name="Content Placeholder 2">
            <a:extLst>
              <a:ext uri="{FF2B5EF4-FFF2-40B4-BE49-F238E27FC236}">
                <a16:creationId xmlns:a16="http://schemas.microsoft.com/office/drawing/2014/main" id="{1D779DF0-6F84-4F0F-8BE3-DC71C0E1ABB6}"/>
              </a:ext>
            </a:extLst>
          </p:cNvPr>
          <p:cNvSpPr>
            <a:spLocks noGrp="1"/>
          </p:cNvSpPr>
          <p:nvPr>
            <p:ph idx="1"/>
          </p:nvPr>
        </p:nvSpPr>
        <p:spPr/>
        <p:txBody>
          <a:bodyPr/>
          <a:lstStyle/>
          <a:p>
            <a:r>
              <a:rPr lang="en-ID"/>
              <a:t>A try/catch statement can contain several catch blocks, to handle different exceptions in different ways.</a:t>
            </a:r>
          </a:p>
          <a:p>
            <a:r>
              <a:rPr lang="en-ID"/>
              <a:t>An exception object may match several catch block but only the first catch block that matches the object will be executed.</a:t>
            </a:r>
          </a:p>
          <a:p>
            <a:r>
              <a:rPr lang="en-ID"/>
              <a:t>A catch-block will catch a thrown exception if and only if:</a:t>
            </a:r>
          </a:p>
          <a:p>
            <a:pPr lvl="1"/>
            <a:r>
              <a:rPr lang="en-ID"/>
              <a:t>the thrown exception object is the same as the exception object specified by the catch-block.</a:t>
            </a:r>
          </a:p>
          <a:p>
            <a:pPr lvl="1"/>
            <a:r>
              <a:rPr lang="en-ID"/>
              <a:t>the thrown exception object is the subtype of the exception object specified by the catch-block.</a:t>
            </a:r>
          </a:p>
          <a:p>
            <a:endParaRPr lang="en-ID"/>
          </a:p>
        </p:txBody>
      </p:sp>
      <p:sp>
        <p:nvSpPr>
          <p:cNvPr id="4" name="Slide Number Placeholder 3">
            <a:extLst>
              <a:ext uri="{FF2B5EF4-FFF2-40B4-BE49-F238E27FC236}">
                <a16:creationId xmlns:a16="http://schemas.microsoft.com/office/drawing/2014/main" id="{B28E0266-3751-4408-B8FD-B9D8BBD2B5EA}"/>
              </a:ext>
            </a:extLst>
          </p:cNvPr>
          <p:cNvSpPr>
            <a:spLocks noGrp="1"/>
          </p:cNvSpPr>
          <p:nvPr>
            <p:ph type="sldNum" sz="quarter" idx="12"/>
          </p:nvPr>
        </p:nvSpPr>
        <p:spPr/>
        <p:txBody>
          <a:bodyPr/>
          <a:lstStyle/>
          <a:p>
            <a:fld id="{B9F60111-A065-4401-9C4A-F47A749BAEFB}" type="slidenum">
              <a:rPr lang="en-ID" smtClean="0"/>
              <a:t>30</a:t>
            </a:fld>
            <a:endParaRPr lang="en-ID"/>
          </a:p>
        </p:txBody>
      </p:sp>
    </p:spTree>
    <p:extLst>
      <p:ext uri="{BB962C8B-B14F-4D97-AF65-F5344CB8AC3E}">
        <p14:creationId xmlns:p14="http://schemas.microsoft.com/office/powerpoint/2010/main" val="2415151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9CC41C1-6C00-44CF-A5DF-B218D6D198DF}"/>
              </a:ext>
            </a:extLst>
          </p:cNvPr>
          <p:cNvSpPr>
            <a:spLocks noGrp="1"/>
          </p:cNvSpPr>
          <p:nvPr>
            <p:ph type="sldNum" sz="quarter" idx="12"/>
          </p:nvPr>
        </p:nvSpPr>
        <p:spPr/>
        <p:txBody>
          <a:bodyPr/>
          <a:lstStyle/>
          <a:p>
            <a:fld id="{B9F60111-A065-4401-9C4A-F47A749BAEFB}" type="slidenum">
              <a:rPr lang="en-ID" smtClean="0"/>
              <a:t>31</a:t>
            </a:fld>
            <a:endParaRPr lang="en-ID"/>
          </a:p>
        </p:txBody>
      </p:sp>
      <p:sp>
        <p:nvSpPr>
          <p:cNvPr id="8" name="Title 7">
            <a:extLst>
              <a:ext uri="{FF2B5EF4-FFF2-40B4-BE49-F238E27FC236}">
                <a16:creationId xmlns:a16="http://schemas.microsoft.com/office/drawing/2014/main" id="{BF95CD63-A242-42D2-935D-6617B2CD2631}"/>
              </a:ext>
            </a:extLst>
          </p:cNvPr>
          <p:cNvSpPr>
            <a:spLocks noGrp="1"/>
          </p:cNvSpPr>
          <p:nvPr>
            <p:ph type="title"/>
          </p:nvPr>
        </p:nvSpPr>
        <p:spPr/>
        <p:txBody>
          <a:bodyPr/>
          <a:lstStyle/>
          <a:p>
            <a:r>
              <a:rPr lang="en-ID"/>
              <a:t>Quiz time: Fix this using exception handling</a:t>
            </a:r>
          </a:p>
        </p:txBody>
      </p:sp>
      <p:sp>
        <p:nvSpPr>
          <p:cNvPr id="9" name="Rectangle 8">
            <a:extLst>
              <a:ext uri="{FF2B5EF4-FFF2-40B4-BE49-F238E27FC236}">
                <a16:creationId xmlns:a16="http://schemas.microsoft.com/office/drawing/2014/main" id="{98FF8706-436F-4EFB-8933-1605511CDD85}"/>
              </a:ext>
            </a:extLst>
          </p:cNvPr>
          <p:cNvSpPr/>
          <p:nvPr/>
        </p:nvSpPr>
        <p:spPr>
          <a:xfrm>
            <a:off x="851991" y="1468438"/>
            <a:ext cx="10193379" cy="1938992"/>
          </a:xfrm>
          <a:prstGeom prst="rect">
            <a:avLst/>
          </a:prstGeom>
          <a:solidFill>
            <a:schemeClr val="accent4">
              <a:lumMod val="20000"/>
              <a:lumOff val="80000"/>
            </a:schemeClr>
          </a:solidFill>
        </p:spPr>
        <p:txBody>
          <a:bodyPr wrap="square">
            <a:spAutoFit/>
          </a:bodyPr>
          <a:lstStyle/>
          <a:p>
            <a:r>
              <a:rPr lang="en-ID" sz="2400">
                <a:latin typeface="Consolas" panose="020B0609020204030204" pitchFamily="49" charset="0"/>
              </a:rPr>
              <a:t>// .. inside main method</a:t>
            </a:r>
          </a:p>
          <a:p>
            <a:endParaRPr lang="en-ID" sz="2400">
              <a:latin typeface="Consolas" panose="020B0609020204030204" pitchFamily="49" charset="0"/>
            </a:endParaRPr>
          </a:p>
          <a:p>
            <a:r>
              <a:rPr lang="en-ID" sz="2400">
                <a:latin typeface="Consolas" panose="020B0609020204030204" pitchFamily="49" charset="0"/>
              </a:rPr>
              <a:t>System.out.println(Integer.parseInt("tahu apa yang paling bikin sakit? tahu kamu sudah ada yang punya T_T"));</a:t>
            </a:r>
          </a:p>
          <a:p>
            <a:r>
              <a:rPr lang="en-ID" sz="2400">
                <a:latin typeface="Consolas" panose="020B0609020204030204" pitchFamily="49" charset="0"/>
              </a:rPr>
              <a:t>System.out.println("Cetak aku pls");</a:t>
            </a:r>
          </a:p>
        </p:txBody>
      </p:sp>
    </p:spTree>
    <p:extLst>
      <p:ext uri="{BB962C8B-B14F-4D97-AF65-F5344CB8AC3E}">
        <p14:creationId xmlns:p14="http://schemas.microsoft.com/office/powerpoint/2010/main" val="38839824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9CC41C1-6C00-44CF-A5DF-B218D6D198DF}"/>
              </a:ext>
            </a:extLst>
          </p:cNvPr>
          <p:cNvSpPr>
            <a:spLocks noGrp="1"/>
          </p:cNvSpPr>
          <p:nvPr>
            <p:ph type="sldNum" sz="quarter" idx="12"/>
          </p:nvPr>
        </p:nvSpPr>
        <p:spPr/>
        <p:txBody>
          <a:bodyPr/>
          <a:lstStyle/>
          <a:p>
            <a:fld id="{B9F60111-A065-4401-9C4A-F47A749BAEFB}" type="slidenum">
              <a:rPr lang="en-ID" smtClean="0"/>
              <a:t>32</a:t>
            </a:fld>
            <a:endParaRPr lang="en-ID"/>
          </a:p>
        </p:txBody>
      </p:sp>
      <p:sp>
        <p:nvSpPr>
          <p:cNvPr id="8" name="Title 7">
            <a:extLst>
              <a:ext uri="{FF2B5EF4-FFF2-40B4-BE49-F238E27FC236}">
                <a16:creationId xmlns:a16="http://schemas.microsoft.com/office/drawing/2014/main" id="{BF95CD63-A242-42D2-935D-6617B2CD2631}"/>
              </a:ext>
            </a:extLst>
          </p:cNvPr>
          <p:cNvSpPr>
            <a:spLocks noGrp="1"/>
          </p:cNvSpPr>
          <p:nvPr>
            <p:ph type="title"/>
          </p:nvPr>
        </p:nvSpPr>
        <p:spPr/>
        <p:txBody>
          <a:bodyPr/>
          <a:lstStyle/>
          <a:p>
            <a:r>
              <a:rPr lang="en-ID"/>
              <a:t>Solution</a:t>
            </a:r>
          </a:p>
        </p:txBody>
      </p:sp>
      <p:sp>
        <p:nvSpPr>
          <p:cNvPr id="9" name="Rectangle 8">
            <a:extLst>
              <a:ext uri="{FF2B5EF4-FFF2-40B4-BE49-F238E27FC236}">
                <a16:creationId xmlns:a16="http://schemas.microsoft.com/office/drawing/2014/main" id="{98FF8706-436F-4EFB-8933-1605511CDD85}"/>
              </a:ext>
            </a:extLst>
          </p:cNvPr>
          <p:cNvSpPr/>
          <p:nvPr/>
        </p:nvSpPr>
        <p:spPr>
          <a:xfrm>
            <a:off x="851991" y="1468438"/>
            <a:ext cx="10193379" cy="3416320"/>
          </a:xfrm>
          <a:prstGeom prst="rect">
            <a:avLst/>
          </a:prstGeom>
          <a:solidFill>
            <a:schemeClr val="accent4">
              <a:lumMod val="20000"/>
              <a:lumOff val="80000"/>
            </a:schemeClr>
          </a:solidFill>
        </p:spPr>
        <p:txBody>
          <a:bodyPr wrap="square">
            <a:spAutoFit/>
          </a:bodyPr>
          <a:lstStyle/>
          <a:p>
            <a:r>
              <a:rPr lang="en-ID" sz="2400">
                <a:latin typeface="Consolas" panose="020B0609020204030204" pitchFamily="49" charset="0"/>
              </a:rPr>
              <a:t>// .. inside main method</a:t>
            </a:r>
          </a:p>
          <a:p>
            <a:endParaRPr lang="en-ID" sz="2400">
              <a:latin typeface="Consolas" panose="020B0609020204030204" pitchFamily="49" charset="0"/>
            </a:endParaRPr>
          </a:p>
          <a:p>
            <a:r>
              <a:rPr lang="en-ID" sz="2400">
                <a:latin typeface="Consolas" panose="020B0609020204030204" pitchFamily="49" charset="0"/>
              </a:rPr>
              <a:t>try {</a:t>
            </a:r>
          </a:p>
          <a:p>
            <a:r>
              <a:rPr lang="en-ID" sz="2400">
                <a:latin typeface="Consolas" panose="020B0609020204030204" pitchFamily="49" charset="0"/>
              </a:rPr>
              <a:t>	System.out.println(Integer.parseInt("tahu apa yang paling bikin sakit? tahu kamu sudah ada yang punya T_T"));</a:t>
            </a:r>
          </a:p>
          <a:p>
            <a:r>
              <a:rPr lang="en-ID" sz="2400">
                <a:latin typeface="Consolas" panose="020B0609020204030204" pitchFamily="49" charset="0"/>
              </a:rPr>
              <a:t>} catch(java.lang.NumberFormatException ex) {</a:t>
            </a:r>
          </a:p>
          <a:p>
            <a:r>
              <a:rPr lang="en-ID" sz="2400">
                <a:latin typeface="Consolas" panose="020B0609020204030204" pitchFamily="49" charset="0"/>
              </a:rPr>
              <a:t>	System.out.println("Value tidak benar");</a:t>
            </a:r>
          </a:p>
          <a:p>
            <a:r>
              <a:rPr lang="en-ID" sz="2400">
                <a:latin typeface="Consolas" panose="020B0609020204030204" pitchFamily="49" charset="0"/>
              </a:rPr>
              <a:t>}</a:t>
            </a:r>
          </a:p>
          <a:p>
            <a:r>
              <a:rPr lang="en-ID" sz="2400">
                <a:latin typeface="Consolas" panose="020B0609020204030204" pitchFamily="49" charset="0"/>
              </a:rPr>
              <a:t>System.out.println("Cetak aku pls");</a:t>
            </a:r>
          </a:p>
        </p:txBody>
      </p:sp>
    </p:spTree>
    <p:extLst>
      <p:ext uri="{BB962C8B-B14F-4D97-AF65-F5344CB8AC3E}">
        <p14:creationId xmlns:p14="http://schemas.microsoft.com/office/powerpoint/2010/main" val="331248549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9CC41C1-6C00-44CF-A5DF-B218D6D198DF}"/>
              </a:ext>
            </a:extLst>
          </p:cNvPr>
          <p:cNvSpPr>
            <a:spLocks noGrp="1"/>
          </p:cNvSpPr>
          <p:nvPr>
            <p:ph type="sldNum" sz="quarter" idx="12"/>
          </p:nvPr>
        </p:nvSpPr>
        <p:spPr/>
        <p:txBody>
          <a:bodyPr/>
          <a:lstStyle/>
          <a:p>
            <a:fld id="{B9F60111-A065-4401-9C4A-F47A749BAEFB}" type="slidenum">
              <a:rPr lang="en-ID" smtClean="0"/>
              <a:t>33</a:t>
            </a:fld>
            <a:endParaRPr lang="en-ID"/>
          </a:p>
        </p:txBody>
      </p:sp>
      <p:sp>
        <p:nvSpPr>
          <p:cNvPr id="8" name="Title 7">
            <a:extLst>
              <a:ext uri="{FF2B5EF4-FFF2-40B4-BE49-F238E27FC236}">
                <a16:creationId xmlns:a16="http://schemas.microsoft.com/office/drawing/2014/main" id="{BF95CD63-A242-42D2-935D-6617B2CD2631}"/>
              </a:ext>
            </a:extLst>
          </p:cNvPr>
          <p:cNvSpPr>
            <a:spLocks noGrp="1"/>
          </p:cNvSpPr>
          <p:nvPr>
            <p:ph type="title"/>
          </p:nvPr>
        </p:nvSpPr>
        <p:spPr/>
        <p:txBody>
          <a:bodyPr/>
          <a:lstStyle/>
          <a:p>
            <a:r>
              <a:rPr lang="en-ID"/>
              <a:t>Quiz time: Can you fix this?</a:t>
            </a:r>
          </a:p>
        </p:txBody>
      </p:sp>
      <p:sp>
        <p:nvSpPr>
          <p:cNvPr id="9" name="Rectangle 8">
            <a:extLst>
              <a:ext uri="{FF2B5EF4-FFF2-40B4-BE49-F238E27FC236}">
                <a16:creationId xmlns:a16="http://schemas.microsoft.com/office/drawing/2014/main" id="{98FF8706-436F-4EFB-8933-1605511CDD85}"/>
              </a:ext>
            </a:extLst>
          </p:cNvPr>
          <p:cNvSpPr/>
          <p:nvPr/>
        </p:nvSpPr>
        <p:spPr>
          <a:xfrm>
            <a:off x="851991" y="1468438"/>
            <a:ext cx="10193379" cy="4154984"/>
          </a:xfrm>
          <a:prstGeom prst="rect">
            <a:avLst/>
          </a:prstGeom>
          <a:solidFill>
            <a:schemeClr val="accent4">
              <a:lumMod val="20000"/>
              <a:lumOff val="80000"/>
            </a:schemeClr>
          </a:solidFill>
        </p:spPr>
        <p:txBody>
          <a:bodyPr wrap="square">
            <a:spAutoFit/>
          </a:bodyPr>
          <a:lstStyle/>
          <a:p>
            <a:r>
              <a:rPr lang="en-ID" sz="2400">
                <a:latin typeface="Consolas" panose="020B0609020204030204" pitchFamily="49" charset="0"/>
              </a:rPr>
              <a:t>public class Exercise {</a:t>
            </a:r>
          </a:p>
          <a:p>
            <a:r>
              <a:rPr lang="en-ID" sz="2400">
                <a:latin typeface="Consolas" panose="020B0609020204030204" pitchFamily="49" charset="0"/>
              </a:rPr>
              <a:t> 	public static void main(String[] args) {</a:t>
            </a:r>
          </a:p>
          <a:p>
            <a:r>
              <a:rPr lang="en-ID" sz="2400">
                <a:latin typeface="Consolas" panose="020B0609020204030204" pitchFamily="49" charset="0"/>
              </a:rPr>
              <a:t>		</a:t>
            </a:r>
          </a:p>
          <a:p>
            <a:r>
              <a:rPr lang="en-ID" sz="2400">
                <a:latin typeface="Consolas" panose="020B0609020204030204" pitchFamily="49" charset="0"/>
              </a:rPr>
              <a:t>		try {</a:t>
            </a:r>
          </a:p>
          <a:p>
            <a:r>
              <a:rPr lang="en-ID" sz="2400">
                <a:latin typeface="Consolas" panose="020B0609020204030204" pitchFamily="49" charset="0"/>
              </a:rPr>
              <a:t>			System.out.print(2/0);</a:t>
            </a:r>
          </a:p>
          <a:p>
            <a:r>
              <a:rPr lang="en-ID" sz="2400">
                <a:latin typeface="Consolas" panose="020B0609020204030204" pitchFamily="49" charset="0"/>
              </a:rPr>
              <a:t>		}</a:t>
            </a:r>
          </a:p>
          <a:p>
            <a:r>
              <a:rPr lang="en-ID" sz="2400">
                <a:latin typeface="Consolas" panose="020B0609020204030204" pitchFamily="49" charset="0"/>
              </a:rPr>
              <a:t>		catch(Exception e) { }</a:t>
            </a:r>
          </a:p>
          <a:p>
            <a:r>
              <a:rPr lang="en-ID" sz="2400">
                <a:latin typeface="Consolas" panose="020B0609020204030204" pitchFamily="49" charset="0"/>
              </a:rPr>
              <a:t>		catch(ArithmeticException e) { } </a:t>
            </a:r>
          </a:p>
          <a:p>
            <a:endParaRPr lang="en-ID" sz="2400">
              <a:latin typeface="Consolas" panose="020B0609020204030204" pitchFamily="49" charset="0"/>
            </a:endParaRPr>
          </a:p>
          <a:p>
            <a:r>
              <a:rPr lang="en-ID" sz="2400">
                <a:latin typeface="Consolas" panose="020B0609020204030204" pitchFamily="49" charset="0"/>
              </a:rPr>
              <a:t>	}</a:t>
            </a:r>
          </a:p>
          <a:p>
            <a:r>
              <a:rPr lang="en-ID" sz="2400">
                <a:latin typeface="Consolas" panose="020B0609020204030204" pitchFamily="49" charset="0"/>
              </a:rPr>
              <a:t>}</a:t>
            </a:r>
          </a:p>
        </p:txBody>
      </p:sp>
    </p:spTree>
    <p:extLst>
      <p:ext uri="{BB962C8B-B14F-4D97-AF65-F5344CB8AC3E}">
        <p14:creationId xmlns:p14="http://schemas.microsoft.com/office/powerpoint/2010/main" val="89829376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568CC-A6F0-4E46-B9B5-CC279A4B35A1}"/>
              </a:ext>
            </a:extLst>
          </p:cNvPr>
          <p:cNvSpPr>
            <a:spLocks noGrp="1"/>
          </p:cNvSpPr>
          <p:nvPr>
            <p:ph type="title"/>
          </p:nvPr>
        </p:nvSpPr>
        <p:spPr/>
        <p:txBody>
          <a:bodyPr/>
          <a:lstStyle/>
          <a:p>
            <a:r>
              <a:rPr lang="en-ID"/>
              <a:t>finally block</a:t>
            </a:r>
          </a:p>
        </p:txBody>
      </p:sp>
      <p:sp>
        <p:nvSpPr>
          <p:cNvPr id="3" name="Content Placeholder 2">
            <a:extLst>
              <a:ext uri="{FF2B5EF4-FFF2-40B4-BE49-F238E27FC236}">
                <a16:creationId xmlns:a16="http://schemas.microsoft.com/office/drawing/2014/main" id="{AE52C8DC-F19E-492E-81FD-A817F3F4C8C2}"/>
              </a:ext>
            </a:extLst>
          </p:cNvPr>
          <p:cNvSpPr>
            <a:spLocks noGrp="1"/>
          </p:cNvSpPr>
          <p:nvPr>
            <p:ph idx="1"/>
          </p:nvPr>
        </p:nvSpPr>
        <p:spPr/>
        <p:txBody>
          <a:bodyPr>
            <a:normAutofit/>
          </a:bodyPr>
          <a:lstStyle/>
          <a:p>
            <a:r>
              <a:rPr lang="en-ID"/>
              <a:t>A finally block can be added after the catch blocks. </a:t>
            </a:r>
          </a:p>
          <a:p>
            <a:r>
              <a:rPr lang="en-ID"/>
              <a:t>A finally block is always executed, even when no exception is thrown, an exception is thrown and caught, or an exception is thrown and not caught.</a:t>
            </a:r>
          </a:p>
          <a:p>
            <a:r>
              <a:rPr lang="en-ID"/>
              <a:t>It's a place to put code that should always be executed after an unsafe operation like a file close or a database disconnection.</a:t>
            </a:r>
          </a:p>
          <a:p>
            <a:r>
              <a:rPr lang="en-ID"/>
              <a:t>You can define a try block without catch block, however, in this case, it must be followed by a finally block.</a:t>
            </a:r>
          </a:p>
        </p:txBody>
      </p:sp>
      <p:sp>
        <p:nvSpPr>
          <p:cNvPr id="4" name="Slide Number Placeholder 3">
            <a:extLst>
              <a:ext uri="{FF2B5EF4-FFF2-40B4-BE49-F238E27FC236}">
                <a16:creationId xmlns:a16="http://schemas.microsoft.com/office/drawing/2014/main" id="{55FCDBC9-D7C3-4259-8CDB-6BF990BC4050}"/>
              </a:ext>
            </a:extLst>
          </p:cNvPr>
          <p:cNvSpPr>
            <a:spLocks noGrp="1"/>
          </p:cNvSpPr>
          <p:nvPr>
            <p:ph type="sldNum" sz="quarter" idx="12"/>
          </p:nvPr>
        </p:nvSpPr>
        <p:spPr/>
        <p:txBody>
          <a:bodyPr/>
          <a:lstStyle/>
          <a:p>
            <a:fld id="{B9F60111-A065-4401-9C4A-F47A749BAEFB}" type="slidenum">
              <a:rPr lang="en-ID" smtClean="0"/>
              <a:t>34</a:t>
            </a:fld>
            <a:endParaRPr lang="en-ID"/>
          </a:p>
        </p:txBody>
      </p:sp>
    </p:spTree>
    <p:extLst>
      <p:ext uri="{BB962C8B-B14F-4D97-AF65-F5344CB8AC3E}">
        <p14:creationId xmlns:p14="http://schemas.microsoft.com/office/powerpoint/2010/main" val="416253576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9CC41C1-6C00-44CF-A5DF-B218D6D198DF}"/>
              </a:ext>
            </a:extLst>
          </p:cNvPr>
          <p:cNvSpPr>
            <a:spLocks noGrp="1"/>
          </p:cNvSpPr>
          <p:nvPr>
            <p:ph type="sldNum" sz="quarter" idx="12"/>
          </p:nvPr>
        </p:nvSpPr>
        <p:spPr/>
        <p:txBody>
          <a:bodyPr/>
          <a:lstStyle/>
          <a:p>
            <a:fld id="{B9F60111-A065-4401-9C4A-F47A749BAEFB}" type="slidenum">
              <a:rPr lang="en-ID" smtClean="0"/>
              <a:t>35</a:t>
            </a:fld>
            <a:endParaRPr lang="en-ID"/>
          </a:p>
        </p:txBody>
      </p:sp>
      <p:sp>
        <p:nvSpPr>
          <p:cNvPr id="8" name="Title 7">
            <a:extLst>
              <a:ext uri="{FF2B5EF4-FFF2-40B4-BE49-F238E27FC236}">
                <a16:creationId xmlns:a16="http://schemas.microsoft.com/office/drawing/2014/main" id="{BF95CD63-A242-42D2-935D-6617B2CD2631}"/>
              </a:ext>
            </a:extLst>
          </p:cNvPr>
          <p:cNvSpPr>
            <a:spLocks noGrp="1"/>
          </p:cNvSpPr>
          <p:nvPr>
            <p:ph type="title"/>
          </p:nvPr>
        </p:nvSpPr>
        <p:spPr/>
        <p:txBody>
          <a:bodyPr/>
          <a:lstStyle/>
          <a:p>
            <a:r>
              <a:rPr lang="en-ID"/>
              <a:t>Quiz time: What's the output?</a:t>
            </a:r>
          </a:p>
        </p:txBody>
      </p:sp>
      <p:sp>
        <p:nvSpPr>
          <p:cNvPr id="9" name="Rectangle 8">
            <a:extLst>
              <a:ext uri="{FF2B5EF4-FFF2-40B4-BE49-F238E27FC236}">
                <a16:creationId xmlns:a16="http://schemas.microsoft.com/office/drawing/2014/main" id="{98FF8706-436F-4EFB-8933-1605511CDD85}"/>
              </a:ext>
            </a:extLst>
          </p:cNvPr>
          <p:cNvSpPr/>
          <p:nvPr/>
        </p:nvSpPr>
        <p:spPr>
          <a:xfrm>
            <a:off x="851991" y="1468438"/>
            <a:ext cx="10193379" cy="4893647"/>
          </a:xfrm>
          <a:prstGeom prst="rect">
            <a:avLst/>
          </a:prstGeom>
          <a:solidFill>
            <a:schemeClr val="accent4">
              <a:lumMod val="20000"/>
              <a:lumOff val="80000"/>
            </a:schemeClr>
          </a:solidFill>
        </p:spPr>
        <p:txBody>
          <a:bodyPr wrap="square">
            <a:spAutoFit/>
          </a:bodyPr>
          <a:lstStyle/>
          <a:p>
            <a:r>
              <a:rPr lang="en-ID" sz="2400">
                <a:latin typeface="Consolas" panose="020B0609020204030204" pitchFamily="49" charset="0"/>
              </a:rPr>
              <a:t>public class Exercise {</a:t>
            </a:r>
          </a:p>
          <a:p>
            <a:r>
              <a:rPr lang="en-ID" sz="2400">
                <a:latin typeface="Consolas" panose="020B0609020204030204" pitchFamily="49" charset="0"/>
              </a:rPr>
              <a:t> 	public static void main(String[] args) {</a:t>
            </a:r>
          </a:p>
          <a:p>
            <a:r>
              <a:rPr lang="en-ID" sz="2400">
                <a:latin typeface="Consolas" panose="020B0609020204030204" pitchFamily="49" charset="0"/>
              </a:rPr>
              <a:t>		try {</a:t>
            </a:r>
          </a:p>
          <a:p>
            <a:r>
              <a:rPr lang="en-ID" sz="2400">
                <a:latin typeface="Consolas" panose="020B0609020204030204" pitchFamily="49" charset="0"/>
              </a:rPr>
              <a:t>			System.out.print(</a:t>
            </a:r>
            <a:r>
              <a:rPr lang="en-ID" sz="2400">
                <a:highlight>
                  <a:srgbClr val="FFFF00"/>
                </a:highlight>
                <a:latin typeface="Consolas" panose="020B0609020204030204" pitchFamily="49" charset="0"/>
              </a:rPr>
              <a:t>2/0</a:t>
            </a:r>
            <a:r>
              <a:rPr lang="en-ID" sz="2400">
                <a:latin typeface="Consolas" panose="020B0609020204030204" pitchFamily="49" charset="0"/>
              </a:rPr>
              <a:t>);</a:t>
            </a:r>
          </a:p>
          <a:p>
            <a:r>
              <a:rPr lang="en-ID" sz="2400">
                <a:latin typeface="Consolas" panose="020B0609020204030204" pitchFamily="49" charset="0"/>
              </a:rPr>
              <a:t>		}</a:t>
            </a:r>
          </a:p>
          <a:p>
            <a:r>
              <a:rPr lang="en-ID" sz="2400">
                <a:latin typeface="Consolas" panose="020B0609020204030204" pitchFamily="49" charset="0"/>
              </a:rPr>
              <a:t>		catch(ArithmeticException e) {</a:t>
            </a:r>
          </a:p>
          <a:p>
            <a:r>
              <a:rPr lang="en-ID" sz="2400">
                <a:latin typeface="Consolas" panose="020B0609020204030204" pitchFamily="49" charset="0"/>
              </a:rPr>
              <a:t>			System.out.print("A");</a:t>
            </a:r>
          </a:p>
          <a:p>
            <a:r>
              <a:rPr lang="en-ID" sz="2400">
                <a:latin typeface="Consolas" panose="020B0609020204030204" pitchFamily="49" charset="0"/>
              </a:rPr>
              <a:t>		} </a:t>
            </a:r>
          </a:p>
          <a:p>
            <a:r>
              <a:rPr lang="en-ID" sz="2400">
                <a:latin typeface="Consolas" panose="020B0609020204030204" pitchFamily="49" charset="0"/>
              </a:rPr>
              <a:t>		finally {</a:t>
            </a:r>
          </a:p>
          <a:p>
            <a:r>
              <a:rPr lang="en-ID" sz="2400">
                <a:latin typeface="Consolas" panose="020B0609020204030204" pitchFamily="49" charset="0"/>
              </a:rPr>
              <a:t>			System.out.print("B");</a:t>
            </a:r>
          </a:p>
          <a:p>
            <a:r>
              <a:rPr lang="en-ID" sz="2400">
                <a:latin typeface="Consolas" panose="020B0609020204030204" pitchFamily="49" charset="0"/>
              </a:rPr>
              <a:t>		}</a:t>
            </a:r>
          </a:p>
          <a:p>
            <a:r>
              <a:rPr lang="en-ID" sz="2400">
                <a:latin typeface="Consolas" panose="020B0609020204030204" pitchFamily="49" charset="0"/>
              </a:rPr>
              <a:t>	}</a:t>
            </a:r>
          </a:p>
          <a:p>
            <a:r>
              <a:rPr lang="en-ID" sz="2400">
                <a:latin typeface="Consolas" panose="020B0609020204030204" pitchFamily="49" charset="0"/>
              </a:rPr>
              <a:t>}</a:t>
            </a:r>
          </a:p>
        </p:txBody>
      </p:sp>
    </p:spTree>
    <p:extLst>
      <p:ext uri="{BB962C8B-B14F-4D97-AF65-F5344CB8AC3E}">
        <p14:creationId xmlns:p14="http://schemas.microsoft.com/office/powerpoint/2010/main" val="25323275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9CC41C1-6C00-44CF-A5DF-B218D6D198DF}"/>
              </a:ext>
            </a:extLst>
          </p:cNvPr>
          <p:cNvSpPr>
            <a:spLocks noGrp="1"/>
          </p:cNvSpPr>
          <p:nvPr>
            <p:ph type="sldNum" sz="quarter" idx="12"/>
          </p:nvPr>
        </p:nvSpPr>
        <p:spPr/>
        <p:txBody>
          <a:bodyPr/>
          <a:lstStyle/>
          <a:p>
            <a:fld id="{B9F60111-A065-4401-9C4A-F47A749BAEFB}" type="slidenum">
              <a:rPr lang="en-ID" smtClean="0"/>
              <a:t>36</a:t>
            </a:fld>
            <a:endParaRPr lang="en-ID"/>
          </a:p>
        </p:txBody>
      </p:sp>
      <p:sp>
        <p:nvSpPr>
          <p:cNvPr id="8" name="Title 7">
            <a:extLst>
              <a:ext uri="{FF2B5EF4-FFF2-40B4-BE49-F238E27FC236}">
                <a16:creationId xmlns:a16="http://schemas.microsoft.com/office/drawing/2014/main" id="{BF95CD63-A242-42D2-935D-6617B2CD2631}"/>
              </a:ext>
            </a:extLst>
          </p:cNvPr>
          <p:cNvSpPr>
            <a:spLocks noGrp="1"/>
          </p:cNvSpPr>
          <p:nvPr>
            <p:ph type="title"/>
          </p:nvPr>
        </p:nvSpPr>
        <p:spPr/>
        <p:txBody>
          <a:bodyPr/>
          <a:lstStyle/>
          <a:p>
            <a:r>
              <a:rPr lang="en-ID"/>
              <a:t>Quiz time: What's the output?</a:t>
            </a:r>
          </a:p>
        </p:txBody>
      </p:sp>
      <p:sp>
        <p:nvSpPr>
          <p:cNvPr id="9" name="Rectangle 8">
            <a:extLst>
              <a:ext uri="{FF2B5EF4-FFF2-40B4-BE49-F238E27FC236}">
                <a16:creationId xmlns:a16="http://schemas.microsoft.com/office/drawing/2014/main" id="{98FF8706-436F-4EFB-8933-1605511CDD85}"/>
              </a:ext>
            </a:extLst>
          </p:cNvPr>
          <p:cNvSpPr/>
          <p:nvPr/>
        </p:nvSpPr>
        <p:spPr>
          <a:xfrm>
            <a:off x="851991" y="1468438"/>
            <a:ext cx="10193379" cy="4893647"/>
          </a:xfrm>
          <a:prstGeom prst="rect">
            <a:avLst/>
          </a:prstGeom>
          <a:solidFill>
            <a:schemeClr val="accent4">
              <a:lumMod val="20000"/>
              <a:lumOff val="80000"/>
            </a:schemeClr>
          </a:solidFill>
        </p:spPr>
        <p:txBody>
          <a:bodyPr wrap="square">
            <a:spAutoFit/>
          </a:bodyPr>
          <a:lstStyle/>
          <a:p>
            <a:r>
              <a:rPr lang="en-ID" sz="2400">
                <a:latin typeface="Consolas" panose="020B0609020204030204" pitchFamily="49" charset="0"/>
              </a:rPr>
              <a:t>public class Exercise {</a:t>
            </a:r>
          </a:p>
          <a:p>
            <a:r>
              <a:rPr lang="en-ID" sz="2400">
                <a:latin typeface="Consolas" panose="020B0609020204030204" pitchFamily="49" charset="0"/>
              </a:rPr>
              <a:t> 	public static void main(String[] args) {</a:t>
            </a:r>
          </a:p>
          <a:p>
            <a:r>
              <a:rPr lang="en-ID" sz="2400">
                <a:latin typeface="Consolas" panose="020B0609020204030204" pitchFamily="49" charset="0"/>
              </a:rPr>
              <a:t>		try {</a:t>
            </a:r>
          </a:p>
          <a:p>
            <a:r>
              <a:rPr lang="en-ID" sz="2400">
                <a:latin typeface="Consolas" panose="020B0609020204030204" pitchFamily="49" charset="0"/>
              </a:rPr>
              <a:t>			System.out.print(</a:t>
            </a:r>
            <a:r>
              <a:rPr lang="en-ID" sz="2400">
                <a:highlight>
                  <a:srgbClr val="FFFF00"/>
                </a:highlight>
                <a:latin typeface="Consolas" panose="020B0609020204030204" pitchFamily="49" charset="0"/>
              </a:rPr>
              <a:t>2/1</a:t>
            </a:r>
            <a:r>
              <a:rPr lang="en-ID" sz="2400">
                <a:latin typeface="Consolas" panose="020B0609020204030204" pitchFamily="49" charset="0"/>
              </a:rPr>
              <a:t>);</a:t>
            </a:r>
          </a:p>
          <a:p>
            <a:r>
              <a:rPr lang="en-ID" sz="2400">
                <a:latin typeface="Consolas" panose="020B0609020204030204" pitchFamily="49" charset="0"/>
              </a:rPr>
              <a:t>		}</a:t>
            </a:r>
          </a:p>
          <a:p>
            <a:r>
              <a:rPr lang="en-ID" sz="2400">
                <a:latin typeface="Consolas" panose="020B0609020204030204" pitchFamily="49" charset="0"/>
              </a:rPr>
              <a:t>		catch(ArithmeticException e) {</a:t>
            </a:r>
          </a:p>
          <a:p>
            <a:r>
              <a:rPr lang="en-ID" sz="2400">
                <a:latin typeface="Consolas" panose="020B0609020204030204" pitchFamily="49" charset="0"/>
              </a:rPr>
              <a:t>			System.out.print("A");</a:t>
            </a:r>
          </a:p>
          <a:p>
            <a:r>
              <a:rPr lang="en-ID" sz="2400">
                <a:latin typeface="Consolas" panose="020B0609020204030204" pitchFamily="49" charset="0"/>
              </a:rPr>
              <a:t>		} </a:t>
            </a:r>
          </a:p>
          <a:p>
            <a:r>
              <a:rPr lang="en-ID" sz="2400">
                <a:latin typeface="Consolas" panose="020B0609020204030204" pitchFamily="49" charset="0"/>
              </a:rPr>
              <a:t>		finally {</a:t>
            </a:r>
          </a:p>
          <a:p>
            <a:r>
              <a:rPr lang="en-ID" sz="2400">
                <a:latin typeface="Consolas" panose="020B0609020204030204" pitchFamily="49" charset="0"/>
              </a:rPr>
              <a:t>			System.out.print("B");</a:t>
            </a:r>
          </a:p>
          <a:p>
            <a:r>
              <a:rPr lang="en-ID" sz="2400">
                <a:latin typeface="Consolas" panose="020B0609020204030204" pitchFamily="49" charset="0"/>
              </a:rPr>
              <a:t>		}</a:t>
            </a:r>
          </a:p>
          <a:p>
            <a:r>
              <a:rPr lang="en-ID" sz="2400">
                <a:latin typeface="Consolas" panose="020B0609020204030204" pitchFamily="49" charset="0"/>
              </a:rPr>
              <a:t>	}</a:t>
            </a:r>
          </a:p>
          <a:p>
            <a:r>
              <a:rPr lang="en-ID" sz="2400">
                <a:latin typeface="Consolas" panose="020B0609020204030204" pitchFamily="49" charset="0"/>
              </a:rPr>
              <a:t>}</a:t>
            </a:r>
          </a:p>
        </p:txBody>
      </p:sp>
    </p:spTree>
    <p:extLst>
      <p:ext uri="{BB962C8B-B14F-4D97-AF65-F5344CB8AC3E}">
        <p14:creationId xmlns:p14="http://schemas.microsoft.com/office/powerpoint/2010/main" val="36562736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9CC41C1-6C00-44CF-A5DF-B218D6D198DF}"/>
              </a:ext>
            </a:extLst>
          </p:cNvPr>
          <p:cNvSpPr>
            <a:spLocks noGrp="1"/>
          </p:cNvSpPr>
          <p:nvPr>
            <p:ph type="sldNum" sz="quarter" idx="12"/>
          </p:nvPr>
        </p:nvSpPr>
        <p:spPr/>
        <p:txBody>
          <a:bodyPr/>
          <a:lstStyle/>
          <a:p>
            <a:fld id="{B9F60111-A065-4401-9C4A-F47A749BAEFB}" type="slidenum">
              <a:rPr lang="en-ID" smtClean="0"/>
              <a:t>37</a:t>
            </a:fld>
            <a:endParaRPr lang="en-ID"/>
          </a:p>
        </p:txBody>
      </p:sp>
      <p:sp>
        <p:nvSpPr>
          <p:cNvPr id="8" name="Title 7">
            <a:extLst>
              <a:ext uri="{FF2B5EF4-FFF2-40B4-BE49-F238E27FC236}">
                <a16:creationId xmlns:a16="http://schemas.microsoft.com/office/drawing/2014/main" id="{BF95CD63-A242-42D2-935D-6617B2CD2631}"/>
              </a:ext>
            </a:extLst>
          </p:cNvPr>
          <p:cNvSpPr>
            <a:spLocks noGrp="1"/>
          </p:cNvSpPr>
          <p:nvPr>
            <p:ph type="title"/>
          </p:nvPr>
        </p:nvSpPr>
        <p:spPr/>
        <p:txBody>
          <a:bodyPr/>
          <a:lstStyle/>
          <a:p>
            <a:r>
              <a:rPr lang="en-ID"/>
              <a:t>Example of handling exceptions: </a:t>
            </a:r>
            <a:r>
              <a:rPr lang="en-ID" b="1" i="1">
                <a:solidFill>
                  <a:srgbClr val="FF0000"/>
                </a:solidFill>
              </a:rPr>
              <a:t>oops</a:t>
            </a:r>
          </a:p>
        </p:txBody>
      </p:sp>
      <p:pic>
        <p:nvPicPr>
          <p:cNvPr id="2" name="Picture 1">
            <a:extLst>
              <a:ext uri="{FF2B5EF4-FFF2-40B4-BE49-F238E27FC236}">
                <a16:creationId xmlns:a16="http://schemas.microsoft.com/office/drawing/2014/main" id="{D787A78F-EC0C-4065-A181-317901D221C1}"/>
              </a:ext>
            </a:extLst>
          </p:cNvPr>
          <p:cNvPicPr>
            <a:picLocks noChangeAspect="1"/>
          </p:cNvPicPr>
          <p:nvPr/>
        </p:nvPicPr>
        <p:blipFill>
          <a:blip r:embed="rId3"/>
          <a:stretch>
            <a:fillRect/>
          </a:stretch>
        </p:blipFill>
        <p:spPr>
          <a:xfrm>
            <a:off x="1280161" y="1921418"/>
            <a:ext cx="9631678" cy="4072824"/>
          </a:xfrm>
          <a:prstGeom prst="rect">
            <a:avLst/>
          </a:prstGeom>
        </p:spPr>
      </p:pic>
    </p:spTree>
    <p:extLst>
      <p:ext uri="{BB962C8B-B14F-4D97-AF65-F5344CB8AC3E}">
        <p14:creationId xmlns:p14="http://schemas.microsoft.com/office/powerpoint/2010/main" val="273504999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9CC41C1-6C00-44CF-A5DF-B218D6D198DF}"/>
              </a:ext>
            </a:extLst>
          </p:cNvPr>
          <p:cNvSpPr>
            <a:spLocks noGrp="1"/>
          </p:cNvSpPr>
          <p:nvPr>
            <p:ph type="sldNum" sz="quarter" idx="12"/>
          </p:nvPr>
        </p:nvSpPr>
        <p:spPr/>
        <p:txBody>
          <a:bodyPr/>
          <a:lstStyle/>
          <a:p>
            <a:fld id="{B9F60111-A065-4401-9C4A-F47A749BAEFB}" type="slidenum">
              <a:rPr lang="en-ID" smtClean="0"/>
              <a:t>38</a:t>
            </a:fld>
            <a:endParaRPr lang="en-ID"/>
          </a:p>
        </p:txBody>
      </p:sp>
      <p:sp>
        <p:nvSpPr>
          <p:cNvPr id="8" name="Title 7">
            <a:extLst>
              <a:ext uri="{FF2B5EF4-FFF2-40B4-BE49-F238E27FC236}">
                <a16:creationId xmlns:a16="http://schemas.microsoft.com/office/drawing/2014/main" id="{BF95CD63-A242-42D2-935D-6617B2CD2631}"/>
              </a:ext>
            </a:extLst>
          </p:cNvPr>
          <p:cNvSpPr>
            <a:spLocks noGrp="1"/>
          </p:cNvSpPr>
          <p:nvPr>
            <p:ph type="title"/>
          </p:nvPr>
        </p:nvSpPr>
        <p:spPr/>
        <p:txBody>
          <a:bodyPr/>
          <a:lstStyle/>
          <a:p>
            <a:r>
              <a:rPr lang="en-ID"/>
              <a:t>Example of handling exceptions</a:t>
            </a:r>
            <a:endParaRPr lang="en-ID" b="1" i="1">
              <a:solidFill>
                <a:srgbClr val="FF0000"/>
              </a:solidFill>
            </a:endParaRPr>
          </a:p>
        </p:txBody>
      </p:sp>
      <p:pic>
        <p:nvPicPr>
          <p:cNvPr id="3" name="Picture 2">
            <a:extLst>
              <a:ext uri="{FF2B5EF4-FFF2-40B4-BE49-F238E27FC236}">
                <a16:creationId xmlns:a16="http://schemas.microsoft.com/office/drawing/2014/main" id="{0F1ED8D9-974A-4350-A0D1-70A2C8EB9FDD}"/>
              </a:ext>
            </a:extLst>
          </p:cNvPr>
          <p:cNvPicPr>
            <a:picLocks noChangeAspect="1"/>
          </p:cNvPicPr>
          <p:nvPr/>
        </p:nvPicPr>
        <p:blipFill>
          <a:blip r:embed="rId3"/>
          <a:stretch>
            <a:fillRect/>
          </a:stretch>
        </p:blipFill>
        <p:spPr>
          <a:xfrm>
            <a:off x="1027669" y="1690688"/>
            <a:ext cx="10136662" cy="3476624"/>
          </a:xfrm>
          <a:prstGeom prst="rect">
            <a:avLst/>
          </a:prstGeom>
        </p:spPr>
      </p:pic>
    </p:spTree>
    <p:extLst>
      <p:ext uri="{BB962C8B-B14F-4D97-AF65-F5344CB8AC3E}">
        <p14:creationId xmlns:p14="http://schemas.microsoft.com/office/powerpoint/2010/main" val="30426195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9CC41C1-6C00-44CF-A5DF-B218D6D198DF}"/>
              </a:ext>
            </a:extLst>
          </p:cNvPr>
          <p:cNvSpPr>
            <a:spLocks noGrp="1"/>
          </p:cNvSpPr>
          <p:nvPr>
            <p:ph type="sldNum" sz="quarter" idx="12"/>
          </p:nvPr>
        </p:nvSpPr>
        <p:spPr/>
        <p:txBody>
          <a:bodyPr/>
          <a:lstStyle/>
          <a:p>
            <a:fld id="{B9F60111-A065-4401-9C4A-F47A749BAEFB}" type="slidenum">
              <a:rPr lang="en-ID" smtClean="0"/>
              <a:t>39</a:t>
            </a:fld>
            <a:endParaRPr lang="en-ID"/>
          </a:p>
        </p:txBody>
      </p:sp>
      <p:sp>
        <p:nvSpPr>
          <p:cNvPr id="8" name="Title 7">
            <a:extLst>
              <a:ext uri="{FF2B5EF4-FFF2-40B4-BE49-F238E27FC236}">
                <a16:creationId xmlns:a16="http://schemas.microsoft.com/office/drawing/2014/main" id="{BF95CD63-A242-42D2-935D-6617B2CD2631}"/>
              </a:ext>
            </a:extLst>
          </p:cNvPr>
          <p:cNvSpPr>
            <a:spLocks noGrp="1"/>
          </p:cNvSpPr>
          <p:nvPr>
            <p:ph type="title"/>
          </p:nvPr>
        </p:nvSpPr>
        <p:spPr/>
        <p:txBody>
          <a:bodyPr/>
          <a:lstStyle/>
          <a:p>
            <a:r>
              <a:rPr lang="en-ID"/>
              <a:t>NullPointerException</a:t>
            </a:r>
            <a:endParaRPr lang="en-ID" b="1" i="1">
              <a:solidFill>
                <a:srgbClr val="FF0000"/>
              </a:solidFill>
            </a:endParaRPr>
          </a:p>
        </p:txBody>
      </p:sp>
      <p:sp>
        <p:nvSpPr>
          <p:cNvPr id="2" name="Rectangle 1">
            <a:extLst>
              <a:ext uri="{FF2B5EF4-FFF2-40B4-BE49-F238E27FC236}">
                <a16:creationId xmlns:a16="http://schemas.microsoft.com/office/drawing/2014/main" id="{7AFBA531-DA4B-4546-B772-92E320274547}"/>
              </a:ext>
            </a:extLst>
          </p:cNvPr>
          <p:cNvSpPr/>
          <p:nvPr/>
        </p:nvSpPr>
        <p:spPr>
          <a:xfrm>
            <a:off x="838200" y="1524258"/>
            <a:ext cx="10515600" cy="4832092"/>
          </a:xfrm>
          <a:prstGeom prst="rect">
            <a:avLst/>
          </a:prstGeom>
        </p:spPr>
        <p:txBody>
          <a:bodyPr wrap="square">
            <a:spAutoFit/>
          </a:bodyPr>
          <a:lstStyle/>
          <a:p>
            <a:r>
              <a:rPr lang="en-ID" sz="2800"/>
              <a:t>In Java, a special null value can be assigned to an object reference. NullPointerException is thrown when an application attempts to use an object reference that has the null value. These include:</a:t>
            </a:r>
          </a:p>
          <a:p>
            <a:pPr marL="457200" indent="-457200">
              <a:buFont typeface="Arial" panose="020B0604020202020204" pitchFamily="34" charset="0"/>
              <a:buChar char="•"/>
            </a:pPr>
            <a:r>
              <a:rPr lang="en-ID" sz="2800"/>
              <a:t>Calling an instance method on the object referred by a null reference.</a:t>
            </a:r>
          </a:p>
          <a:p>
            <a:pPr marL="457200" indent="-457200">
              <a:buFont typeface="Arial" panose="020B0604020202020204" pitchFamily="34" charset="0"/>
              <a:buChar char="•"/>
            </a:pPr>
            <a:r>
              <a:rPr lang="en-ID" sz="2800"/>
              <a:t>Accessing or modifying an instance field of the object referred by a null reference.</a:t>
            </a:r>
          </a:p>
          <a:p>
            <a:pPr marL="457200" indent="-457200">
              <a:buFont typeface="Arial" panose="020B0604020202020204" pitchFamily="34" charset="0"/>
              <a:buChar char="•"/>
            </a:pPr>
            <a:r>
              <a:rPr lang="en-ID" sz="2800"/>
              <a:t>If the reference type is an array type, taking the length of a null reference.</a:t>
            </a:r>
          </a:p>
          <a:p>
            <a:pPr marL="457200" indent="-457200">
              <a:buFont typeface="Arial" panose="020B0604020202020204" pitchFamily="34" charset="0"/>
              <a:buChar char="•"/>
            </a:pPr>
            <a:r>
              <a:rPr lang="en-ID" sz="2800"/>
              <a:t>If the reference type is an array type, accessing or modifying the slots of a null reference.</a:t>
            </a:r>
          </a:p>
        </p:txBody>
      </p:sp>
    </p:spTree>
    <p:extLst>
      <p:ext uri="{BB962C8B-B14F-4D97-AF65-F5344CB8AC3E}">
        <p14:creationId xmlns:p14="http://schemas.microsoft.com/office/powerpoint/2010/main" val="24491177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C98EA-5873-43E3-AD98-A7BC4BA1FF63}"/>
              </a:ext>
            </a:extLst>
          </p:cNvPr>
          <p:cNvSpPr>
            <a:spLocks noGrp="1"/>
          </p:cNvSpPr>
          <p:nvPr>
            <p:ph type="title"/>
          </p:nvPr>
        </p:nvSpPr>
        <p:spPr/>
        <p:txBody>
          <a:bodyPr/>
          <a:lstStyle/>
          <a:p>
            <a:r>
              <a:rPr lang="en-ID"/>
              <a:t>Why?</a:t>
            </a:r>
          </a:p>
        </p:txBody>
      </p:sp>
      <p:sp>
        <p:nvSpPr>
          <p:cNvPr id="4" name="Slide Number Placeholder 3">
            <a:extLst>
              <a:ext uri="{FF2B5EF4-FFF2-40B4-BE49-F238E27FC236}">
                <a16:creationId xmlns:a16="http://schemas.microsoft.com/office/drawing/2014/main" id="{CE2EC0FB-57BC-4953-B7AA-C70301EAE885}"/>
              </a:ext>
            </a:extLst>
          </p:cNvPr>
          <p:cNvSpPr>
            <a:spLocks noGrp="1"/>
          </p:cNvSpPr>
          <p:nvPr>
            <p:ph type="sldNum" sz="quarter" idx="12"/>
          </p:nvPr>
        </p:nvSpPr>
        <p:spPr/>
        <p:txBody>
          <a:bodyPr/>
          <a:lstStyle/>
          <a:p>
            <a:fld id="{B9F60111-A065-4401-9C4A-F47A749BAEFB}" type="slidenum">
              <a:rPr lang="en-ID" smtClean="0"/>
              <a:t>4</a:t>
            </a:fld>
            <a:endParaRPr lang="en-ID"/>
          </a:p>
        </p:txBody>
      </p:sp>
      <p:sp>
        <p:nvSpPr>
          <p:cNvPr id="3" name="TextBox 2">
            <a:extLst>
              <a:ext uri="{FF2B5EF4-FFF2-40B4-BE49-F238E27FC236}">
                <a16:creationId xmlns:a16="http://schemas.microsoft.com/office/drawing/2014/main" id="{FA31EB4E-5386-4D35-B05A-46EA6C499A23}"/>
              </a:ext>
            </a:extLst>
          </p:cNvPr>
          <p:cNvSpPr txBox="1"/>
          <p:nvPr/>
        </p:nvSpPr>
        <p:spPr>
          <a:xfrm>
            <a:off x="670560" y="1827848"/>
            <a:ext cx="8675195" cy="3046988"/>
          </a:xfrm>
          <a:prstGeom prst="rect">
            <a:avLst/>
          </a:prstGeom>
          <a:noFill/>
        </p:spPr>
        <p:txBody>
          <a:bodyPr wrap="none" rtlCol="0">
            <a:spAutoFit/>
          </a:bodyPr>
          <a:lstStyle/>
          <a:p>
            <a:r>
              <a:rPr lang="en-ID" sz="3200"/>
              <a:t>Despite all the efforts,</a:t>
            </a:r>
          </a:p>
          <a:p>
            <a:r>
              <a:rPr lang="en-ID" sz="3200"/>
              <a:t>our code might still throw problems (= exceptions).</a:t>
            </a:r>
          </a:p>
          <a:p>
            <a:endParaRPr lang="en-ID" sz="3200"/>
          </a:p>
          <a:p>
            <a:r>
              <a:rPr lang="en-ID" sz="3200"/>
              <a:t>Are we going to let our program crash?</a:t>
            </a:r>
          </a:p>
          <a:p>
            <a:endParaRPr lang="en-ID" sz="3200"/>
          </a:p>
          <a:p>
            <a:r>
              <a:rPr lang="en-ID" sz="3200" b="1" i="1"/>
              <a:t>Of course not!</a:t>
            </a:r>
          </a:p>
        </p:txBody>
      </p:sp>
    </p:spTree>
    <p:extLst>
      <p:ext uri="{BB962C8B-B14F-4D97-AF65-F5344CB8AC3E}">
        <p14:creationId xmlns:p14="http://schemas.microsoft.com/office/powerpoint/2010/main" val="351964902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9CC41C1-6C00-44CF-A5DF-B218D6D198DF}"/>
              </a:ext>
            </a:extLst>
          </p:cNvPr>
          <p:cNvSpPr>
            <a:spLocks noGrp="1"/>
          </p:cNvSpPr>
          <p:nvPr>
            <p:ph type="sldNum" sz="quarter" idx="12"/>
          </p:nvPr>
        </p:nvSpPr>
        <p:spPr/>
        <p:txBody>
          <a:bodyPr/>
          <a:lstStyle/>
          <a:p>
            <a:fld id="{B9F60111-A065-4401-9C4A-F47A749BAEFB}" type="slidenum">
              <a:rPr lang="en-ID" smtClean="0"/>
              <a:t>40</a:t>
            </a:fld>
            <a:endParaRPr lang="en-ID"/>
          </a:p>
        </p:txBody>
      </p:sp>
      <p:sp>
        <p:nvSpPr>
          <p:cNvPr id="8" name="Title 7">
            <a:extLst>
              <a:ext uri="{FF2B5EF4-FFF2-40B4-BE49-F238E27FC236}">
                <a16:creationId xmlns:a16="http://schemas.microsoft.com/office/drawing/2014/main" id="{BF95CD63-A242-42D2-935D-6617B2CD2631}"/>
              </a:ext>
            </a:extLst>
          </p:cNvPr>
          <p:cNvSpPr>
            <a:spLocks noGrp="1"/>
          </p:cNvSpPr>
          <p:nvPr>
            <p:ph type="title"/>
          </p:nvPr>
        </p:nvSpPr>
        <p:spPr>
          <a:xfrm>
            <a:off x="838200" y="365125"/>
            <a:ext cx="11353800" cy="1325563"/>
          </a:xfrm>
        </p:spPr>
        <p:txBody>
          <a:bodyPr/>
          <a:lstStyle/>
          <a:p>
            <a:r>
              <a:rPr lang="en-ID"/>
              <a:t>Quiz time: What can go wrong, and how to fix it?</a:t>
            </a:r>
            <a:endParaRPr lang="en-ID" b="1" i="1">
              <a:solidFill>
                <a:srgbClr val="FF0000"/>
              </a:solidFill>
            </a:endParaRPr>
          </a:p>
        </p:txBody>
      </p:sp>
      <p:pic>
        <p:nvPicPr>
          <p:cNvPr id="3" name="Picture 2">
            <a:extLst>
              <a:ext uri="{FF2B5EF4-FFF2-40B4-BE49-F238E27FC236}">
                <a16:creationId xmlns:a16="http://schemas.microsoft.com/office/drawing/2014/main" id="{4F64B377-257A-425F-8B82-99BC6BDE4DEA}"/>
              </a:ext>
            </a:extLst>
          </p:cNvPr>
          <p:cNvPicPr>
            <a:picLocks noChangeAspect="1"/>
          </p:cNvPicPr>
          <p:nvPr/>
        </p:nvPicPr>
        <p:blipFill>
          <a:blip r:embed="rId3"/>
          <a:stretch>
            <a:fillRect/>
          </a:stretch>
        </p:blipFill>
        <p:spPr>
          <a:xfrm>
            <a:off x="532176" y="2296161"/>
            <a:ext cx="11127648" cy="2265678"/>
          </a:xfrm>
          <a:prstGeom prst="rect">
            <a:avLst/>
          </a:prstGeom>
        </p:spPr>
      </p:pic>
    </p:spTree>
    <p:extLst>
      <p:ext uri="{BB962C8B-B14F-4D97-AF65-F5344CB8AC3E}">
        <p14:creationId xmlns:p14="http://schemas.microsoft.com/office/powerpoint/2010/main" val="84842238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9CC41C1-6C00-44CF-A5DF-B218D6D198DF}"/>
              </a:ext>
            </a:extLst>
          </p:cNvPr>
          <p:cNvSpPr>
            <a:spLocks noGrp="1"/>
          </p:cNvSpPr>
          <p:nvPr>
            <p:ph type="sldNum" sz="quarter" idx="12"/>
          </p:nvPr>
        </p:nvSpPr>
        <p:spPr/>
        <p:txBody>
          <a:bodyPr/>
          <a:lstStyle/>
          <a:p>
            <a:fld id="{B9F60111-A065-4401-9C4A-F47A749BAEFB}" type="slidenum">
              <a:rPr lang="en-ID" smtClean="0"/>
              <a:t>41</a:t>
            </a:fld>
            <a:endParaRPr lang="en-ID"/>
          </a:p>
        </p:txBody>
      </p:sp>
      <p:sp>
        <p:nvSpPr>
          <p:cNvPr id="8" name="Title 7">
            <a:extLst>
              <a:ext uri="{FF2B5EF4-FFF2-40B4-BE49-F238E27FC236}">
                <a16:creationId xmlns:a16="http://schemas.microsoft.com/office/drawing/2014/main" id="{BF95CD63-A242-42D2-935D-6617B2CD2631}"/>
              </a:ext>
            </a:extLst>
          </p:cNvPr>
          <p:cNvSpPr>
            <a:spLocks noGrp="1"/>
          </p:cNvSpPr>
          <p:nvPr>
            <p:ph type="title"/>
          </p:nvPr>
        </p:nvSpPr>
        <p:spPr/>
        <p:txBody>
          <a:bodyPr/>
          <a:lstStyle/>
          <a:p>
            <a:r>
              <a:rPr lang="en-ID"/>
              <a:t>Quiz time: What can go wrong? </a:t>
            </a:r>
            <a:r>
              <a:rPr lang="en-ID" b="1">
                <a:solidFill>
                  <a:schemeClr val="accent6"/>
                </a:solidFill>
              </a:rPr>
              <a:t>Fixed!</a:t>
            </a:r>
            <a:endParaRPr lang="en-ID" b="1" i="1">
              <a:solidFill>
                <a:schemeClr val="accent6"/>
              </a:solidFill>
            </a:endParaRPr>
          </a:p>
        </p:txBody>
      </p:sp>
      <p:pic>
        <p:nvPicPr>
          <p:cNvPr id="2" name="Picture 1">
            <a:extLst>
              <a:ext uri="{FF2B5EF4-FFF2-40B4-BE49-F238E27FC236}">
                <a16:creationId xmlns:a16="http://schemas.microsoft.com/office/drawing/2014/main" id="{144407F8-46B6-49B4-9CEF-2E6CA955641B}"/>
              </a:ext>
            </a:extLst>
          </p:cNvPr>
          <p:cNvPicPr>
            <a:picLocks noChangeAspect="1"/>
          </p:cNvPicPr>
          <p:nvPr/>
        </p:nvPicPr>
        <p:blipFill>
          <a:blip r:embed="rId3"/>
          <a:stretch>
            <a:fillRect/>
          </a:stretch>
        </p:blipFill>
        <p:spPr>
          <a:xfrm>
            <a:off x="1016000" y="1854731"/>
            <a:ext cx="10160000" cy="3148538"/>
          </a:xfrm>
          <a:prstGeom prst="rect">
            <a:avLst/>
          </a:prstGeom>
        </p:spPr>
      </p:pic>
    </p:spTree>
    <p:extLst>
      <p:ext uri="{BB962C8B-B14F-4D97-AF65-F5344CB8AC3E}">
        <p14:creationId xmlns:p14="http://schemas.microsoft.com/office/powerpoint/2010/main" val="406640975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9CC41C1-6C00-44CF-A5DF-B218D6D198DF}"/>
              </a:ext>
            </a:extLst>
          </p:cNvPr>
          <p:cNvSpPr>
            <a:spLocks noGrp="1"/>
          </p:cNvSpPr>
          <p:nvPr>
            <p:ph type="sldNum" sz="quarter" idx="12"/>
          </p:nvPr>
        </p:nvSpPr>
        <p:spPr/>
        <p:txBody>
          <a:bodyPr/>
          <a:lstStyle/>
          <a:p>
            <a:fld id="{B9F60111-A065-4401-9C4A-F47A749BAEFB}" type="slidenum">
              <a:rPr lang="en-ID" smtClean="0"/>
              <a:t>42</a:t>
            </a:fld>
            <a:endParaRPr lang="en-ID"/>
          </a:p>
        </p:txBody>
      </p:sp>
      <p:sp>
        <p:nvSpPr>
          <p:cNvPr id="8" name="Title 7">
            <a:extLst>
              <a:ext uri="{FF2B5EF4-FFF2-40B4-BE49-F238E27FC236}">
                <a16:creationId xmlns:a16="http://schemas.microsoft.com/office/drawing/2014/main" id="{BF95CD63-A242-42D2-935D-6617B2CD2631}"/>
              </a:ext>
            </a:extLst>
          </p:cNvPr>
          <p:cNvSpPr>
            <a:spLocks noGrp="1"/>
          </p:cNvSpPr>
          <p:nvPr>
            <p:ph type="title"/>
          </p:nvPr>
        </p:nvSpPr>
        <p:spPr/>
        <p:txBody>
          <a:bodyPr/>
          <a:lstStyle/>
          <a:p>
            <a:r>
              <a:rPr lang="en-ID"/>
              <a:t>Quiz time: What can go wrong? </a:t>
            </a:r>
            <a:r>
              <a:rPr lang="en-ID" b="1">
                <a:solidFill>
                  <a:schemeClr val="accent6"/>
                </a:solidFill>
              </a:rPr>
              <a:t>Fixed too!</a:t>
            </a:r>
            <a:endParaRPr lang="en-ID" b="1" i="1">
              <a:solidFill>
                <a:schemeClr val="accent6"/>
              </a:solidFill>
            </a:endParaRPr>
          </a:p>
        </p:txBody>
      </p:sp>
      <p:sp>
        <p:nvSpPr>
          <p:cNvPr id="3" name="Rectangle 2">
            <a:extLst>
              <a:ext uri="{FF2B5EF4-FFF2-40B4-BE49-F238E27FC236}">
                <a16:creationId xmlns:a16="http://schemas.microsoft.com/office/drawing/2014/main" id="{D28C5341-0CE0-4B85-A745-D6CF17969AD7}"/>
              </a:ext>
            </a:extLst>
          </p:cNvPr>
          <p:cNvSpPr/>
          <p:nvPr/>
        </p:nvSpPr>
        <p:spPr>
          <a:xfrm>
            <a:off x="1214439" y="1905506"/>
            <a:ext cx="9129712" cy="3046988"/>
          </a:xfrm>
          <a:prstGeom prst="rect">
            <a:avLst/>
          </a:prstGeom>
        </p:spPr>
        <p:txBody>
          <a:bodyPr wrap="square">
            <a:spAutoFit/>
          </a:bodyPr>
          <a:lstStyle/>
          <a:p>
            <a:r>
              <a:rPr lang="en-ID" sz="2400">
                <a:latin typeface="Consolas" panose="020B0609020204030204" pitchFamily="49" charset="0"/>
              </a:rPr>
              <a:t>Collection&lt;Integer&gt; myNumbers = buildNumbers();</a:t>
            </a:r>
          </a:p>
          <a:p>
            <a:r>
              <a:rPr lang="en-ID" sz="2400">
                <a:latin typeface="Consolas" panose="020B0609020204030204" pitchFamily="49" charset="0"/>
              </a:rPr>
              <a:t>try {</a:t>
            </a:r>
          </a:p>
          <a:p>
            <a:r>
              <a:rPr lang="en-ID" sz="2400">
                <a:latin typeface="Consolas" panose="020B0609020204030204" pitchFamily="49" charset="0"/>
              </a:rPr>
              <a:t>	for(Integer myNumber:myNumbers) {</a:t>
            </a:r>
          </a:p>
          <a:p>
            <a:r>
              <a:rPr lang="en-ID" sz="2400">
                <a:latin typeface="Consolas" panose="020B0609020204030204" pitchFamily="49" charset="0"/>
              </a:rPr>
              <a:t>		System.out.println(myNumber);</a:t>
            </a:r>
          </a:p>
          <a:p>
            <a:r>
              <a:rPr lang="en-ID" sz="2400">
                <a:latin typeface="Consolas" panose="020B0609020204030204" pitchFamily="49" charset="0"/>
              </a:rPr>
              <a:t>	}</a:t>
            </a:r>
          </a:p>
          <a:p>
            <a:r>
              <a:rPr lang="en-ID" sz="2400">
                <a:latin typeface="Consolas" panose="020B0609020204030204" pitchFamily="49" charset="0"/>
              </a:rPr>
              <a:t>} catch(NullPointerException e) {</a:t>
            </a:r>
          </a:p>
          <a:p>
            <a:r>
              <a:rPr lang="en-ID" sz="2400">
                <a:latin typeface="Consolas" panose="020B0609020204030204" pitchFamily="49" charset="0"/>
              </a:rPr>
              <a:t>	System.out.println("The collection is empty!");</a:t>
            </a:r>
          </a:p>
          <a:p>
            <a:r>
              <a:rPr lang="en-ID" sz="2400">
                <a:latin typeface="Consolas" panose="020B0609020204030204" pitchFamily="49" charset="0"/>
              </a:rPr>
              <a:t>}</a:t>
            </a:r>
          </a:p>
        </p:txBody>
      </p:sp>
    </p:spTree>
    <p:extLst>
      <p:ext uri="{BB962C8B-B14F-4D97-AF65-F5344CB8AC3E}">
        <p14:creationId xmlns:p14="http://schemas.microsoft.com/office/powerpoint/2010/main" val="72673090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BBD4E-F103-4BB9-A4BE-E795F656F6FA}"/>
              </a:ext>
            </a:extLst>
          </p:cNvPr>
          <p:cNvSpPr>
            <a:spLocks noGrp="1"/>
          </p:cNvSpPr>
          <p:nvPr>
            <p:ph type="title"/>
          </p:nvPr>
        </p:nvSpPr>
        <p:spPr/>
        <p:txBody>
          <a:bodyPr/>
          <a:lstStyle/>
          <a:p>
            <a:r>
              <a:rPr lang="en-ID"/>
              <a:t>Stack trace</a:t>
            </a:r>
          </a:p>
        </p:txBody>
      </p:sp>
      <p:sp>
        <p:nvSpPr>
          <p:cNvPr id="3" name="Content Placeholder 2">
            <a:extLst>
              <a:ext uri="{FF2B5EF4-FFF2-40B4-BE49-F238E27FC236}">
                <a16:creationId xmlns:a16="http://schemas.microsoft.com/office/drawing/2014/main" id="{EB2F2D0B-4383-45E2-A440-5ABEB82C8CE4}"/>
              </a:ext>
            </a:extLst>
          </p:cNvPr>
          <p:cNvSpPr>
            <a:spLocks noGrp="1"/>
          </p:cNvSpPr>
          <p:nvPr>
            <p:ph idx="1"/>
          </p:nvPr>
        </p:nvSpPr>
        <p:spPr/>
        <p:txBody>
          <a:bodyPr/>
          <a:lstStyle/>
          <a:p>
            <a:r>
              <a:rPr lang="en-ID"/>
              <a:t>A Stack Trace is a list of method calls from the point when the application was started to the current location of execution within the program.</a:t>
            </a:r>
          </a:p>
          <a:p>
            <a:r>
              <a:rPr lang="en-ID"/>
              <a:t>A Stack Trace is produced automatically by the Java Virtual Machine when an exception is thrown to indicate the location and progression of the program up to the point of the exception.</a:t>
            </a:r>
          </a:p>
          <a:p>
            <a:r>
              <a:rPr lang="en-ID"/>
              <a:t>The most recent method calls are at the top of the list.</a:t>
            </a:r>
          </a:p>
        </p:txBody>
      </p:sp>
      <p:sp>
        <p:nvSpPr>
          <p:cNvPr id="4" name="Slide Number Placeholder 3">
            <a:extLst>
              <a:ext uri="{FF2B5EF4-FFF2-40B4-BE49-F238E27FC236}">
                <a16:creationId xmlns:a16="http://schemas.microsoft.com/office/drawing/2014/main" id="{F8978389-B499-42B4-BA16-14DD70BAEFFA}"/>
              </a:ext>
            </a:extLst>
          </p:cNvPr>
          <p:cNvSpPr>
            <a:spLocks noGrp="1"/>
          </p:cNvSpPr>
          <p:nvPr>
            <p:ph type="sldNum" sz="quarter" idx="12"/>
          </p:nvPr>
        </p:nvSpPr>
        <p:spPr/>
        <p:txBody>
          <a:bodyPr/>
          <a:lstStyle/>
          <a:p>
            <a:fld id="{B9F60111-A065-4401-9C4A-F47A749BAEFB}" type="slidenum">
              <a:rPr lang="en-ID" smtClean="0"/>
              <a:t>43</a:t>
            </a:fld>
            <a:endParaRPr lang="en-ID"/>
          </a:p>
        </p:txBody>
      </p:sp>
    </p:spTree>
    <p:extLst>
      <p:ext uri="{BB962C8B-B14F-4D97-AF65-F5344CB8AC3E}">
        <p14:creationId xmlns:p14="http://schemas.microsoft.com/office/powerpoint/2010/main" val="364708595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BBD4E-F103-4BB9-A4BE-E795F656F6FA}"/>
              </a:ext>
            </a:extLst>
          </p:cNvPr>
          <p:cNvSpPr>
            <a:spLocks noGrp="1"/>
          </p:cNvSpPr>
          <p:nvPr>
            <p:ph type="title"/>
          </p:nvPr>
        </p:nvSpPr>
        <p:spPr/>
        <p:txBody>
          <a:bodyPr/>
          <a:lstStyle/>
          <a:p>
            <a:r>
              <a:rPr lang="en-ID"/>
              <a:t>Stack trace</a:t>
            </a:r>
          </a:p>
        </p:txBody>
      </p:sp>
      <p:sp>
        <p:nvSpPr>
          <p:cNvPr id="4" name="Slide Number Placeholder 3">
            <a:extLst>
              <a:ext uri="{FF2B5EF4-FFF2-40B4-BE49-F238E27FC236}">
                <a16:creationId xmlns:a16="http://schemas.microsoft.com/office/drawing/2014/main" id="{F8978389-B499-42B4-BA16-14DD70BAEFFA}"/>
              </a:ext>
            </a:extLst>
          </p:cNvPr>
          <p:cNvSpPr>
            <a:spLocks noGrp="1"/>
          </p:cNvSpPr>
          <p:nvPr>
            <p:ph type="sldNum" sz="quarter" idx="12"/>
          </p:nvPr>
        </p:nvSpPr>
        <p:spPr/>
        <p:txBody>
          <a:bodyPr/>
          <a:lstStyle/>
          <a:p>
            <a:fld id="{B9F60111-A065-4401-9C4A-F47A749BAEFB}" type="slidenum">
              <a:rPr lang="en-ID" smtClean="0"/>
              <a:t>44</a:t>
            </a:fld>
            <a:endParaRPr lang="en-ID"/>
          </a:p>
        </p:txBody>
      </p:sp>
      <p:sp>
        <p:nvSpPr>
          <p:cNvPr id="7" name="Rectangle 6">
            <a:extLst>
              <a:ext uri="{FF2B5EF4-FFF2-40B4-BE49-F238E27FC236}">
                <a16:creationId xmlns:a16="http://schemas.microsoft.com/office/drawing/2014/main" id="{6591C2F7-BA3B-462A-BD02-58D3DA786768}"/>
              </a:ext>
            </a:extLst>
          </p:cNvPr>
          <p:cNvSpPr/>
          <p:nvPr/>
        </p:nvSpPr>
        <p:spPr>
          <a:xfrm>
            <a:off x="851991" y="1468438"/>
            <a:ext cx="10193379" cy="5262979"/>
          </a:xfrm>
          <a:prstGeom prst="rect">
            <a:avLst/>
          </a:prstGeom>
          <a:solidFill>
            <a:schemeClr val="accent4">
              <a:lumMod val="20000"/>
              <a:lumOff val="80000"/>
            </a:schemeClr>
          </a:solidFill>
        </p:spPr>
        <p:txBody>
          <a:bodyPr wrap="square">
            <a:spAutoFit/>
          </a:bodyPr>
          <a:lstStyle/>
          <a:p>
            <a:r>
              <a:rPr lang="en-ID" sz="2400">
                <a:latin typeface="Consolas" panose="020B0609020204030204" pitchFamily="49" charset="0"/>
              </a:rPr>
              <a:t>public class StackTraceExample {</a:t>
            </a:r>
          </a:p>
          <a:p>
            <a:r>
              <a:rPr lang="en-ID" sz="2400">
                <a:latin typeface="Consolas" panose="020B0609020204030204" pitchFamily="49" charset="0"/>
              </a:rPr>
              <a:t>  public static void main(String[] args) {</a:t>
            </a:r>
          </a:p>
          <a:p>
            <a:r>
              <a:rPr lang="en-ID" sz="2400">
                <a:latin typeface="Consolas" panose="020B0609020204030204" pitchFamily="49" charset="0"/>
              </a:rPr>
              <a:t>    method1();</a:t>
            </a:r>
          </a:p>
          <a:p>
            <a:r>
              <a:rPr lang="en-ID" sz="2400">
                <a:latin typeface="Consolas" panose="020B0609020204030204" pitchFamily="49" charset="0"/>
              </a:rPr>
              <a:t>  }</a:t>
            </a:r>
          </a:p>
          <a:p>
            <a:r>
              <a:rPr lang="en-ID" sz="2400">
                <a:latin typeface="Consolas" panose="020B0609020204030204" pitchFamily="49" charset="0"/>
              </a:rPr>
              <a:t>  public static void method1() {</a:t>
            </a:r>
          </a:p>
          <a:p>
            <a:r>
              <a:rPr lang="en-ID" sz="2400">
                <a:latin typeface="Consolas" panose="020B0609020204030204" pitchFamily="49" charset="0"/>
              </a:rPr>
              <a:t>    method11();</a:t>
            </a:r>
          </a:p>
          <a:p>
            <a:r>
              <a:rPr lang="en-ID" sz="2400">
                <a:latin typeface="Consolas" panose="020B0609020204030204" pitchFamily="49" charset="0"/>
              </a:rPr>
              <a:t>  }</a:t>
            </a:r>
          </a:p>
          <a:p>
            <a:r>
              <a:rPr lang="en-ID" sz="2400">
                <a:latin typeface="Consolas" panose="020B0609020204030204" pitchFamily="49" charset="0"/>
              </a:rPr>
              <a:t>  public static void method11() {</a:t>
            </a:r>
          </a:p>
          <a:p>
            <a:r>
              <a:rPr lang="en-ID" sz="2400">
                <a:latin typeface="Consolas" panose="020B0609020204030204" pitchFamily="49" charset="0"/>
              </a:rPr>
              <a:t>    method111();</a:t>
            </a:r>
          </a:p>
          <a:p>
            <a:r>
              <a:rPr lang="en-ID" sz="2400">
                <a:latin typeface="Consolas" panose="020B0609020204030204" pitchFamily="49" charset="0"/>
              </a:rPr>
              <a:t>  }</a:t>
            </a:r>
          </a:p>
          <a:p>
            <a:r>
              <a:rPr lang="en-ID" sz="2400">
                <a:latin typeface="Consolas" panose="020B0609020204030204" pitchFamily="49" charset="0"/>
              </a:rPr>
              <a:t>  public static void method111() {</a:t>
            </a:r>
          </a:p>
          <a:p>
            <a:r>
              <a:rPr lang="en-ID" sz="2400">
                <a:latin typeface="Consolas" panose="020B0609020204030204" pitchFamily="49" charset="0"/>
              </a:rPr>
              <a:t>    throw new NullPointerException("Fictitious NullPointerException");</a:t>
            </a:r>
          </a:p>
          <a:p>
            <a:r>
              <a:rPr lang="en-ID" sz="2400">
                <a:latin typeface="Consolas" panose="020B0609020204030204" pitchFamily="49" charset="0"/>
              </a:rPr>
              <a:t>  } }</a:t>
            </a:r>
          </a:p>
        </p:txBody>
      </p:sp>
    </p:spTree>
    <p:extLst>
      <p:ext uri="{BB962C8B-B14F-4D97-AF65-F5344CB8AC3E}">
        <p14:creationId xmlns:p14="http://schemas.microsoft.com/office/powerpoint/2010/main" val="399259476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BBD4E-F103-4BB9-A4BE-E795F656F6FA}"/>
              </a:ext>
            </a:extLst>
          </p:cNvPr>
          <p:cNvSpPr>
            <a:spLocks noGrp="1"/>
          </p:cNvSpPr>
          <p:nvPr>
            <p:ph type="title"/>
          </p:nvPr>
        </p:nvSpPr>
        <p:spPr/>
        <p:txBody>
          <a:bodyPr/>
          <a:lstStyle/>
          <a:p>
            <a:r>
              <a:rPr lang="en-ID"/>
              <a:t>Stack trace</a:t>
            </a:r>
          </a:p>
        </p:txBody>
      </p:sp>
      <p:sp>
        <p:nvSpPr>
          <p:cNvPr id="4" name="Slide Number Placeholder 3">
            <a:extLst>
              <a:ext uri="{FF2B5EF4-FFF2-40B4-BE49-F238E27FC236}">
                <a16:creationId xmlns:a16="http://schemas.microsoft.com/office/drawing/2014/main" id="{F8978389-B499-42B4-BA16-14DD70BAEFFA}"/>
              </a:ext>
            </a:extLst>
          </p:cNvPr>
          <p:cNvSpPr>
            <a:spLocks noGrp="1"/>
          </p:cNvSpPr>
          <p:nvPr>
            <p:ph type="sldNum" sz="quarter" idx="12"/>
          </p:nvPr>
        </p:nvSpPr>
        <p:spPr/>
        <p:txBody>
          <a:bodyPr/>
          <a:lstStyle/>
          <a:p>
            <a:fld id="{B9F60111-A065-4401-9C4A-F47A749BAEFB}" type="slidenum">
              <a:rPr lang="en-ID" smtClean="0"/>
              <a:t>45</a:t>
            </a:fld>
            <a:endParaRPr lang="en-ID"/>
          </a:p>
        </p:txBody>
      </p:sp>
      <p:pic>
        <p:nvPicPr>
          <p:cNvPr id="3" name="Picture 2">
            <a:extLst>
              <a:ext uri="{FF2B5EF4-FFF2-40B4-BE49-F238E27FC236}">
                <a16:creationId xmlns:a16="http://schemas.microsoft.com/office/drawing/2014/main" id="{A474EC32-6E8E-4386-8706-9A9817B2DCAB}"/>
              </a:ext>
            </a:extLst>
          </p:cNvPr>
          <p:cNvPicPr>
            <a:picLocks noChangeAspect="1"/>
          </p:cNvPicPr>
          <p:nvPr/>
        </p:nvPicPr>
        <p:blipFill>
          <a:blip r:embed="rId2"/>
          <a:stretch>
            <a:fillRect/>
          </a:stretch>
        </p:blipFill>
        <p:spPr>
          <a:xfrm>
            <a:off x="498701" y="2214880"/>
            <a:ext cx="11194598" cy="2428240"/>
          </a:xfrm>
          <a:prstGeom prst="rect">
            <a:avLst/>
          </a:prstGeom>
        </p:spPr>
      </p:pic>
    </p:spTree>
    <p:extLst>
      <p:ext uri="{BB962C8B-B14F-4D97-AF65-F5344CB8AC3E}">
        <p14:creationId xmlns:p14="http://schemas.microsoft.com/office/powerpoint/2010/main" val="71736272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F3422-01D8-444B-8CC0-BFA4D6EEE0BD}"/>
              </a:ext>
            </a:extLst>
          </p:cNvPr>
          <p:cNvSpPr>
            <a:spLocks noGrp="1"/>
          </p:cNvSpPr>
          <p:nvPr>
            <p:ph type="title"/>
          </p:nvPr>
        </p:nvSpPr>
        <p:spPr/>
        <p:txBody>
          <a:bodyPr/>
          <a:lstStyle/>
          <a:p>
            <a:r>
              <a:rPr lang="en-ID"/>
              <a:t>Checked vs. Unchecked Exceptions</a:t>
            </a:r>
          </a:p>
        </p:txBody>
      </p:sp>
      <p:sp>
        <p:nvSpPr>
          <p:cNvPr id="3" name="Content Placeholder 2">
            <a:extLst>
              <a:ext uri="{FF2B5EF4-FFF2-40B4-BE49-F238E27FC236}">
                <a16:creationId xmlns:a16="http://schemas.microsoft.com/office/drawing/2014/main" id="{960097EA-5598-4419-8B25-97189A40BB84}"/>
              </a:ext>
            </a:extLst>
          </p:cNvPr>
          <p:cNvSpPr>
            <a:spLocks noGrp="1"/>
          </p:cNvSpPr>
          <p:nvPr>
            <p:ph idx="1"/>
          </p:nvPr>
        </p:nvSpPr>
        <p:spPr/>
        <p:txBody>
          <a:bodyPr/>
          <a:lstStyle/>
          <a:p>
            <a:pPr marL="0" indent="0">
              <a:buNone/>
            </a:pPr>
            <a:r>
              <a:rPr lang="en-ID"/>
              <a:t>A </a:t>
            </a:r>
            <a:r>
              <a:rPr lang="en-ID" b="1"/>
              <a:t>checked exception</a:t>
            </a:r>
            <a:r>
              <a:rPr lang="en-ID"/>
              <a:t> is a type of exception that must be either caught or declared in the method in which it is thrown. </a:t>
            </a:r>
            <a:br>
              <a:rPr lang="en-ID"/>
            </a:br>
            <a:r>
              <a:rPr lang="en-ID"/>
              <a:t>For example, the java.io.IOException is a checked exception. </a:t>
            </a:r>
            <a:br>
              <a:rPr lang="en-ID"/>
            </a:br>
            <a:r>
              <a:rPr lang="en-ID"/>
              <a:t>It extends </a:t>
            </a:r>
            <a:r>
              <a:rPr lang="en-ID" b="1"/>
              <a:t>java.lang.Exception</a:t>
            </a:r>
            <a:r>
              <a:rPr lang="en-ID"/>
              <a:t>.</a:t>
            </a:r>
          </a:p>
          <a:p>
            <a:pPr marL="0" indent="0">
              <a:buNone/>
            </a:pPr>
            <a:endParaRPr lang="en-ID"/>
          </a:p>
          <a:p>
            <a:pPr marL="0" indent="0">
              <a:buNone/>
            </a:pPr>
            <a:r>
              <a:rPr lang="en-ID" b="1"/>
              <a:t>Unchecked, uncaught, or runtime exceptions</a:t>
            </a:r>
            <a:r>
              <a:rPr lang="en-ID"/>
              <a:t> are exceptions that </a:t>
            </a:r>
            <a:br>
              <a:rPr lang="en-ID"/>
            </a:br>
            <a:r>
              <a:rPr lang="en-ID"/>
              <a:t>can be thrown without being caught or declared.</a:t>
            </a:r>
            <a:br>
              <a:rPr lang="en-ID"/>
            </a:br>
            <a:r>
              <a:rPr lang="en-ID"/>
              <a:t>They extend </a:t>
            </a:r>
            <a:r>
              <a:rPr lang="en-ID" b="1"/>
              <a:t>java.lang.RuntimeException</a:t>
            </a:r>
            <a:r>
              <a:rPr lang="en-ID"/>
              <a:t>.</a:t>
            </a:r>
          </a:p>
        </p:txBody>
      </p:sp>
      <p:sp>
        <p:nvSpPr>
          <p:cNvPr id="4" name="Slide Number Placeholder 3">
            <a:extLst>
              <a:ext uri="{FF2B5EF4-FFF2-40B4-BE49-F238E27FC236}">
                <a16:creationId xmlns:a16="http://schemas.microsoft.com/office/drawing/2014/main" id="{D06559A3-B125-49D7-ADE4-BB3385214938}"/>
              </a:ext>
            </a:extLst>
          </p:cNvPr>
          <p:cNvSpPr>
            <a:spLocks noGrp="1"/>
          </p:cNvSpPr>
          <p:nvPr>
            <p:ph type="sldNum" sz="quarter" idx="12"/>
          </p:nvPr>
        </p:nvSpPr>
        <p:spPr/>
        <p:txBody>
          <a:bodyPr/>
          <a:lstStyle/>
          <a:p>
            <a:fld id="{B9F60111-A065-4401-9C4A-F47A749BAEFB}" type="slidenum">
              <a:rPr lang="en-ID" smtClean="0"/>
              <a:t>46</a:t>
            </a:fld>
            <a:endParaRPr lang="en-ID"/>
          </a:p>
        </p:txBody>
      </p:sp>
    </p:spTree>
    <p:extLst>
      <p:ext uri="{BB962C8B-B14F-4D97-AF65-F5344CB8AC3E}">
        <p14:creationId xmlns:p14="http://schemas.microsoft.com/office/powerpoint/2010/main" val="69792427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F3422-01D8-444B-8CC0-BFA4D6EEE0BD}"/>
              </a:ext>
            </a:extLst>
          </p:cNvPr>
          <p:cNvSpPr>
            <a:spLocks noGrp="1"/>
          </p:cNvSpPr>
          <p:nvPr>
            <p:ph type="title"/>
          </p:nvPr>
        </p:nvSpPr>
        <p:spPr/>
        <p:txBody>
          <a:bodyPr/>
          <a:lstStyle/>
          <a:p>
            <a:r>
              <a:rPr lang="en-ID"/>
              <a:t>Checked Exception</a:t>
            </a:r>
          </a:p>
        </p:txBody>
      </p:sp>
      <p:sp>
        <p:nvSpPr>
          <p:cNvPr id="3" name="Content Placeholder 2">
            <a:extLst>
              <a:ext uri="{FF2B5EF4-FFF2-40B4-BE49-F238E27FC236}">
                <a16:creationId xmlns:a16="http://schemas.microsoft.com/office/drawing/2014/main" id="{960097EA-5598-4419-8B25-97189A40BB84}"/>
              </a:ext>
            </a:extLst>
          </p:cNvPr>
          <p:cNvSpPr>
            <a:spLocks noGrp="1"/>
          </p:cNvSpPr>
          <p:nvPr>
            <p:ph idx="1"/>
          </p:nvPr>
        </p:nvSpPr>
        <p:spPr>
          <a:xfrm>
            <a:off x="838200" y="4879635"/>
            <a:ext cx="10515600" cy="4351338"/>
          </a:xfrm>
        </p:spPr>
        <p:txBody>
          <a:bodyPr>
            <a:normAutofit/>
          </a:bodyPr>
          <a:lstStyle/>
          <a:p>
            <a:pPr marL="0" indent="0">
              <a:buNone/>
            </a:pPr>
            <a:r>
              <a:rPr lang="en-ID" sz="2000"/>
              <a:t>A </a:t>
            </a:r>
            <a:r>
              <a:rPr lang="en-ID" sz="2000" b="1"/>
              <a:t>checked exception</a:t>
            </a:r>
            <a:r>
              <a:rPr lang="en-ID" sz="2000"/>
              <a:t> is a type of exception that must be either caught or declared in the method in which it is thrown. The code above won't compile: </a:t>
            </a:r>
            <a:r>
              <a:rPr lang="en-ID" sz="2000" b="1">
                <a:solidFill>
                  <a:srgbClr val="FF0000"/>
                </a:solidFill>
              </a:rPr>
              <a:t>Unhandled exception type IOException</a:t>
            </a:r>
          </a:p>
        </p:txBody>
      </p:sp>
      <p:sp>
        <p:nvSpPr>
          <p:cNvPr id="4" name="Slide Number Placeholder 3">
            <a:extLst>
              <a:ext uri="{FF2B5EF4-FFF2-40B4-BE49-F238E27FC236}">
                <a16:creationId xmlns:a16="http://schemas.microsoft.com/office/drawing/2014/main" id="{D06559A3-B125-49D7-ADE4-BB3385214938}"/>
              </a:ext>
            </a:extLst>
          </p:cNvPr>
          <p:cNvSpPr>
            <a:spLocks noGrp="1"/>
          </p:cNvSpPr>
          <p:nvPr>
            <p:ph type="sldNum" sz="quarter" idx="12"/>
          </p:nvPr>
        </p:nvSpPr>
        <p:spPr/>
        <p:txBody>
          <a:bodyPr/>
          <a:lstStyle/>
          <a:p>
            <a:fld id="{B9F60111-A065-4401-9C4A-F47A749BAEFB}" type="slidenum">
              <a:rPr lang="en-ID" smtClean="0"/>
              <a:t>47</a:t>
            </a:fld>
            <a:endParaRPr lang="en-ID"/>
          </a:p>
        </p:txBody>
      </p:sp>
      <p:sp>
        <p:nvSpPr>
          <p:cNvPr id="5" name="Rectangle 4">
            <a:extLst>
              <a:ext uri="{FF2B5EF4-FFF2-40B4-BE49-F238E27FC236}">
                <a16:creationId xmlns:a16="http://schemas.microsoft.com/office/drawing/2014/main" id="{B603A9D8-21A4-4365-AA49-9E169BE71857}"/>
              </a:ext>
            </a:extLst>
          </p:cNvPr>
          <p:cNvSpPr/>
          <p:nvPr/>
        </p:nvSpPr>
        <p:spPr>
          <a:xfrm>
            <a:off x="851991" y="1468438"/>
            <a:ext cx="10193379" cy="3170099"/>
          </a:xfrm>
          <a:prstGeom prst="rect">
            <a:avLst/>
          </a:prstGeom>
          <a:solidFill>
            <a:schemeClr val="accent4">
              <a:lumMod val="20000"/>
              <a:lumOff val="80000"/>
            </a:schemeClr>
          </a:solidFill>
        </p:spPr>
        <p:txBody>
          <a:bodyPr wrap="square">
            <a:spAutoFit/>
          </a:bodyPr>
          <a:lstStyle/>
          <a:p>
            <a:r>
              <a:rPr lang="en-ID" sz="2000">
                <a:latin typeface="Consolas" panose="020B0609020204030204" pitchFamily="49" charset="0"/>
              </a:rPr>
              <a:t>public static void main(String[] args) {</a:t>
            </a:r>
          </a:p>
          <a:p>
            <a:r>
              <a:rPr lang="en-ID" sz="2000">
                <a:latin typeface="Consolas" panose="020B0609020204030204" pitchFamily="49" charset="0"/>
              </a:rPr>
              <a:t>	   ioOperation(true);</a:t>
            </a:r>
          </a:p>
          <a:p>
            <a:r>
              <a:rPr lang="en-ID" sz="2000">
                <a:latin typeface="Consolas" panose="020B0609020204030204" pitchFamily="49" charset="0"/>
              </a:rPr>
              <a:t>	}</a:t>
            </a:r>
          </a:p>
          <a:p>
            <a:endParaRPr lang="en-ID" sz="2000">
              <a:latin typeface="Consolas" panose="020B0609020204030204" pitchFamily="49" charset="0"/>
            </a:endParaRPr>
          </a:p>
          <a:p>
            <a:r>
              <a:rPr lang="en-ID" sz="2000">
                <a:latin typeface="Consolas" panose="020B0609020204030204" pitchFamily="49" charset="0"/>
              </a:rPr>
              <a:t>public static void ioOperation(boolean isResourceAvailable) throws IOException {</a:t>
            </a:r>
          </a:p>
          <a:p>
            <a:r>
              <a:rPr lang="en-ID" sz="2000">
                <a:latin typeface="Consolas" panose="020B0609020204030204" pitchFamily="49" charset="0"/>
              </a:rPr>
              <a:t>  if (!isResourceAvailable) {</a:t>
            </a:r>
          </a:p>
          <a:p>
            <a:r>
              <a:rPr lang="en-ID" sz="2000">
                <a:latin typeface="Consolas" panose="020B0609020204030204" pitchFamily="49" charset="0"/>
              </a:rPr>
              <a:t>	throw new IOException();</a:t>
            </a:r>
          </a:p>
          <a:p>
            <a:r>
              <a:rPr lang="en-ID" sz="2000">
                <a:latin typeface="Consolas" panose="020B0609020204030204" pitchFamily="49" charset="0"/>
              </a:rPr>
              <a:t>  }</a:t>
            </a:r>
          </a:p>
          <a:p>
            <a:r>
              <a:rPr lang="en-ID" sz="2000">
                <a:latin typeface="Consolas" panose="020B0609020204030204" pitchFamily="49" charset="0"/>
              </a:rPr>
              <a:t>}</a:t>
            </a:r>
          </a:p>
        </p:txBody>
      </p:sp>
    </p:spTree>
    <p:extLst>
      <p:ext uri="{BB962C8B-B14F-4D97-AF65-F5344CB8AC3E}">
        <p14:creationId xmlns:p14="http://schemas.microsoft.com/office/powerpoint/2010/main" val="28044756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F3422-01D8-444B-8CC0-BFA4D6EEE0BD}"/>
              </a:ext>
            </a:extLst>
          </p:cNvPr>
          <p:cNvSpPr>
            <a:spLocks noGrp="1"/>
          </p:cNvSpPr>
          <p:nvPr>
            <p:ph type="title"/>
          </p:nvPr>
        </p:nvSpPr>
        <p:spPr/>
        <p:txBody>
          <a:bodyPr/>
          <a:lstStyle/>
          <a:p>
            <a:r>
              <a:rPr lang="en-ID"/>
              <a:t>Checked Exception</a:t>
            </a:r>
          </a:p>
        </p:txBody>
      </p:sp>
      <p:sp>
        <p:nvSpPr>
          <p:cNvPr id="3" name="Content Placeholder 2">
            <a:extLst>
              <a:ext uri="{FF2B5EF4-FFF2-40B4-BE49-F238E27FC236}">
                <a16:creationId xmlns:a16="http://schemas.microsoft.com/office/drawing/2014/main" id="{960097EA-5598-4419-8B25-97189A40BB84}"/>
              </a:ext>
            </a:extLst>
          </p:cNvPr>
          <p:cNvSpPr>
            <a:spLocks noGrp="1"/>
          </p:cNvSpPr>
          <p:nvPr>
            <p:ph idx="1"/>
          </p:nvPr>
        </p:nvSpPr>
        <p:spPr>
          <a:xfrm>
            <a:off x="838200" y="4879635"/>
            <a:ext cx="10515600" cy="4351338"/>
          </a:xfrm>
        </p:spPr>
        <p:txBody>
          <a:bodyPr>
            <a:normAutofit/>
          </a:bodyPr>
          <a:lstStyle/>
          <a:p>
            <a:pPr marL="0" indent="0">
              <a:buNone/>
            </a:pPr>
            <a:r>
              <a:rPr lang="en-ID" sz="2000"/>
              <a:t>A </a:t>
            </a:r>
            <a:r>
              <a:rPr lang="en-ID" sz="2000" b="1"/>
              <a:t>checked exception</a:t>
            </a:r>
            <a:r>
              <a:rPr lang="en-ID" sz="2000"/>
              <a:t> is a type of exception that must be either caught or declared in the method in which it is thrown. The code above won't compile: </a:t>
            </a:r>
            <a:r>
              <a:rPr lang="en-ID" sz="2000" b="1">
                <a:solidFill>
                  <a:srgbClr val="FF0000"/>
                </a:solidFill>
              </a:rPr>
              <a:t>Unhandled exception type IOException</a:t>
            </a:r>
          </a:p>
        </p:txBody>
      </p:sp>
      <p:sp>
        <p:nvSpPr>
          <p:cNvPr id="4" name="Slide Number Placeholder 3">
            <a:extLst>
              <a:ext uri="{FF2B5EF4-FFF2-40B4-BE49-F238E27FC236}">
                <a16:creationId xmlns:a16="http://schemas.microsoft.com/office/drawing/2014/main" id="{D06559A3-B125-49D7-ADE4-BB3385214938}"/>
              </a:ext>
            </a:extLst>
          </p:cNvPr>
          <p:cNvSpPr>
            <a:spLocks noGrp="1"/>
          </p:cNvSpPr>
          <p:nvPr>
            <p:ph type="sldNum" sz="quarter" idx="12"/>
          </p:nvPr>
        </p:nvSpPr>
        <p:spPr/>
        <p:txBody>
          <a:bodyPr/>
          <a:lstStyle/>
          <a:p>
            <a:fld id="{B9F60111-A065-4401-9C4A-F47A749BAEFB}" type="slidenum">
              <a:rPr lang="en-ID" smtClean="0"/>
              <a:t>48</a:t>
            </a:fld>
            <a:endParaRPr lang="en-ID"/>
          </a:p>
        </p:txBody>
      </p:sp>
      <p:sp>
        <p:nvSpPr>
          <p:cNvPr id="5" name="Rectangle 4">
            <a:extLst>
              <a:ext uri="{FF2B5EF4-FFF2-40B4-BE49-F238E27FC236}">
                <a16:creationId xmlns:a16="http://schemas.microsoft.com/office/drawing/2014/main" id="{B603A9D8-21A4-4365-AA49-9E169BE71857}"/>
              </a:ext>
            </a:extLst>
          </p:cNvPr>
          <p:cNvSpPr/>
          <p:nvPr/>
        </p:nvSpPr>
        <p:spPr>
          <a:xfrm>
            <a:off x="851991" y="1468438"/>
            <a:ext cx="10193379" cy="4093428"/>
          </a:xfrm>
          <a:prstGeom prst="rect">
            <a:avLst/>
          </a:prstGeom>
          <a:solidFill>
            <a:schemeClr val="accent4">
              <a:lumMod val="20000"/>
              <a:lumOff val="80000"/>
            </a:schemeClr>
          </a:solidFill>
        </p:spPr>
        <p:txBody>
          <a:bodyPr wrap="square">
            <a:spAutoFit/>
          </a:bodyPr>
          <a:lstStyle/>
          <a:p>
            <a:r>
              <a:rPr lang="en-ID" sz="2000">
                <a:latin typeface="Consolas" panose="020B0609020204030204" pitchFamily="49" charset="0"/>
              </a:rPr>
              <a:t>public static void main(String[] args) {</a:t>
            </a:r>
          </a:p>
          <a:p>
            <a:r>
              <a:rPr lang="en-ID" sz="2000">
                <a:latin typeface="Consolas" panose="020B0609020204030204" pitchFamily="49" charset="0"/>
              </a:rPr>
              <a:t>	try {</a:t>
            </a:r>
          </a:p>
          <a:p>
            <a:r>
              <a:rPr lang="en-ID" sz="2000">
                <a:latin typeface="Consolas" panose="020B0609020204030204" pitchFamily="49" charset="0"/>
              </a:rPr>
              <a:t>		ioOperation(true);</a:t>
            </a:r>
          </a:p>
          <a:p>
            <a:r>
              <a:rPr lang="en-ID" sz="2000">
                <a:latin typeface="Consolas" panose="020B0609020204030204" pitchFamily="49" charset="0"/>
              </a:rPr>
              <a:t>	} catch(IOException e) {</a:t>
            </a:r>
          </a:p>
          <a:p>
            <a:r>
              <a:rPr lang="en-ID" sz="2000">
                <a:latin typeface="Consolas" panose="020B0609020204030204" pitchFamily="49" charset="0"/>
              </a:rPr>
              <a:t>		System.out.println("IO Error");</a:t>
            </a:r>
          </a:p>
          <a:p>
            <a:r>
              <a:rPr lang="en-ID" sz="2000">
                <a:latin typeface="Consolas" panose="020B0609020204030204" pitchFamily="49" charset="0"/>
              </a:rPr>
              <a:t>	}</a:t>
            </a:r>
          </a:p>
          <a:p>
            <a:endParaRPr lang="en-ID" sz="2000">
              <a:latin typeface="Consolas" panose="020B0609020204030204" pitchFamily="49" charset="0"/>
            </a:endParaRPr>
          </a:p>
          <a:p>
            <a:r>
              <a:rPr lang="en-ID" sz="2000">
                <a:latin typeface="Consolas" panose="020B0609020204030204" pitchFamily="49" charset="0"/>
              </a:rPr>
              <a:t>public static void ioOperation(boolean isResourceAvailable) throws IOException {</a:t>
            </a:r>
          </a:p>
          <a:p>
            <a:r>
              <a:rPr lang="en-ID" sz="2000">
                <a:latin typeface="Consolas" panose="020B0609020204030204" pitchFamily="49" charset="0"/>
              </a:rPr>
              <a:t>  if (!isResourceAvailable) {</a:t>
            </a:r>
          </a:p>
          <a:p>
            <a:r>
              <a:rPr lang="en-ID" sz="2000">
                <a:latin typeface="Consolas" panose="020B0609020204030204" pitchFamily="49" charset="0"/>
              </a:rPr>
              <a:t>	throw new IOException();</a:t>
            </a:r>
          </a:p>
          <a:p>
            <a:r>
              <a:rPr lang="en-ID" sz="2000">
                <a:latin typeface="Consolas" panose="020B0609020204030204" pitchFamily="49" charset="0"/>
              </a:rPr>
              <a:t>  }</a:t>
            </a:r>
          </a:p>
          <a:p>
            <a:r>
              <a:rPr lang="en-ID" sz="2000">
                <a:latin typeface="Consolas" panose="020B0609020204030204" pitchFamily="49" charset="0"/>
              </a:rPr>
              <a:t>}</a:t>
            </a:r>
          </a:p>
        </p:txBody>
      </p:sp>
      <p:sp>
        <p:nvSpPr>
          <p:cNvPr id="6" name="Content Placeholder 2">
            <a:extLst>
              <a:ext uri="{FF2B5EF4-FFF2-40B4-BE49-F238E27FC236}">
                <a16:creationId xmlns:a16="http://schemas.microsoft.com/office/drawing/2014/main" id="{D84C4835-32FC-413A-8A48-11ECBA87833B}"/>
              </a:ext>
            </a:extLst>
          </p:cNvPr>
          <p:cNvSpPr txBox="1">
            <a:spLocks/>
          </p:cNvSpPr>
          <p:nvPr/>
        </p:nvSpPr>
        <p:spPr>
          <a:xfrm>
            <a:off x="990600" y="5693216"/>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ID" sz="2000"/>
              <a:t>A </a:t>
            </a:r>
            <a:r>
              <a:rPr lang="en-ID" sz="2000" b="1"/>
              <a:t>checked exception</a:t>
            </a:r>
            <a:r>
              <a:rPr lang="en-ID" sz="2000"/>
              <a:t> must always be enclosed with try-catch (or add throws).</a:t>
            </a:r>
          </a:p>
        </p:txBody>
      </p:sp>
    </p:spTree>
    <p:extLst>
      <p:ext uri="{BB962C8B-B14F-4D97-AF65-F5344CB8AC3E}">
        <p14:creationId xmlns:p14="http://schemas.microsoft.com/office/powerpoint/2010/main" val="65475158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F3422-01D8-444B-8CC0-BFA4D6EEE0BD}"/>
              </a:ext>
            </a:extLst>
          </p:cNvPr>
          <p:cNvSpPr>
            <a:spLocks noGrp="1"/>
          </p:cNvSpPr>
          <p:nvPr>
            <p:ph type="title"/>
          </p:nvPr>
        </p:nvSpPr>
        <p:spPr/>
        <p:txBody>
          <a:bodyPr/>
          <a:lstStyle/>
          <a:p>
            <a:r>
              <a:rPr lang="en-ID"/>
              <a:t>Unchecked Exception</a:t>
            </a:r>
          </a:p>
        </p:txBody>
      </p:sp>
      <p:sp>
        <p:nvSpPr>
          <p:cNvPr id="3" name="Content Placeholder 2">
            <a:extLst>
              <a:ext uri="{FF2B5EF4-FFF2-40B4-BE49-F238E27FC236}">
                <a16:creationId xmlns:a16="http://schemas.microsoft.com/office/drawing/2014/main" id="{960097EA-5598-4419-8B25-97189A40BB84}"/>
              </a:ext>
            </a:extLst>
          </p:cNvPr>
          <p:cNvSpPr>
            <a:spLocks noGrp="1"/>
          </p:cNvSpPr>
          <p:nvPr>
            <p:ph idx="1"/>
          </p:nvPr>
        </p:nvSpPr>
        <p:spPr>
          <a:xfrm>
            <a:off x="838200" y="4180681"/>
            <a:ext cx="10515600" cy="4351338"/>
          </a:xfrm>
        </p:spPr>
        <p:txBody>
          <a:bodyPr>
            <a:normAutofit/>
          </a:bodyPr>
          <a:lstStyle/>
          <a:p>
            <a:pPr marL="0" indent="0">
              <a:buNone/>
            </a:pPr>
            <a:r>
              <a:rPr lang="en-ID" sz="2000"/>
              <a:t>An </a:t>
            </a:r>
            <a:r>
              <a:rPr lang="en-ID" sz="2000" b="1"/>
              <a:t>unchecked exception</a:t>
            </a:r>
            <a:r>
              <a:rPr lang="en-ID" sz="2000"/>
              <a:t> does not need to be caught or thrown.</a:t>
            </a:r>
          </a:p>
        </p:txBody>
      </p:sp>
      <p:sp>
        <p:nvSpPr>
          <p:cNvPr id="4" name="Slide Number Placeholder 3">
            <a:extLst>
              <a:ext uri="{FF2B5EF4-FFF2-40B4-BE49-F238E27FC236}">
                <a16:creationId xmlns:a16="http://schemas.microsoft.com/office/drawing/2014/main" id="{D06559A3-B125-49D7-ADE4-BB3385214938}"/>
              </a:ext>
            </a:extLst>
          </p:cNvPr>
          <p:cNvSpPr>
            <a:spLocks noGrp="1"/>
          </p:cNvSpPr>
          <p:nvPr>
            <p:ph type="sldNum" sz="quarter" idx="12"/>
          </p:nvPr>
        </p:nvSpPr>
        <p:spPr/>
        <p:txBody>
          <a:bodyPr/>
          <a:lstStyle/>
          <a:p>
            <a:fld id="{B9F60111-A065-4401-9C4A-F47A749BAEFB}" type="slidenum">
              <a:rPr lang="en-ID" smtClean="0"/>
              <a:t>49</a:t>
            </a:fld>
            <a:endParaRPr lang="en-ID"/>
          </a:p>
        </p:txBody>
      </p:sp>
      <p:sp>
        <p:nvSpPr>
          <p:cNvPr id="5" name="Rectangle 4">
            <a:extLst>
              <a:ext uri="{FF2B5EF4-FFF2-40B4-BE49-F238E27FC236}">
                <a16:creationId xmlns:a16="http://schemas.microsoft.com/office/drawing/2014/main" id="{B603A9D8-21A4-4365-AA49-9E169BE71857}"/>
              </a:ext>
            </a:extLst>
          </p:cNvPr>
          <p:cNvSpPr/>
          <p:nvPr/>
        </p:nvSpPr>
        <p:spPr>
          <a:xfrm>
            <a:off x="851991" y="1468438"/>
            <a:ext cx="10193379" cy="2554545"/>
          </a:xfrm>
          <a:prstGeom prst="rect">
            <a:avLst/>
          </a:prstGeom>
          <a:solidFill>
            <a:schemeClr val="accent4">
              <a:lumMod val="20000"/>
              <a:lumOff val="80000"/>
            </a:schemeClr>
          </a:solidFill>
        </p:spPr>
        <p:txBody>
          <a:bodyPr wrap="square">
            <a:spAutoFit/>
          </a:bodyPr>
          <a:lstStyle/>
          <a:p>
            <a:r>
              <a:rPr lang="en-ID" sz="2000">
                <a:latin typeface="Consolas" panose="020B0609020204030204" pitchFamily="49" charset="0"/>
              </a:rPr>
              <a:t>public static void main(String[] args) {</a:t>
            </a:r>
          </a:p>
          <a:p>
            <a:r>
              <a:rPr lang="en-ID" sz="2000">
                <a:latin typeface="Consolas" panose="020B0609020204030204" pitchFamily="49" charset="0"/>
              </a:rPr>
              <a:t>	someOperation();</a:t>
            </a:r>
          </a:p>
          <a:p>
            <a:r>
              <a:rPr lang="en-ID" sz="2000">
                <a:latin typeface="Consolas" panose="020B0609020204030204" pitchFamily="49" charset="0"/>
              </a:rPr>
              <a:t>}</a:t>
            </a:r>
          </a:p>
          <a:p>
            <a:endParaRPr lang="en-ID" sz="2000">
              <a:latin typeface="Consolas" panose="020B0609020204030204" pitchFamily="49" charset="0"/>
            </a:endParaRPr>
          </a:p>
          <a:p>
            <a:r>
              <a:rPr lang="en-ID" sz="2000">
                <a:latin typeface="Consolas" panose="020B0609020204030204" pitchFamily="49" charset="0"/>
              </a:rPr>
              <a:t>public static void someOperation() {</a:t>
            </a:r>
          </a:p>
          <a:p>
            <a:r>
              <a:rPr lang="en-ID" sz="2000">
                <a:latin typeface="Consolas" panose="020B0609020204030204" pitchFamily="49" charset="0"/>
              </a:rPr>
              <a:t>	List&lt;String&gt; l = null;</a:t>
            </a:r>
          </a:p>
          <a:p>
            <a:r>
              <a:rPr lang="en-ID" sz="2000">
                <a:latin typeface="Consolas" panose="020B0609020204030204" pitchFamily="49" charset="0"/>
              </a:rPr>
              <a:t>	l.isEmpty();</a:t>
            </a:r>
          </a:p>
          <a:p>
            <a:r>
              <a:rPr lang="en-ID" sz="2000">
                <a:latin typeface="Consolas" panose="020B0609020204030204" pitchFamily="49" charset="0"/>
              </a:rPr>
              <a:t>}</a:t>
            </a:r>
          </a:p>
        </p:txBody>
      </p:sp>
    </p:spTree>
    <p:extLst>
      <p:ext uri="{BB962C8B-B14F-4D97-AF65-F5344CB8AC3E}">
        <p14:creationId xmlns:p14="http://schemas.microsoft.com/office/powerpoint/2010/main" val="36425098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C98EA-5873-43E3-AD98-A7BC4BA1FF63}"/>
              </a:ext>
            </a:extLst>
          </p:cNvPr>
          <p:cNvSpPr>
            <a:spLocks noGrp="1"/>
          </p:cNvSpPr>
          <p:nvPr>
            <p:ph type="title"/>
          </p:nvPr>
        </p:nvSpPr>
        <p:spPr/>
        <p:txBody>
          <a:bodyPr/>
          <a:lstStyle/>
          <a:p>
            <a:r>
              <a:rPr lang="en-ID"/>
              <a:t>What's the matter?</a:t>
            </a:r>
          </a:p>
        </p:txBody>
      </p:sp>
      <p:sp>
        <p:nvSpPr>
          <p:cNvPr id="4" name="Slide Number Placeholder 3">
            <a:extLst>
              <a:ext uri="{FF2B5EF4-FFF2-40B4-BE49-F238E27FC236}">
                <a16:creationId xmlns:a16="http://schemas.microsoft.com/office/drawing/2014/main" id="{CE2EC0FB-57BC-4953-B7AA-C70301EAE885}"/>
              </a:ext>
            </a:extLst>
          </p:cNvPr>
          <p:cNvSpPr>
            <a:spLocks noGrp="1"/>
          </p:cNvSpPr>
          <p:nvPr>
            <p:ph type="sldNum" sz="quarter" idx="12"/>
          </p:nvPr>
        </p:nvSpPr>
        <p:spPr/>
        <p:txBody>
          <a:bodyPr/>
          <a:lstStyle/>
          <a:p>
            <a:fld id="{B9F60111-A065-4401-9C4A-F47A749BAEFB}" type="slidenum">
              <a:rPr lang="en-ID" smtClean="0"/>
              <a:t>5</a:t>
            </a:fld>
            <a:endParaRPr lang="en-ID"/>
          </a:p>
        </p:txBody>
      </p:sp>
      <p:sp>
        <p:nvSpPr>
          <p:cNvPr id="5" name="Rectangle 4">
            <a:extLst>
              <a:ext uri="{FF2B5EF4-FFF2-40B4-BE49-F238E27FC236}">
                <a16:creationId xmlns:a16="http://schemas.microsoft.com/office/drawing/2014/main" id="{6075733C-C93D-4C20-A46F-0BF4808E4B0C}"/>
              </a:ext>
            </a:extLst>
          </p:cNvPr>
          <p:cNvSpPr/>
          <p:nvPr/>
        </p:nvSpPr>
        <p:spPr>
          <a:xfrm>
            <a:off x="838200" y="1690688"/>
            <a:ext cx="6955750" cy="707886"/>
          </a:xfrm>
          <a:prstGeom prst="rect">
            <a:avLst/>
          </a:prstGeom>
        </p:spPr>
        <p:txBody>
          <a:bodyPr wrap="none">
            <a:spAutoFit/>
          </a:bodyPr>
          <a:lstStyle/>
          <a:p>
            <a:r>
              <a:rPr lang="en-ID" sz="4000">
                <a:latin typeface="Consolas" panose="020B0609020204030204" pitchFamily="49" charset="0"/>
              </a:rPr>
              <a:t>System.out.println(5/0);</a:t>
            </a:r>
          </a:p>
        </p:txBody>
      </p:sp>
    </p:spTree>
    <p:extLst>
      <p:ext uri="{BB962C8B-B14F-4D97-AF65-F5344CB8AC3E}">
        <p14:creationId xmlns:p14="http://schemas.microsoft.com/office/powerpoint/2010/main" val="256290839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3D99A0-2D86-4220-B992-2D58B245B3B2}"/>
              </a:ext>
            </a:extLst>
          </p:cNvPr>
          <p:cNvSpPr>
            <a:spLocks noGrp="1"/>
          </p:cNvSpPr>
          <p:nvPr>
            <p:ph type="title"/>
          </p:nvPr>
        </p:nvSpPr>
        <p:spPr/>
        <p:txBody>
          <a:bodyPr/>
          <a:lstStyle/>
          <a:p>
            <a:r>
              <a:rPr lang="en-ID"/>
              <a:t>Make your own exception</a:t>
            </a:r>
          </a:p>
        </p:txBody>
      </p:sp>
      <p:sp>
        <p:nvSpPr>
          <p:cNvPr id="4" name="Slide Number Placeholder 3">
            <a:extLst>
              <a:ext uri="{FF2B5EF4-FFF2-40B4-BE49-F238E27FC236}">
                <a16:creationId xmlns:a16="http://schemas.microsoft.com/office/drawing/2014/main" id="{C2D8DD31-D1FD-4585-AFF5-878031976554}"/>
              </a:ext>
            </a:extLst>
          </p:cNvPr>
          <p:cNvSpPr>
            <a:spLocks noGrp="1"/>
          </p:cNvSpPr>
          <p:nvPr>
            <p:ph type="sldNum" sz="quarter" idx="12"/>
          </p:nvPr>
        </p:nvSpPr>
        <p:spPr/>
        <p:txBody>
          <a:bodyPr/>
          <a:lstStyle/>
          <a:p>
            <a:fld id="{B9F60111-A065-4401-9C4A-F47A749BAEFB}" type="slidenum">
              <a:rPr lang="en-ID" smtClean="0"/>
              <a:t>50</a:t>
            </a:fld>
            <a:endParaRPr lang="en-ID"/>
          </a:p>
        </p:txBody>
      </p:sp>
      <p:sp>
        <p:nvSpPr>
          <p:cNvPr id="5" name="Rectangle 4">
            <a:extLst>
              <a:ext uri="{FF2B5EF4-FFF2-40B4-BE49-F238E27FC236}">
                <a16:creationId xmlns:a16="http://schemas.microsoft.com/office/drawing/2014/main" id="{4D28A54B-7AF7-44A8-B512-393043346FAF}"/>
              </a:ext>
            </a:extLst>
          </p:cNvPr>
          <p:cNvSpPr/>
          <p:nvPr/>
        </p:nvSpPr>
        <p:spPr>
          <a:xfrm>
            <a:off x="851991" y="1468438"/>
            <a:ext cx="10193379" cy="2554545"/>
          </a:xfrm>
          <a:prstGeom prst="rect">
            <a:avLst/>
          </a:prstGeom>
          <a:solidFill>
            <a:schemeClr val="accent4">
              <a:lumMod val="20000"/>
              <a:lumOff val="80000"/>
            </a:schemeClr>
          </a:solidFill>
        </p:spPr>
        <p:txBody>
          <a:bodyPr wrap="square">
            <a:spAutoFit/>
          </a:bodyPr>
          <a:lstStyle/>
          <a:p>
            <a:r>
              <a:rPr lang="en-ID" sz="2000">
                <a:latin typeface="Consolas" panose="020B0609020204030204" pitchFamily="49" charset="0"/>
              </a:rPr>
              <a:t>// OwnException.java</a:t>
            </a:r>
          </a:p>
          <a:p>
            <a:r>
              <a:rPr lang="en-ID" sz="2000">
                <a:latin typeface="Consolas" panose="020B0609020204030204" pitchFamily="49" charset="0"/>
              </a:rPr>
              <a:t>public class OwnException extends Exception {</a:t>
            </a:r>
          </a:p>
          <a:p>
            <a:endParaRPr lang="en-ID" sz="2000">
              <a:latin typeface="Consolas" panose="020B0609020204030204" pitchFamily="49" charset="0"/>
            </a:endParaRPr>
          </a:p>
          <a:p>
            <a:r>
              <a:rPr lang="en-ID" sz="2000">
                <a:latin typeface="Consolas" panose="020B0609020204030204" pitchFamily="49" charset="0"/>
              </a:rPr>
              <a:t>	public OwnException(String errorMsg) {</a:t>
            </a:r>
          </a:p>
          <a:p>
            <a:r>
              <a:rPr lang="en-ID" sz="2000">
                <a:latin typeface="Consolas" panose="020B0609020204030204" pitchFamily="49" charset="0"/>
              </a:rPr>
              <a:t>		super(errorMsg);</a:t>
            </a:r>
          </a:p>
          <a:p>
            <a:r>
              <a:rPr lang="en-ID" sz="2000">
                <a:latin typeface="Consolas" panose="020B0609020204030204" pitchFamily="49" charset="0"/>
              </a:rPr>
              <a:t>	}</a:t>
            </a:r>
          </a:p>
          <a:p>
            <a:r>
              <a:rPr lang="en-ID" sz="2000">
                <a:latin typeface="Consolas" panose="020B0609020204030204" pitchFamily="49" charset="0"/>
              </a:rPr>
              <a:t>	</a:t>
            </a:r>
          </a:p>
          <a:p>
            <a:r>
              <a:rPr lang="en-ID" sz="2000">
                <a:latin typeface="Consolas" panose="020B0609020204030204" pitchFamily="49" charset="0"/>
              </a:rPr>
              <a:t>}</a:t>
            </a:r>
          </a:p>
        </p:txBody>
      </p:sp>
    </p:spTree>
    <p:extLst>
      <p:ext uri="{BB962C8B-B14F-4D97-AF65-F5344CB8AC3E}">
        <p14:creationId xmlns:p14="http://schemas.microsoft.com/office/powerpoint/2010/main" val="261543694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3D99A0-2D86-4220-B992-2D58B245B3B2}"/>
              </a:ext>
            </a:extLst>
          </p:cNvPr>
          <p:cNvSpPr>
            <a:spLocks noGrp="1"/>
          </p:cNvSpPr>
          <p:nvPr>
            <p:ph type="title"/>
          </p:nvPr>
        </p:nvSpPr>
        <p:spPr/>
        <p:txBody>
          <a:bodyPr/>
          <a:lstStyle/>
          <a:p>
            <a:r>
              <a:rPr lang="en-ID"/>
              <a:t>Make your own exception</a:t>
            </a:r>
          </a:p>
        </p:txBody>
      </p:sp>
      <p:sp>
        <p:nvSpPr>
          <p:cNvPr id="4" name="Slide Number Placeholder 3">
            <a:extLst>
              <a:ext uri="{FF2B5EF4-FFF2-40B4-BE49-F238E27FC236}">
                <a16:creationId xmlns:a16="http://schemas.microsoft.com/office/drawing/2014/main" id="{C2D8DD31-D1FD-4585-AFF5-878031976554}"/>
              </a:ext>
            </a:extLst>
          </p:cNvPr>
          <p:cNvSpPr>
            <a:spLocks noGrp="1"/>
          </p:cNvSpPr>
          <p:nvPr>
            <p:ph type="sldNum" sz="quarter" idx="12"/>
          </p:nvPr>
        </p:nvSpPr>
        <p:spPr/>
        <p:txBody>
          <a:bodyPr/>
          <a:lstStyle/>
          <a:p>
            <a:fld id="{B9F60111-A065-4401-9C4A-F47A749BAEFB}" type="slidenum">
              <a:rPr lang="en-ID" smtClean="0"/>
              <a:t>51</a:t>
            </a:fld>
            <a:endParaRPr lang="en-ID"/>
          </a:p>
        </p:txBody>
      </p:sp>
      <p:sp>
        <p:nvSpPr>
          <p:cNvPr id="5" name="Rectangle 4">
            <a:extLst>
              <a:ext uri="{FF2B5EF4-FFF2-40B4-BE49-F238E27FC236}">
                <a16:creationId xmlns:a16="http://schemas.microsoft.com/office/drawing/2014/main" id="{4D28A54B-7AF7-44A8-B512-393043346FAF}"/>
              </a:ext>
            </a:extLst>
          </p:cNvPr>
          <p:cNvSpPr/>
          <p:nvPr/>
        </p:nvSpPr>
        <p:spPr>
          <a:xfrm>
            <a:off x="851991" y="1468438"/>
            <a:ext cx="10193379" cy="5016758"/>
          </a:xfrm>
          <a:prstGeom prst="rect">
            <a:avLst/>
          </a:prstGeom>
          <a:solidFill>
            <a:schemeClr val="accent4">
              <a:lumMod val="20000"/>
              <a:lumOff val="80000"/>
            </a:schemeClr>
          </a:solidFill>
        </p:spPr>
        <p:txBody>
          <a:bodyPr wrap="square">
            <a:spAutoFit/>
          </a:bodyPr>
          <a:lstStyle/>
          <a:p>
            <a:r>
              <a:rPr lang="en-ID" sz="1600">
                <a:latin typeface="Consolas" panose="020B0609020204030204" pitchFamily="49" charset="0"/>
              </a:rPr>
              <a:t>// Exercise.java</a:t>
            </a:r>
          </a:p>
          <a:p>
            <a:endParaRPr lang="en-ID" sz="1600">
              <a:latin typeface="Consolas" panose="020B0609020204030204" pitchFamily="49" charset="0"/>
            </a:endParaRPr>
          </a:p>
          <a:p>
            <a:r>
              <a:rPr lang="en-ID" sz="1600">
                <a:latin typeface="Consolas" panose="020B0609020204030204" pitchFamily="49" charset="0"/>
              </a:rPr>
              <a:t>public class Exercise {</a:t>
            </a:r>
          </a:p>
          <a:p>
            <a:endParaRPr lang="en-ID" sz="1600">
              <a:latin typeface="Consolas" panose="020B0609020204030204" pitchFamily="49" charset="0"/>
            </a:endParaRPr>
          </a:p>
          <a:p>
            <a:r>
              <a:rPr lang="en-ID" sz="1600">
                <a:latin typeface="Consolas" panose="020B0609020204030204" pitchFamily="49" charset="0"/>
              </a:rPr>
              <a:t>	public static void main(String[] args) {</a:t>
            </a:r>
          </a:p>
          <a:p>
            <a:endParaRPr lang="en-ID" sz="1600">
              <a:latin typeface="Consolas" panose="020B0609020204030204" pitchFamily="49" charset="0"/>
            </a:endParaRPr>
          </a:p>
          <a:p>
            <a:r>
              <a:rPr lang="en-ID" sz="1600">
                <a:latin typeface="Consolas" panose="020B0609020204030204" pitchFamily="49" charset="0"/>
              </a:rPr>
              <a:t>		try {</a:t>
            </a:r>
          </a:p>
          <a:p>
            <a:r>
              <a:rPr lang="en-ID" sz="1600">
                <a:latin typeface="Consolas" panose="020B0609020204030204" pitchFamily="49" charset="0"/>
              </a:rPr>
              <a:t>			someMethod(5);</a:t>
            </a:r>
          </a:p>
          <a:p>
            <a:r>
              <a:rPr lang="en-ID" sz="1600">
                <a:latin typeface="Consolas" panose="020B0609020204030204" pitchFamily="49" charset="0"/>
              </a:rPr>
              <a:t>		} catch(OwnException e) {</a:t>
            </a:r>
          </a:p>
          <a:p>
            <a:r>
              <a:rPr lang="en-ID" sz="1600">
                <a:latin typeface="Consolas" panose="020B0609020204030204" pitchFamily="49" charset="0"/>
              </a:rPr>
              <a:t>			System.out.println(e.getMessage());</a:t>
            </a:r>
          </a:p>
          <a:p>
            <a:r>
              <a:rPr lang="en-ID" sz="1600">
                <a:latin typeface="Consolas" panose="020B0609020204030204" pitchFamily="49" charset="0"/>
              </a:rPr>
              <a:t>		}</a:t>
            </a:r>
          </a:p>
          <a:p>
            <a:r>
              <a:rPr lang="en-ID" sz="1600">
                <a:latin typeface="Consolas" panose="020B0609020204030204" pitchFamily="49" charset="0"/>
              </a:rPr>
              <a:t>		</a:t>
            </a:r>
          </a:p>
          <a:p>
            <a:r>
              <a:rPr lang="en-ID" sz="1600">
                <a:latin typeface="Consolas" panose="020B0609020204030204" pitchFamily="49" charset="0"/>
              </a:rPr>
              <a:t>	}</a:t>
            </a:r>
          </a:p>
          <a:p>
            <a:r>
              <a:rPr lang="en-ID" sz="1600">
                <a:latin typeface="Consolas" panose="020B0609020204030204" pitchFamily="49" charset="0"/>
              </a:rPr>
              <a:t>	</a:t>
            </a:r>
          </a:p>
          <a:p>
            <a:r>
              <a:rPr lang="en-ID" sz="1600">
                <a:latin typeface="Consolas" panose="020B0609020204030204" pitchFamily="49" charset="0"/>
              </a:rPr>
              <a:t>	public static void someMethod(int i) throws OwnException {</a:t>
            </a:r>
          </a:p>
          <a:p>
            <a:r>
              <a:rPr lang="en-ID" sz="1600">
                <a:latin typeface="Consolas" panose="020B0609020204030204" pitchFamily="49" charset="0"/>
              </a:rPr>
              <a:t>		if(i &gt; 0)</a:t>
            </a:r>
          </a:p>
          <a:p>
            <a:r>
              <a:rPr lang="en-ID" sz="1600">
                <a:latin typeface="Consolas" panose="020B0609020204030204" pitchFamily="49" charset="0"/>
              </a:rPr>
              <a:t>			throw new OwnException("Ouch!");</a:t>
            </a:r>
          </a:p>
          <a:p>
            <a:r>
              <a:rPr lang="en-ID" sz="1600">
                <a:latin typeface="Consolas" panose="020B0609020204030204" pitchFamily="49" charset="0"/>
              </a:rPr>
              <a:t>	}</a:t>
            </a:r>
          </a:p>
          <a:p>
            <a:r>
              <a:rPr lang="en-ID" sz="1600">
                <a:latin typeface="Consolas" panose="020B0609020204030204" pitchFamily="49" charset="0"/>
              </a:rPr>
              <a:t>	</a:t>
            </a:r>
          </a:p>
          <a:p>
            <a:r>
              <a:rPr lang="en-ID" sz="1600">
                <a:latin typeface="Consolas" panose="020B0609020204030204" pitchFamily="49" charset="0"/>
              </a:rPr>
              <a:t>}</a:t>
            </a:r>
          </a:p>
        </p:txBody>
      </p:sp>
    </p:spTree>
    <p:extLst>
      <p:ext uri="{BB962C8B-B14F-4D97-AF65-F5344CB8AC3E}">
        <p14:creationId xmlns:p14="http://schemas.microsoft.com/office/powerpoint/2010/main" val="421797184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3D99A0-2D86-4220-B992-2D58B245B3B2}"/>
              </a:ext>
            </a:extLst>
          </p:cNvPr>
          <p:cNvSpPr>
            <a:spLocks noGrp="1"/>
          </p:cNvSpPr>
          <p:nvPr>
            <p:ph type="title"/>
          </p:nvPr>
        </p:nvSpPr>
        <p:spPr/>
        <p:txBody>
          <a:bodyPr>
            <a:normAutofit fontScale="90000"/>
          </a:bodyPr>
          <a:lstStyle/>
          <a:p>
            <a:r>
              <a:rPr lang="en-ID"/>
              <a:t>Quiztime: Make an exception class, </a:t>
            </a:r>
            <a:br>
              <a:rPr lang="en-ID"/>
            </a:br>
            <a:r>
              <a:rPr lang="en-ID"/>
              <a:t>and throw it whenever </a:t>
            </a:r>
            <a:r>
              <a:rPr lang="en-ID">
                <a:latin typeface="Consolas" panose="020B0609020204030204" pitchFamily="49" charset="0"/>
              </a:rPr>
              <a:t>age &lt; 18</a:t>
            </a:r>
            <a:r>
              <a:rPr lang="en-ID"/>
              <a:t> in the method </a:t>
            </a:r>
            <a:r>
              <a:rPr lang="en-ID">
                <a:latin typeface="Consolas" panose="020B0609020204030204" pitchFamily="49" charset="0"/>
              </a:rPr>
              <a:t>checkAge(int age)</a:t>
            </a:r>
            <a:r>
              <a:rPr lang="en-ID"/>
              <a:t>.</a:t>
            </a:r>
          </a:p>
        </p:txBody>
      </p:sp>
      <p:sp>
        <p:nvSpPr>
          <p:cNvPr id="4" name="Slide Number Placeholder 3">
            <a:extLst>
              <a:ext uri="{FF2B5EF4-FFF2-40B4-BE49-F238E27FC236}">
                <a16:creationId xmlns:a16="http://schemas.microsoft.com/office/drawing/2014/main" id="{C2D8DD31-D1FD-4585-AFF5-878031976554}"/>
              </a:ext>
            </a:extLst>
          </p:cNvPr>
          <p:cNvSpPr>
            <a:spLocks noGrp="1"/>
          </p:cNvSpPr>
          <p:nvPr>
            <p:ph type="sldNum" sz="quarter" idx="12"/>
          </p:nvPr>
        </p:nvSpPr>
        <p:spPr/>
        <p:txBody>
          <a:bodyPr/>
          <a:lstStyle/>
          <a:p>
            <a:fld id="{B9F60111-A065-4401-9C4A-F47A749BAEFB}" type="slidenum">
              <a:rPr lang="en-ID" smtClean="0"/>
              <a:t>52</a:t>
            </a:fld>
            <a:endParaRPr lang="en-ID"/>
          </a:p>
        </p:txBody>
      </p:sp>
    </p:spTree>
    <p:extLst>
      <p:ext uri="{BB962C8B-B14F-4D97-AF65-F5344CB8AC3E}">
        <p14:creationId xmlns:p14="http://schemas.microsoft.com/office/powerpoint/2010/main" val="17556208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thank you text">
            <a:extLst>
              <a:ext uri="{FF2B5EF4-FFF2-40B4-BE49-F238E27FC236}">
                <a16:creationId xmlns:a16="http://schemas.microsoft.com/office/drawing/2014/main" id="{30F4646D-7ECA-4637-BAE7-51BED7F5087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3224" y="-1294209"/>
            <a:ext cx="12595224" cy="9446418"/>
          </a:xfrm>
          <a:prstGeom prst="rect">
            <a:avLst/>
          </a:prstGeom>
          <a:noFill/>
          <a:extLst>
            <a:ext uri="{909E8E84-426E-40DD-AFC4-6F175D3DCCD1}">
              <a14:hiddenFill xmlns:a14="http://schemas.microsoft.com/office/drawing/2010/main">
                <a:solidFill>
                  <a:srgbClr val="FFFFFF"/>
                </a:solidFill>
              </a14:hiddenFill>
            </a:ext>
          </a:extLst>
        </p:spPr>
      </p:pic>
      <p:sp>
        <p:nvSpPr>
          <p:cNvPr id="7" name="Content Placeholder 2">
            <a:extLst>
              <a:ext uri="{FF2B5EF4-FFF2-40B4-BE49-F238E27FC236}">
                <a16:creationId xmlns:a16="http://schemas.microsoft.com/office/drawing/2014/main" id="{0FB06D74-CD66-44DE-B4FF-7A2B05D7BDB3}"/>
              </a:ext>
            </a:extLst>
          </p:cNvPr>
          <p:cNvSpPr txBox="1">
            <a:spLocks/>
          </p:cNvSpPr>
          <p:nvPr/>
        </p:nvSpPr>
        <p:spPr>
          <a:xfrm>
            <a:off x="4895432" y="5387567"/>
            <a:ext cx="10515600" cy="183787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ID" sz="1800" b="1">
                <a:solidFill>
                  <a:schemeClr val="bg1">
                    <a:lumMod val="50000"/>
                  </a:schemeClr>
                </a:solidFill>
              </a:rPr>
              <a:t>Inspired by: </a:t>
            </a:r>
            <a:br>
              <a:rPr lang="en-ID" sz="1600">
                <a:solidFill>
                  <a:schemeClr val="bg1">
                    <a:lumMod val="50000"/>
                  </a:schemeClr>
                </a:solidFill>
              </a:rPr>
            </a:br>
            <a:r>
              <a:rPr lang="en-ID" sz="1600">
                <a:solidFill>
                  <a:schemeClr val="bg1">
                    <a:lumMod val="50000"/>
                  </a:schemeClr>
                </a:solidFill>
              </a:rPr>
              <a:t>https://en.wikibooks.org/wiki/Java_Programming</a:t>
            </a:r>
            <a:br>
              <a:rPr lang="en-ID" sz="1600">
                <a:solidFill>
                  <a:schemeClr val="bg1">
                    <a:lumMod val="50000"/>
                  </a:schemeClr>
                </a:solidFill>
              </a:rPr>
            </a:br>
            <a:r>
              <a:rPr lang="en-ID" sz="1600">
                <a:solidFill>
                  <a:schemeClr val="bg1">
                    <a:lumMod val="50000"/>
                  </a:schemeClr>
                </a:solidFill>
              </a:rPr>
              <a:t>Liang. Introduction to Java Programming. Tenth Edition. Pearson 2015.</a:t>
            </a:r>
            <a:br>
              <a:rPr lang="en-ID" sz="1600">
                <a:solidFill>
                  <a:schemeClr val="bg1">
                    <a:lumMod val="50000"/>
                  </a:schemeClr>
                </a:solidFill>
              </a:rPr>
            </a:br>
            <a:r>
              <a:rPr lang="en-ID" sz="1600">
                <a:solidFill>
                  <a:schemeClr val="bg1">
                    <a:lumMod val="50000"/>
                  </a:schemeClr>
                </a:solidFill>
              </a:rPr>
              <a:t>Think Java book by Allen Downey and Chris Mayfield.</a:t>
            </a:r>
            <a:br>
              <a:rPr lang="en-ID" sz="1600">
                <a:solidFill>
                  <a:schemeClr val="bg1">
                    <a:lumMod val="50000"/>
                  </a:schemeClr>
                </a:solidFill>
              </a:rPr>
            </a:br>
            <a:r>
              <a:rPr lang="en-ID" sz="1600">
                <a:solidFill>
                  <a:schemeClr val="bg1">
                    <a:lumMod val="50000"/>
                  </a:schemeClr>
                </a:solidFill>
              </a:rPr>
              <a:t>Eck. Introduction to Programming Using Java. 2014.</a:t>
            </a:r>
          </a:p>
        </p:txBody>
      </p:sp>
    </p:spTree>
    <p:extLst>
      <p:ext uri="{BB962C8B-B14F-4D97-AF65-F5344CB8AC3E}">
        <p14:creationId xmlns:p14="http://schemas.microsoft.com/office/powerpoint/2010/main" val="16221035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C98EA-5873-43E3-AD98-A7BC4BA1FF63}"/>
              </a:ext>
            </a:extLst>
          </p:cNvPr>
          <p:cNvSpPr>
            <a:spLocks noGrp="1"/>
          </p:cNvSpPr>
          <p:nvPr>
            <p:ph type="title"/>
          </p:nvPr>
        </p:nvSpPr>
        <p:spPr/>
        <p:txBody>
          <a:bodyPr/>
          <a:lstStyle/>
          <a:p>
            <a:r>
              <a:rPr lang="en-ID"/>
              <a:t>What's the matter?</a:t>
            </a:r>
          </a:p>
        </p:txBody>
      </p:sp>
      <p:sp>
        <p:nvSpPr>
          <p:cNvPr id="4" name="Slide Number Placeholder 3">
            <a:extLst>
              <a:ext uri="{FF2B5EF4-FFF2-40B4-BE49-F238E27FC236}">
                <a16:creationId xmlns:a16="http://schemas.microsoft.com/office/drawing/2014/main" id="{CE2EC0FB-57BC-4953-B7AA-C70301EAE885}"/>
              </a:ext>
            </a:extLst>
          </p:cNvPr>
          <p:cNvSpPr>
            <a:spLocks noGrp="1"/>
          </p:cNvSpPr>
          <p:nvPr>
            <p:ph type="sldNum" sz="quarter" idx="12"/>
          </p:nvPr>
        </p:nvSpPr>
        <p:spPr/>
        <p:txBody>
          <a:bodyPr/>
          <a:lstStyle/>
          <a:p>
            <a:fld id="{B9F60111-A065-4401-9C4A-F47A749BAEFB}" type="slidenum">
              <a:rPr lang="en-ID" smtClean="0"/>
              <a:t>6</a:t>
            </a:fld>
            <a:endParaRPr lang="en-ID"/>
          </a:p>
        </p:txBody>
      </p:sp>
      <p:sp>
        <p:nvSpPr>
          <p:cNvPr id="5" name="Rectangle 4">
            <a:extLst>
              <a:ext uri="{FF2B5EF4-FFF2-40B4-BE49-F238E27FC236}">
                <a16:creationId xmlns:a16="http://schemas.microsoft.com/office/drawing/2014/main" id="{6075733C-C93D-4C20-A46F-0BF4808E4B0C}"/>
              </a:ext>
            </a:extLst>
          </p:cNvPr>
          <p:cNvSpPr/>
          <p:nvPr/>
        </p:nvSpPr>
        <p:spPr>
          <a:xfrm>
            <a:off x="838200" y="1690688"/>
            <a:ext cx="6955750" cy="707886"/>
          </a:xfrm>
          <a:prstGeom prst="rect">
            <a:avLst/>
          </a:prstGeom>
        </p:spPr>
        <p:txBody>
          <a:bodyPr wrap="none">
            <a:spAutoFit/>
          </a:bodyPr>
          <a:lstStyle/>
          <a:p>
            <a:r>
              <a:rPr lang="en-ID" sz="4000">
                <a:latin typeface="Consolas" panose="020B0609020204030204" pitchFamily="49" charset="0"/>
              </a:rPr>
              <a:t>System.out.println(5/0);</a:t>
            </a:r>
          </a:p>
        </p:txBody>
      </p:sp>
      <p:sp>
        <p:nvSpPr>
          <p:cNvPr id="3" name="Rectangle 2">
            <a:extLst>
              <a:ext uri="{FF2B5EF4-FFF2-40B4-BE49-F238E27FC236}">
                <a16:creationId xmlns:a16="http://schemas.microsoft.com/office/drawing/2014/main" id="{24339B0C-1E1B-4BFA-8E77-3BD6B937AA49}"/>
              </a:ext>
            </a:extLst>
          </p:cNvPr>
          <p:cNvSpPr/>
          <p:nvPr/>
        </p:nvSpPr>
        <p:spPr>
          <a:xfrm>
            <a:off x="2245360" y="3185528"/>
            <a:ext cx="7701280" cy="1077218"/>
          </a:xfrm>
          <a:prstGeom prst="rect">
            <a:avLst/>
          </a:prstGeom>
        </p:spPr>
        <p:txBody>
          <a:bodyPr wrap="square">
            <a:spAutoFit/>
          </a:bodyPr>
          <a:lstStyle/>
          <a:p>
            <a:r>
              <a:rPr lang="en-ID" sz="3200" b="1">
                <a:solidFill>
                  <a:srgbClr val="FF0000"/>
                </a:solidFill>
              </a:rPr>
              <a:t>Exception in thread "main" </a:t>
            </a:r>
            <a:r>
              <a:rPr lang="en-ID" sz="3200" b="1" u="sng">
                <a:solidFill>
                  <a:srgbClr val="FF0000"/>
                </a:solidFill>
              </a:rPr>
              <a:t>java.lang.ArithmeticException: / by zero</a:t>
            </a:r>
          </a:p>
        </p:txBody>
      </p:sp>
    </p:spTree>
    <p:extLst>
      <p:ext uri="{BB962C8B-B14F-4D97-AF65-F5344CB8AC3E}">
        <p14:creationId xmlns:p14="http://schemas.microsoft.com/office/powerpoint/2010/main" val="8250474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C98EA-5873-43E3-AD98-A7BC4BA1FF63}"/>
              </a:ext>
            </a:extLst>
          </p:cNvPr>
          <p:cNvSpPr>
            <a:spLocks noGrp="1"/>
          </p:cNvSpPr>
          <p:nvPr>
            <p:ph type="title"/>
          </p:nvPr>
        </p:nvSpPr>
        <p:spPr/>
        <p:txBody>
          <a:bodyPr/>
          <a:lstStyle/>
          <a:p>
            <a:r>
              <a:rPr lang="en-ID"/>
              <a:t>What's the matter?</a:t>
            </a:r>
          </a:p>
        </p:txBody>
      </p:sp>
      <p:sp>
        <p:nvSpPr>
          <p:cNvPr id="4" name="Slide Number Placeholder 3">
            <a:extLst>
              <a:ext uri="{FF2B5EF4-FFF2-40B4-BE49-F238E27FC236}">
                <a16:creationId xmlns:a16="http://schemas.microsoft.com/office/drawing/2014/main" id="{CE2EC0FB-57BC-4953-B7AA-C70301EAE885}"/>
              </a:ext>
            </a:extLst>
          </p:cNvPr>
          <p:cNvSpPr>
            <a:spLocks noGrp="1"/>
          </p:cNvSpPr>
          <p:nvPr>
            <p:ph type="sldNum" sz="quarter" idx="12"/>
          </p:nvPr>
        </p:nvSpPr>
        <p:spPr/>
        <p:txBody>
          <a:bodyPr/>
          <a:lstStyle/>
          <a:p>
            <a:fld id="{B9F60111-A065-4401-9C4A-F47A749BAEFB}" type="slidenum">
              <a:rPr lang="en-ID" smtClean="0"/>
              <a:t>7</a:t>
            </a:fld>
            <a:endParaRPr lang="en-ID"/>
          </a:p>
        </p:txBody>
      </p:sp>
      <p:sp>
        <p:nvSpPr>
          <p:cNvPr id="5" name="Rectangle 4">
            <a:extLst>
              <a:ext uri="{FF2B5EF4-FFF2-40B4-BE49-F238E27FC236}">
                <a16:creationId xmlns:a16="http://schemas.microsoft.com/office/drawing/2014/main" id="{6075733C-C93D-4C20-A46F-0BF4808E4B0C}"/>
              </a:ext>
            </a:extLst>
          </p:cNvPr>
          <p:cNvSpPr/>
          <p:nvPr/>
        </p:nvSpPr>
        <p:spPr>
          <a:xfrm>
            <a:off x="838200" y="1690688"/>
            <a:ext cx="11259814" cy="584775"/>
          </a:xfrm>
          <a:prstGeom prst="rect">
            <a:avLst/>
          </a:prstGeom>
        </p:spPr>
        <p:txBody>
          <a:bodyPr wrap="none">
            <a:spAutoFit/>
          </a:bodyPr>
          <a:lstStyle/>
          <a:p>
            <a:r>
              <a:rPr lang="en-ID" sz="3200">
                <a:latin typeface="Consolas" panose="020B0609020204030204" pitchFamily="49" charset="0"/>
              </a:rPr>
              <a:t>System.out.println("Ashhhiaaaaapp!".charAt(100));</a:t>
            </a:r>
          </a:p>
        </p:txBody>
      </p:sp>
    </p:spTree>
    <p:extLst>
      <p:ext uri="{BB962C8B-B14F-4D97-AF65-F5344CB8AC3E}">
        <p14:creationId xmlns:p14="http://schemas.microsoft.com/office/powerpoint/2010/main" val="4010837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C98EA-5873-43E3-AD98-A7BC4BA1FF63}"/>
              </a:ext>
            </a:extLst>
          </p:cNvPr>
          <p:cNvSpPr>
            <a:spLocks noGrp="1"/>
          </p:cNvSpPr>
          <p:nvPr>
            <p:ph type="title"/>
          </p:nvPr>
        </p:nvSpPr>
        <p:spPr/>
        <p:txBody>
          <a:bodyPr/>
          <a:lstStyle/>
          <a:p>
            <a:r>
              <a:rPr lang="en-ID"/>
              <a:t>What's the matter?</a:t>
            </a:r>
          </a:p>
        </p:txBody>
      </p:sp>
      <p:sp>
        <p:nvSpPr>
          <p:cNvPr id="4" name="Slide Number Placeholder 3">
            <a:extLst>
              <a:ext uri="{FF2B5EF4-FFF2-40B4-BE49-F238E27FC236}">
                <a16:creationId xmlns:a16="http://schemas.microsoft.com/office/drawing/2014/main" id="{CE2EC0FB-57BC-4953-B7AA-C70301EAE885}"/>
              </a:ext>
            </a:extLst>
          </p:cNvPr>
          <p:cNvSpPr>
            <a:spLocks noGrp="1"/>
          </p:cNvSpPr>
          <p:nvPr>
            <p:ph type="sldNum" sz="quarter" idx="12"/>
          </p:nvPr>
        </p:nvSpPr>
        <p:spPr/>
        <p:txBody>
          <a:bodyPr/>
          <a:lstStyle/>
          <a:p>
            <a:fld id="{B9F60111-A065-4401-9C4A-F47A749BAEFB}" type="slidenum">
              <a:rPr lang="en-ID" smtClean="0"/>
              <a:t>8</a:t>
            </a:fld>
            <a:endParaRPr lang="en-ID"/>
          </a:p>
        </p:txBody>
      </p:sp>
      <p:sp>
        <p:nvSpPr>
          <p:cNvPr id="3" name="Rectangle 2">
            <a:extLst>
              <a:ext uri="{FF2B5EF4-FFF2-40B4-BE49-F238E27FC236}">
                <a16:creationId xmlns:a16="http://schemas.microsoft.com/office/drawing/2014/main" id="{24339B0C-1E1B-4BFA-8E77-3BD6B937AA49}"/>
              </a:ext>
            </a:extLst>
          </p:cNvPr>
          <p:cNvSpPr/>
          <p:nvPr/>
        </p:nvSpPr>
        <p:spPr>
          <a:xfrm>
            <a:off x="1076960" y="3185528"/>
            <a:ext cx="7884160" cy="1077218"/>
          </a:xfrm>
          <a:prstGeom prst="rect">
            <a:avLst/>
          </a:prstGeom>
        </p:spPr>
        <p:txBody>
          <a:bodyPr wrap="square">
            <a:spAutoFit/>
          </a:bodyPr>
          <a:lstStyle/>
          <a:p>
            <a:r>
              <a:rPr lang="en-ID" sz="3200" b="1">
                <a:solidFill>
                  <a:srgbClr val="FF0000"/>
                </a:solidFill>
              </a:rPr>
              <a:t>Exception in thread "main"</a:t>
            </a:r>
          </a:p>
          <a:p>
            <a:r>
              <a:rPr lang="en-ID" sz="3200" b="1" u="sng">
                <a:solidFill>
                  <a:srgbClr val="FF0000"/>
                </a:solidFill>
              </a:rPr>
              <a:t>negeri.+62.AlayException</a:t>
            </a:r>
          </a:p>
        </p:txBody>
      </p:sp>
      <p:sp>
        <p:nvSpPr>
          <p:cNvPr id="6" name="Rectangle 5">
            <a:extLst>
              <a:ext uri="{FF2B5EF4-FFF2-40B4-BE49-F238E27FC236}">
                <a16:creationId xmlns:a16="http://schemas.microsoft.com/office/drawing/2014/main" id="{FE71601F-5015-4472-8273-17791200B94F}"/>
              </a:ext>
            </a:extLst>
          </p:cNvPr>
          <p:cNvSpPr/>
          <p:nvPr/>
        </p:nvSpPr>
        <p:spPr>
          <a:xfrm>
            <a:off x="838200" y="1690688"/>
            <a:ext cx="11259814" cy="584775"/>
          </a:xfrm>
          <a:prstGeom prst="rect">
            <a:avLst/>
          </a:prstGeom>
        </p:spPr>
        <p:txBody>
          <a:bodyPr wrap="none">
            <a:spAutoFit/>
          </a:bodyPr>
          <a:lstStyle/>
          <a:p>
            <a:r>
              <a:rPr lang="en-ID" sz="3200">
                <a:latin typeface="Consolas" panose="020B0609020204030204" pitchFamily="49" charset="0"/>
              </a:rPr>
              <a:t>System.out.println("Ashhhiaaaaapp!".charAt(100));</a:t>
            </a:r>
          </a:p>
        </p:txBody>
      </p:sp>
    </p:spTree>
    <p:extLst>
      <p:ext uri="{BB962C8B-B14F-4D97-AF65-F5344CB8AC3E}">
        <p14:creationId xmlns:p14="http://schemas.microsoft.com/office/powerpoint/2010/main" val="6171653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C98EA-5873-43E3-AD98-A7BC4BA1FF63}"/>
              </a:ext>
            </a:extLst>
          </p:cNvPr>
          <p:cNvSpPr>
            <a:spLocks noGrp="1"/>
          </p:cNvSpPr>
          <p:nvPr>
            <p:ph type="title"/>
          </p:nvPr>
        </p:nvSpPr>
        <p:spPr/>
        <p:txBody>
          <a:bodyPr/>
          <a:lstStyle/>
          <a:p>
            <a:r>
              <a:rPr lang="en-ID"/>
              <a:t>What's the matter?</a:t>
            </a:r>
          </a:p>
        </p:txBody>
      </p:sp>
      <p:sp>
        <p:nvSpPr>
          <p:cNvPr id="4" name="Slide Number Placeholder 3">
            <a:extLst>
              <a:ext uri="{FF2B5EF4-FFF2-40B4-BE49-F238E27FC236}">
                <a16:creationId xmlns:a16="http://schemas.microsoft.com/office/drawing/2014/main" id="{CE2EC0FB-57BC-4953-B7AA-C70301EAE885}"/>
              </a:ext>
            </a:extLst>
          </p:cNvPr>
          <p:cNvSpPr>
            <a:spLocks noGrp="1"/>
          </p:cNvSpPr>
          <p:nvPr>
            <p:ph type="sldNum" sz="quarter" idx="12"/>
          </p:nvPr>
        </p:nvSpPr>
        <p:spPr/>
        <p:txBody>
          <a:bodyPr/>
          <a:lstStyle/>
          <a:p>
            <a:fld id="{B9F60111-A065-4401-9C4A-F47A749BAEFB}" type="slidenum">
              <a:rPr lang="en-ID" smtClean="0"/>
              <a:t>9</a:t>
            </a:fld>
            <a:endParaRPr lang="en-ID"/>
          </a:p>
        </p:txBody>
      </p:sp>
      <p:sp>
        <p:nvSpPr>
          <p:cNvPr id="3" name="Rectangle 2">
            <a:extLst>
              <a:ext uri="{FF2B5EF4-FFF2-40B4-BE49-F238E27FC236}">
                <a16:creationId xmlns:a16="http://schemas.microsoft.com/office/drawing/2014/main" id="{24339B0C-1E1B-4BFA-8E77-3BD6B937AA49}"/>
              </a:ext>
            </a:extLst>
          </p:cNvPr>
          <p:cNvSpPr/>
          <p:nvPr/>
        </p:nvSpPr>
        <p:spPr>
          <a:xfrm>
            <a:off x="1076960" y="3185528"/>
            <a:ext cx="7884160" cy="1569660"/>
          </a:xfrm>
          <a:prstGeom prst="rect">
            <a:avLst/>
          </a:prstGeom>
        </p:spPr>
        <p:txBody>
          <a:bodyPr wrap="square">
            <a:spAutoFit/>
          </a:bodyPr>
          <a:lstStyle/>
          <a:p>
            <a:r>
              <a:rPr lang="en-ID" sz="3200" b="1">
                <a:solidFill>
                  <a:srgbClr val="FF0000"/>
                </a:solidFill>
              </a:rPr>
              <a:t>Exception in thread "main"</a:t>
            </a:r>
          </a:p>
          <a:p>
            <a:r>
              <a:rPr lang="en-ID" sz="3200" b="1" u="sng">
                <a:solidFill>
                  <a:srgbClr val="FF0000"/>
                </a:solidFill>
              </a:rPr>
              <a:t>java.lang.StringIndexOutOfBoundsException: String index out of range: 100</a:t>
            </a:r>
          </a:p>
        </p:txBody>
      </p:sp>
      <p:sp>
        <p:nvSpPr>
          <p:cNvPr id="6" name="Rectangle 5">
            <a:extLst>
              <a:ext uri="{FF2B5EF4-FFF2-40B4-BE49-F238E27FC236}">
                <a16:creationId xmlns:a16="http://schemas.microsoft.com/office/drawing/2014/main" id="{FE71601F-5015-4472-8273-17791200B94F}"/>
              </a:ext>
            </a:extLst>
          </p:cNvPr>
          <p:cNvSpPr/>
          <p:nvPr/>
        </p:nvSpPr>
        <p:spPr>
          <a:xfrm>
            <a:off x="838200" y="1690688"/>
            <a:ext cx="11259814" cy="584775"/>
          </a:xfrm>
          <a:prstGeom prst="rect">
            <a:avLst/>
          </a:prstGeom>
        </p:spPr>
        <p:txBody>
          <a:bodyPr wrap="none">
            <a:spAutoFit/>
          </a:bodyPr>
          <a:lstStyle/>
          <a:p>
            <a:r>
              <a:rPr lang="en-ID" sz="3200">
                <a:latin typeface="Consolas" panose="020B0609020204030204" pitchFamily="49" charset="0"/>
              </a:rPr>
              <a:t>System.out.println("Ashhhiaaaaapp!".charAt(100));</a:t>
            </a:r>
          </a:p>
        </p:txBody>
      </p:sp>
    </p:spTree>
    <p:extLst>
      <p:ext uri="{BB962C8B-B14F-4D97-AF65-F5344CB8AC3E}">
        <p14:creationId xmlns:p14="http://schemas.microsoft.com/office/powerpoint/2010/main" val="5623762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5477</TotalTime>
  <Words>2214</Words>
  <Application>Microsoft Office PowerPoint</Application>
  <PresentationFormat>Widescreen</PresentationFormat>
  <Paragraphs>417</Paragraphs>
  <Slides>53</Slides>
  <Notes>39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53</vt:i4>
      </vt:variant>
    </vt:vector>
  </HeadingPairs>
  <TitlesOfParts>
    <vt:vector size="59" baseType="lpstr">
      <vt:lpstr>Abadi</vt:lpstr>
      <vt:lpstr>Arial</vt:lpstr>
      <vt:lpstr>Calibri</vt:lpstr>
      <vt:lpstr>Calibri Light</vt:lpstr>
      <vt:lpstr>Consolas</vt:lpstr>
      <vt:lpstr>Office Theme</vt:lpstr>
      <vt:lpstr>Foundations of Programming 2: Exceptions</vt:lpstr>
      <vt:lpstr>PowerPoint Presentation</vt:lpstr>
      <vt:lpstr>Why?</vt:lpstr>
      <vt:lpstr>Why?</vt:lpstr>
      <vt:lpstr>What's the matter?</vt:lpstr>
      <vt:lpstr>What's the matter?</vt:lpstr>
      <vt:lpstr>What's the matter?</vt:lpstr>
      <vt:lpstr>What's the matter?</vt:lpstr>
      <vt:lpstr>What's the matter?</vt:lpstr>
      <vt:lpstr>Quiz time: Make two exceptions!</vt:lpstr>
      <vt:lpstr>Quiz time: Make two exceptions!</vt:lpstr>
      <vt:lpstr>Quiz time: Make two exceptions!</vt:lpstr>
      <vt:lpstr>Quiz time: Make two exceptions!</vt:lpstr>
      <vt:lpstr>Quiz time: Make two exceptions!</vt:lpstr>
      <vt:lpstr>Quiz time: Can you create a code throwing java.lang.StackOverflowError?</vt:lpstr>
      <vt:lpstr>Quiz time: Can you create a code throwing java.lang.StackOverflowError?</vt:lpstr>
      <vt:lpstr>About exceptions</vt:lpstr>
      <vt:lpstr>Flow of code execution</vt:lpstr>
      <vt:lpstr>Division code: Can you break this code?</vt:lpstr>
      <vt:lpstr>Division by zero</vt:lpstr>
      <vt:lpstr>Division by zero</vt:lpstr>
      <vt:lpstr>Division by zero</vt:lpstr>
      <vt:lpstr>Throwing an exception object explicitly</vt:lpstr>
      <vt:lpstr>Standard exceptions have two constructors</vt:lpstr>
      <vt:lpstr>try/catch statement</vt:lpstr>
      <vt:lpstr>try/catch statement: code</vt:lpstr>
      <vt:lpstr>Quiz time: Which code lines are executed  when b = 0?</vt:lpstr>
      <vt:lpstr>Solution</vt:lpstr>
      <vt:lpstr>What's going on here?</vt:lpstr>
      <vt:lpstr>catch blocks</vt:lpstr>
      <vt:lpstr>Quiz time: Fix this using exception handling</vt:lpstr>
      <vt:lpstr>Solution</vt:lpstr>
      <vt:lpstr>Quiz time: Can you fix this?</vt:lpstr>
      <vt:lpstr>finally block</vt:lpstr>
      <vt:lpstr>Quiz time: What's the output?</vt:lpstr>
      <vt:lpstr>Quiz time: What's the output?</vt:lpstr>
      <vt:lpstr>Example of handling exceptions: oops</vt:lpstr>
      <vt:lpstr>Example of handling exceptions</vt:lpstr>
      <vt:lpstr>NullPointerException</vt:lpstr>
      <vt:lpstr>Quiz time: What can go wrong, and how to fix it?</vt:lpstr>
      <vt:lpstr>Quiz time: What can go wrong? Fixed!</vt:lpstr>
      <vt:lpstr>Quiz time: What can go wrong? Fixed too!</vt:lpstr>
      <vt:lpstr>Stack trace</vt:lpstr>
      <vt:lpstr>Stack trace</vt:lpstr>
      <vt:lpstr>Stack trace</vt:lpstr>
      <vt:lpstr>Checked vs. Unchecked Exceptions</vt:lpstr>
      <vt:lpstr>Checked Exception</vt:lpstr>
      <vt:lpstr>Checked Exception</vt:lpstr>
      <vt:lpstr>Unchecked Exception</vt:lpstr>
      <vt:lpstr>Make your own exception</vt:lpstr>
      <vt:lpstr>Make your own exception</vt:lpstr>
      <vt:lpstr>Quiztime: Make an exception class,  and throw it whenever age &lt; 18 in the method checkAge(int age).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Dasar-Dasar Pemrograman 2</dc:title>
  <dc:creator>Fariz Darari</dc:creator>
  <cp:lastModifiedBy>Fariz Darari</cp:lastModifiedBy>
  <cp:revision>1020</cp:revision>
  <dcterms:created xsi:type="dcterms:W3CDTF">2019-02-19T10:57:24Z</dcterms:created>
  <dcterms:modified xsi:type="dcterms:W3CDTF">2019-04-24T14:01:10Z</dcterms:modified>
</cp:coreProperties>
</file>