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1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0" y="6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/>
      <dgm:spPr/>
      <dgm:t>
        <a:bodyPr/>
        <a:lstStyle/>
        <a:p>
          <a:r>
            <a:rPr lang="en-US" dirty="0" err="1"/>
            <a:t>Alat</a:t>
          </a:r>
          <a:r>
            <a:rPr lang="en-US" dirty="0"/>
            <a:t> </a:t>
          </a:r>
          <a:r>
            <a:rPr lang="en-US" dirty="0" err="1"/>
            <a:t>ukur</a:t>
          </a:r>
          <a:r>
            <a:rPr lang="en-US" dirty="0"/>
            <a:t> </a:t>
          </a:r>
          <a:r>
            <a:rPr lang="en-US" dirty="0" err="1"/>
            <a:t>penilaian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(</a:t>
          </a:r>
          <a:r>
            <a:rPr lang="en-US" dirty="0" err="1"/>
            <a:t>validasi</a:t>
          </a:r>
          <a:r>
            <a:rPr lang="en-US" dirty="0"/>
            <a:t>) dan Uji Diagnosis</a:t>
          </a:r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diketahui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BB78DE77-2639-4459-9292-9082C6D9F3EA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(</a:t>
          </a:r>
          <a:r>
            <a:rPr lang="en-US" dirty="0" err="1"/>
            <a:t>etiologi</a:t>
          </a:r>
          <a:r>
            <a:rPr lang="en-US" dirty="0"/>
            <a:t>, </a:t>
          </a:r>
          <a:r>
            <a:rPr lang="en-US" dirty="0" err="1"/>
            <a:t>preventif</a:t>
          </a:r>
          <a:r>
            <a:rPr lang="en-US" dirty="0"/>
            <a:t>, prognosis)</a:t>
          </a:r>
        </a:p>
      </dgm:t>
    </dgm:pt>
    <dgm:pt modelId="{B93F77B5-46F4-4785-8873-C92442A2C564}" type="parTrans" cxnId="{BE39CCFC-0BA3-4E1F-A65D-F37269CA9995}">
      <dgm:prSet/>
      <dgm:spPr/>
      <dgm:t>
        <a:bodyPr/>
        <a:lstStyle/>
        <a:p>
          <a:endParaRPr lang="en-US"/>
        </a:p>
      </dgm:t>
    </dgm:pt>
    <dgm:pt modelId="{31A713F9-C17A-45CA-8350-4A4F4909B4B1}" type="sibTrans" cxnId="{BE39CCFC-0BA3-4E1F-A65D-F37269CA9995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ID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ID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banyak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ID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ID"/>
        </a:p>
      </dgm:t>
    </dgm:pt>
    <dgm:pt modelId="{768B0732-0605-4622-95CF-064AC7F667CC}">
      <dgm:prSet phldrT="[Text]"/>
      <dgm:spPr/>
      <dgm:t>
        <a:bodyPr/>
        <a:lstStyle/>
        <a:p>
          <a:r>
            <a:rPr lang="en-US" dirty="0"/>
            <a:t>Cara </a:t>
          </a:r>
          <a:r>
            <a:rPr lang="en-US" dirty="0" err="1"/>
            <a:t>intervensi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tapi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efektif</a:t>
          </a:r>
          <a:endParaRPr lang="en-US" dirty="0"/>
        </a:p>
      </dgm:t>
    </dgm:pt>
    <dgm:pt modelId="{78BE946F-CDA1-40B8-A67F-B27FCF7AA79D}" type="parTrans" cxnId="{2DF55E8C-8987-4B1C-AA2D-17B43EADC64C}">
      <dgm:prSet/>
      <dgm:spPr/>
      <dgm:t>
        <a:bodyPr/>
        <a:lstStyle/>
        <a:p>
          <a:endParaRPr lang="en-ID"/>
        </a:p>
      </dgm:t>
    </dgm:pt>
    <dgm:pt modelId="{55828D36-A0CD-43F5-847A-3BBE5800C110}" type="sibTrans" cxnId="{2DF55E8C-8987-4B1C-AA2D-17B43EADC64C}">
      <dgm:prSet/>
      <dgm:spPr/>
      <dgm:t>
        <a:bodyPr/>
        <a:lstStyle/>
        <a:p>
          <a:endParaRPr lang="en-ID"/>
        </a:p>
      </dgm:t>
    </dgm:pt>
    <dgm:pt modelId="{743C792F-0EA0-4643-923B-8AEE1B8A7BE6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endParaRPr lang="en-US" dirty="0"/>
        </a:p>
      </dgm:t>
    </dgm:pt>
    <dgm:pt modelId="{3BD432CC-4544-44DF-AE01-F731ECC42FA9}" type="sibTrans" cxnId="{1A7F965A-1021-4CAC-8B3F-B3B475982E82}">
      <dgm:prSet/>
      <dgm:spPr/>
      <dgm:t>
        <a:bodyPr/>
        <a:lstStyle/>
        <a:p>
          <a:endParaRPr lang="en-US"/>
        </a:p>
      </dgm:t>
    </dgm:pt>
    <dgm:pt modelId="{9002907B-E7E3-4FC9-9CE3-C1A6C2F3A471}" type="parTrans" cxnId="{1A7F965A-1021-4CAC-8B3F-B3B475982E82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C5C60-45DC-4035-9B71-6FBC2856ACCB}" type="pres">
      <dgm:prSet presAssocID="{9845D654-EA0B-4F5D-A1D0-441A7C07677C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1249E-D6EB-45AC-A248-44C98EC001FD}" type="pres">
      <dgm:prSet presAssocID="{5E803D4B-4EB6-4E51-85A2-DAA18F4AF1DA}" presName="spacing" presStyleCnt="0"/>
      <dgm:spPr/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C2478-1A0A-496B-AAB5-901CC802B2E6}" type="pres">
      <dgm:prSet presAssocID="{B7FD5694-2501-4D9F-84A8-1662F94253E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41340-C32C-40CF-BABC-DB7A788B802A}" type="pres">
      <dgm:prSet presAssocID="{42050097-5769-464E-827E-7EFAFD55E530}" presName="spacing" presStyleCnt="0"/>
      <dgm:spPr/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D6030-E388-4282-9C27-0665FF522170}" type="pres">
      <dgm:prSet presAssocID="{7266E4B3-38A0-45A3-AD8D-BC403AD94B8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1A7F965A-1021-4CAC-8B3F-B3B475982E82}" srcId="{9845D654-EA0B-4F5D-A1D0-441A7C07677C}" destId="{743C792F-0EA0-4643-923B-8AEE1B8A7BE6}" srcOrd="1" destOrd="0" parTransId="{9002907B-E7E3-4FC9-9CE3-C1A6C2F3A471}" sibTransId="{3BD432CC-4544-44DF-AE01-F731ECC42FA9}"/>
    <dgm:cxn modelId="{3FEF7C68-6509-4DA3-8095-9F161EBBAC6F}" type="presOf" srcId="{BDBAB792-FE33-4F78-98C7-EA9A4487263E}" destId="{634C2478-1A0A-496B-AAB5-901CC802B2E6}" srcOrd="0" destOrd="0" presId="urn:microsoft.com/office/officeart/2005/8/layout/vList6"/>
    <dgm:cxn modelId="{BF2568DF-1CAF-486C-99FC-608D97B0E78D}" type="presOf" srcId="{40A0C0F4-0F86-4FA8-959E-C42D3200F3BB}" destId="{C4EC5C60-45DC-4035-9B71-6FBC2856ACCB}" srcOrd="0" destOrd="0" presId="urn:microsoft.com/office/officeart/2005/8/layout/vList6"/>
    <dgm:cxn modelId="{B20E7039-ADC8-434E-A449-A0C759F81569}" type="presOf" srcId="{768B0732-0605-4622-95CF-064AC7F667CC}" destId="{0ADD6030-E388-4282-9C27-0665FF522170}" srcOrd="0" destOrd="1" presId="urn:microsoft.com/office/officeart/2005/8/layout/vList6"/>
    <dgm:cxn modelId="{2DF55E8C-8987-4B1C-AA2D-17B43EADC64C}" srcId="{7266E4B3-38A0-45A3-AD8D-BC403AD94B85}" destId="{768B0732-0605-4622-95CF-064AC7F667CC}" srcOrd="1" destOrd="0" parTransId="{78BE946F-CDA1-40B8-A67F-B27FCF7AA79D}" sibTransId="{55828D36-A0CD-43F5-847A-3BBE5800C110}"/>
    <dgm:cxn modelId="{BE39CCFC-0BA3-4E1F-A65D-F37269CA9995}" srcId="{B7FD5694-2501-4D9F-84A8-1662F94253E8}" destId="{BB78DE77-2639-4459-9292-9082C6D9F3EA}" srcOrd="1" destOrd="0" parTransId="{B93F77B5-46F4-4785-8873-C92442A2C564}" sibTransId="{31A713F9-C17A-45CA-8350-4A4F4909B4B1}"/>
    <dgm:cxn modelId="{6AF44F01-1704-4912-8AF7-627C864E14F4}" type="presOf" srcId="{7266E4B3-38A0-45A3-AD8D-BC403AD94B85}" destId="{25E974B9-E53C-4222-91DA-7D7CCDB4F651}" srcOrd="0" destOrd="0" presId="urn:microsoft.com/office/officeart/2005/8/layout/vList6"/>
    <dgm:cxn modelId="{C79080FF-DF81-467E-A9CA-6B2FCC8BF0A3}" type="presOf" srcId="{9845D654-EA0B-4F5D-A1D0-441A7C07677C}" destId="{9CE311EE-4B48-4AE9-9857-456E41A39A5B}" srcOrd="0" destOrd="0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9F2065A5-7448-42EB-BB40-C4EF3E7A8FD4}" type="presOf" srcId="{B7FD5694-2501-4D9F-84A8-1662F94253E8}" destId="{2043017F-0385-44F3-B1AC-FE451A701E20}" srcOrd="0" destOrd="0" presId="urn:microsoft.com/office/officeart/2005/8/layout/vList6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782789F8-E6C8-4C69-966C-894FC9E5A6C4}" type="presOf" srcId="{BB78DE77-2639-4459-9292-9082C6D9F3EA}" destId="{634C2478-1A0A-496B-AAB5-901CC802B2E6}" srcOrd="0" destOrd="1" presId="urn:microsoft.com/office/officeart/2005/8/layout/vList6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4859D880-34FA-436F-A846-D8FCB23EC35D}" type="presOf" srcId="{E3D34194-0FAD-4106-8452-99A2D0A41829}" destId="{64B43538-A6FE-442A-B14D-00CAFA7ECA92}" srcOrd="0" destOrd="0" presId="urn:microsoft.com/office/officeart/2005/8/layout/vList6"/>
    <dgm:cxn modelId="{5224B283-64D6-42B9-858A-878E84C59D47}" type="presOf" srcId="{6BA65C07-5C84-4783-9F5B-EC3876AA010D}" destId="{0ADD6030-E388-4282-9C27-0665FF522170}" srcOrd="0" destOrd="0" presId="urn:microsoft.com/office/officeart/2005/8/layout/vList6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B28D9728-BAC3-47F5-A751-6A5E38C6DE5D}" type="presOf" srcId="{743C792F-0EA0-4643-923B-8AEE1B8A7BE6}" destId="{C4EC5C60-45DC-4035-9B71-6FBC2856ACCB}" srcOrd="0" destOrd="1" presId="urn:microsoft.com/office/officeart/2005/8/layout/vList6"/>
    <dgm:cxn modelId="{8564EFE5-7202-4DC4-82FE-043DC1B6189E}" type="presParOf" srcId="{64B43538-A6FE-442A-B14D-00CAFA7ECA92}" destId="{2A2D3BD4-9BAA-4EDF-B711-D080635FF784}" srcOrd="0" destOrd="0" presId="urn:microsoft.com/office/officeart/2005/8/layout/vList6"/>
    <dgm:cxn modelId="{AFD3A8D6-E6EE-441A-B152-4F823FBE7366}" type="presParOf" srcId="{2A2D3BD4-9BAA-4EDF-B711-D080635FF784}" destId="{9CE311EE-4B48-4AE9-9857-456E41A39A5B}" srcOrd="0" destOrd="0" presId="urn:microsoft.com/office/officeart/2005/8/layout/vList6"/>
    <dgm:cxn modelId="{D72F487E-022E-41A5-B1A4-58BC574AB4EE}" type="presParOf" srcId="{2A2D3BD4-9BAA-4EDF-B711-D080635FF784}" destId="{C4EC5C60-45DC-4035-9B71-6FBC2856ACCB}" srcOrd="1" destOrd="0" presId="urn:microsoft.com/office/officeart/2005/8/layout/vList6"/>
    <dgm:cxn modelId="{720FD286-533E-4C45-B6AB-F70AF35BE3BC}" type="presParOf" srcId="{64B43538-A6FE-442A-B14D-00CAFA7ECA92}" destId="{0811249E-D6EB-45AC-A248-44C98EC001FD}" srcOrd="1" destOrd="0" presId="urn:microsoft.com/office/officeart/2005/8/layout/vList6"/>
    <dgm:cxn modelId="{DE783E6E-789B-4C9E-91A3-1F2CC6DD6ADA}" type="presParOf" srcId="{64B43538-A6FE-442A-B14D-00CAFA7ECA92}" destId="{1EE65E27-C939-4F83-93B5-55BA01375E26}" srcOrd="2" destOrd="0" presId="urn:microsoft.com/office/officeart/2005/8/layout/vList6"/>
    <dgm:cxn modelId="{B1B37212-496F-49DE-92FD-28C68D085080}" type="presParOf" srcId="{1EE65E27-C939-4F83-93B5-55BA01375E26}" destId="{2043017F-0385-44F3-B1AC-FE451A701E20}" srcOrd="0" destOrd="0" presId="urn:microsoft.com/office/officeart/2005/8/layout/vList6"/>
    <dgm:cxn modelId="{9827A399-50C3-4553-B078-80FEC7F3BBBD}" type="presParOf" srcId="{1EE65E27-C939-4F83-93B5-55BA01375E26}" destId="{634C2478-1A0A-496B-AAB5-901CC802B2E6}" srcOrd="1" destOrd="0" presId="urn:microsoft.com/office/officeart/2005/8/layout/vList6"/>
    <dgm:cxn modelId="{B5E41957-88D1-4710-93F3-337D57061EA5}" type="presParOf" srcId="{64B43538-A6FE-442A-B14D-00CAFA7ECA92}" destId="{8A841340-C32C-40CF-BABC-DB7A788B802A}" srcOrd="3" destOrd="0" presId="urn:microsoft.com/office/officeart/2005/8/layout/vList6"/>
    <dgm:cxn modelId="{68388A79-45C2-44B8-B1D6-023F2B13EE09}" type="presParOf" srcId="{64B43538-A6FE-442A-B14D-00CAFA7ECA92}" destId="{E250E4BE-47D5-404D-8790-ACE807A22C1F}" srcOrd="4" destOrd="0" presId="urn:microsoft.com/office/officeart/2005/8/layout/vList6"/>
    <dgm:cxn modelId="{E8E6EE9A-336F-4501-876A-DEF0EAD4A453}" type="presParOf" srcId="{E250E4BE-47D5-404D-8790-ACE807A22C1F}" destId="{25E974B9-E53C-4222-91DA-7D7CCDB4F651}" srcOrd="0" destOrd="0" presId="urn:microsoft.com/office/officeart/2005/8/layout/vList6"/>
    <dgm:cxn modelId="{370C0327-F1F3-46B2-B780-73E19398D9BD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/>
      <dgm:spPr/>
      <dgm:t>
        <a:bodyPr/>
        <a:lstStyle/>
        <a:p>
          <a:r>
            <a:rPr lang="en-US" dirty="0" err="1"/>
            <a:t>Ingin</a:t>
          </a:r>
          <a:r>
            <a:rPr lang="en-US" dirty="0"/>
            <a:t> </a:t>
          </a:r>
          <a:r>
            <a:rPr lang="en-US" dirty="0" err="1"/>
            <a:t>mengukur</a:t>
          </a:r>
          <a:r>
            <a:rPr lang="en-US" dirty="0"/>
            <a:t> burn out pada </a:t>
          </a:r>
          <a:r>
            <a:rPr lang="en-US" dirty="0" err="1"/>
            <a:t>pekerja</a:t>
          </a:r>
          <a:endParaRPr lang="en-US" dirty="0"/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9D29F4EF-2631-44A2-9F3A-275440F2A0E4}">
      <dgm:prSet phldrT="[Text]"/>
      <dgm:spPr/>
      <dgm:t>
        <a:bodyPr/>
        <a:lstStyle/>
        <a:p>
          <a:r>
            <a:rPr lang="en-US" dirty="0" err="1"/>
            <a:t>Berapa</a:t>
          </a:r>
          <a:r>
            <a:rPr lang="en-US" dirty="0"/>
            <a:t> </a:t>
          </a:r>
          <a:r>
            <a:rPr lang="en-US" dirty="0" err="1"/>
            <a:t>persen</a:t>
          </a:r>
          <a:r>
            <a:rPr lang="en-US" dirty="0"/>
            <a:t> </a:t>
          </a:r>
          <a:r>
            <a:rPr lang="en-US" dirty="0" err="1"/>
            <a:t>pekerja</a:t>
          </a:r>
          <a:r>
            <a:rPr lang="en-US" dirty="0"/>
            <a:t> yang </a:t>
          </a:r>
          <a:r>
            <a:rPr lang="en-US" dirty="0" err="1"/>
            <a:t>mengalami</a:t>
          </a:r>
          <a:r>
            <a:rPr lang="en-US" dirty="0"/>
            <a:t> burn out di masa </a:t>
          </a:r>
          <a:r>
            <a:rPr lang="en-US" dirty="0" err="1"/>
            <a:t>pandemi</a:t>
          </a:r>
          <a:r>
            <a:rPr lang="en-US" dirty="0"/>
            <a:t>? </a:t>
          </a:r>
        </a:p>
      </dgm:t>
    </dgm:pt>
    <dgm:pt modelId="{845D3B1F-BD0B-4C96-85E2-C4B843A5E629}" type="parTrans" cxnId="{433AD215-6304-4519-B409-767BC68EC9E6}">
      <dgm:prSet/>
      <dgm:spPr/>
      <dgm:t>
        <a:bodyPr/>
        <a:lstStyle/>
        <a:p>
          <a:endParaRPr lang="en-ID"/>
        </a:p>
      </dgm:t>
    </dgm:pt>
    <dgm:pt modelId="{51F0AF09-C363-4C24-98EF-95F85BAC4761}" type="sibTrans" cxnId="{433AD215-6304-4519-B409-767BC68EC9E6}">
      <dgm:prSet/>
      <dgm:spPr/>
      <dgm:t>
        <a:bodyPr/>
        <a:lstStyle/>
        <a:p>
          <a:endParaRPr lang="en-ID"/>
        </a:p>
      </dgm:t>
    </dgm:pt>
    <dgm:pt modelId="{8BA872E8-B15F-403B-BD98-0B6465540B8D}">
      <dgm:prSet phldrT="[Text]"/>
      <dgm:spPr/>
      <dgm:t>
        <a:bodyPr/>
        <a:lstStyle/>
        <a:p>
          <a:r>
            <a:rPr lang="en-US" dirty="0" err="1"/>
            <a:t>Apa</a:t>
          </a:r>
          <a:r>
            <a:rPr lang="en-US" dirty="0"/>
            <a:t> </a:t>
          </a:r>
          <a:r>
            <a:rPr lang="en-US" dirty="0" err="1"/>
            <a:t>alat</a:t>
          </a:r>
          <a:r>
            <a:rPr lang="en-US" dirty="0"/>
            <a:t> </a:t>
          </a:r>
          <a:r>
            <a:rPr lang="en-US" dirty="0" err="1"/>
            <a:t>ukur</a:t>
          </a:r>
          <a:r>
            <a:rPr lang="en-US" dirty="0"/>
            <a:t>/ </a:t>
          </a:r>
          <a:r>
            <a:rPr lang="en-US" dirty="0" err="1"/>
            <a:t>kuesionernya</a:t>
          </a:r>
          <a:r>
            <a:rPr lang="en-US" dirty="0"/>
            <a:t>? </a:t>
          </a:r>
          <a:r>
            <a:rPr lang="en-US" dirty="0" err="1"/>
            <a:t>Apakah</a:t>
          </a:r>
          <a:r>
            <a:rPr lang="en-US" dirty="0"/>
            <a:t> </a:t>
          </a:r>
          <a:r>
            <a:rPr lang="en-US" dirty="0" err="1"/>
            <a:t>kuesionernya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valid ? </a:t>
          </a:r>
        </a:p>
      </dgm:t>
    </dgm:pt>
    <dgm:pt modelId="{6402D5F1-E5B8-493F-BBCA-571187204484}" type="parTrans" cxnId="{2BCDE0A3-D41A-4BF8-B600-22C72E6072BD}">
      <dgm:prSet/>
      <dgm:spPr/>
      <dgm:t>
        <a:bodyPr/>
        <a:lstStyle/>
        <a:p>
          <a:endParaRPr lang="en-ID"/>
        </a:p>
      </dgm:t>
    </dgm:pt>
    <dgm:pt modelId="{1E4B9D98-F0F2-47D0-8AA3-803A6E626520}" type="sibTrans" cxnId="{2BCDE0A3-D41A-4BF8-B600-22C72E6072BD}">
      <dgm:prSet/>
      <dgm:spPr/>
      <dgm:t>
        <a:bodyPr/>
        <a:lstStyle/>
        <a:p>
          <a:endParaRPr lang="en-ID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1" custScaleX="8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C5C60-45DC-4035-9B71-6FBC2856ACCB}" type="pres">
      <dgm:prSet presAssocID="{9845D654-EA0B-4F5D-A1D0-441A7C07677C}" presName="childShp" presStyleLbl="bgAccFollowNode1" presStyleIdx="0" presStyleCnt="1" custScaleX="119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5871A8-DDA0-4047-A80E-72F6A7DFFCF6}" type="presOf" srcId="{9845D654-EA0B-4F5D-A1D0-441A7C07677C}" destId="{9CE311EE-4B48-4AE9-9857-456E41A39A5B}" srcOrd="0" destOrd="0" presId="urn:microsoft.com/office/officeart/2005/8/layout/vList6"/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2BCDE0A3-D41A-4BF8-B600-22C72E6072BD}" srcId="{9845D654-EA0B-4F5D-A1D0-441A7C07677C}" destId="{8BA872E8-B15F-403B-BD98-0B6465540B8D}" srcOrd="1" destOrd="0" parTransId="{6402D5F1-E5B8-493F-BBCA-571187204484}" sibTransId="{1E4B9D98-F0F2-47D0-8AA3-803A6E626520}"/>
    <dgm:cxn modelId="{F9BFC9FB-125E-43E9-837C-51939B1D3AB0}" type="presOf" srcId="{9D29F4EF-2631-44A2-9F3A-275440F2A0E4}" destId="{C4EC5C60-45DC-4035-9B71-6FBC2856ACCB}" srcOrd="0" destOrd="2" presId="urn:microsoft.com/office/officeart/2005/8/layout/vList6"/>
    <dgm:cxn modelId="{433AD215-6304-4519-B409-767BC68EC9E6}" srcId="{9845D654-EA0B-4F5D-A1D0-441A7C07677C}" destId="{9D29F4EF-2631-44A2-9F3A-275440F2A0E4}" srcOrd="2" destOrd="0" parTransId="{845D3B1F-BD0B-4C96-85E2-C4B843A5E629}" sibTransId="{51F0AF09-C363-4C24-98EF-95F85BAC4761}"/>
    <dgm:cxn modelId="{2860ECCE-EC42-4EC4-A9FE-39604235162B}" type="presOf" srcId="{40A0C0F4-0F86-4FA8-959E-C42D3200F3BB}" destId="{C4EC5C60-45DC-4035-9B71-6FBC2856ACCB}" srcOrd="0" destOrd="0" presId="urn:microsoft.com/office/officeart/2005/8/layout/vList6"/>
    <dgm:cxn modelId="{B054EBF8-0CFD-4849-9FA8-867D4BD04A1D}" type="presOf" srcId="{E3D34194-0FAD-4106-8452-99A2D0A41829}" destId="{64B43538-A6FE-442A-B14D-00CAFA7ECA92}" srcOrd="0" destOrd="0" presId="urn:microsoft.com/office/officeart/2005/8/layout/vList6"/>
    <dgm:cxn modelId="{6346546C-5C87-4CDF-8CCE-AA3D12031465}" type="presOf" srcId="{8BA872E8-B15F-403B-BD98-0B6465540B8D}" destId="{C4EC5C60-45DC-4035-9B71-6FBC2856ACCB}" srcOrd="0" destOrd="1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79D683A3-0FDB-4BDE-9EBD-C925A1220FD9}" type="presParOf" srcId="{64B43538-A6FE-442A-B14D-00CAFA7ECA92}" destId="{2A2D3BD4-9BAA-4EDF-B711-D080635FF784}" srcOrd="0" destOrd="0" presId="urn:microsoft.com/office/officeart/2005/8/layout/vList6"/>
    <dgm:cxn modelId="{FD270E6E-6E99-4505-96B9-8A17282AE03B}" type="presParOf" srcId="{2A2D3BD4-9BAA-4EDF-B711-D080635FF784}" destId="{9CE311EE-4B48-4AE9-9857-456E41A39A5B}" srcOrd="0" destOrd="0" presId="urn:microsoft.com/office/officeart/2005/8/layout/vList6"/>
    <dgm:cxn modelId="{BCB5031C-5D5D-4FBC-9650-4BC74F24C3C6}" type="presParOf" srcId="{2A2D3BD4-9BAA-4EDF-B711-D080635FF784}" destId="{C4EC5C60-45DC-4035-9B71-6FBC2856ACC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referensi</a:t>
          </a:r>
          <a:r>
            <a:rPr lang="en-US" dirty="0"/>
            <a:t> lain (</a:t>
          </a:r>
          <a:r>
            <a:rPr lang="en-US" dirty="0" err="1"/>
            <a:t>tempat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waktu</a:t>
          </a:r>
          <a:r>
            <a:rPr lang="en-US" dirty="0"/>
            <a:t> yang </a:t>
          </a:r>
          <a:r>
            <a:rPr lang="en-US" dirty="0" err="1"/>
            <a:t>berbeda</a:t>
          </a:r>
          <a:r>
            <a:rPr lang="en-US" dirty="0"/>
            <a:t>)</a:t>
          </a:r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2347F591-284E-4D0B-A1AC-1FD1379AFAF6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alat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pengukuran</a:t>
          </a:r>
          <a:r>
            <a:rPr lang="en-US" dirty="0"/>
            <a:t> variable yang </a:t>
          </a:r>
          <a:r>
            <a:rPr lang="en-US" dirty="0" err="1"/>
            <a:t>dianalisis</a:t>
          </a:r>
          <a:endParaRPr lang="en-US" dirty="0"/>
        </a:p>
      </dgm:t>
    </dgm:pt>
    <dgm:pt modelId="{3AFA07B6-4580-4A89-A60B-2EDFE761FE4A}" type="parTrans" cxnId="{25352D9D-BF30-493E-98ED-C7DA4EF3A516}">
      <dgm:prSet/>
      <dgm:spPr/>
      <dgm:t>
        <a:bodyPr/>
        <a:lstStyle/>
        <a:p>
          <a:endParaRPr lang="en-US"/>
        </a:p>
      </dgm:t>
    </dgm:pt>
    <dgm:pt modelId="{58CAE350-B2E5-4671-88FA-6512A6D8244B}" type="sibTrans" cxnId="{25352D9D-BF30-493E-98ED-C7DA4EF3A516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1" custScaleX="832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C5C60-45DC-4035-9B71-6FBC2856ACCB}" type="pres">
      <dgm:prSet presAssocID="{9845D654-EA0B-4F5D-A1D0-441A7C07677C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DECE2197-F853-47DB-A9A6-0E8F53DAADF7}" type="presOf" srcId="{40A0C0F4-0F86-4FA8-959E-C42D3200F3BB}" destId="{C4EC5C60-45DC-4035-9B71-6FBC2856ACCB}" srcOrd="0" destOrd="0" presId="urn:microsoft.com/office/officeart/2005/8/layout/vList6"/>
    <dgm:cxn modelId="{4B34EC89-7CAF-4EA3-B4E7-4ADB5E9C99AD}" type="presOf" srcId="{2347F591-284E-4D0B-A1AC-1FD1379AFAF6}" destId="{C4EC5C60-45DC-4035-9B71-6FBC2856ACCB}" srcOrd="0" destOrd="1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25352D9D-BF30-493E-98ED-C7DA4EF3A516}" srcId="{9845D654-EA0B-4F5D-A1D0-441A7C07677C}" destId="{2347F591-284E-4D0B-A1AC-1FD1379AFAF6}" srcOrd="1" destOrd="0" parTransId="{3AFA07B6-4580-4A89-A60B-2EDFE761FE4A}" sibTransId="{58CAE350-B2E5-4671-88FA-6512A6D8244B}"/>
    <dgm:cxn modelId="{92E15FAA-9145-4A6E-8E4C-42F80298B741}" type="presOf" srcId="{9845D654-EA0B-4F5D-A1D0-441A7C07677C}" destId="{9CE311EE-4B48-4AE9-9857-456E41A39A5B}" srcOrd="0" destOrd="0" presId="urn:microsoft.com/office/officeart/2005/8/layout/vList6"/>
    <dgm:cxn modelId="{426CFD77-62A4-45C5-B5BE-33A3CA7F4AEF}" type="presOf" srcId="{E3D34194-0FAD-4106-8452-99A2D0A41829}" destId="{64B43538-A6FE-442A-B14D-00CAFA7ECA92}" srcOrd="0" destOrd="0" presId="urn:microsoft.com/office/officeart/2005/8/layout/vList6"/>
    <dgm:cxn modelId="{C2D4C354-2953-4004-AC84-F08ADDA0E0E8}" type="presParOf" srcId="{64B43538-A6FE-442A-B14D-00CAFA7ECA92}" destId="{2A2D3BD4-9BAA-4EDF-B711-D080635FF784}" srcOrd="0" destOrd="0" presId="urn:microsoft.com/office/officeart/2005/8/layout/vList6"/>
    <dgm:cxn modelId="{EE98873C-456C-47BD-B1DB-5B927FD79DBE}" type="presParOf" srcId="{2A2D3BD4-9BAA-4EDF-B711-D080635FF784}" destId="{9CE311EE-4B48-4AE9-9857-456E41A39A5B}" srcOrd="0" destOrd="0" presId="urn:microsoft.com/office/officeart/2005/8/layout/vList6"/>
    <dgm:cxn modelId="{46E9EB39-0F4B-4D74-91F0-0B76AB91D620}" type="presParOf" srcId="{2A2D3BD4-9BAA-4EDF-B711-D080635FF784}" destId="{C4EC5C60-45DC-4035-9B71-6FBC2856ACC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Jika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pekerja</a:t>
          </a:r>
          <a:r>
            <a:rPr lang="en-US" dirty="0"/>
            <a:t> burn out 83%</a:t>
          </a:r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BB78DE77-2639-4459-9292-9082C6D9F3EA}">
      <dgm:prSet phldrT="[Text]"/>
      <dgm:spPr/>
      <dgm:t>
        <a:bodyPr/>
        <a:lstStyle/>
        <a:p>
          <a:r>
            <a:rPr lang="en-US" dirty="0" err="1"/>
            <a:t>Bagaimana</a:t>
          </a:r>
          <a:r>
            <a:rPr lang="en-US" dirty="0"/>
            <a:t> </a:t>
          </a:r>
          <a:r>
            <a:rPr lang="en-US" dirty="0" err="1"/>
            <a:t>pencegahannya</a:t>
          </a:r>
          <a:r>
            <a:rPr lang="en-US" dirty="0"/>
            <a:t> (</a:t>
          </a:r>
          <a:r>
            <a:rPr lang="en-US" dirty="0" err="1"/>
            <a:t>preventif</a:t>
          </a:r>
          <a:r>
            <a:rPr lang="en-US" dirty="0"/>
            <a:t>)?</a:t>
          </a:r>
        </a:p>
      </dgm:t>
    </dgm:pt>
    <dgm:pt modelId="{B93F77B5-46F4-4785-8873-C92442A2C564}" type="parTrans" cxnId="{BE39CCFC-0BA3-4E1F-A65D-F37269CA9995}">
      <dgm:prSet/>
      <dgm:spPr/>
      <dgm:t>
        <a:bodyPr/>
        <a:lstStyle/>
        <a:p>
          <a:endParaRPr lang="en-US"/>
        </a:p>
      </dgm:t>
    </dgm:pt>
    <dgm:pt modelId="{31A713F9-C17A-45CA-8350-4A4F4909B4B1}" type="sibTrans" cxnId="{BE39CCFC-0BA3-4E1F-A65D-F37269CA9995}">
      <dgm:prSet/>
      <dgm:spPr/>
      <dgm:t>
        <a:bodyPr/>
        <a:lstStyle/>
        <a:p>
          <a:endParaRPr lang="en-US"/>
        </a:p>
      </dgm:t>
    </dgm:pt>
    <dgm:pt modelId="{E83191D7-3564-4CAB-9037-3F0C9889587A}">
      <dgm:prSet phldrT="[Text]"/>
      <dgm:spPr/>
      <dgm:t>
        <a:bodyPr/>
        <a:lstStyle/>
        <a:p>
          <a:r>
            <a:rPr lang="en-US" dirty="0" err="1"/>
            <a:t>Apakah</a:t>
          </a:r>
          <a:r>
            <a:rPr lang="en-US" dirty="0"/>
            <a:t> </a:t>
          </a:r>
          <a:r>
            <a:rPr lang="en-US" dirty="0" err="1"/>
            <a:t>penyebabnya</a:t>
          </a:r>
          <a:r>
            <a:rPr lang="en-US" dirty="0"/>
            <a:t> (</a:t>
          </a:r>
          <a:r>
            <a:rPr lang="en-US" dirty="0" err="1"/>
            <a:t>etiologi</a:t>
          </a:r>
          <a:r>
            <a:rPr lang="en-US" dirty="0"/>
            <a:t>)?  </a:t>
          </a:r>
          <a:r>
            <a:rPr lang="en-US" dirty="0" err="1"/>
            <a:t>apakah</a:t>
          </a:r>
          <a:r>
            <a:rPr lang="en-US" dirty="0"/>
            <a:t> </a:t>
          </a:r>
          <a:r>
            <a:rPr lang="en-US" dirty="0" err="1"/>
            <a:t>pekerja</a:t>
          </a:r>
          <a:r>
            <a:rPr lang="en-US" dirty="0"/>
            <a:t> </a:t>
          </a:r>
          <a:r>
            <a:rPr lang="en-US" dirty="0" err="1"/>
            <a:t>kesehatan</a:t>
          </a:r>
          <a:r>
            <a:rPr lang="en-US" dirty="0"/>
            <a:t> yang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banyak</a:t>
          </a:r>
          <a:r>
            <a:rPr lang="en-US" dirty="0"/>
            <a:t> burn out ? </a:t>
          </a:r>
        </a:p>
      </dgm:t>
    </dgm:pt>
    <dgm:pt modelId="{42BBFFEE-D7EE-46DF-9464-932A74D77273}" type="parTrans" cxnId="{C59341E9-0DCE-4C14-A40C-9A4B315756C3}">
      <dgm:prSet/>
      <dgm:spPr/>
      <dgm:t>
        <a:bodyPr/>
        <a:lstStyle/>
        <a:p>
          <a:endParaRPr lang="en-ID"/>
        </a:p>
      </dgm:t>
    </dgm:pt>
    <dgm:pt modelId="{42F3A3D9-6653-4839-BFEA-611D0C8FABB5}" type="sibTrans" cxnId="{C59341E9-0DCE-4C14-A40C-9A4B315756C3}">
      <dgm:prSet/>
      <dgm:spPr/>
      <dgm:t>
        <a:bodyPr/>
        <a:lstStyle/>
        <a:p>
          <a:endParaRPr lang="en-ID"/>
        </a:p>
      </dgm:t>
    </dgm:pt>
    <dgm:pt modelId="{A5450A8D-3321-4588-B78C-39E1C84D8FFB}">
      <dgm:prSet phldrT="[Text]"/>
      <dgm:spPr/>
      <dgm:t>
        <a:bodyPr/>
        <a:lstStyle/>
        <a:p>
          <a:r>
            <a:rPr lang="en-US" dirty="0" err="1"/>
            <a:t>Bagaimana</a:t>
          </a:r>
          <a:r>
            <a:rPr lang="en-US" dirty="0"/>
            <a:t> </a:t>
          </a:r>
          <a:r>
            <a:rPr lang="en-US" dirty="0" err="1"/>
            <a:t>dampak</a:t>
          </a:r>
          <a:r>
            <a:rPr lang="en-US" dirty="0"/>
            <a:t> burn out </a:t>
          </a:r>
          <a:r>
            <a:rPr lang="en-US" dirty="0" err="1"/>
            <a:t>ke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(prognosis)? </a:t>
          </a:r>
        </a:p>
      </dgm:t>
    </dgm:pt>
    <dgm:pt modelId="{D99AA884-C200-420A-AE63-22A248763522}" type="parTrans" cxnId="{95173245-F3F6-4025-BAA1-2D8349FD04F3}">
      <dgm:prSet/>
      <dgm:spPr/>
      <dgm:t>
        <a:bodyPr/>
        <a:lstStyle/>
        <a:p>
          <a:endParaRPr lang="en-ID"/>
        </a:p>
      </dgm:t>
    </dgm:pt>
    <dgm:pt modelId="{A5E44BE8-5319-4F6D-BC47-ACF3370F8D10}" type="sibTrans" cxnId="{95173245-F3F6-4025-BAA1-2D8349FD04F3}">
      <dgm:prSet/>
      <dgm:spPr/>
      <dgm:t>
        <a:bodyPr/>
        <a:lstStyle/>
        <a:p>
          <a:endParaRPr lang="en-ID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0" presStyleCnt="1" custScaleX="101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C2478-1A0A-496B-AAB5-901CC802B2E6}" type="pres">
      <dgm:prSet presAssocID="{B7FD5694-2501-4D9F-84A8-1662F94253E8}" presName="childShp" presStyleLbl="bgAccFollowNode1" presStyleIdx="0" presStyleCnt="1" custScaleX="1206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E953B-7F9F-4903-B0CE-074D7186B4A0}" type="presOf" srcId="{A5450A8D-3321-4588-B78C-39E1C84D8FFB}" destId="{634C2478-1A0A-496B-AAB5-901CC802B2E6}" srcOrd="0" destOrd="3" presId="urn:microsoft.com/office/officeart/2005/8/layout/vList6"/>
    <dgm:cxn modelId="{842ACD27-A7A1-41D1-921A-2B9B08733B18}" type="presOf" srcId="{E3D34194-0FAD-4106-8452-99A2D0A41829}" destId="{64B43538-A6FE-442A-B14D-00CAFA7ECA92}" srcOrd="0" destOrd="0" presId="urn:microsoft.com/office/officeart/2005/8/layout/vList6"/>
    <dgm:cxn modelId="{94815589-7A36-441C-902D-03BACC09E258}" srcId="{E3D34194-0FAD-4106-8452-99A2D0A41829}" destId="{B7FD5694-2501-4D9F-84A8-1662F94253E8}" srcOrd="0" destOrd="0" parTransId="{FDB0E74E-2D9A-4DAA-8824-4F11A0B04D26}" sibTransId="{42050097-5769-464E-827E-7EFAFD55E530}"/>
    <dgm:cxn modelId="{95173245-F3F6-4025-BAA1-2D8349FD04F3}" srcId="{B7FD5694-2501-4D9F-84A8-1662F94253E8}" destId="{A5450A8D-3321-4588-B78C-39E1C84D8FFB}" srcOrd="3" destOrd="0" parTransId="{D99AA884-C200-420A-AE63-22A248763522}" sibTransId="{A5E44BE8-5319-4F6D-BC47-ACF3370F8D10}"/>
    <dgm:cxn modelId="{A0B9FDB3-27FF-4450-9994-675AC2CEF819}" type="presOf" srcId="{E83191D7-3564-4CAB-9037-3F0C9889587A}" destId="{634C2478-1A0A-496B-AAB5-901CC802B2E6}" srcOrd="0" destOrd="1" presId="urn:microsoft.com/office/officeart/2005/8/layout/vList6"/>
    <dgm:cxn modelId="{C59341E9-0DCE-4C14-A40C-9A4B315756C3}" srcId="{B7FD5694-2501-4D9F-84A8-1662F94253E8}" destId="{E83191D7-3564-4CAB-9037-3F0C9889587A}" srcOrd="1" destOrd="0" parTransId="{42BBFFEE-D7EE-46DF-9464-932A74D77273}" sibTransId="{42F3A3D9-6653-4839-BFEA-611D0C8FABB5}"/>
    <dgm:cxn modelId="{D87DA374-D1DF-4B38-BA00-A0570DD1A4F6}" type="presOf" srcId="{B7FD5694-2501-4D9F-84A8-1662F94253E8}" destId="{2043017F-0385-44F3-B1AC-FE451A701E20}" srcOrd="0" destOrd="0" presId="urn:microsoft.com/office/officeart/2005/8/layout/vList6"/>
    <dgm:cxn modelId="{7B0B15AC-9316-4FDB-BF4A-195F7FF0E20A}" type="presOf" srcId="{BDBAB792-FE33-4F78-98C7-EA9A4487263E}" destId="{634C2478-1A0A-496B-AAB5-901CC802B2E6}" srcOrd="0" destOrd="0" presId="urn:microsoft.com/office/officeart/2005/8/layout/vList6"/>
    <dgm:cxn modelId="{BE39CCFC-0BA3-4E1F-A65D-F37269CA9995}" srcId="{B7FD5694-2501-4D9F-84A8-1662F94253E8}" destId="{BB78DE77-2639-4459-9292-9082C6D9F3EA}" srcOrd="2" destOrd="0" parTransId="{B93F77B5-46F4-4785-8873-C92442A2C564}" sibTransId="{31A713F9-C17A-45CA-8350-4A4F4909B4B1}"/>
    <dgm:cxn modelId="{CCD06EC6-1D98-401F-99FE-189167AB9245}" type="presOf" srcId="{BB78DE77-2639-4459-9292-9082C6D9F3EA}" destId="{634C2478-1A0A-496B-AAB5-901CC802B2E6}" srcOrd="0" destOrd="2" presId="urn:microsoft.com/office/officeart/2005/8/layout/vList6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A122D28C-A7F3-4B62-A9DF-006E36572E09}" type="presParOf" srcId="{64B43538-A6FE-442A-B14D-00CAFA7ECA92}" destId="{1EE65E27-C939-4F83-93B5-55BA01375E26}" srcOrd="0" destOrd="0" presId="urn:microsoft.com/office/officeart/2005/8/layout/vList6"/>
    <dgm:cxn modelId="{7CC892B6-5A19-4242-876B-AA10A596E204}" type="presParOf" srcId="{1EE65E27-C939-4F83-93B5-55BA01375E26}" destId="{2043017F-0385-44F3-B1AC-FE451A701E20}" srcOrd="0" destOrd="0" presId="urn:microsoft.com/office/officeart/2005/8/layout/vList6"/>
    <dgm:cxn modelId="{013198E9-0954-414A-9E36-43E93EE98F0F}" type="presParOf" srcId="{1EE65E27-C939-4F83-93B5-55BA01375E26}" destId="{634C2478-1A0A-496B-AAB5-901CC802B2E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dijelaskan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BB78DE77-2639-4459-9292-9082C6D9F3EA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menunjukkan</a:t>
          </a:r>
          <a:r>
            <a:rPr lang="en-US" dirty="0"/>
            <a:t> novelty (</a:t>
          </a:r>
          <a:r>
            <a:rPr lang="en-US" dirty="0" err="1"/>
            <a:t>perbedaan</a:t>
          </a:r>
          <a:r>
            <a:rPr lang="en-US" dirty="0"/>
            <a:t> </a:t>
          </a:r>
          <a:r>
            <a:rPr lang="en-US" dirty="0" err="1"/>
            <a:t>karakter</a:t>
          </a:r>
          <a:r>
            <a:rPr lang="en-US" dirty="0"/>
            <a:t> </a:t>
          </a:r>
          <a:r>
            <a:rPr lang="en-US" dirty="0" err="1"/>
            <a:t>subyek</a:t>
          </a:r>
          <a:r>
            <a:rPr lang="en-US" dirty="0"/>
            <a:t>, </a:t>
          </a:r>
          <a:r>
            <a:rPr lang="en-US" dirty="0" err="1"/>
            <a:t>waktu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tempat,dll</a:t>
          </a:r>
          <a:r>
            <a:rPr lang="en-US" dirty="0"/>
            <a:t>)</a:t>
          </a:r>
        </a:p>
      </dgm:t>
    </dgm:pt>
    <dgm:pt modelId="{B93F77B5-46F4-4785-8873-C92442A2C564}" type="parTrans" cxnId="{BE39CCFC-0BA3-4E1F-A65D-F37269CA9995}">
      <dgm:prSet/>
      <dgm:spPr/>
      <dgm:t>
        <a:bodyPr/>
        <a:lstStyle/>
        <a:p>
          <a:endParaRPr lang="en-US"/>
        </a:p>
      </dgm:t>
    </dgm:pt>
    <dgm:pt modelId="{31A713F9-C17A-45CA-8350-4A4F4909B4B1}" type="sibTrans" cxnId="{BE39CCFC-0BA3-4E1F-A65D-F37269CA9995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0" presStyleCnt="1" custScaleX="75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C2478-1A0A-496B-AAB5-901CC802B2E6}" type="pres">
      <dgm:prSet presAssocID="{B7FD5694-2501-4D9F-84A8-1662F94253E8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39CCFC-0BA3-4E1F-A65D-F37269CA9995}" srcId="{B7FD5694-2501-4D9F-84A8-1662F94253E8}" destId="{BB78DE77-2639-4459-9292-9082C6D9F3EA}" srcOrd="1" destOrd="0" parTransId="{B93F77B5-46F4-4785-8873-C92442A2C564}" sibTransId="{31A713F9-C17A-45CA-8350-4A4F4909B4B1}"/>
    <dgm:cxn modelId="{94815589-7A36-441C-902D-03BACC09E258}" srcId="{E3D34194-0FAD-4106-8452-99A2D0A41829}" destId="{B7FD5694-2501-4D9F-84A8-1662F94253E8}" srcOrd="0" destOrd="0" parTransId="{FDB0E74E-2D9A-4DAA-8824-4F11A0B04D26}" sibTransId="{42050097-5769-464E-827E-7EFAFD55E530}"/>
    <dgm:cxn modelId="{547BFAA9-C7C7-4C80-9409-4A65FA7E7904}" type="presOf" srcId="{B7FD5694-2501-4D9F-84A8-1662F94253E8}" destId="{2043017F-0385-44F3-B1AC-FE451A701E20}" srcOrd="0" destOrd="0" presId="urn:microsoft.com/office/officeart/2005/8/layout/vList6"/>
    <dgm:cxn modelId="{59028E0C-686E-47E0-BC31-699598F8EFD2}" type="presOf" srcId="{BDBAB792-FE33-4F78-98C7-EA9A4487263E}" destId="{634C2478-1A0A-496B-AAB5-901CC802B2E6}" srcOrd="0" destOrd="0" presId="urn:microsoft.com/office/officeart/2005/8/layout/vList6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2BFC5330-C32F-46FE-B25F-B8D0344C47E0}" type="presOf" srcId="{BB78DE77-2639-4459-9292-9082C6D9F3EA}" destId="{634C2478-1A0A-496B-AAB5-901CC802B2E6}" srcOrd="0" destOrd="1" presId="urn:microsoft.com/office/officeart/2005/8/layout/vList6"/>
    <dgm:cxn modelId="{250ED266-13D3-4DB4-AFB7-1F0EF456725C}" type="presOf" srcId="{E3D34194-0FAD-4106-8452-99A2D0A41829}" destId="{64B43538-A6FE-442A-B14D-00CAFA7ECA92}" srcOrd="0" destOrd="0" presId="urn:microsoft.com/office/officeart/2005/8/layout/vList6"/>
    <dgm:cxn modelId="{202F5C62-1CB4-44A7-85B0-B7E64C9E1508}" type="presParOf" srcId="{64B43538-A6FE-442A-B14D-00CAFA7ECA92}" destId="{1EE65E27-C939-4F83-93B5-55BA01375E26}" srcOrd="0" destOrd="0" presId="urn:microsoft.com/office/officeart/2005/8/layout/vList6"/>
    <dgm:cxn modelId="{3E794BD1-5B82-454F-895D-51FED0BADB21}" type="presParOf" srcId="{1EE65E27-C939-4F83-93B5-55BA01375E26}" destId="{2043017F-0385-44F3-B1AC-FE451A701E20}" srcOrd="0" destOrd="0" presId="urn:microsoft.com/office/officeart/2005/8/layout/vList6"/>
    <dgm:cxn modelId="{F2ECF8A1-AF3E-4C5E-B85E-F59BAC8D3B52}" type="presParOf" srcId="{1EE65E27-C939-4F83-93B5-55BA01375E26}" destId="{634C2478-1A0A-496B-AAB5-901CC802B2E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ID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ID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Jika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penyebab</a:t>
          </a:r>
          <a:r>
            <a:rPr lang="en-US" dirty="0"/>
            <a:t> burn out </a:t>
          </a:r>
          <a:r>
            <a:rPr lang="en-US" dirty="0" err="1"/>
            <a:t>tinggi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pada </a:t>
          </a:r>
          <a:r>
            <a:rPr lang="en-US" dirty="0" err="1"/>
            <a:t>sektor</a:t>
          </a:r>
          <a:r>
            <a:rPr lang="en-US" dirty="0"/>
            <a:t> </a:t>
          </a:r>
          <a:r>
            <a:rPr lang="en-US" dirty="0" err="1"/>
            <a:t>pekerja</a:t>
          </a:r>
          <a:r>
            <a:rPr lang="en-US" dirty="0"/>
            <a:t> </a:t>
          </a:r>
          <a:r>
            <a:rPr lang="en-US" dirty="0" err="1"/>
            <a:t>tenaga</a:t>
          </a:r>
          <a:r>
            <a:rPr lang="en-US" dirty="0"/>
            <a:t> </a:t>
          </a:r>
          <a:r>
            <a:rPr lang="en-US" dirty="0" err="1"/>
            <a:t>kesehatan</a:t>
          </a:r>
          <a:endParaRPr lang="en-US" dirty="0"/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ID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ID"/>
        </a:p>
      </dgm:t>
    </dgm:pt>
    <dgm:pt modelId="{768B0732-0605-4622-95CF-064AC7F667CC}">
      <dgm:prSet phldrT="[Text]"/>
      <dgm:spPr/>
      <dgm:t>
        <a:bodyPr/>
        <a:lstStyle/>
        <a:p>
          <a:r>
            <a:rPr lang="en-US" dirty="0" err="1"/>
            <a:t>Bagaimana</a:t>
          </a:r>
          <a:r>
            <a:rPr lang="en-US" dirty="0"/>
            <a:t> </a:t>
          </a:r>
          <a:r>
            <a:rPr lang="en-US" dirty="0" err="1"/>
            <a:t>membuktikan</a:t>
          </a:r>
          <a:r>
            <a:rPr lang="en-US" dirty="0"/>
            <a:t> </a:t>
          </a:r>
          <a:r>
            <a:rPr lang="en-US" dirty="0" err="1"/>
            <a:t>intervensi</a:t>
          </a:r>
          <a:r>
            <a:rPr lang="en-US" dirty="0"/>
            <a:t> yang </a:t>
          </a:r>
          <a:r>
            <a:rPr lang="en-US" dirty="0" err="1"/>
            <a:t>dirancang</a:t>
          </a:r>
          <a:r>
            <a:rPr lang="en-US" dirty="0"/>
            <a:t> </a:t>
          </a:r>
          <a:r>
            <a:rPr lang="en-US" dirty="0" err="1"/>
            <a:t>efektif</a:t>
          </a:r>
          <a:r>
            <a:rPr lang="en-US" dirty="0"/>
            <a:t> </a:t>
          </a:r>
          <a:r>
            <a:rPr lang="en-US" dirty="0" err="1"/>
            <a:t>mengatasi</a:t>
          </a:r>
          <a:r>
            <a:rPr lang="en-US" dirty="0"/>
            <a:t> burn out ? </a:t>
          </a:r>
        </a:p>
      </dgm:t>
    </dgm:pt>
    <dgm:pt modelId="{78BE946F-CDA1-40B8-A67F-B27FCF7AA79D}" type="parTrans" cxnId="{2DF55E8C-8987-4B1C-AA2D-17B43EADC64C}">
      <dgm:prSet/>
      <dgm:spPr/>
      <dgm:t>
        <a:bodyPr/>
        <a:lstStyle/>
        <a:p>
          <a:endParaRPr lang="en-ID"/>
        </a:p>
      </dgm:t>
    </dgm:pt>
    <dgm:pt modelId="{55828D36-A0CD-43F5-847A-3BBE5800C110}" type="sibTrans" cxnId="{2DF55E8C-8987-4B1C-AA2D-17B43EADC64C}">
      <dgm:prSet/>
      <dgm:spPr/>
      <dgm:t>
        <a:bodyPr/>
        <a:lstStyle/>
        <a:p>
          <a:endParaRPr lang="en-ID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0" presStyleCnt="1" custScaleX="77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D6030-E388-4282-9C27-0665FF522170}" type="pres">
      <dgm:prSet presAssocID="{7266E4B3-38A0-45A3-AD8D-BC403AD94B8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A9DF52-609D-47B6-890E-2D6BCC982DA1}" type="presOf" srcId="{7266E4B3-38A0-45A3-AD8D-BC403AD94B85}" destId="{25E974B9-E53C-4222-91DA-7D7CCDB4F651}" srcOrd="0" destOrd="0" presId="urn:microsoft.com/office/officeart/2005/8/layout/vList6"/>
    <dgm:cxn modelId="{14D49192-C252-42DE-AF2F-FDA97B53C772}" srcId="{E3D34194-0FAD-4106-8452-99A2D0A41829}" destId="{7266E4B3-38A0-45A3-AD8D-BC403AD94B85}" srcOrd="0" destOrd="0" parTransId="{808E2493-D709-4CA5-B299-6E5EDE160C32}" sibTransId="{D564946B-4F0F-4420-B155-EE227C9848B2}"/>
    <dgm:cxn modelId="{2DF55E8C-8987-4B1C-AA2D-17B43EADC64C}" srcId="{7266E4B3-38A0-45A3-AD8D-BC403AD94B85}" destId="{768B0732-0605-4622-95CF-064AC7F667CC}" srcOrd="1" destOrd="0" parTransId="{78BE946F-CDA1-40B8-A67F-B27FCF7AA79D}" sibTransId="{55828D36-A0CD-43F5-847A-3BBE5800C110}"/>
    <dgm:cxn modelId="{9EEDA3DE-AFBC-4658-83F7-959A484DA69A}" type="presOf" srcId="{6BA65C07-5C84-4783-9F5B-EC3876AA010D}" destId="{0ADD6030-E388-4282-9C27-0665FF522170}" srcOrd="0" destOrd="0" presId="urn:microsoft.com/office/officeart/2005/8/layout/vList6"/>
    <dgm:cxn modelId="{20D67F8C-0557-444E-80A1-411FF9883C82}" type="presOf" srcId="{E3D34194-0FAD-4106-8452-99A2D0A41829}" destId="{64B43538-A6FE-442A-B14D-00CAFA7ECA92}" srcOrd="0" destOrd="0" presId="urn:microsoft.com/office/officeart/2005/8/layout/vList6"/>
    <dgm:cxn modelId="{70CFE7A9-3188-4DB6-8E2B-A6E53BAEC40C}" type="presOf" srcId="{768B0732-0605-4622-95CF-064AC7F667CC}" destId="{0ADD6030-E388-4282-9C27-0665FF522170}" srcOrd="0" destOrd="1" presId="urn:microsoft.com/office/officeart/2005/8/layout/vList6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49D7BDAE-DF17-412A-AC41-92A73AB999E4}" type="presParOf" srcId="{64B43538-A6FE-442A-B14D-00CAFA7ECA92}" destId="{E250E4BE-47D5-404D-8790-ACE807A22C1F}" srcOrd="0" destOrd="0" presId="urn:microsoft.com/office/officeart/2005/8/layout/vList6"/>
    <dgm:cxn modelId="{5E64244D-74D2-4001-8163-2A3722C0EA32}" type="presParOf" srcId="{E250E4BE-47D5-404D-8790-ACE807A22C1F}" destId="{25E974B9-E53C-4222-91DA-7D7CCDB4F651}" srcOrd="0" destOrd="0" presId="urn:microsoft.com/office/officeart/2005/8/layout/vList6"/>
    <dgm:cxn modelId="{1D2D9CD3-10D3-4361-90CA-CDBC47AD6916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US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US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permasalahan</a:t>
          </a:r>
          <a:r>
            <a:rPr lang="en-US" dirty="0"/>
            <a:t> </a:t>
          </a:r>
          <a:r>
            <a:rPr lang="en-US" dirty="0" err="1"/>
            <a:t>intervensi</a:t>
          </a:r>
          <a:r>
            <a:rPr lang="en-US" dirty="0"/>
            <a:t> 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(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efektif</a:t>
          </a:r>
          <a:r>
            <a:rPr lang="en-US" dirty="0"/>
            <a:t>, </a:t>
          </a:r>
          <a:r>
            <a:rPr lang="en-US" dirty="0" err="1"/>
            <a:t>mahal</a:t>
          </a:r>
          <a:r>
            <a:rPr lang="en-US" dirty="0"/>
            <a:t>, </a:t>
          </a:r>
          <a:r>
            <a:rPr lang="en-US" dirty="0" err="1"/>
            <a:t>operasional</a:t>
          </a:r>
          <a:r>
            <a:rPr lang="en-US" dirty="0"/>
            <a:t> </a:t>
          </a:r>
          <a:r>
            <a:rPr lang="en-US" dirty="0" err="1"/>
            <a:t>sulit</a:t>
          </a:r>
          <a:r>
            <a:rPr lang="en-US" dirty="0"/>
            <a:t>)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membutuhkan</a:t>
          </a:r>
          <a:r>
            <a:rPr lang="en-US" dirty="0"/>
            <a:t> </a:t>
          </a:r>
          <a:r>
            <a:rPr lang="en-US" dirty="0" err="1"/>
            <a:t>intervensi</a:t>
          </a:r>
          <a:r>
            <a:rPr lang="en-US" dirty="0"/>
            <a:t> </a:t>
          </a:r>
          <a:r>
            <a:rPr lang="en-US" dirty="0" err="1"/>
            <a:t>baru</a:t>
          </a:r>
          <a:endParaRPr lang="en-US" dirty="0"/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US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0" presStyleCnt="1" custScaleX="909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D6030-E388-4282-9C27-0665FF522170}" type="pres">
      <dgm:prSet presAssocID="{7266E4B3-38A0-45A3-AD8D-BC403AD94B8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D49192-C252-42DE-AF2F-FDA97B53C772}" srcId="{E3D34194-0FAD-4106-8452-99A2D0A41829}" destId="{7266E4B3-38A0-45A3-AD8D-BC403AD94B85}" srcOrd="0" destOrd="0" parTransId="{808E2493-D709-4CA5-B299-6E5EDE160C32}" sibTransId="{D564946B-4F0F-4420-B155-EE227C9848B2}"/>
    <dgm:cxn modelId="{228E203B-4E1D-4713-9537-EBA22A1F8150}" type="presOf" srcId="{7266E4B3-38A0-45A3-AD8D-BC403AD94B85}" destId="{25E974B9-E53C-4222-91DA-7D7CCDB4F651}" srcOrd="0" destOrd="0" presId="urn:microsoft.com/office/officeart/2005/8/layout/vList6"/>
    <dgm:cxn modelId="{D51CE1DA-0FD6-414D-8091-5DDBEABD4F7F}" type="presOf" srcId="{E3D34194-0FAD-4106-8452-99A2D0A41829}" destId="{64B43538-A6FE-442A-B14D-00CAFA7ECA92}" srcOrd="0" destOrd="0" presId="urn:microsoft.com/office/officeart/2005/8/layout/vList6"/>
    <dgm:cxn modelId="{30EEC4A7-8421-40C6-982D-FC68CD491DB5}" type="presOf" srcId="{6BA65C07-5C84-4783-9F5B-EC3876AA010D}" destId="{0ADD6030-E388-4282-9C27-0665FF522170}" srcOrd="0" destOrd="0" presId="urn:microsoft.com/office/officeart/2005/8/layout/vList6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B78D16FD-00B1-4F01-A39F-CA39B39128B0}" type="presParOf" srcId="{64B43538-A6FE-442A-B14D-00CAFA7ECA92}" destId="{E250E4BE-47D5-404D-8790-ACE807A22C1F}" srcOrd="0" destOrd="0" presId="urn:microsoft.com/office/officeart/2005/8/layout/vList6"/>
    <dgm:cxn modelId="{8AA8AAE4-6F65-4323-8A87-B09C1704EA30}" type="presParOf" srcId="{E250E4BE-47D5-404D-8790-ACE807A22C1F}" destId="{25E974B9-E53C-4222-91DA-7D7CCDB4F651}" srcOrd="0" destOrd="0" presId="urn:microsoft.com/office/officeart/2005/8/layout/vList6"/>
    <dgm:cxn modelId="{34DFE052-0B53-4EDB-9BFE-89F2EB71973B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3009900" y="0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Alat</a:t>
          </a:r>
          <a:r>
            <a:rPr lang="en-US" sz="1800" kern="1200" dirty="0"/>
            <a:t> </a:t>
          </a:r>
          <a:r>
            <a:rPr lang="en-US" sz="1800" kern="1200" dirty="0" err="1"/>
            <a:t>ukur</a:t>
          </a:r>
          <a:r>
            <a:rPr lang="en-US" sz="1800" kern="1200" dirty="0"/>
            <a:t> </a:t>
          </a:r>
          <a:r>
            <a:rPr lang="en-US" sz="1800" kern="1200" dirty="0" err="1"/>
            <a:t>penilaian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ada</a:t>
          </a:r>
          <a:r>
            <a:rPr lang="en-US" sz="1800" kern="1200" dirty="0"/>
            <a:t> (</a:t>
          </a:r>
          <a:r>
            <a:rPr lang="en-US" sz="1800" kern="1200" dirty="0" err="1"/>
            <a:t>validasi</a:t>
          </a:r>
          <a:r>
            <a:rPr lang="en-US" sz="1800" kern="1200" dirty="0"/>
            <a:t>) dan Uji Diagnosis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Besarnya</a:t>
          </a:r>
          <a:r>
            <a:rPr lang="en-US" sz="1800" kern="1200" dirty="0"/>
            <a:t> </a:t>
          </a:r>
          <a:r>
            <a:rPr lang="en-US" sz="1800" kern="1200" dirty="0" err="1"/>
            <a:t>masalah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diketahui</a:t>
          </a:r>
          <a:endParaRPr lang="en-US" sz="1800" kern="1200" dirty="0"/>
        </a:p>
      </dsp:txBody>
      <dsp:txXfrm>
        <a:off x="3009900" y="142069"/>
        <a:ext cx="4088644" cy="852412"/>
      </dsp:txXfrm>
    </dsp:sp>
    <dsp:sp modelId="{9CE311EE-4B48-4AE9-9857-456E41A39A5B}">
      <dsp:nvSpPr>
        <dsp:cNvPr id="0" name=""/>
        <dsp:cNvSpPr/>
      </dsp:nvSpPr>
      <dsp:spPr>
        <a:xfrm>
          <a:off x="0" y="0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/>
            <a:t>Deskriptif</a:t>
          </a:r>
          <a:endParaRPr lang="en-US" sz="3200" kern="1200" dirty="0"/>
        </a:p>
      </dsp:txBody>
      <dsp:txXfrm>
        <a:off x="55482" y="55482"/>
        <a:ext cx="2898936" cy="1025586"/>
      </dsp:txXfrm>
    </dsp:sp>
    <dsp:sp modelId="{634C2478-1A0A-496B-AAB5-901CC802B2E6}">
      <dsp:nvSpPr>
        <dsp:cNvPr id="0" name=""/>
        <dsp:cNvSpPr/>
      </dsp:nvSpPr>
      <dsp:spPr>
        <a:xfrm>
          <a:off x="3009900" y="1250206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Besarnya</a:t>
          </a:r>
          <a:r>
            <a:rPr lang="en-US" sz="1800" kern="1200" dirty="0"/>
            <a:t> </a:t>
          </a:r>
          <a:r>
            <a:rPr lang="en-US" sz="1800" kern="1200" dirty="0" err="1"/>
            <a:t>masalah</a:t>
          </a:r>
          <a:r>
            <a:rPr lang="en-US" sz="1800" kern="1200" dirty="0"/>
            <a:t> </a:t>
          </a:r>
          <a:r>
            <a:rPr lang="en-US" sz="1800" kern="1200" dirty="0" err="1"/>
            <a:t>sudah</a:t>
          </a:r>
          <a:r>
            <a:rPr lang="en-US" sz="1800" kern="1200" dirty="0"/>
            <a:t> </a:t>
          </a:r>
          <a:r>
            <a:rPr lang="en-US" sz="1800" kern="1200" dirty="0" err="1"/>
            <a:t>diketahui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Penyebab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diketahui</a:t>
          </a:r>
          <a:r>
            <a:rPr lang="en-US" sz="1800" kern="1200" dirty="0"/>
            <a:t> (</a:t>
          </a:r>
          <a:r>
            <a:rPr lang="en-US" sz="1800" kern="1200" dirty="0" err="1"/>
            <a:t>etiologi</a:t>
          </a:r>
          <a:r>
            <a:rPr lang="en-US" sz="1800" kern="1200" dirty="0"/>
            <a:t>, </a:t>
          </a:r>
          <a:r>
            <a:rPr lang="en-US" sz="1800" kern="1200" dirty="0" err="1"/>
            <a:t>preventif</a:t>
          </a:r>
          <a:r>
            <a:rPr lang="en-US" sz="1800" kern="1200" dirty="0"/>
            <a:t>, prognosis)</a:t>
          </a:r>
        </a:p>
      </dsp:txBody>
      <dsp:txXfrm>
        <a:off x="3009900" y="1392275"/>
        <a:ext cx="4088644" cy="852412"/>
      </dsp:txXfrm>
    </dsp:sp>
    <dsp:sp modelId="{2043017F-0385-44F3-B1AC-FE451A701E20}">
      <dsp:nvSpPr>
        <dsp:cNvPr id="0" name=""/>
        <dsp:cNvSpPr/>
      </dsp:nvSpPr>
      <dsp:spPr>
        <a:xfrm>
          <a:off x="0" y="1250206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/>
            <a:t>Analitik</a:t>
          </a:r>
          <a:r>
            <a:rPr lang="en-US" sz="3200" kern="1200" dirty="0"/>
            <a:t> </a:t>
          </a:r>
          <a:r>
            <a:rPr lang="en-US" sz="3200" kern="1200" dirty="0" err="1"/>
            <a:t>observasional</a:t>
          </a:r>
          <a:endParaRPr lang="en-US" sz="3200" kern="1200" dirty="0"/>
        </a:p>
      </dsp:txBody>
      <dsp:txXfrm>
        <a:off x="55482" y="1305688"/>
        <a:ext cx="2898936" cy="1025586"/>
      </dsp:txXfrm>
    </dsp:sp>
    <dsp:sp modelId="{0ADD6030-E388-4282-9C27-0665FF522170}">
      <dsp:nvSpPr>
        <dsp:cNvPr id="0" name=""/>
        <dsp:cNvSpPr/>
      </dsp:nvSpPr>
      <dsp:spPr>
        <a:xfrm>
          <a:off x="3009900" y="2500412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/>
            <a:t>Penyebab</a:t>
          </a:r>
          <a:r>
            <a:rPr lang="en-US" sz="1800" kern="1200" dirty="0"/>
            <a:t> </a:t>
          </a:r>
          <a:r>
            <a:rPr lang="en-US" sz="1800" kern="1200" dirty="0" err="1"/>
            <a:t>sudah</a:t>
          </a:r>
          <a:r>
            <a:rPr lang="en-US" sz="1800" kern="1200" dirty="0"/>
            <a:t> </a:t>
          </a:r>
          <a:r>
            <a:rPr lang="en-US" sz="1800" kern="1200" dirty="0" err="1"/>
            <a:t>banyak</a:t>
          </a:r>
          <a:r>
            <a:rPr lang="en-US" sz="1800" kern="1200" dirty="0"/>
            <a:t> </a:t>
          </a:r>
          <a:r>
            <a:rPr lang="en-US" sz="1800" kern="1200" dirty="0" err="1"/>
            <a:t>diketahui</a:t>
          </a:r>
          <a:r>
            <a:rPr lang="en-US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Cara </a:t>
          </a:r>
          <a:r>
            <a:rPr lang="en-US" sz="1800" kern="1200" dirty="0" err="1"/>
            <a:t>intervensi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ada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sudah</a:t>
          </a:r>
          <a:r>
            <a:rPr lang="en-US" sz="1800" kern="1200" dirty="0"/>
            <a:t> </a:t>
          </a:r>
          <a:r>
            <a:rPr lang="en-US" sz="1800" kern="1200" dirty="0" err="1"/>
            <a:t>ada</a:t>
          </a:r>
          <a:r>
            <a:rPr lang="en-US" sz="1800" kern="1200" dirty="0"/>
            <a:t> </a:t>
          </a:r>
          <a:r>
            <a:rPr lang="en-US" sz="1800" kern="1200" dirty="0" err="1"/>
            <a:t>tapi</a:t>
          </a:r>
          <a:r>
            <a:rPr lang="en-US" sz="1800" kern="1200" dirty="0"/>
            <a:t> </a:t>
          </a:r>
          <a:r>
            <a:rPr lang="en-US" sz="1800" kern="1200" dirty="0" err="1"/>
            <a:t>belum</a:t>
          </a:r>
          <a:r>
            <a:rPr lang="en-US" sz="1800" kern="1200" dirty="0"/>
            <a:t> </a:t>
          </a:r>
          <a:r>
            <a:rPr lang="en-US" sz="1800" kern="1200" dirty="0" err="1"/>
            <a:t>efektif</a:t>
          </a:r>
          <a:endParaRPr lang="en-US" sz="1800" kern="1200" dirty="0"/>
        </a:p>
      </dsp:txBody>
      <dsp:txXfrm>
        <a:off x="3009900" y="2642481"/>
        <a:ext cx="4088644" cy="852412"/>
      </dsp:txXfrm>
    </dsp:sp>
    <dsp:sp modelId="{25E974B9-E53C-4222-91DA-7D7CCDB4F651}">
      <dsp:nvSpPr>
        <dsp:cNvPr id="0" name=""/>
        <dsp:cNvSpPr/>
      </dsp:nvSpPr>
      <dsp:spPr>
        <a:xfrm>
          <a:off x="0" y="2500412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/>
            <a:t>Eksperimental</a:t>
          </a:r>
          <a:endParaRPr lang="en-US" sz="3200" kern="1200" dirty="0"/>
        </a:p>
      </dsp:txBody>
      <dsp:txXfrm>
        <a:off x="55482" y="2555894"/>
        <a:ext cx="2898936" cy="1025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3360601" y="0"/>
          <a:ext cx="5500497" cy="430284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/>
            <a:t>Tidak</a:t>
          </a:r>
          <a:r>
            <a:rPr lang="en-US" sz="2700" kern="1200" dirty="0"/>
            <a:t> </a:t>
          </a:r>
          <a:r>
            <a:rPr lang="en-US" sz="2700" kern="1200" dirty="0" err="1"/>
            <a:t>menjelaskan</a:t>
          </a:r>
          <a:r>
            <a:rPr lang="en-US" sz="2700" kern="1200" dirty="0"/>
            <a:t> </a:t>
          </a:r>
          <a:r>
            <a:rPr lang="en-US" sz="2700" kern="1200" dirty="0" err="1"/>
            <a:t>besarnya</a:t>
          </a:r>
          <a:r>
            <a:rPr lang="en-US" sz="2700" kern="1200" dirty="0"/>
            <a:t> </a:t>
          </a:r>
          <a:r>
            <a:rPr lang="en-US" sz="2700" kern="1200" dirty="0" err="1"/>
            <a:t>masalah</a:t>
          </a:r>
          <a:r>
            <a:rPr lang="en-US" sz="2700" kern="1200" dirty="0"/>
            <a:t> </a:t>
          </a:r>
          <a:r>
            <a:rPr lang="en-US" sz="2700" kern="1200" dirty="0" err="1"/>
            <a:t>dari</a:t>
          </a:r>
          <a:r>
            <a:rPr lang="en-US" sz="2700" kern="1200" dirty="0"/>
            <a:t> </a:t>
          </a:r>
          <a:r>
            <a:rPr lang="en-US" sz="2700" kern="1200" dirty="0" err="1"/>
            <a:t>referensi</a:t>
          </a:r>
          <a:r>
            <a:rPr lang="en-US" sz="2700" kern="1200" dirty="0"/>
            <a:t> lain (</a:t>
          </a:r>
          <a:r>
            <a:rPr lang="en-US" sz="2700" kern="1200" dirty="0" err="1"/>
            <a:t>tempat</a:t>
          </a:r>
          <a:r>
            <a:rPr lang="en-US" sz="2700" kern="1200" dirty="0"/>
            <a:t> </a:t>
          </a:r>
          <a:r>
            <a:rPr lang="en-US" sz="2700" kern="1200" dirty="0" err="1"/>
            <a:t>dan</a:t>
          </a:r>
          <a:r>
            <a:rPr lang="en-US" sz="2700" kern="1200" dirty="0"/>
            <a:t> </a:t>
          </a:r>
          <a:r>
            <a:rPr lang="en-US" sz="2700" kern="1200" dirty="0" err="1"/>
            <a:t>waktu</a:t>
          </a:r>
          <a:r>
            <a:rPr lang="en-US" sz="2700" kern="1200" dirty="0"/>
            <a:t> yang </a:t>
          </a:r>
          <a:r>
            <a:rPr lang="en-US" sz="2700" kern="1200" dirty="0" err="1"/>
            <a:t>berbeda</a:t>
          </a:r>
          <a:r>
            <a:rPr lang="en-US" sz="2700" kern="1200" dirty="0"/>
            <a:t>)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/>
            <a:t>Tidak</a:t>
          </a:r>
          <a:r>
            <a:rPr lang="en-US" sz="2700" kern="1200" dirty="0"/>
            <a:t> </a:t>
          </a:r>
          <a:r>
            <a:rPr lang="en-US" sz="2700" kern="1200" dirty="0" err="1"/>
            <a:t>menjelaskan</a:t>
          </a:r>
          <a:r>
            <a:rPr lang="en-US" sz="2700" kern="1200" dirty="0"/>
            <a:t> </a:t>
          </a:r>
          <a:r>
            <a:rPr lang="en-US" sz="2700" kern="1200" dirty="0" err="1"/>
            <a:t>alat</a:t>
          </a:r>
          <a:r>
            <a:rPr lang="en-US" sz="2700" kern="1200" dirty="0"/>
            <a:t> </a:t>
          </a:r>
          <a:r>
            <a:rPr lang="en-US" sz="2700" kern="1200" dirty="0" err="1"/>
            <a:t>atau</a:t>
          </a:r>
          <a:r>
            <a:rPr lang="en-US" sz="2700" kern="1200" dirty="0"/>
            <a:t> </a:t>
          </a:r>
          <a:r>
            <a:rPr lang="en-US" sz="2700" kern="1200" dirty="0" err="1"/>
            <a:t>metode</a:t>
          </a:r>
          <a:r>
            <a:rPr lang="en-US" sz="2700" kern="1200" dirty="0"/>
            <a:t> </a:t>
          </a:r>
          <a:r>
            <a:rPr lang="en-US" sz="2700" kern="1200" dirty="0" err="1"/>
            <a:t>pengukuran</a:t>
          </a:r>
          <a:r>
            <a:rPr lang="en-US" sz="2700" kern="1200" dirty="0"/>
            <a:t> variable yang </a:t>
          </a:r>
          <a:r>
            <a:rPr lang="en-US" sz="2700" kern="1200" dirty="0" err="1"/>
            <a:t>dianalisis</a:t>
          </a:r>
          <a:endParaRPr lang="en-US" sz="2700" kern="1200" dirty="0"/>
        </a:p>
      </dsp:txBody>
      <dsp:txXfrm>
        <a:off x="3360601" y="537856"/>
        <a:ext cx="3886931" cy="3227133"/>
      </dsp:txXfrm>
    </dsp:sp>
    <dsp:sp modelId="{9CE311EE-4B48-4AE9-9857-456E41A39A5B}">
      <dsp:nvSpPr>
        <dsp:cNvPr id="0" name=""/>
        <dsp:cNvSpPr/>
      </dsp:nvSpPr>
      <dsp:spPr>
        <a:xfrm>
          <a:off x="306396" y="0"/>
          <a:ext cx="3054205" cy="430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err="1"/>
            <a:t>Deskriptif</a:t>
          </a:r>
          <a:endParaRPr lang="en-US" sz="4700" kern="1200" dirty="0"/>
        </a:p>
      </dsp:txBody>
      <dsp:txXfrm>
        <a:off x="455490" y="149094"/>
        <a:ext cx="2756017" cy="40046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C2478-1A0A-496B-AAB5-901CC802B2E6}">
      <dsp:nvSpPr>
        <dsp:cNvPr id="0" name=""/>
        <dsp:cNvSpPr/>
      </dsp:nvSpPr>
      <dsp:spPr>
        <a:xfrm>
          <a:off x="3327566" y="0"/>
          <a:ext cx="5950986" cy="47548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Jika</a:t>
          </a:r>
          <a:r>
            <a:rPr lang="en-US" sz="2400" kern="1200" dirty="0"/>
            <a:t> </a:t>
          </a:r>
          <a:r>
            <a:rPr lang="en-US" sz="2400" kern="1200" dirty="0" err="1"/>
            <a:t>diketahui</a:t>
          </a:r>
          <a:r>
            <a:rPr lang="en-US" sz="2400" kern="1200" dirty="0"/>
            <a:t> </a:t>
          </a:r>
          <a:r>
            <a:rPr lang="en-US" sz="2400" kern="1200" dirty="0" err="1"/>
            <a:t>pekerja</a:t>
          </a:r>
          <a:r>
            <a:rPr lang="en-US" sz="2400" kern="1200" dirty="0"/>
            <a:t> burn out 83%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Apakah</a:t>
          </a:r>
          <a:r>
            <a:rPr lang="en-US" sz="2400" kern="1200" dirty="0"/>
            <a:t> </a:t>
          </a:r>
          <a:r>
            <a:rPr lang="en-US" sz="2400" kern="1200" dirty="0" err="1"/>
            <a:t>penyebabnya</a:t>
          </a:r>
          <a:r>
            <a:rPr lang="en-US" sz="2400" kern="1200" dirty="0"/>
            <a:t> (</a:t>
          </a:r>
          <a:r>
            <a:rPr lang="en-US" sz="2400" kern="1200" dirty="0" err="1"/>
            <a:t>etiologi</a:t>
          </a:r>
          <a:r>
            <a:rPr lang="en-US" sz="2400" kern="1200" dirty="0"/>
            <a:t>)?  </a:t>
          </a:r>
          <a:r>
            <a:rPr lang="en-US" sz="2400" kern="1200" dirty="0" err="1"/>
            <a:t>apakah</a:t>
          </a:r>
          <a:r>
            <a:rPr lang="en-US" sz="2400" kern="1200" dirty="0"/>
            <a:t> </a:t>
          </a:r>
          <a:r>
            <a:rPr lang="en-US" sz="2400" kern="1200" dirty="0" err="1"/>
            <a:t>pekerja</a:t>
          </a:r>
          <a:r>
            <a:rPr lang="en-US" sz="2400" kern="1200" dirty="0"/>
            <a:t> </a:t>
          </a:r>
          <a:r>
            <a:rPr lang="en-US" sz="2400" kern="1200" dirty="0" err="1"/>
            <a:t>kesehatan</a:t>
          </a:r>
          <a:r>
            <a:rPr lang="en-US" sz="2400" kern="1200" dirty="0"/>
            <a:t> yang </a:t>
          </a:r>
          <a:r>
            <a:rPr lang="en-US" sz="2400" kern="1200" dirty="0" err="1"/>
            <a:t>lebih</a:t>
          </a:r>
          <a:r>
            <a:rPr lang="en-US" sz="2400" kern="1200" dirty="0"/>
            <a:t> </a:t>
          </a:r>
          <a:r>
            <a:rPr lang="en-US" sz="2400" kern="1200" dirty="0" err="1"/>
            <a:t>banyak</a:t>
          </a:r>
          <a:r>
            <a:rPr lang="en-US" sz="2400" kern="1200" dirty="0"/>
            <a:t> burn out ?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Bagaimana</a:t>
          </a:r>
          <a:r>
            <a:rPr lang="en-US" sz="2400" kern="1200" dirty="0"/>
            <a:t> </a:t>
          </a:r>
          <a:r>
            <a:rPr lang="en-US" sz="2400" kern="1200" dirty="0" err="1"/>
            <a:t>pencegahannya</a:t>
          </a:r>
          <a:r>
            <a:rPr lang="en-US" sz="2400" kern="1200" dirty="0"/>
            <a:t> (</a:t>
          </a:r>
          <a:r>
            <a:rPr lang="en-US" sz="2400" kern="1200" dirty="0" err="1"/>
            <a:t>preventif</a:t>
          </a:r>
          <a:r>
            <a:rPr lang="en-US" sz="2400" kern="1200" dirty="0"/>
            <a:t>)?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Bagaimana</a:t>
          </a:r>
          <a:r>
            <a:rPr lang="en-US" sz="2400" kern="1200" dirty="0"/>
            <a:t> </a:t>
          </a:r>
          <a:r>
            <a:rPr lang="en-US" sz="2400" kern="1200" dirty="0" err="1"/>
            <a:t>dampak</a:t>
          </a:r>
          <a:r>
            <a:rPr lang="en-US" sz="2400" kern="1200" dirty="0"/>
            <a:t> burn out </a:t>
          </a:r>
          <a:r>
            <a:rPr lang="en-US" sz="2400" kern="1200" dirty="0" err="1"/>
            <a:t>ke</a:t>
          </a:r>
          <a:r>
            <a:rPr lang="en-US" sz="2400" kern="1200" dirty="0"/>
            <a:t> </a:t>
          </a:r>
          <a:r>
            <a:rPr lang="en-US" sz="2400" kern="1200" dirty="0" err="1"/>
            <a:t>kinerja</a:t>
          </a:r>
          <a:r>
            <a:rPr lang="en-US" sz="2400" kern="1200" dirty="0"/>
            <a:t> (prognosis)? </a:t>
          </a:r>
        </a:p>
      </dsp:txBody>
      <dsp:txXfrm>
        <a:off x="3327566" y="594360"/>
        <a:ext cx="4167907" cy="3566158"/>
      </dsp:txXfrm>
    </dsp:sp>
    <dsp:sp modelId="{2043017F-0385-44F3-B1AC-FE451A701E20}">
      <dsp:nvSpPr>
        <dsp:cNvPr id="0" name=""/>
        <dsp:cNvSpPr/>
      </dsp:nvSpPr>
      <dsp:spPr>
        <a:xfrm>
          <a:off x="701" y="0"/>
          <a:ext cx="3326865" cy="47548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/>
            <a:t>Analitik</a:t>
          </a:r>
          <a:r>
            <a:rPr lang="en-US" sz="3800" kern="1200" dirty="0"/>
            <a:t> </a:t>
          </a:r>
          <a:r>
            <a:rPr lang="en-US" sz="3800" kern="1200" dirty="0" err="1"/>
            <a:t>observasional</a:t>
          </a:r>
          <a:endParaRPr lang="en-US" sz="3800" kern="1200" dirty="0"/>
        </a:p>
      </dsp:txBody>
      <dsp:txXfrm>
        <a:off x="163105" y="162404"/>
        <a:ext cx="3002057" cy="44300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C2478-1A0A-496B-AAB5-901CC802B2E6}">
      <dsp:nvSpPr>
        <dsp:cNvPr id="0" name=""/>
        <dsp:cNvSpPr/>
      </dsp:nvSpPr>
      <dsp:spPr>
        <a:xfrm>
          <a:off x="3909687" y="0"/>
          <a:ext cx="6677025" cy="430284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err="1"/>
            <a:t>Besarnya</a:t>
          </a:r>
          <a:r>
            <a:rPr lang="en-US" sz="3000" kern="1200" dirty="0"/>
            <a:t> </a:t>
          </a:r>
          <a:r>
            <a:rPr lang="en-US" sz="3000" kern="1200" dirty="0" err="1"/>
            <a:t>masalah</a:t>
          </a:r>
          <a:r>
            <a:rPr lang="en-US" sz="3000" kern="1200" dirty="0"/>
            <a:t> </a:t>
          </a:r>
          <a:r>
            <a:rPr lang="en-US" sz="3000" kern="1200" dirty="0" err="1"/>
            <a:t>belum</a:t>
          </a:r>
          <a:r>
            <a:rPr lang="en-US" sz="3000" kern="1200" dirty="0"/>
            <a:t> </a:t>
          </a:r>
          <a:r>
            <a:rPr lang="en-US" sz="3000" kern="1200" dirty="0" err="1"/>
            <a:t>diketahui</a:t>
          </a:r>
          <a:r>
            <a:rPr lang="en-US" sz="3000" kern="1200" dirty="0"/>
            <a:t> </a:t>
          </a:r>
          <a:r>
            <a:rPr lang="en-US" sz="3000" kern="1200" dirty="0" err="1"/>
            <a:t>atau</a:t>
          </a:r>
          <a:r>
            <a:rPr lang="en-US" sz="3000" kern="1200" dirty="0"/>
            <a:t> </a:t>
          </a:r>
          <a:r>
            <a:rPr lang="en-US" sz="3000" kern="1200" dirty="0" err="1"/>
            <a:t>tidak</a:t>
          </a:r>
          <a:r>
            <a:rPr lang="en-US" sz="3000" kern="1200" dirty="0"/>
            <a:t> </a:t>
          </a:r>
          <a:r>
            <a:rPr lang="en-US" sz="3000" kern="1200" dirty="0" err="1"/>
            <a:t>dijelaskan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err="1"/>
            <a:t>Penyebab</a:t>
          </a:r>
          <a:r>
            <a:rPr lang="en-US" sz="3000" kern="1200" dirty="0"/>
            <a:t> </a:t>
          </a:r>
          <a:r>
            <a:rPr lang="en-US" sz="3000" kern="1200" dirty="0" err="1"/>
            <a:t>sudah</a:t>
          </a:r>
          <a:r>
            <a:rPr lang="en-US" sz="3000" kern="1200" dirty="0"/>
            <a:t> </a:t>
          </a:r>
          <a:r>
            <a:rPr lang="en-US" sz="3000" kern="1200" dirty="0" err="1"/>
            <a:t>diketahui</a:t>
          </a:r>
          <a:r>
            <a:rPr lang="en-US" sz="3000" kern="1200" dirty="0"/>
            <a:t> </a:t>
          </a:r>
          <a:r>
            <a:rPr lang="en-US" sz="3000" kern="1200" dirty="0" err="1"/>
            <a:t>dan</a:t>
          </a:r>
          <a:r>
            <a:rPr lang="en-US" sz="3000" kern="1200" dirty="0"/>
            <a:t> </a:t>
          </a:r>
          <a:r>
            <a:rPr lang="en-US" sz="3000" kern="1200" dirty="0" err="1"/>
            <a:t>tidak</a:t>
          </a:r>
          <a:r>
            <a:rPr lang="en-US" sz="3000" kern="1200" dirty="0"/>
            <a:t> </a:t>
          </a:r>
          <a:r>
            <a:rPr lang="en-US" sz="3000" kern="1200" dirty="0" err="1"/>
            <a:t>menunjukkan</a:t>
          </a:r>
          <a:r>
            <a:rPr lang="en-US" sz="3000" kern="1200" dirty="0"/>
            <a:t> novelty (</a:t>
          </a:r>
          <a:r>
            <a:rPr lang="en-US" sz="3000" kern="1200" dirty="0" err="1"/>
            <a:t>perbedaan</a:t>
          </a:r>
          <a:r>
            <a:rPr lang="en-US" sz="3000" kern="1200" dirty="0"/>
            <a:t> </a:t>
          </a:r>
          <a:r>
            <a:rPr lang="en-US" sz="3000" kern="1200" dirty="0" err="1"/>
            <a:t>karakter</a:t>
          </a:r>
          <a:r>
            <a:rPr lang="en-US" sz="3000" kern="1200" dirty="0"/>
            <a:t> </a:t>
          </a:r>
          <a:r>
            <a:rPr lang="en-US" sz="3000" kern="1200" dirty="0" err="1"/>
            <a:t>subyek</a:t>
          </a:r>
          <a:r>
            <a:rPr lang="en-US" sz="3000" kern="1200" dirty="0"/>
            <a:t>, </a:t>
          </a:r>
          <a:r>
            <a:rPr lang="en-US" sz="3000" kern="1200" dirty="0" err="1"/>
            <a:t>waktu</a:t>
          </a:r>
          <a:r>
            <a:rPr lang="en-US" sz="3000" kern="1200" dirty="0"/>
            <a:t> </a:t>
          </a:r>
          <a:r>
            <a:rPr lang="en-US" sz="3000" kern="1200" dirty="0" err="1"/>
            <a:t>dan</a:t>
          </a:r>
          <a:r>
            <a:rPr lang="en-US" sz="3000" kern="1200" dirty="0"/>
            <a:t> </a:t>
          </a:r>
          <a:r>
            <a:rPr lang="en-US" sz="3000" kern="1200" dirty="0" err="1"/>
            <a:t>tempat,dll</a:t>
          </a:r>
          <a:r>
            <a:rPr lang="en-US" sz="3000" kern="1200" dirty="0"/>
            <a:t>)</a:t>
          </a:r>
        </a:p>
      </dsp:txBody>
      <dsp:txXfrm>
        <a:off x="3909687" y="537856"/>
        <a:ext cx="5063459" cy="3227133"/>
      </dsp:txXfrm>
    </dsp:sp>
    <dsp:sp modelId="{2043017F-0385-44F3-B1AC-FE451A701E20}">
      <dsp:nvSpPr>
        <dsp:cNvPr id="0" name=""/>
        <dsp:cNvSpPr/>
      </dsp:nvSpPr>
      <dsp:spPr>
        <a:xfrm>
          <a:off x="541662" y="0"/>
          <a:ext cx="3368024" cy="430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/>
            <a:t>Analitik</a:t>
          </a:r>
          <a:r>
            <a:rPr lang="en-US" sz="3800" kern="1200" dirty="0"/>
            <a:t> </a:t>
          </a:r>
          <a:r>
            <a:rPr lang="en-US" sz="3800" kern="1200" dirty="0" err="1"/>
            <a:t>observasional</a:t>
          </a:r>
          <a:endParaRPr lang="en-US" sz="3800" kern="1200" dirty="0"/>
        </a:p>
      </dsp:txBody>
      <dsp:txXfrm>
        <a:off x="706075" y="164413"/>
        <a:ext cx="3039198" cy="3974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D6030-E388-4282-9C27-0665FF522170}">
      <dsp:nvSpPr>
        <dsp:cNvPr id="0" name=""/>
        <dsp:cNvSpPr/>
      </dsp:nvSpPr>
      <dsp:spPr>
        <a:xfrm>
          <a:off x="3762383" y="0"/>
          <a:ext cx="6360033" cy="47548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err="1"/>
            <a:t>Jika</a:t>
          </a:r>
          <a:r>
            <a:rPr lang="en-US" sz="3000" kern="1200" dirty="0"/>
            <a:t> </a:t>
          </a:r>
          <a:r>
            <a:rPr lang="en-US" sz="3000" kern="1200" dirty="0" err="1"/>
            <a:t>diketahui</a:t>
          </a:r>
          <a:r>
            <a:rPr lang="en-US" sz="3000" kern="1200" dirty="0"/>
            <a:t> </a:t>
          </a:r>
          <a:r>
            <a:rPr lang="en-US" sz="3000" kern="1200" dirty="0" err="1"/>
            <a:t>penyebab</a:t>
          </a:r>
          <a:r>
            <a:rPr lang="en-US" sz="3000" kern="1200" dirty="0"/>
            <a:t> burn out </a:t>
          </a:r>
          <a:r>
            <a:rPr lang="en-US" sz="3000" kern="1200" dirty="0" err="1"/>
            <a:t>tinggi</a:t>
          </a:r>
          <a:r>
            <a:rPr lang="en-US" sz="3000" kern="1200" dirty="0"/>
            <a:t> </a:t>
          </a:r>
          <a:r>
            <a:rPr lang="en-US" sz="3000" kern="1200" dirty="0" err="1"/>
            <a:t>adalah</a:t>
          </a:r>
          <a:r>
            <a:rPr lang="en-US" sz="3000" kern="1200" dirty="0"/>
            <a:t> pada </a:t>
          </a:r>
          <a:r>
            <a:rPr lang="en-US" sz="3000" kern="1200" dirty="0" err="1"/>
            <a:t>sektor</a:t>
          </a:r>
          <a:r>
            <a:rPr lang="en-US" sz="3000" kern="1200" dirty="0"/>
            <a:t> </a:t>
          </a:r>
          <a:r>
            <a:rPr lang="en-US" sz="3000" kern="1200" dirty="0" err="1"/>
            <a:t>pekerja</a:t>
          </a:r>
          <a:r>
            <a:rPr lang="en-US" sz="3000" kern="1200" dirty="0"/>
            <a:t> </a:t>
          </a:r>
          <a:r>
            <a:rPr lang="en-US" sz="3000" kern="1200" dirty="0" err="1"/>
            <a:t>tenaga</a:t>
          </a:r>
          <a:r>
            <a:rPr lang="en-US" sz="3000" kern="1200" dirty="0"/>
            <a:t> </a:t>
          </a:r>
          <a:r>
            <a:rPr lang="en-US" sz="3000" kern="1200" dirty="0" err="1"/>
            <a:t>kesehatan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err="1"/>
            <a:t>Bagaimana</a:t>
          </a:r>
          <a:r>
            <a:rPr lang="en-US" sz="3000" kern="1200" dirty="0"/>
            <a:t> </a:t>
          </a:r>
          <a:r>
            <a:rPr lang="en-US" sz="3000" kern="1200" dirty="0" err="1"/>
            <a:t>membuktikan</a:t>
          </a:r>
          <a:r>
            <a:rPr lang="en-US" sz="3000" kern="1200" dirty="0"/>
            <a:t> </a:t>
          </a:r>
          <a:r>
            <a:rPr lang="en-US" sz="3000" kern="1200" dirty="0" err="1"/>
            <a:t>intervensi</a:t>
          </a:r>
          <a:r>
            <a:rPr lang="en-US" sz="3000" kern="1200" dirty="0"/>
            <a:t> yang </a:t>
          </a:r>
          <a:r>
            <a:rPr lang="en-US" sz="3000" kern="1200" dirty="0" err="1"/>
            <a:t>dirancang</a:t>
          </a:r>
          <a:r>
            <a:rPr lang="en-US" sz="3000" kern="1200" dirty="0"/>
            <a:t> </a:t>
          </a:r>
          <a:r>
            <a:rPr lang="en-US" sz="3000" kern="1200" dirty="0" err="1"/>
            <a:t>efektif</a:t>
          </a:r>
          <a:r>
            <a:rPr lang="en-US" sz="3000" kern="1200" dirty="0"/>
            <a:t> </a:t>
          </a:r>
          <a:r>
            <a:rPr lang="en-US" sz="3000" kern="1200" dirty="0" err="1"/>
            <a:t>mengatasi</a:t>
          </a:r>
          <a:r>
            <a:rPr lang="en-US" sz="3000" kern="1200" dirty="0"/>
            <a:t> burn out ? </a:t>
          </a:r>
        </a:p>
      </dsp:txBody>
      <dsp:txXfrm>
        <a:off x="3762383" y="594360"/>
        <a:ext cx="4576954" cy="3566158"/>
      </dsp:txXfrm>
    </dsp:sp>
    <dsp:sp modelId="{25E974B9-E53C-4222-91DA-7D7CCDB4F651}">
      <dsp:nvSpPr>
        <dsp:cNvPr id="0" name=""/>
        <dsp:cNvSpPr/>
      </dsp:nvSpPr>
      <dsp:spPr>
        <a:xfrm>
          <a:off x="477638" y="0"/>
          <a:ext cx="3284745" cy="47548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/>
            <a:t>Eksperimental</a:t>
          </a:r>
          <a:endParaRPr lang="en-US" sz="3600" kern="1200" dirty="0"/>
        </a:p>
      </dsp:txBody>
      <dsp:txXfrm>
        <a:off x="637986" y="160348"/>
        <a:ext cx="2964049" cy="44341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D6030-E388-4282-9C27-0665FF522170}">
      <dsp:nvSpPr>
        <dsp:cNvPr id="0" name=""/>
        <dsp:cNvSpPr/>
      </dsp:nvSpPr>
      <dsp:spPr>
        <a:xfrm>
          <a:off x="3558783" y="0"/>
          <a:ext cx="5591937" cy="430284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Tidak</a:t>
          </a:r>
          <a:r>
            <a:rPr lang="en-US" sz="2800" kern="1200" dirty="0"/>
            <a:t> </a:t>
          </a:r>
          <a:r>
            <a:rPr lang="en-US" sz="2800" kern="1200" dirty="0" err="1"/>
            <a:t>menjelaskan</a:t>
          </a:r>
          <a:r>
            <a:rPr lang="en-US" sz="2800" kern="1200" dirty="0"/>
            <a:t> </a:t>
          </a:r>
          <a:r>
            <a:rPr lang="en-US" sz="2800" kern="1200" dirty="0" err="1"/>
            <a:t>permasalahan</a:t>
          </a:r>
          <a:r>
            <a:rPr lang="en-US" sz="2800" kern="1200" dirty="0"/>
            <a:t> </a:t>
          </a:r>
          <a:r>
            <a:rPr lang="en-US" sz="2800" kern="1200" dirty="0" err="1"/>
            <a:t>intervensi</a:t>
          </a:r>
          <a:r>
            <a:rPr lang="en-US" sz="2800" kern="1200" dirty="0"/>
            <a:t> yang </a:t>
          </a:r>
          <a:r>
            <a:rPr lang="en-US" sz="2800" kern="1200" dirty="0" err="1"/>
            <a:t>sudah</a:t>
          </a:r>
          <a:r>
            <a:rPr lang="en-US" sz="2800" kern="1200" dirty="0"/>
            <a:t> </a:t>
          </a:r>
          <a:r>
            <a:rPr lang="en-US" sz="2800" kern="1200" dirty="0" err="1"/>
            <a:t>ada</a:t>
          </a:r>
          <a:r>
            <a:rPr lang="en-US" sz="2800" kern="1200" dirty="0"/>
            <a:t> (</a:t>
          </a:r>
          <a:r>
            <a:rPr lang="en-US" sz="2800" kern="1200" dirty="0" err="1"/>
            <a:t>tidak</a:t>
          </a:r>
          <a:r>
            <a:rPr lang="en-US" sz="2800" kern="1200" dirty="0"/>
            <a:t> </a:t>
          </a:r>
          <a:r>
            <a:rPr lang="en-US" sz="2800" kern="1200" dirty="0" err="1"/>
            <a:t>efektif</a:t>
          </a:r>
          <a:r>
            <a:rPr lang="en-US" sz="2800" kern="1200" dirty="0"/>
            <a:t>, </a:t>
          </a:r>
          <a:r>
            <a:rPr lang="en-US" sz="2800" kern="1200" dirty="0" err="1"/>
            <a:t>mahal</a:t>
          </a:r>
          <a:r>
            <a:rPr lang="en-US" sz="2800" kern="1200" dirty="0"/>
            <a:t>, </a:t>
          </a:r>
          <a:r>
            <a:rPr lang="en-US" sz="2800" kern="1200" dirty="0" err="1"/>
            <a:t>operasional</a:t>
          </a:r>
          <a:r>
            <a:rPr lang="en-US" sz="2800" kern="1200" dirty="0"/>
            <a:t> </a:t>
          </a:r>
          <a:r>
            <a:rPr lang="en-US" sz="2800" kern="1200" dirty="0" err="1"/>
            <a:t>sulit</a:t>
          </a:r>
          <a:r>
            <a:rPr lang="en-US" sz="2800" kern="1200" dirty="0"/>
            <a:t>) </a:t>
          </a:r>
          <a:r>
            <a:rPr lang="en-US" sz="2800" kern="1200" dirty="0" err="1"/>
            <a:t>sehingga</a:t>
          </a:r>
          <a:r>
            <a:rPr lang="en-US" sz="2800" kern="1200" dirty="0"/>
            <a:t> </a:t>
          </a:r>
          <a:r>
            <a:rPr lang="en-US" sz="2800" kern="1200" dirty="0" err="1"/>
            <a:t>membutuhkan</a:t>
          </a:r>
          <a:r>
            <a:rPr lang="en-US" sz="2800" kern="1200" dirty="0"/>
            <a:t> </a:t>
          </a:r>
          <a:r>
            <a:rPr lang="en-US" sz="2800" kern="1200" dirty="0" err="1"/>
            <a:t>intervensi</a:t>
          </a:r>
          <a:r>
            <a:rPr lang="en-US" sz="2800" kern="1200" dirty="0"/>
            <a:t> </a:t>
          </a:r>
          <a:r>
            <a:rPr lang="en-US" sz="2800" kern="1200" dirty="0" err="1"/>
            <a:t>baru</a:t>
          </a:r>
          <a:endParaRPr lang="en-US" sz="2800" kern="1200" dirty="0"/>
        </a:p>
      </dsp:txBody>
      <dsp:txXfrm>
        <a:off x="3558783" y="537856"/>
        <a:ext cx="3978371" cy="3227133"/>
      </dsp:txXfrm>
    </dsp:sp>
    <dsp:sp modelId="{25E974B9-E53C-4222-91DA-7D7CCDB4F651}">
      <dsp:nvSpPr>
        <dsp:cNvPr id="0" name=""/>
        <dsp:cNvSpPr/>
      </dsp:nvSpPr>
      <dsp:spPr>
        <a:xfrm>
          <a:off x="169174" y="0"/>
          <a:ext cx="3389608" cy="430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/>
            <a:t>Eksperimental</a:t>
          </a:r>
          <a:endParaRPr lang="en-US" sz="3700" kern="1200" dirty="0"/>
        </a:p>
      </dsp:txBody>
      <dsp:txXfrm>
        <a:off x="334641" y="165467"/>
        <a:ext cx="3058674" cy="3971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759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148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370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983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502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826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470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854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996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50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9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6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6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1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1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9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2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6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14/10/2020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10265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0" i="0" dirty="0" smtClean="0"/>
              <a:t>Aria </a:t>
            </a:r>
            <a:r>
              <a:rPr lang="en-US" sz="975" b="0" i="0" dirty="0" err="1" smtClean="0"/>
              <a:t>Kekalih</a:t>
            </a:r>
            <a:r>
              <a:rPr lang="en-US" sz="975" b="0" i="0" dirty="0" smtClean="0"/>
              <a:t> - 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913" y="-108968"/>
            <a:ext cx="1058449" cy="16634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bg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43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BAB 1  </a:t>
            </a:r>
          </a:p>
          <a:p>
            <a:r>
              <a:rPr lang="en-US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Latar</a:t>
            </a: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Belakang</a:t>
            </a: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Penelitian</a:t>
            </a: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: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Mencari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Gap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Permasalahan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dan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menghindari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Common False</a:t>
            </a:r>
            <a:endParaRPr lang="en-US" sz="6000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b="1" dirty="0" err="1"/>
              <a:t>Spektrum</a:t>
            </a:r>
            <a:r>
              <a:rPr lang="en-ID" b="1" dirty="0"/>
              <a:t> </a:t>
            </a:r>
            <a:r>
              <a:rPr lang="en-ID" b="1" dirty="0" err="1"/>
              <a:t>masalah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endParaRPr lang="en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429384" y="1503680"/>
          <a:ext cx="10600055" cy="4754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1648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b="1" dirty="0"/>
              <a:t>COMMON FALSE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latar</a:t>
            </a:r>
            <a:r>
              <a:rPr lang="en-ID" b="1" dirty="0"/>
              <a:t> </a:t>
            </a:r>
            <a:r>
              <a:rPr lang="en-ID" b="1" dirty="0" err="1"/>
              <a:t>belakang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endParaRPr lang="en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571625" y="1907540"/>
          <a:ext cx="9319895" cy="4302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9441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5306DC0F-9E9F-45C4-9605-06668C8DF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smtClean="0"/>
              <a:t>TAKE HOME MESSAGE</a:t>
            </a:r>
            <a:endParaRPr lang="en-ID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14D61D81-F37D-40A9-B363-B3BB02B0F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/>
              <a:t>INGAT Spektrum </a:t>
            </a:r>
            <a:r>
              <a:rPr lang="en-ID" sz="2800" dirty="0" err="1"/>
              <a:t>masalah</a:t>
            </a:r>
            <a:r>
              <a:rPr lang="en-ID" sz="2800" dirty="0"/>
              <a:t> </a:t>
            </a:r>
            <a:r>
              <a:rPr lang="en-ID" sz="2800" dirty="0" err="1"/>
              <a:t>penelitian</a:t>
            </a:r>
            <a:r>
              <a:rPr lang="en-ID" sz="2800" dirty="0">
                <a:sym typeface="Wingdings" panose="05000000000000000000" pitchFamily="2" charset="2"/>
              </a:rPr>
              <a:t>  </a:t>
            </a:r>
            <a:r>
              <a:rPr lang="en-ID" sz="2800" dirty="0" err="1">
                <a:sym typeface="Wingdings" panose="05000000000000000000" pitchFamily="2" charset="2"/>
              </a:rPr>
              <a:t>cari</a:t>
            </a:r>
            <a:r>
              <a:rPr lang="en-ID" sz="2800" dirty="0">
                <a:sym typeface="Wingdings" panose="05000000000000000000" pitchFamily="2" charset="2"/>
              </a:rPr>
              <a:t> gap </a:t>
            </a:r>
            <a:r>
              <a:rPr lang="en-ID" sz="2800" dirty="0" err="1">
                <a:sym typeface="Wingdings" panose="05000000000000000000" pitchFamily="2" charset="2"/>
              </a:rPr>
              <a:t>masalah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kesehatan</a:t>
            </a:r>
            <a:r>
              <a:rPr lang="en-ID" sz="2800" dirty="0">
                <a:sym typeface="Wingdings" panose="05000000000000000000" pitchFamily="2" charset="2"/>
              </a:rPr>
              <a:t> di level </a:t>
            </a:r>
            <a:r>
              <a:rPr lang="en-ID" sz="2800" dirty="0" err="1">
                <a:sym typeface="Wingdings" panose="05000000000000000000" pitchFamily="2" charset="2"/>
              </a:rPr>
              <a:t>deskriptif</a:t>
            </a:r>
            <a:r>
              <a:rPr lang="en-ID" sz="2800" dirty="0">
                <a:sym typeface="Wingdings" panose="05000000000000000000" pitchFamily="2" charset="2"/>
              </a:rPr>
              <a:t>, </a:t>
            </a:r>
            <a:r>
              <a:rPr lang="en-ID" sz="2800" dirty="0" err="1">
                <a:sym typeface="Wingdings" panose="05000000000000000000" pitchFamily="2" charset="2"/>
              </a:rPr>
              <a:t>analitik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observasional</a:t>
            </a:r>
            <a:r>
              <a:rPr lang="en-ID" sz="2800" dirty="0">
                <a:sym typeface="Wingdings" panose="05000000000000000000" pitchFamily="2" charset="2"/>
              </a:rPr>
              <a:t> dan </a:t>
            </a:r>
            <a:r>
              <a:rPr lang="en-ID" sz="2800" dirty="0" err="1">
                <a:sym typeface="Wingdings" panose="05000000000000000000" pitchFamily="2" charset="2"/>
              </a:rPr>
              <a:t>eksperimental</a:t>
            </a:r>
            <a:endParaRPr lang="en-ID" sz="2800" dirty="0">
              <a:sym typeface="Wingdings" panose="05000000000000000000" pitchFamily="2" charset="2"/>
            </a:endParaRPr>
          </a:p>
          <a:p>
            <a:r>
              <a:rPr lang="en-ID" sz="2800" dirty="0">
                <a:sym typeface="Wingdings" panose="05000000000000000000" pitchFamily="2" charset="2"/>
              </a:rPr>
              <a:t>HINDARI </a:t>
            </a:r>
            <a:r>
              <a:rPr lang="en-ID" sz="2800" i="1" dirty="0">
                <a:sym typeface="Wingdings" panose="05000000000000000000" pitchFamily="2" charset="2"/>
              </a:rPr>
              <a:t>common false</a:t>
            </a:r>
            <a:r>
              <a:rPr lang="en-ID" sz="2800" dirty="0">
                <a:sym typeface="Wingdings" panose="05000000000000000000" pitchFamily="2" charset="2"/>
              </a:rPr>
              <a:t> dan </a:t>
            </a:r>
            <a:r>
              <a:rPr lang="en-ID" sz="2800" dirty="0" err="1">
                <a:sym typeface="Wingdings" panose="05000000000000000000" pitchFamily="2" charset="2"/>
              </a:rPr>
              <a:t>lakukan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penelusuran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literatur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untuk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mengetahui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posisi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perkembangan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ilmu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pengetahuan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terkini</a:t>
            </a:r>
            <a:r>
              <a:rPr lang="en-ID" sz="2800" dirty="0">
                <a:sym typeface="Wingdings" panose="05000000000000000000" pitchFamily="2" charset="2"/>
              </a:rPr>
              <a:t> di </a:t>
            </a:r>
            <a:r>
              <a:rPr lang="en-ID" sz="2800" dirty="0" err="1">
                <a:sym typeface="Wingdings" panose="05000000000000000000" pitchFamily="2" charset="2"/>
              </a:rPr>
              <a:t>masalah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tersebut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</a:p>
          <a:p>
            <a:r>
              <a:rPr lang="en-ID" sz="2800" dirty="0">
                <a:sym typeface="Wingdings" panose="05000000000000000000" pitchFamily="2" charset="2"/>
              </a:rPr>
              <a:t>NEXT: Tips </a:t>
            </a:r>
            <a:r>
              <a:rPr lang="en-ID" sz="2800" dirty="0" err="1">
                <a:sym typeface="Wingdings" panose="05000000000000000000" pitchFamily="2" charset="2"/>
              </a:rPr>
              <a:t>penelusuran</a:t>
            </a:r>
            <a:r>
              <a:rPr lang="en-ID" sz="2800" dirty="0">
                <a:sym typeface="Wingdings" panose="05000000000000000000" pitchFamily="2" charset="2"/>
              </a:rPr>
              <a:t> </a:t>
            </a:r>
            <a:r>
              <a:rPr lang="en-ID" sz="2800" dirty="0" err="1">
                <a:sym typeface="Wingdings" panose="05000000000000000000" pitchFamily="2" charset="2"/>
              </a:rPr>
              <a:t>literatur</a:t>
            </a:r>
            <a:r>
              <a:rPr lang="en-ID" sz="2800" dirty="0">
                <a:sym typeface="Wingdings" panose="05000000000000000000" pitchFamily="2" charset="2"/>
              </a:rPr>
              <a:t> yang EFEKTIF </a:t>
            </a:r>
          </a:p>
          <a:p>
            <a:pPr marL="0" indent="0">
              <a:buNone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971787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0812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500" b="1" dirty="0" err="1"/>
              <a:t>Menyusun</a:t>
            </a:r>
            <a:r>
              <a:rPr lang="en-US" sz="3500" b="1" dirty="0"/>
              <a:t> </a:t>
            </a:r>
            <a:r>
              <a:rPr lang="en-US" sz="3500" b="1" dirty="0" err="1"/>
              <a:t>kerangka</a:t>
            </a:r>
            <a:r>
              <a:rPr lang="en-US" sz="3500" b="1" dirty="0"/>
              <a:t> </a:t>
            </a:r>
            <a:r>
              <a:rPr lang="en-US" sz="3500" b="1" dirty="0" err="1"/>
              <a:t>protokol</a:t>
            </a:r>
            <a:r>
              <a:rPr lang="en-US" sz="3500" b="1" dirty="0"/>
              <a:t> </a:t>
            </a:r>
            <a:r>
              <a:rPr lang="en-US" sz="3500" b="1" dirty="0" err="1"/>
              <a:t>penelitian</a:t>
            </a:r>
            <a:endParaRPr lang="id-ID" sz="3500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981200"/>
            <a:ext cx="10515600" cy="435133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500" dirty="0"/>
              <a:t>1. </a:t>
            </a:r>
            <a:r>
              <a:rPr lang="en-US" sz="3500" dirty="0" err="1"/>
              <a:t>Judul</a:t>
            </a:r>
            <a:endParaRPr lang="en-US" sz="35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500" dirty="0"/>
              <a:t>2. </a:t>
            </a:r>
            <a:r>
              <a:rPr lang="en-US" sz="3500" dirty="0" err="1"/>
              <a:t>Pendahuluan</a:t>
            </a:r>
            <a:r>
              <a:rPr lang="en-US" sz="350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3500" dirty="0"/>
              <a:t>3. </a:t>
            </a:r>
            <a:r>
              <a:rPr lang="en-US" sz="3500" dirty="0" err="1"/>
              <a:t>Tinjauan</a:t>
            </a:r>
            <a:r>
              <a:rPr lang="en-US" sz="3500" dirty="0"/>
              <a:t> </a:t>
            </a:r>
            <a:r>
              <a:rPr lang="en-US" sz="3500" dirty="0" err="1"/>
              <a:t>pustaka</a:t>
            </a:r>
            <a:r>
              <a:rPr lang="en-US" sz="350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500" dirty="0"/>
              <a:t>	(+ </a:t>
            </a:r>
            <a:r>
              <a:rPr lang="en-US" sz="2500" dirty="0" err="1"/>
              <a:t>kerangka</a:t>
            </a:r>
            <a:r>
              <a:rPr lang="en-US" sz="2500" dirty="0"/>
              <a:t> </a:t>
            </a:r>
            <a:r>
              <a:rPr lang="en-US" sz="2500" dirty="0" err="1"/>
              <a:t>teori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/>
              <a:t>kerangka</a:t>
            </a:r>
            <a:r>
              <a:rPr lang="en-US" sz="2500" dirty="0"/>
              <a:t> </a:t>
            </a:r>
            <a:r>
              <a:rPr lang="en-US" sz="2500" dirty="0" err="1"/>
              <a:t>konsep</a:t>
            </a:r>
            <a:r>
              <a:rPr lang="en-US" sz="2500" dirty="0"/>
              <a:t>)</a:t>
            </a:r>
          </a:p>
          <a:p>
            <a:pPr marL="0" indent="0">
              <a:buNone/>
              <a:defRPr/>
            </a:pPr>
            <a:r>
              <a:rPr lang="en-US" sz="2500" dirty="0"/>
              <a:t>4. </a:t>
            </a:r>
            <a:r>
              <a:rPr lang="en-US" sz="2500" dirty="0" err="1"/>
              <a:t>Metode</a:t>
            </a:r>
            <a:r>
              <a:rPr lang="en-US" sz="2500" dirty="0"/>
              <a:t> (Bab 3)</a:t>
            </a:r>
          </a:p>
          <a:p>
            <a:pPr marL="0" indent="0">
              <a:buNone/>
              <a:defRPr/>
            </a:pPr>
            <a:r>
              <a:rPr lang="en-US" sz="2500" dirty="0"/>
              <a:t>5. </a:t>
            </a:r>
            <a:r>
              <a:rPr lang="en-US" sz="2500" dirty="0" err="1"/>
              <a:t>Lampiran</a:t>
            </a:r>
            <a:r>
              <a:rPr lang="en-US" sz="2500" dirty="0"/>
              <a:t> </a:t>
            </a:r>
          </a:p>
          <a:p>
            <a:pPr>
              <a:buNone/>
              <a:defRPr/>
            </a:pPr>
            <a:r>
              <a:rPr lang="en-US" sz="2500" dirty="0"/>
              <a:t>6. </a:t>
            </a:r>
            <a:r>
              <a:rPr lang="en-US" sz="2500" dirty="0" err="1"/>
              <a:t>Daftar</a:t>
            </a:r>
            <a:r>
              <a:rPr lang="en-US" sz="2500" dirty="0"/>
              <a:t> </a:t>
            </a:r>
            <a:r>
              <a:rPr lang="en-US" sz="2500" dirty="0" err="1"/>
              <a:t>pustaka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987394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579437"/>
            <a:ext cx="10515600" cy="1325563"/>
          </a:xfrm>
        </p:spPr>
        <p:txBody>
          <a:bodyPr>
            <a:normAutofit/>
          </a:bodyPr>
          <a:lstStyle/>
          <a:p>
            <a:r>
              <a:rPr lang="en-ID" sz="3500" b="1" dirty="0"/>
              <a:t>Bab 1. </a:t>
            </a:r>
            <a:r>
              <a:rPr lang="en-ID" sz="3500" b="1" dirty="0" err="1"/>
              <a:t>Pendahuluan</a:t>
            </a:r>
            <a:r>
              <a:rPr lang="en-ID" sz="3500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4600" y="1905000"/>
            <a:ext cx="10515600" cy="4351338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Latar</a:t>
            </a:r>
            <a:r>
              <a:rPr lang="en-US" sz="3000" dirty="0"/>
              <a:t> </a:t>
            </a:r>
            <a:r>
              <a:rPr lang="en-US" sz="3000" dirty="0" err="1"/>
              <a:t>belakang</a:t>
            </a:r>
            <a:endParaRPr lang="en-US" sz="30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Rumusan</a:t>
            </a:r>
            <a:r>
              <a:rPr lang="en-US" sz="3000" dirty="0"/>
              <a:t> </a:t>
            </a:r>
            <a:r>
              <a:rPr lang="en-US" sz="3000" dirty="0" err="1"/>
              <a:t>masalah</a:t>
            </a:r>
            <a:endParaRPr lang="en-US" sz="30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Pertanyaan</a:t>
            </a:r>
            <a:r>
              <a:rPr lang="en-US" sz="3000" dirty="0"/>
              <a:t> </a:t>
            </a:r>
            <a:r>
              <a:rPr lang="en-US" sz="3000" dirty="0" err="1"/>
              <a:t>penelitian</a:t>
            </a:r>
            <a:r>
              <a:rPr lang="en-US" sz="3000" dirty="0"/>
              <a:t> 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Hipotesis</a:t>
            </a:r>
            <a:r>
              <a:rPr lang="en-US" sz="3000" dirty="0"/>
              <a:t> (</a:t>
            </a:r>
            <a:r>
              <a:rPr lang="en-US" sz="3000" dirty="0" err="1"/>
              <a:t>bila</a:t>
            </a:r>
            <a:r>
              <a:rPr lang="en-US" sz="3000" dirty="0"/>
              <a:t> </a:t>
            </a:r>
            <a:r>
              <a:rPr lang="en-US" sz="3000" dirty="0" err="1"/>
              <a:t>analitik</a:t>
            </a:r>
            <a:r>
              <a:rPr lang="en-US" sz="3000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Tujuan</a:t>
            </a:r>
            <a:r>
              <a:rPr lang="en-US" sz="3000" dirty="0"/>
              <a:t> </a:t>
            </a:r>
            <a:r>
              <a:rPr lang="en-US" sz="3000" dirty="0" err="1"/>
              <a:t>penelitian</a:t>
            </a:r>
            <a:endParaRPr lang="en-US" sz="30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3000" dirty="0" err="1"/>
              <a:t>Manfaat</a:t>
            </a:r>
            <a:r>
              <a:rPr lang="en-US" sz="3000" dirty="0"/>
              <a:t> </a:t>
            </a:r>
          </a:p>
          <a:p>
            <a:endParaRPr lang="en-ID" sz="3000" dirty="0"/>
          </a:p>
        </p:txBody>
      </p:sp>
    </p:spTree>
    <p:extLst>
      <p:ext uri="{BB962C8B-B14F-4D97-AF65-F5344CB8AC3E}">
        <p14:creationId xmlns:p14="http://schemas.microsoft.com/office/powerpoint/2010/main" val="388611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78CD94DA-C971-47C4-ACAD-E894846D1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6002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D" sz="3500" b="1" dirty="0" err="1"/>
              <a:t>Bagaimana</a:t>
            </a:r>
            <a:r>
              <a:rPr lang="en-ID" sz="3500" b="1" dirty="0"/>
              <a:t> </a:t>
            </a:r>
            <a:r>
              <a:rPr lang="en-ID" sz="3500" b="1" dirty="0" err="1"/>
              <a:t>membuat</a:t>
            </a:r>
            <a:r>
              <a:rPr lang="en-ID" sz="3500" b="1" dirty="0"/>
              <a:t> </a:t>
            </a:r>
            <a:r>
              <a:rPr lang="en-ID" sz="3500" b="1" dirty="0" err="1"/>
              <a:t>latar</a:t>
            </a:r>
            <a:r>
              <a:rPr lang="en-ID" sz="3500" b="1" dirty="0"/>
              <a:t> </a:t>
            </a:r>
            <a:r>
              <a:rPr lang="en-ID" sz="3500" b="1" dirty="0" err="1"/>
              <a:t>belakang</a:t>
            </a:r>
            <a:r>
              <a:rPr lang="en-ID" sz="3500" b="1" dirty="0"/>
              <a:t> </a:t>
            </a:r>
            <a:br>
              <a:rPr lang="en-ID" sz="3500" b="1" dirty="0"/>
            </a:br>
            <a:r>
              <a:rPr lang="en-ID" sz="3500" b="1" dirty="0"/>
              <a:t>proposal </a:t>
            </a:r>
            <a:r>
              <a:rPr lang="en-ID" sz="3500" b="1" dirty="0" err="1"/>
              <a:t>penelitian</a:t>
            </a:r>
            <a:r>
              <a:rPr lang="en-ID" sz="3500" b="1" dirty="0"/>
              <a:t> yang </a:t>
            </a:r>
            <a:r>
              <a:rPr lang="en-ID" sz="3500" b="1" dirty="0" err="1"/>
              <a:t>baik</a:t>
            </a:r>
            <a:endParaRPr lang="en-ID" sz="35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0D405A1D-A0C4-406A-A6DA-4DEEA3E18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3429000"/>
            <a:ext cx="10515600" cy="4351338"/>
          </a:xfrm>
        </p:spPr>
        <p:txBody>
          <a:bodyPr/>
          <a:lstStyle/>
          <a:p>
            <a:r>
              <a:rPr lang="en-ID" dirty="0"/>
              <a:t>Spektrum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>
                <a:sym typeface="Wingdings" panose="05000000000000000000" pitchFamily="2" charset="2"/>
              </a:rPr>
              <a:t> </a:t>
            </a:r>
          </a:p>
          <a:p>
            <a:r>
              <a:rPr lang="en-ID" dirty="0" err="1">
                <a:sym typeface="Wingdings" panose="05000000000000000000" pitchFamily="2" charset="2"/>
              </a:rPr>
              <a:t>Mencari</a:t>
            </a:r>
            <a:r>
              <a:rPr lang="en-ID" dirty="0">
                <a:sym typeface="Wingdings" panose="05000000000000000000" pitchFamily="2" charset="2"/>
              </a:rPr>
              <a:t> gap </a:t>
            </a:r>
            <a:r>
              <a:rPr lang="en-ID" dirty="0" err="1">
                <a:sym typeface="Wingdings" panose="05000000000000000000" pitchFamily="2" charset="2"/>
              </a:rPr>
              <a:t>masalah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kesehatan</a:t>
            </a:r>
            <a:r>
              <a:rPr lang="en-ID" dirty="0">
                <a:sym typeface="Wingdings" panose="05000000000000000000" pitchFamily="2" charset="2"/>
              </a:rPr>
              <a:t> di level </a:t>
            </a:r>
            <a:r>
              <a:rPr lang="en-ID" dirty="0" err="1">
                <a:sym typeface="Wingdings" panose="05000000000000000000" pitchFamily="2" charset="2"/>
              </a:rPr>
              <a:t>deskriptif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analitik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observasional</a:t>
            </a:r>
            <a:r>
              <a:rPr lang="en-ID" dirty="0">
                <a:sym typeface="Wingdings" panose="05000000000000000000" pitchFamily="2" charset="2"/>
              </a:rPr>
              <a:t> dan </a:t>
            </a:r>
            <a:r>
              <a:rPr lang="en-ID" dirty="0" err="1">
                <a:sym typeface="Wingdings" panose="05000000000000000000" pitchFamily="2" charset="2"/>
              </a:rPr>
              <a:t>eksperimental</a:t>
            </a:r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>
                <a:sym typeface="Wingdings" panose="05000000000000000000" pitchFamily="2" charset="2"/>
              </a:rPr>
              <a:t>Melakukan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penelusuran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literatur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mendapatkan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referensi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pendukung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terkini</a:t>
            </a:r>
            <a:endParaRPr lang="en-ID" dirty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9504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ID" sz="4000" b="1" dirty="0" err="1"/>
              <a:t>Spektrum</a:t>
            </a:r>
            <a:r>
              <a:rPr lang="en-ID" sz="4000" b="1" dirty="0"/>
              <a:t> </a:t>
            </a:r>
            <a:r>
              <a:rPr lang="en-ID" sz="4000" b="1" dirty="0" err="1"/>
              <a:t>masalah</a:t>
            </a:r>
            <a:r>
              <a:rPr lang="en-ID" sz="4000" b="1" dirty="0"/>
              <a:t> </a:t>
            </a:r>
            <a:r>
              <a:rPr lang="en-ID" sz="4000" b="1" dirty="0" err="1"/>
              <a:t>penelitian</a:t>
            </a:r>
            <a:endParaRPr lang="en-ID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33625" y="2222501"/>
          <a:ext cx="752475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893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ID" b="1" dirty="0" err="1"/>
              <a:t>Spektrum</a:t>
            </a:r>
            <a:r>
              <a:rPr lang="en-ID" b="1" dirty="0"/>
              <a:t> </a:t>
            </a:r>
            <a:r>
              <a:rPr lang="en-ID" b="1" dirty="0" err="1"/>
              <a:t>masalah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endParaRPr lang="en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52904" y="1442720"/>
          <a:ext cx="9614536" cy="4754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7161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/>
              <a:t>COMMON FALSE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512252" y="1948180"/>
          <a:ext cx="9167495" cy="4302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9598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ID" b="1" dirty="0" err="1"/>
              <a:t>Spektrum</a:t>
            </a:r>
            <a:r>
              <a:rPr lang="en-ID" b="1" dirty="0"/>
              <a:t> </a:t>
            </a:r>
            <a:r>
              <a:rPr lang="en-ID" b="1" dirty="0" err="1"/>
              <a:t>masalah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endParaRPr lang="en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876510" y="1473200"/>
          <a:ext cx="9279255" cy="4754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80282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b="1" dirty="0"/>
              <a:t>COMMON FALSE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latar</a:t>
            </a:r>
            <a:r>
              <a:rPr lang="en-ID" b="1" dirty="0"/>
              <a:t> </a:t>
            </a:r>
            <a:r>
              <a:rPr lang="en-ID" b="1" dirty="0" err="1"/>
              <a:t>belakang</a:t>
            </a:r>
            <a:r>
              <a:rPr lang="en-ID" b="1" dirty="0"/>
              <a:t> </a:t>
            </a:r>
            <a:r>
              <a:rPr lang="en-ID" b="1" dirty="0" err="1"/>
              <a:t>penelitian</a:t>
            </a:r>
            <a:endParaRPr lang="en-ID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80745" y="1897380"/>
          <a:ext cx="11128375" cy="4302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7744596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" id="{D1DFA26D-5F0E-4BE3-B9FB-61DEE1799D25}" vid="{F95B35D7-0152-4D04-9131-C20DAFF3FC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</Template>
  <TotalTime>3583</TotalTime>
  <Words>425</Words>
  <Application>Microsoft Office PowerPoint</Application>
  <PresentationFormat>Widescreen</PresentationFormat>
  <Paragraphs>89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Wingdings</vt:lpstr>
      <vt:lpstr>Konten MOOCs MKK</vt:lpstr>
      <vt:lpstr>PowerPoint Presentation</vt:lpstr>
      <vt:lpstr>Menyusun kerangka protokol penelitian</vt:lpstr>
      <vt:lpstr>Bab 1. Pendahuluan </vt:lpstr>
      <vt:lpstr>Bagaimana membuat latar belakang  proposal penelitian yang baik</vt:lpstr>
      <vt:lpstr>Spektrum masalah penelitian</vt:lpstr>
      <vt:lpstr>Spektrum masalah penelitian</vt:lpstr>
      <vt:lpstr>COMMON FALSE dalam latar belakang penelitian</vt:lpstr>
      <vt:lpstr>Spektrum masalah penelitian</vt:lpstr>
      <vt:lpstr>COMMON FALSE dalam latar belakang penelitian</vt:lpstr>
      <vt:lpstr>Spektrum masalah penelitian</vt:lpstr>
      <vt:lpstr>COMMON FALSE dalam latar belakang penelitian</vt:lpstr>
      <vt:lpstr>TAKE HOME MESSAGE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86</cp:revision>
  <dcterms:created xsi:type="dcterms:W3CDTF">2013-06-26T20:12:07Z</dcterms:created>
  <dcterms:modified xsi:type="dcterms:W3CDTF">2020-10-14T01:14:46Z</dcterms:modified>
</cp:coreProperties>
</file>