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6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51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7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3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04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23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5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1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7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8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5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2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6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2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3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05B6D92-428F-4735-940C-961190ECF761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BF4FF8C-4A43-4A39-9E5A-432EA80A5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5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n-NO" dirty="0"/>
              <a:t>Membuat bibliografi, kutipan, dan </a:t>
            </a:r>
            <a:r>
              <a:rPr lang="nn-NO" dirty="0" smtClean="0"/>
              <a:t>referensi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Yuliyanto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8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Membuat bibliografi, kutipan, dan </a:t>
            </a:r>
            <a:r>
              <a:rPr lang="nn-NO" dirty="0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84264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n-NO" dirty="0" smtClean="0"/>
              <a:t>Letakkan kursor di akhir teks yang ingin Anda kutip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Buka</a:t>
            </a:r>
            <a:r>
              <a:rPr lang="es-ES" dirty="0" smtClean="0"/>
              <a:t> </a:t>
            </a:r>
            <a:r>
              <a:rPr lang="es-ES" b="1" dirty="0" err="1" smtClean="0"/>
              <a:t>referensigaya</a:t>
            </a:r>
            <a:r>
              <a:rPr lang="es-ES" dirty="0" smtClean="0"/>
              <a:t>&gt;, dan </a:t>
            </a:r>
            <a:r>
              <a:rPr lang="es-ES" dirty="0" err="1" smtClean="0"/>
              <a:t>pilih</a:t>
            </a:r>
            <a:r>
              <a:rPr lang="es-ES" dirty="0" smtClean="0"/>
              <a:t> gaya </a:t>
            </a:r>
            <a:r>
              <a:rPr lang="es-ES" dirty="0" err="1" smtClean="0"/>
              <a:t>kutipan</a:t>
            </a:r>
            <a:r>
              <a:rPr lang="es-E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Pilih</a:t>
            </a:r>
            <a:r>
              <a:rPr lang="en-US" dirty="0"/>
              <a:t> </a:t>
            </a:r>
            <a:r>
              <a:rPr lang="en-US" b="1" dirty="0" err="1"/>
              <a:t>sisipkan</a:t>
            </a:r>
            <a:r>
              <a:rPr lang="en-US" b="1" dirty="0"/>
              <a:t> </a:t>
            </a:r>
            <a:r>
              <a:rPr lang="en-US" b="1" dirty="0" err="1" smtClean="0"/>
              <a:t>kutipan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029619"/>
            <a:ext cx="3581400" cy="197167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2111" y="4340225"/>
            <a:ext cx="4201689" cy="1836738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4840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Pengutipan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062472" cy="483120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Letakkan</a:t>
            </a:r>
            <a:r>
              <a:rPr lang="en-US" dirty="0"/>
              <a:t> </a:t>
            </a:r>
            <a:r>
              <a:rPr lang="en-US" dirty="0" err="1"/>
              <a:t>kursor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kutip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Buka</a:t>
            </a:r>
            <a:r>
              <a:rPr lang="en-US" dirty="0"/>
              <a:t> </a:t>
            </a:r>
            <a:r>
              <a:rPr lang="en-US" b="1" dirty="0" err="1"/>
              <a:t>referensi</a:t>
            </a:r>
            <a:r>
              <a:rPr lang="en-US" dirty="0"/>
              <a:t> &gt; </a:t>
            </a:r>
            <a:r>
              <a:rPr lang="en-US" b="1" dirty="0" err="1"/>
              <a:t>sisipkan</a:t>
            </a:r>
            <a:r>
              <a:rPr lang="en-US" b="1" dirty="0"/>
              <a:t> </a:t>
            </a:r>
            <a:r>
              <a:rPr lang="en-US" b="1" dirty="0" err="1"/>
              <a:t>kutipan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Citing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menambahkan</a:t>
            </a:r>
            <a:r>
              <a:rPr lang="en-US" dirty="0"/>
              <a:t> detail,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mengutip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pilih</a:t>
            </a:r>
            <a:r>
              <a:rPr lang="en-US" dirty="0"/>
              <a:t> </a:t>
            </a:r>
            <a:r>
              <a:rPr lang="en-US" b="1" dirty="0" err="1"/>
              <a:t>opsi</a:t>
            </a:r>
            <a:r>
              <a:rPr lang="en-US" b="1" dirty="0"/>
              <a:t> </a:t>
            </a:r>
            <a:r>
              <a:rPr lang="en-US" b="1" dirty="0" err="1"/>
              <a:t>kutipan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 </a:t>
            </a:r>
            <a:r>
              <a:rPr lang="en-US" b="1" dirty="0"/>
              <a:t>Edit </a:t>
            </a:r>
            <a:r>
              <a:rPr lang="en-US" b="1" dirty="0" err="1"/>
              <a:t>kutipan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8812" y="1060704"/>
            <a:ext cx="2923831" cy="3356991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2676" y="4544616"/>
            <a:ext cx="3529162" cy="2014680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4685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bibliografi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yang </a:t>
            </a:r>
            <a:r>
              <a:rPr lang="en-US" dirty="0" err="1"/>
              <a:t>dikutip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bibliografi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Letakkan</a:t>
            </a:r>
            <a:r>
              <a:rPr lang="en-US" dirty="0"/>
              <a:t> </a:t>
            </a:r>
            <a:r>
              <a:rPr lang="en-US" dirty="0" err="1"/>
              <a:t>kursor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bibliografi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Buka</a:t>
            </a:r>
            <a:r>
              <a:rPr lang="en-US" dirty="0"/>
              <a:t> </a:t>
            </a:r>
            <a:r>
              <a:rPr lang="en-US" b="1" dirty="0" err="1"/>
              <a:t>referensi</a:t>
            </a:r>
            <a:r>
              <a:rPr lang="en-US" dirty="0"/>
              <a:t>&gt; </a:t>
            </a:r>
            <a:r>
              <a:rPr lang="en-US" b="1" dirty="0" err="1"/>
              <a:t>bibliografi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format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Referensi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https://support.microsoft.com/id-id/office/membuat-bibliografi-kutipan-dan-referensi-17686589-4824-4940-9c69-342c289fa2a5</a:t>
            </a:r>
          </a:p>
        </p:txBody>
      </p:sp>
    </p:spTree>
    <p:extLst>
      <p:ext uri="{BB962C8B-B14F-4D97-AF65-F5344CB8AC3E}">
        <p14:creationId xmlns:p14="http://schemas.microsoft.com/office/powerpoint/2010/main" val="2339547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</TotalTime>
  <Words>66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Membuat bibliografi, kutipan, dan referensi</vt:lpstr>
      <vt:lpstr>Membuat bibliografi, kutipan, dan referensi</vt:lpstr>
      <vt:lpstr>Pengutipan Ulang</vt:lpstr>
      <vt:lpstr>Membuat bibliografi</vt:lpstr>
    </vt:vector>
  </TitlesOfParts>
  <Company>TEMAOS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Membuat bibliografi, kutipan, dan referensi</dc:title>
  <dc:creator>Hery Y</dc:creator>
  <cp:lastModifiedBy>Hery Y</cp:lastModifiedBy>
  <cp:revision>4</cp:revision>
  <dcterms:created xsi:type="dcterms:W3CDTF">2020-10-11T03:16:50Z</dcterms:created>
  <dcterms:modified xsi:type="dcterms:W3CDTF">2020-10-11T03:34:59Z</dcterms:modified>
</cp:coreProperties>
</file>