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86" r:id="rId2"/>
    <p:sldId id="256" r:id="rId3"/>
    <p:sldId id="376" r:id="rId4"/>
    <p:sldId id="357" r:id="rId5"/>
    <p:sldId id="349" r:id="rId6"/>
    <p:sldId id="347" r:id="rId7"/>
    <p:sldId id="379" r:id="rId8"/>
    <p:sldId id="371" r:id="rId9"/>
    <p:sldId id="380" r:id="rId10"/>
    <p:sldId id="384" r:id="rId11"/>
    <p:sldId id="385" r:id="rId12"/>
    <p:sldId id="382" r:id="rId13"/>
    <p:sldId id="372" r:id="rId14"/>
    <p:sldId id="381" r:id="rId15"/>
    <p:sldId id="373" r:id="rId16"/>
    <p:sldId id="374" r:id="rId17"/>
    <p:sldId id="375" r:id="rId18"/>
    <p:sldId id="378" r:id="rId19"/>
    <p:sldId id="383" r:id="rId20"/>
    <p:sldId id="297" r:id="rId21"/>
    <p:sldId id="387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0A"/>
    <a:srgbClr val="FFFFFF"/>
    <a:srgbClr val="9933FF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6" autoAdjust="0"/>
    <p:restoredTop sz="94280" autoAdjust="0"/>
  </p:normalViewPr>
  <p:slideViewPr>
    <p:cSldViewPr>
      <p:cViewPr>
        <p:scale>
          <a:sx n="80" d="100"/>
          <a:sy n="80" d="100"/>
        </p:scale>
        <p:origin x="-984" y="-392"/>
      </p:cViewPr>
      <p:guideLst>
        <p:guide orient="horz" pos="216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9B6C8-0172-44E5-9FC9-9100944854A3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1B82C7-7A92-434A-B2CF-6B173FC188D4}">
      <dgm:prSet phldrT="[Text]" custT="1"/>
      <dgm:spPr/>
      <dgm:t>
        <a:bodyPr/>
        <a:lstStyle/>
        <a:p>
          <a:r>
            <a:rPr lang="en-US" sz="24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Profesi</a:t>
          </a:r>
          <a:r>
            <a:rPr lang="en-US" sz="24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Tenaga </a:t>
          </a:r>
          <a:r>
            <a:rPr lang="en-US" sz="24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4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4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Klinis</a:t>
          </a:r>
          <a:endParaRPr lang="en-US" sz="2400" spc="-100" baseline="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CE8CB0C7-B200-4FA0-A85A-43E5119511E6}" type="parTrans" cxnId="{DB19086D-0497-4D9F-A2CD-8114A92DB7E6}">
      <dgm:prSet/>
      <dgm:spPr/>
      <dgm:t>
        <a:bodyPr/>
        <a:lstStyle/>
        <a:p>
          <a:endParaRPr lang="en-US"/>
        </a:p>
      </dgm:t>
    </dgm:pt>
    <dgm:pt modelId="{48A43064-7461-4CF2-B7F8-6B2057BC0F0C}" type="sibTrans" cxnId="{DB19086D-0497-4D9F-A2CD-8114A92DB7E6}">
      <dgm:prSet/>
      <dgm:spPr/>
      <dgm:t>
        <a:bodyPr/>
        <a:lstStyle/>
        <a:p>
          <a:endParaRPr lang="en-US"/>
        </a:p>
      </dgm:t>
    </dgm:pt>
    <dgm:pt modelId="{2766912B-05E7-4F7D-9AB6-16346DC4FADB}">
      <dgm:prSet phldrT="[Text]" custT="1"/>
      <dgm:spPr/>
      <dgm:t>
        <a:bodyPr/>
        <a:lstStyle/>
        <a:p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Perawat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Gigi,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Apoteker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Mata,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Psikolog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Anak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Ahli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Tulang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Praktisi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Keperawatan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Asisten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Pengelola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Layanan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Praktisi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Sejenis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.</a:t>
          </a:r>
          <a:endParaRPr lang="en-US" sz="2000" spc="-100" baseline="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A0030689-A175-41A0-90BE-88DA7C643BE0}" type="parTrans" cxnId="{8776D801-822F-42E5-AD9F-4A73FD98C91F}">
      <dgm:prSet/>
      <dgm:spPr/>
      <dgm:t>
        <a:bodyPr/>
        <a:lstStyle/>
        <a:p>
          <a:endParaRPr lang="en-US"/>
        </a:p>
      </dgm:t>
    </dgm:pt>
    <dgm:pt modelId="{2E40B84C-3028-42B5-9062-33798DE8D045}" type="sibTrans" cxnId="{8776D801-822F-42E5-AD9F-4A73FD98C91F}">
      <dgm:prSet/>
      <dgm:spPr/>
      <dgm:t>
        <a:bodyPr/>
        <a:lstStyle/>
        <a:p>
          <a:endParaRPr lang="en-US"/>
        </a:p>
      </dgm:t>
    </dgm:pt>
    <dgm:pt modelId="{D4E16CD3-594E-43B4-B2AA-C99C5A91929B}">
      <dgm:prSet phldrT="[Text]" custT="1"/>
      <dgm:spPr/>
      <dgm:t>
        <a:bodyPr/>
        <a:lstStyle/>
        <a:p>
          <a:r>
            <a:rPr lang="en-US" sz="28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Profesi</a:t>
          </a:r>
          <a:r>
            <a:rPr lang="en-US" sz="28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8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8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8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Masyarakat</a:t>
          </a:r>
          <a:endParaRPr lang="en-US" sz="2800" spc="-100" baseline="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72CA1269-782C-4819-AE08-A4C2EBA3B1DB}" type="parTrans" cxnId="{5E27D89C-AFB1-4143-907D-81A058579AE0}">
      <dgm:prSet/>
      <dgm:spPr/>
      <dgm:t>
        <a:bodyPr/>
        <a:lstStyle/>
        <a:p>
          <a:endParaRPr lang="en-US"/>
        </a:p>
      </dgm:t>
    </dgm:pt>
    <dgm:pt modelId="{D4ED569C-6349-4FA3-B4C1-1FCA5F669CA3}" type="sibTrans" cxnId="{5E27D89C-AFB1-4143-907D-81A058579AE0}">
      <dgm:prSet/>
      <dgm:spPr/>
      <dgm:t>
        <a:bodyPr/>
        <a:lstStyle/>
        <a:p>
          <a:endParaRPr lang="en-US"/>
        </a:p>
      </dgm:t>
    </dgm:pt>
    <dgm:pt modelId="{D5E5E49B-6D28-408D-8368-6824AE8A7852}">
      <dgm:prSet phldrT="[Text]" custT="1"/>
      <dgm:spPr/>
      <dgm:t>
        <a:bodyPr/>
        <a:lstStyle/>
        <a:p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Epidemiolog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Tenaga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Promosi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Ilmu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Perilaku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Pembimbing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Kerja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Tenaga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Administrasi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Kebijakan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Tenaga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Biostatistik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Kependudukan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serta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Tenaga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Reproduksi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Keluarga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(UU no. 36 </a:t>
          </a:r>
          <a:r>
            <a:rPr lang="en-US" sz="20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tahun</a:t>
          </a:r>
          <a:r>
            <a:rPr lang="en-US" sz="20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2014)</a:t>
          </a:r>
          <a:endParaRPr lang="en-US" sz="2000" spc="-100" baseline="0" dirty="0">
            <a:solidFill>
              <a:srgbClr val="FA8716"/>
            </a:solidFill>
            <a:latin typeface="Tw Cen MT" panose="020B0602020104020603" pitchFamily="34" charset="0"/>
          </a:endParaRPr>
        </a:p>
      </dgm:t>
    </dgm:pt>
    <dgm:pt modelId="{4E9F5B96-3865-4E9F-8BE5-E45680CE4316}" type="parTrans" cxnId="{D226A25C-E9AA-44EB-BD0A-DD25E2337350}">
      <dgm:prSet/>
      <dgm:spPr/>
      <dgm:t>
        <a:bodyPr/>
        <a:lstStyle/>
        <a:p>
          <a:endParaRPr lang="en-US"/>
        </a:p>
      </dgm:t>
    </dgm:pt>
    <dgm:pt modelId="{362D0387-AB55-467F-B189-71092555E32B}" type="sibTrans" cxnId="{D226A25C-E9AA-44EB-BD0A-DD25E2337350}">
      <dgm:prSet/>
      <dgm:spPr/>
      <dgm:t>
        <a:bodyPr/>
        <a:lstStyle/>
        <a:p>
          <a:endParaRPr lang="en-US"/>
        </a:p>
      </dgm:t>
    </dgm:pt>
    <dgm:pt modelId="{5FC5B5B8-C17D-4645-AFCF-3D5AC3387A54}" type="pres">
      <dgm:prSet presAssocID="{3A49B6C8-0172-44E5-9FC9-9100944854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FBADB4-A6C8-4A2B-BD31-CBBE763DEF7A}" type="pres">
      <dgm:prSet presAssocID="{231B82C7-7A92-434A-B2CF-6B173FC188D4}" presName="comp" presStyleCnt="0"/>
      <dgm:spPr/>
    </dgm:pt>
    <dgm:pt modelId="{16BF54CC-7877-4D3D-855F-F3B1B911A172}" type="pres">
      <dgm:prSet presAssocID="{231B82C7-7A92-434A-B2CF-6B173FC188D4}" presName="rect2" presStyleLbl="node1" presStyleIdx="0" presStyleCnt="2" custScaleY="7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6B4B2-C13E-4053-81AE-5680FC2A3929}" type="pres">
      <dgm:prSet presAssocID="{231B82C7-7A92-434A-B2CF-6B173FC188D4}" presName="rect1" presStyleLbl="lnNode1" presStyleIdx="0" presStyleCnt="2" custScaleX="97044" custScaleY="734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7B0788E-CA6D-486A-91A4-72606A43AC7E}" type="pres">
      <dgm:prSet presAssocID="{48A43064-7461-4CF2-B7F8-6B2057BC0F0C}" presName="sibTrans" presStyleCnt="0"/>
      <dgm:spPr/>
    </dgm:pt>
    <dgm:pt modelId="{1CDFA461-129D-4485-BF27-4D0514F84BB2}" type="pres">
      <dgm:prSet presAssocID="{D4E16CD3-594E-43B4-B2AA-C99C5A91929B}" presName="comp" presStyleCnt="0"/>
      <dgm:spPr/>
    </dgm:pt>
    <dgm:pt modelId="{FF4D566B-49D3-49AF-A14C-65BE5956738D}" type="pres">
      <dgm:prSet presAssocID="{D4E16CD3-594E-43B4-B2AA-C99C5A91929B}" presName="rect2" presStyleLbl="node1" presStyleIdx="1" presStyleCnt="2" custScaleY="73418" custLinFactNeighborY="-12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9F466-970E-4E22-AFC3-53BBA5EAAA2E}" type="pres">
      <dgm:prSet presAssocID="{D4E16CD3-594E-43B4-B2AA-C99C5A91929B}" presName="rect1" presStyleLbl="lnNode1" presStyleIdx="1" presStyleCnt="2" custScaleY="69259" custLinFactNeighborY="-101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F01A7F39-F831-447A-9E10-C6443DF9021F}" type="presOf" srcId="{3A49B6C8-0172-44E5-9FC9-9100944854A3}" destId="{5FC5B5B8-C17D-4645-AFCF-3D5AC3387A54}" srcOrd="0" destOrd="0" presId="urn:microsoft.com/office/officeart/2008/layout/AlternatingPictureBlocks"/>
    <dgm:cxn modelId="{D9649090-25B9-4CE9-82B8-9F51C553EC28}" type="presOf" srcId="{D5E5E49B-6D28-408D-8368-6824AE8A7852}" destId="{FF4D566B-49D3-49AF-A14C-65BE5956738D}" srcOrd="0" destOrd="1" presId="urn:microsoft.com/office/officeart/2008/layout/AlternatingPictureBlocks"/>
    <dgm:cxn modelId="{E8B088B2-143B-4B84-AB3C-7E8A05068672}" type="presOf" srcId="{231B82C7-7A92-434A-B2CF-6B173FC188D4}" destId="{16BF54CC-7877-4D3D-855F-F3B1B911A172}" srcOrd="0" destOrd="0" presId="urn:microsoft.com/office/officeart/2008/layout/AlternatingPictureBlocks"/>
    <dgm:cxn modelId="{5E27D89C-AFB1-4143-907D-81A058579AE0}" srcId="{3A49B6C8-0172-44E5-9FC9-9100944854A3}" destId="{D4E16CD3-594E-43B4-B2AA-C99C5A91929B}" srcOrd="1" destOrd="0" parTransId="{72CA1269-782C-4819-AE08-A4C2EBA3B1DB}" sibTransId="{D4ED569C-6349-4FA3-B4C1-1FCA5F669CA3}"/>
    <dgm:cxn modelId="{8776D801-822F-42E5-AD9F-4A73FD98C91F}" srcId="{231B82C7-7A92-434A-B2CF-6B173FC188D4}" destId="{2766912B-05E7-4F7D-9AB6-16346DC4FADB}" srcOrd="0" destOrd="0" parTransId="{A0030689-A175-41A0-90BE-88DA7C643BE0}" sibTransId="{2E40B84C-3028-42B5-9062-33798DE8D045}"/>
    <dgm:cxn modelId="{F0A611B0-14C4-4112-95D8-481A62E7225C}" type="presOf" srcId="{2766912B-05E7-4F7D-9AB6-16346DC4FADB}" destId="{16BF54CC-7877-4D3D-855F-F3B1B911A172}" srcOrd="0" destOrd="1" presId="urn:microsoft.com/office/officeart/2008/layout/AlternatingPictureBlocks"/>
    <dgm:cxn modelId="{D226A25C-E9AA-44EB-BD0A-DD25E2337350}" srcId="{D4E16CD3-594E-43B4-B2AA-C99C5A91929B}" destId="{D5E5E49B-6D28-408D-8368-6824AE8A7852}" srcOrd="0" destOrd="0" parTransId="{4E9F5B96-3865-4E9F-8BE5-E45680CE4316}" sibTransId="{362D0387-AB55-467F-B189-71092555E32B}"/>
    <dgm:cxn modelId="{F8AC3D05-6BF6-4D24-88CE-1050831AA44F}" type="presOf" srcId="{D4E16CD3-594E-43B4-B2AA-C99C5A91929B}" destId="{FF4D566B-49D3-49AF-A14C-65BE5956738D}" srcOrd="0" destOrd="0" presId="urn:microsoft.com/office/officeart/2008/layout/AlternatingPictureBlocks"/>
    <dgm:cxn modelId="{DB19086D-0497-4D9F-A2CD-8114A92DB7E6}" srcId="{3A49B6C8-0172-44E5-9FC9-9100944854A3}" destId="{231B82C7-7A92-434A-B2CF-6B173FC188D4}" srcOrd="0" destOrd="0" parTransId="{CE8CB0C7-B200-4FA0-A85A-43E5119511E6}" sibTransId="{48A43064-7461-4CF2-B7F8-6B2057BC0F0C}"/>
    <dgm:cxn modelId="{EF4E1755-25FE-40B9-B4E3-45842A996332}" type="presParOf" srcId="{5FC5B5B8-C17D-4645-AFCF-3D5AC3387A54}" destId="{89FBADB4-A6C8-4A2B-BD31-CBBE763DEF7A}" srcOrd="0" destOrd="0" presId="urn:microsoft.com/office/officeart/2008/layout/AlternatingPictureBlocks"/>
    <dgm:cxn modelId="{47F16946-2E60-4818-9FC7-3CED09E00D98}" type="presParOf" srcId="{89FBADB4-A6C8-4A2B-BD31-CBBE763DEF7A}" destId="{16BF54CC-7877-4D3D-855F-F3B1B911A172}" srcOrd="0" destOrd="0" presId="urn:microsoft.com/office/officeart/2008/layout/AlternatingPictureBlocks"/>
    <dgm:cxn modelId="{AB0C195E-57C4-488B-A80E-B3D5286CBB47}" type="presParOf" srcId="{89FBADB4-A6C8-4A2B-BD31-CBBE763DEF7A}" destId="{6916B4B2-C13E-4053-81AE-5680FC2A3929}" srcOrd="1" destOrd="0" presId="urn:microsoft.com/office/officeart/2008/layout/AlternatingPictureBlocks"/>
    <dgm:cxn modelId="{808CD037-F9F3-40F5-9B68-80B0986B1E64}" type="presParOf" srcId="{5FC5B5B8-C17D-4645-AFCF-3D5AC3387A54}" destId="{07B0788E-CA6D-486A-91A4-72606A43AC7E}" srcOrd="1" destOrd="0" presId="urn:microsoft.com/office/officeart/2008/layout/AlternatingPictureBlocks"/>
    <dgm:cxn modelId="{069618F2-5401-4C4E-875F-4366763A7A2E}" type="presParOf" srcId="{5FC5B5B8-C17D-4645-AFCF-3D5AC3387A54}" destId="{1CDFA461-129D-4485-BF27-4D0514F84BB2}" srcOrd="2" destOrd="0" presId="urn:microsoft.com/office/officeart/2008/layout/AlternatingPictureBlocks"/>
    <dgm:cxn modelId="{D506BF17-1629-4173-9738-5ACF1CFFAD15}" type="presParOf" srcId="{1CDFA461-129D-4485-BF27-4D0514F84BB2}" destId="{FF4D566B-49D3-49AF-A14C-65BE5956738D}" srcOrd="0" destOrd="0" presId="urn:microsoft.com/office/officeart/2008/layout/AlternatingPictureBlocks"/>
    <dgm:cxn modelId="{7E271B62-56A8-4A43-955C-E3C4C298DD57}" type="presParOf" srcId="{1CDFA461-129D-4485-BF27-4D0514F84BB2}" destId="{1FF9F466-970E-4E22-AFC3-53BBA5EAAA2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078AF-822B-4B2B-854B-A64F1770F87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8874A8-C7BE-49B8-BB94-D3206A530201}">
      <dgm:prSet phldrT="[Text]" custT="1"/>
      <dgm:spPr/>
      <dgm:t>
        <a:bodyPr/>
        <a:lstStyle/>
        <a:p>
          <a:pPr algn="l"/>
          <a:r>
            <a:rPr lang="en-US" sz="2400" dirty="0" err="1" smtClean="0">
              <a:latin typeface="Tw Cen MT" panose="020B0602020104020603" pitchFamily="34" charset="0"/>
            </a:rPr>
            <a:t>Sebelum</a:t>
          </a:r>
          <a:r>
            <a:rPr lang="en-US" sz="2400" dirty="0" smtClean="0">
              <a:latin typeface="Tw Cen MT" panose="020B0602020104020603" pitchFamily="34" charset="0"/>
            </a:rPr>
            <a:t> Abad </a:t>
          </a:r>
          <a:r>
            <a:rPr lang="en-US" sz="2400" dirty="0" err="1" smtClean="0">
              <a:latin typeface="Tw Cen MT" panose="020B0602020104020603" pitchFamily="34" charset="0"/>
            </a:rPr>
            <a:t>ke</a:t>
          </a:r>
          <a:r>
            <a:rPr lang="en-US" sz="2400" dirty="0" smtClean="0">
              <a:latin typeface="Tw Cen MT" panose="020B0602020104020603" pitchFamily="34" charset="0"/>
            </a:rPr>
            <a:t> 20</a:t>
          </a:r>
          <a:endParaRPr lang="en-US" sz="2000" dirty="0">
            <a:latin typeface="Tw Cen MT" panose="020B0602020104020603" pitchFamily="34" charset="0"/>
          </a:endParaRPr>
        </a:p>
      </dgm:t>
    </dgm:pt>
    <dgm:pt modelId="{E9D13C35-6DFF-4444-8392-3A4C4626E5B0}" type="parTrans" cxnId="{EB16A049-0668-46B9-B3CD-D60BD5136BAB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C3AE512F-7DBB-4756-9971-2536D0B082F6}" type="sibTrans" cxnId="{EB16A049-0668-46B9-B3CD-D60BD5136BAB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E23758B2-75E0-4AF1-85B5-AFDD37F87C73}">
      <dgm:prSet phldrT="[Text]" custT="1"/>
      <dgm:spPr/>
      <dgm:t>
        <a:bodyPr/>
        <a:lstStyle/>
        <a:p>
          <a:pPr algn="l"/>
          <a:r>
            <a:rPr lang="en-US" sz="2400" dirty="0" smtClean="0">
              <a:latin typeface="Tw Cen MT" panose="020B0602020104020603" pitchFamily="34" charset="0"/>
            </a:rPr>
            <a:t>Abad </a:t>
          </a:r>
          <a:r>
            <a:rPr lang="en-US" sz="2400" dirty="0" err="1" smtClean="0">
              <a:latin typeface="Tw Cen MT" panose="020B0602020104020603" pitchFamily="34" charset="0"/>
            </a:rPr>
            <a:t>ke</a:t>
          </a:r>
          <a:r>
            <a:rPr lang="en-US" sz="2400" dirty="0" smtClean="0">
              <a:latin typeface="Tw Cen MT" panose="020B0602020104020603" pitchFamily="34" charset="0"/>
            </a:rPr>
            <a:t> 21</a:t>
          </a:r>
          <a:endParaRPr lang="en-US" sz="2000" dirty="0">
            <a:latin typeface="Tw Cen MT" panose="020B0602020104020603" pitchFamily="34" charset="0"/>
          </a:endParaRPr>
        </a:p>
      </dgm:t>
    </dgm:pt>
    <dgm:pt modelId="{B065EE70-8BAF-4167-84D7-1CC2A08F1448}" type="parTrans" cxnId="{60040E5D-1178-4EA6-8AEE-02D6B0D14610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50B6017C-5A12-4829-B743-F4D9B8350B1B}" type="sibTrans" cxnId="{60040E5D-1178-4EA6-8AEE-02D6B0D14610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A3C302F5-CDE5-4C1E-8CEC-71619E9A7AE1}">
      <dgm:prSet phldrT="[Text]" custT="1"/>
      <dgm:spPr/>
      <dgm:t>
        <a:bodyPr/>
        <a:lstStyle/>
        <a:p>
          <a:pPr algn="just"/>
          <a:r>
            <a:rPr lang="en-US" sz="2000" dirty="0" err="1" smtClean="0">
              <a:latin typeface="Tw Cen MT" panose="020B0602020104020603" pitchFamily="34" charset="0"/>
            </a:rPr>
            <a:t>Pendidikan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dan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praktek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untuk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profesi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kesehatan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adalah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suatu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b="1" dirty="0" smtClean="0">
              <a:latin typeface="Tw Cen MT" panose="020B0602020104020603" pitchFamily="34" charset="0"/>
            </a:rPr>
            <a:t>proses informal</a:t>
          </a:r>
          <a:r>
            <a:rPr lang="en-US" sz="2000" dirty="0" smtClean="0">
              <a:latin typeface="Tw Cen MT" panose="020B0602020104020603" pitchFamily="34" charset="0"/>
            </a:rPr>
            <a:t> yang </a:t>
          </a:r>
          <a:r>
            <a:rPr lang="en-US" sz="2000" dirty="0" err="1" smtClean="0">
              <a:latin typeface="Tw Cen MT" panose="020B0602020104020603" pitchFamily="34" charset="0"/>
            </a:rPr>
            <a:t>sering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tanpa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persyaratan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penerimaan</a:t>
          </a:r>
          <a:r>
            <a:rPr lang="en-US" sz="2000" dirty="0" smtClean="0">
              <a:latin typeface="Tw Cen MT" panose="020B0602020104020603" pitchFamily="34" charset="0"/>
            </a:rPr>
            <a:t> yang </a:t>
          </a:r>
          <a:r>
            <a:rPr lang="en-US" sz="2000" dirty="0" err="1" smtClean="0">
              <a:latin typeface="Tw Cen MT" panose="020B0602020104020603" pitchFamily="34" charset="0"/>
            </a:rPr>
            <a:t>terstandarisasi</a:t>
          </a:r>
          <a:r>
            <a:rPr lang="en-US" sz="2000" dirty="0" smtClean="0">
              <a:latin typeface="Tw Cen MT" panose="020B0602020104020603" pitchFamily="34" charset="0"/>
            </a:rPr>
            <a:t>, </a:t>
          </a:r>
          <a:r>
            <a:rPr lang="en-US" sz="2000" dirty="0" err="1" smtClean="0">
              <a:latin typeface="Tw Cen MT" panose="020B0602020104020603" pitchFamily="34" charset="0"/>
            </a:rPr>
            <a:t>kurikulum</a:t>
          </a:r>
          <a:r>
            <a:rPr lang="en-US" sz="2000" dirty="0" smtClean="0">
              <a:latin typeface="Tw Cen MT" panose="020B0602020104020603" pitchFamily="34" charset="0"/>
            </a:rPr>
            <a:t>, </a:t>
          </a:r>
          <a:r>
            <a:rPr lang="en-US" sz="2000" dirty="0" err="1" smtClean="0">
              <a:latin typeface="Tw Cen MT" panose="020B0602020104020603" pitchFamily="34" charset="0"/>
            </a:rPr>
            <a:t>atau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bahkan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pengakuan</a:t>
          </a:r>
          <a:r>
            <a:rPr lang="en-US" sz="2000" dirty="0" smtClean="0">
              <a:latin typeface="Tw Cen MT" panose="020B0602020104020603" pitchFamily="34" charset="0"/>
            </a:rPr>
            <a:t> formal </a:t>
          </a:r>
          <a:r>
            <a:rPr lang="en-US" sz="2000" dirty="0" err="1" smtClean="0">
              <a:latin typeface="Tw Cen MT" panose="020B0602020104020603" pitchFamily="34" charset="0"/>
            </a:rPr>
            <a:t>dari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sebuah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profesi</a:t>
          </a:r>
          <a:r>
            <a:rPr lang="en-US" sz="2000" dirty="0" smtClean="0">
              <a:latin typeface="Tw Cen MT" panose="020B0602020104020603" pitchFamily="34" charset="0"/>
            </a:rPr>
            <a:t>.</a:t>
          </a:r>
          <a:endParaRPr lang="en-US" sz="2000" dirty="0">
            <a:latin typeface="Tw Cen MT" panose="020B0602020104020603" pitchFamily="34" charset="0"/>
          </a:endParaRPr>
        </a:p>
      </dgm:t>
    </dgm:pt>
    <dgm:pt modelId="{BAC8EC10-7B0B-4B79-A129-935EE05006DC}" type="parTrans" cxnId="{7B4F3DE2-3F4D-4BEF-9199-B207378B6A46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FDEFFA2A-F523-4995-9CD1-8CF889C307A2}" type="sibTrans" cxnId="{7B4F3DE2-3F4D-4BEF-9199-B207378B6A46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8C0BA4C8-B6D7-4CF4-83B3-B52A1C84ED3D}">
      <dgm:prSet phldrT="[Text]" custT="1"/>
      <dgm:spPr/>
      <dgm:t>
        <a:bodyPr/>
        <a:lstStyle/>
        <a:p>
          <a:pPr algn="just"/>
          <a:r>
            <a:rPr lang="en-US" sz="2000" dirty="0" err="1" smtClean="0">
              <a:latin typeface="Tw Cen MT" panose="020B0602020104020603" pitchFamily="34" charset="0"/>
            </a:rPr>
            <a:t>Terdapat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b="1" dirty="0" err="1" smtClean="0">
              <a:latin typeface="Tw Cen MT" panose="020B0602020104020603" pitchFamily="34" charset="0"/>
            </a:rPr>
            <a:t>persyaratan</a:t>
          </a:r>
          <a:r>
            <a:rPr lang="en-US" sz="2000" b="1" dirty="0" smtClean="0">
              <a:latin typeface="Tw Cen MT" panose="020B0602020104020603" pitchFamily="34" charset="0"/>
            </a:rPr>
            <a:t> formal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untuk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tenaga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kesehatan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profesional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termasuk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prasyarat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penerimaan</a:t>
          </a:r>
          <a:r>
            <a:rPr lang="en-US" sz="2000" dirty="0" smtClean="0">
              <a:latin typeface="Tw Cen MT" panose="020B0602020104020603" pitchFamily="34" charset="0"/>
            </a:rPr>
            <a:t>, </a:t>
          </a:r>
          <a:r>
            <a:rPr lang="en-US" sz="2000" dirty="0" err="1" smtClean="0">
              <a:latin typeface="Tw Cen MT" panose="020B0602020104020603" pitchFamily="34" charset="0"/>
            </a:rPr>
            <a:t>persyaratan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kursus</a:t>
          </a:r>
          <a:r>
            <a:rPr lang="en-US" sz="2000" dirty="0" smtClean="0">
              <a:latin typeface="Tw Cen MT" panose="020B0602020104020603" pitchFamily="34" charset="0"/>
            </a:rPr>
            <a:t>, </a:t>
          </a:r>
          <a:r>
            <a:rPr lang="en-US" sz="2000" dirty="0" err="1" smtClean="0">
              <a:latin typeface="Tw Cen MT" panose="020B0602020104020603" pitchFamily="34" charset="0"/>
            </a:rPr>
            <a:t>pemeriksaan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kompetensi</a:t>
          </a:r>
          <a:r>
            <a:rPr lang="en-US" sz="2000" dirty="0" smtClean="0">
              <a:latin typeface="Tw Cen MT" panose="020B0602020104020603" pitchFamily="34" charset="0"/>
            </a:rPr>
            <a:t>, </a:t>
          </a:r>
          <a:r>
            <a:rPr lang="en-US" sz="2000" dirty="0" err="1" smtClean="0">
              <a:latin typeface="Tw Cen MT" panose="020B0602020104020603" pitchFamily="34" charset="0"/>
            </a:rPr>
            <a:t>pengakuan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resmi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terhadap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pencapaian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pendidikan</a:t>
          </a:r>
          <a:r>
            <a:rPr lang="en-US" sz="2000" dirty="0" smtClean="0">
              <a:latin typeface="Tw Cen MT" panose="020B0602020104020603" pitchFamily="34" charset="0"/>
            </a:rPr>
            <a:t>, </a:t>
          </a:r>
          <a:r>
            <a:rPr lang="en-US" sz="2000" dirty="0" err="1" smtClean="0">
              <a:latin typeface="Tw Cen MT" panose="020B0602020104020603" pitchFamily="34" charset="0"/>
            </a:rPr>
            <a:t>dan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jaminan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izin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untuk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praktek</a:t>
          </a:r>
          <a:r>
            <a:rPr lang="en-US" sz="2000" dirty="0" smtClean="0">
              <a:latin typeface="Tw Cen MT" panose="020B0602020104020603" pitchFamily="34" charset="0"/>
            </a:rPr>
            <a:t>.</a:t>
          </a:r>
          <a:endParaRPr lang="en-US" sz="2000" dirty="0">
            <a:latin typeface="Tw Cen MT" panose="020B0602020104020603" pitchFamily="34" charset="0"/>
          </a:endParaRPr>
        </a:p>
      </dgm:t>
    </dgm:pt>
    <dgm:pt modelId="{33C8AB94-6610-4347-9B90-F733404B422E}" type="parTrans" cxnId="{8E31A39E-B995-4B32-B2C3-69ADB3013FC1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D2BA6BA8-B5C6-4CFC-9F3E-2F6AA6DFC486}" type="sibTrans" cxnId="{8E31A39E-B995-4B32-B2C3-69ADB3013FC1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2AE56E90-3C68-4DB1-8B78-BED15FCE33DC}" type="pres">
      <dgm:prSet presAssocID="{75F078AF-822B-4B2B-854B-A64F1770F87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62C401C-A2F8-44DB-9737-9CAA7A3AC527}" type="pres">
      <dgm:prSet presAssocID="{C58874A8-C7BE-49B8-BB94-D3206A530201}" presName="composite" presStyleCnt="0"/>
      <dgm:spPr/>
      <dgm:t>
        <a:bodyPr/>
        <a:lstStyle/>
        <a:p>
          <a:endParaRPr lang="en-US"/>
        </a:p>
      </dgm:t>
    </dgm:pt>
    <dgm:pt modelId="{53D3A773-0667-4540-82CE-6EAE0131B645}" type="pres">
      <dgm:prSet presAssocID="{C58874A8-C7BE-49B8-BB94-D3206A530201}" presName="LShape" presStyleLbl="alignNode1" presStyleIdx="0" presStyleCnt="3"/>
      <dgm:spPr/>
      <dgm:t>
        <a:bodyPr/>
        <a:lstStyle/>
        <a:p>
          <a:endParaRPr lang="en-US"/>
        </a:p>
      </dgm:t>
    </dgm:pt>
    <dgm:pt modelId="{29103527-5646-4942-8FA7-93A92CE9B8E4}" type="pres">
      <dgm:prSet presAssocID="{C58874A8-C7BE-49B8-BB94-D3206A530201}" presName="ParentText" presStyleLbl="revTx" presStyleIdx="0" presStyleCnt="2" custScaleX="111143" custLinFactNeighborX="1557" custLinFactNeighborY="-43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99BA7-5208-4183-803F-B1863532983A}" type="pres">
      <dgm:prSet presAssocID="{C58874A8-C7BE-49B8-BB94-D3206A530201}" presName="Triangle" presStyleLbl="alignNode1" presStyleIdx="1" presStyleCnt="3"/>
      <dgm:spPr/>
      <dgm:t>
        <a:bodyPr/>
        <a:lstStyle/>
        <a:p>
          <a:endParaRPr lang="en-US"/>
        </a:p>
      </dgm:t>
    </dgm:pt>
    <dgm:pt modelId="{02599064-1E02-4559-922C-0E12B51E6AFC}" type="pres">
      <dgm:prSet presAssocID="{C3AE512F-7DBB-4756-9971-2536D0B082F6}" presName="sibTrans" presStyleCnt="0"/>
      <dgm:spPr/>
      <dgm:t>
        <a:bodyPr/>
        <a:lstStyle/>
        <a:p>
          <a:endParaRPr lang="en-US"/>
        </a:p>
      </dgm:t>
    </dgm:pt>
    <dgm:pt modelId="{B01C798C-B926-4473-AF0D-3B3AD2E5856E}" type="pres">
      <dgm:prSet presAssocID="{C3AE512F-7DBB-4756-9971-2536D0B082F6}" presName="space" presStyleCnt="0"/>
      <dgm:spPr/>
      <dgm:t>
        <a:bodyPr/>
        <a:lstStyle/>
        <a:p>
          <a:endParaRPr lang="en-US"/>
        </a:p>
      </dgm:t>
    </dgm:pt>
    <dgm:pt modelId="{50F4342F-14BE-4513-878C-954E8ACCF6B6}" type="pres">
      <dgm:prSet presAssocID="{E23758B2-75E0-4AF1-85B5-AFDD37F87C73}" presName="composite" presStyleCnt="0"/>
      <dgm:spPr/>
      <dgm:t>
        <a:bodyPr/>
        <a:lstStyle/>
        <a:p>
          <a:endParaRPr lang="en-US"/>
        </a:p>
      </dgm:t>
    </dgm:pt>
    <dgm:pt modelId="{403C7BB7-9027-4166-B50D-F386C7FE32FE}" type="pres">
      <dgm:prSet presAssocID="{E23758B2-75E0-4AF1-85B5-AFDD37F87C73}" presName="LShape" presStyleLbl="alignNode1" presStyleIdx="2" presStyleCnt="3"/>
      <dgm:spPr/>
      <dgm:t>
        <a:bodyPr/>
        <a:lstStyle/>
        <a:p>
          <a:endParaRPr lang="en-US"/>
        </a:p>
      </dgm:t>
    </dgm:pt>
    <dgm:pt modelId="{6B542EDA-DF67-47A0-8FA8-72241CDA5E94}" type="pres">
      <dgm:prSet presAssocID="{E23758B2-75E0-4AF1-85B5-AFDD37F87C73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040E5D-1178-4EA6-8AEE-02D6B0D14610}" srcId="{75F078AF-822B-4B2B-854B-A64F1770F87F}" destId="{E23758B2-75E0-4AF1-85B5-AFDD37F87C73}" srcOrd="1" destOrd="0" parTransId="{B065EE70-8BAF-4167-84D7-1CC2A08F1448}" sibTransId="{50B6017C-5A12-4829-B743-F4D9B8350B1B}"/>
    <dgm:cxn modelId="{F81CEFD1-3545-4282-B44D-2FEA5C86DF9D}" type="presOf" srcId="{C58874A8-C7BE-49B8-BB94-D3206A530201}" destId="{29103527-5646-4942-8FA7-93A92CE9B8E4}" srcOrd="0" destOrd="0" presId="urn:microsoft.com/office/officeart/2009/3/layout/StepUpProcess"/>
    <dgm:cxn modelId="{8E31A39E-B995-4B32-B2C3-69ADB3013FC1}" srcId="{E23758B2-75E0-4AF1-85B5-AFDD37F87C73}" destId="{8C0BA4C8-B6D7-4CF4-83B3-B52A1C84ED3D}" srcOrd="0" destOrd="0" parTransId="{33C8AB94-6610-4347-9B90-F733404B422E}" sibTransId="{D2BA6BA8-B5C6-4CFC-9F3E-2F6AA6DFC486}"/>
    <dgm:cxn modelId="{034AC70A-12A1-404A-8C21-C7B55EA87CE5}" type="presOf" srcId="{E23758B2-75E0-4AF1-85B5-AFDD37F87C73}" destId="{6B542EDA-DF67-47A0-8FA8-72241CDA5E94}" srcOrd="0" destOrd="0" presId="urn:microsoft.com/office/officeart/2009/3/layout/StepUpProcess"/>
    <dgm:cxn modelId="{EB16A049-0668-46B9-B3CD-D60BD5136BAB}" srcId="{75F078AF-822B-4B2B-854B-A64F1770F87F}" destId="{C58874A8-C7BE-49B8-BB94-D3206A530201}" srcOrd="0" destOrd="0" parTransId="{E9D13C35-6DFF-4444-8392-3A4C4626E5B0}" sibTransId="{C3AE512F-7DBB-4756-9971-2536D0B082F6}"/>
    <dgm:cxn modelId="{A7C8907C-2470-42C7-B9A4-AFEC131435C9}" type="presOf" srcId="{A3C302F5-CDE5-4C1E-8CEC-71619E9A7AE1}" destId="{29103527-5646-4942-8FA7-93A92CE9B8E4}" srcOrd="0" destOrd="1" presId="urn:microsoft.com/office/officeart/2009/3/layout/StepUpProcess"/>
    <dgm:cxn modelId="{7B4F3DE2-3F4D-4BEF-9199-B207378B6A46}" srcId="{C58874A8-C7BE-49B8-BB94-D3206A530201}" destId="{A3C302F5-CDE5-4C1E-8CEC-71619E9A7AE1}" srcOrd="0" destOrd="0" parTransId="{BAC8EC10-7B0B-4B79-A129-935EE05006DC}" sibTransId="{FDEFFA2A-F523-4995-9CD1-8CF889C307A2}"/>
    <dgm:cxn modelId="{D3FE30A2-D273-4D71-97B1-4EE6A7E7AF71}" type="presOf" srcId="{8C0BA4C8-B6D7-4CF4-83B3-B52A1C84ED3D}" destId="{6B542EDA-DF67-47A0-8FA8-72241CDA5E94}" srcOrd="0" destOrd="1" presId="urn:microsoft.com/office/officeart/2009/3/layout/StepUpProcess"/>
    <dgm:cxn modelId="{AF0C140D-617D-4096-AF8A-BCF25FBD29E5}" type="presOf" srcId="{75F078AF-822B-4B2B-854B-A64F1770F87F}" destId="{2AE56E90-3C68-4DB1-8B78-BED15FCE33DC}" srcOrd="0" destOrd="0" presId="urn:microsoft.com/office/officeart/2009/3/layout/StepUpProcess"/>
    <dgm:cxn modelId="{1F0A8E75-8A8F-4DDE-98FA-C873088FEFAB}" type="presParOf" srcId="{2AE56E90-3C68-4DB1-8B78-BED15FCE33DC}" destId="{062C401C-A2F8-44DB-9737-9CAA7A3AC527}" srcOrd="0" destOrd="0" presId="urn:microsoft.com/office/officeart/2009/3/layout/StepUpProcess"/>
    <dgm:cxn modelId="{098242D3-D4CB-41DB-BFE4-B24E30E90885}" type="presParOf" srcId="{062C401C-A2F8-44DB-9737-9CAA7A3AC527}" destId="{53D3A773-0667-4540-82CE-6EAE0131B645}" srcOrd="0" destOrd="0" presId="urn:microsoft.com/office/officeart/2009/3/layout/StepUpProcess"/>
    <dgm:cxn modelId="{C78B3F4C-B1D8-47CD-9929-475440460D6C}" type="presParOf" srcId="{062C401C-A2F8-44DB-9737-9CAA7A3AC527}" destId="{29103527-5646-4942-8FA7-93A92CE9B8E4}" srcOrd="1" destOrd="0" presId="urn:microsoft.com/office/officeart/2009/3/layout/StepUpProcess"/>
    <dgm:cxn modelId="{8AA7C353-E261-4E9E-90F6-7904ABCA327E}" type="presParOf" srcId="{062C401C-A2F8-44DB-9737-9CAA7A3AC527}" destId="{C6199BA7-5208-4183-803F-B1863532983A}" srcOrd="2" destOrd="0" presId="urn:microsoft.com/office/officeart/2009/3/layout/StepUpProcess"/>
    <dgm:cxn modelId="{C493A557-BCC4-46D0-B4E8-6D98A6F73661}" type="presParOf" srcId="{2AE56E90-3C68-4DB1-8B78-BED15FCE33DC}" destId="{02599064-1E02-4559-922C-0E12B51E6AFC}" srcOrd="1" destOrd="0" presId="urn:microsoft.com/office/officeart/2009/3/layout/StepUpProcess"/>
    <dgm:cxn modelId="{4EB77F00-2E46-4581-BA9B-25B1FF540E20}" type="presParOf" srcId="{02599064-1E02-4559-922C-0E12B51E6AFC}" destId="{B01C798C-B926-4473-AF0D-3B3AD2E5856E}" srcOrd="0" destOrd="0" presId="urn:microsoft.com/office/officeart/2009/3/layout/StepUpProcess"/>
    <dgm:cxn modelId="{09E8289B-F67D-4830-9532-252861E7F0C6}" type="presParOf" srcId="{2AE56E90-3C68-4DB1-8B78-BED15FCE33DC}" destId="{50F4342F-14BE-4513-878C-954E8ACCF6B6}" srcOrd="2" destOrd="0" presId="urn:microsoft.com/office/officeart/2009/3/layout/StepUpProcess"/>
    <dgm:cxn modelId="{34AAA9AF-6069-4162-9D2D-1193C4D6E6D1}" type="presParOf" srcId="{50F4342F-14BE-4513-878C-954E8ACCF6B6}" destId="{403C7BB7-9027-4166-B50D-F386C7FE32FE}" srcOrd="0" destOrd="0" presId="urn:microsoft.com/office/officeart/2009/3/layout/StepUpProcess"/>
    <dgm:cxn modelId="{DB4144AA-DD4B-4F0A-AF47-ED6F028C4044}" type="presParOf" srcId="{50F4342F-14BE-4513-878C-954E8ACCF6B6}" destId="{6B542EDA-DF67-47A0-8FA8-72241CDA5E9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5B885-10E4-4FBF-8893-C662C18E8C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DC4A18-09D7-4A7D-9F9D-22DAFB89BA1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dirty="0" smtClean="0">
              <a:latin typeface="Tw Cen MT" panose="020B0602020104020603" pitchFamily="34" charset="0"/>
            </a:rPr>
            <a:t>Persyaratan Pendidikan</a:t>
          </a:r>
          <a:endParaRPr lang="en-US" sz="2800" dirty="0">
            <a:latin typeface="Tw Cen MT" panose="020B0602020104020603" pitchFamily="34" charset="0"/>
          </a:endParaRPr>
        </a:p>
      </dgm:t>
    </dgm:pt>
    <dgm:pt modelId="{7C92B809-E109-46BE-BBEF-2B4C1CEA8C11}" type="parTrans" cxnId="{8765560A-84BE-43E0-B002-3134102865CB}">
      <dgm:prSet/>
      <dgm:spPr/>
      <dgm:t>
        <a:bodyPr/>
        <a:lstStyle/>
        <a:p>
          <a:endParaRPr lang="en-US"/>
        </a:p>
      </dgm:t>
    </dgm:pt>
    <dgm:pt modelId="{3F0459F8-90AA-40F6-99D3-2C2C2CA7B69C}" type="sibTrans" cxnId="{8765560A-84BE-43E0-B002-3134102865CB}">
      <dgm:prSet/>
      <dgm:spPr/>
      <dgm:t>
        <a:bodyPr/>
        <a:lstStyle/>
        <a:p>
          <a:endParaRPr lang="en-US"/>
        </a:p>
      </dgm:t>
    </dgm:pt>
    <dgm:pt modelId="{BA7B682F-D103-4299-B784-EAB24F58409D}">
      <dgm:prSet phldrT="[Text]" custT="1"/>
      <dgm:spPr/>
      <dgm:t>
        <a:bodyPr/>
        <a:lstStyle/>
        <a:p>
          <a:r>
            <a:rPr lang="en-US" sz="2800" spc="300" dirty="0" smtClean="0">
              <a:solidFill>
                <a:schemeClr val="tx1"/>
              </a:solidFill>
              <a:latin typeface="Tw Cen MT" panose="020B0602020104020603" pitchFamily="34" charset="0"/>
            </a:rPr>
            <a:t>AKREDITASI</a:t>
          </a:r>
          <a:endParaRPr lang="en-US" sz="2800" spc="30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E123D7D9-158B-49E5-B0D1-958A3438C894}" type="parTrans" cxnId="{B3254ECD-F4A8-4F7D-BA15-FA38766991C3}">
      <dgm:prSet/>
      <dgm:spPr/>
      <dgm:t>
        <a:bodyPr/>
        <a:lstStyle/>
        <a:p>
          <a:endParaRPr lang="en-US"/>
        </a:p>
      </dgm:t>
    </dgm:pt>
    <dgm:pt modelId="{DEB9C8BD-3650-4DF0-939C-47536EFDE567}" type="sibTrans" cxnId="{B3254ECD-F4A8-4F7D-BA15-FA38766991C3}">
      <dgm:prSet/>
      <dgm:spPr/>
      <dgm:t>
        <a:bodyPr/>
        <a:lstStyle/>
        <a:p>
          <a:endParaRPr lang="en-US"/>
        </a:p>
      </dgm:t>
    </dgm:pt>
    <dgm:pt modelId="{2AF4DACE-1325-4561-BD7D-427FC2B07AFA}">
      <dgm:prSet phldrT="[Text]" custT="1"/>
      <dgm:spPr/>
      <dgm:t>
        <a:bodyPr/>
        <a:lstStyle/>
        <a:p>
          <a:r>
            <a:rPr lang="en-US" sz="2800" spc="300" dirty="0" smtClean="0">
              <a:solidFill>
                <a:schemeClr val="tx1"/>
              </a:solidFill>
              <a:latin typeface="Tw Cen MT" panose="020B0602020104020603" pitchFamily="34" charset="0"/>
            </a:rPr>
            <a:t>KREDENSIAL</a:t>
          </a:r>
          <a:endParaRPr lang="en-US" sz="2800" spc="30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A0B5BA26-074A-4AA8-B6EB-60CC1F1F3213}" type="parTrans" cxnId="{24190224-C07D-42FD-9AAF-3EB96AF6B40B}">
      <dgm:prSet/>
      <dgm:spPr/>
      <dgm:t>
        <a:bodyPr/>
        <a:lstStyle/>
        <a:p>
          <a:endParaRPr lang="en-US"/>
        </a:p>
      </dgm:t>
    </dgm:pt>
    <dgm:pt modelId="{C8EA9FF5-7913-4D62-8E79-C80EB39E23E6}" type="sibTrans" cxnId="{24190224-C07D-42FD-9AAF-3EB96AF6B40B}">
      <dgm:prSet/>
      <dgm:spPr/>
      <dgm:t>
        <a:bodyPr/>
        <a:lstStyle/>
        <a:p>
          <a:endParaRPr lang="en-US"/>
        </a:p>
      </dgm:t>
    </dgm:pt>
    <dgm:pt modelId="{E2C45937-2621-450F-9C7C-59E5A32D320F}">
      <dgm:prSet phldrT="[Text]" custT="1"/>
      <dgm:spPr/>
      <dgm:t>
        <a:bodyPr/>
        <a:lstStyle/>
        <a:p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Proses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penetapan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standar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menggunakan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studi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mandiri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lembaga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yang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terjadwal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secara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teratur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ulasan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dari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pihak</a:t>
          </a:r>
          <a:r>
            <a:rPr lang="en-US" sz="17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chemeClr val="tx1"/>
              </a:solidFill>
              <a:latin typeface="Tw Cen MT" panose="020B0602020104020603" pitchFamily="34" charset="0"/>
            </a:rPr>
            <a:t>luar</a:t>
          </a:r>
          <a:endParaRPr lang="en-US" sz="1700" dirty="0">
            <a:solidFill>
              <a:schemeClr val="tx1"/>
            </a:solidFill>
            <a:latin typeface="Tw Cen MT" panose="020B0602020104020603" pitchFamily="34" charset="0"/>
          </a:endParaRPr>
        </a:p>
      </dgm:t>
    </dgm:pt>
    <dgm:pt modelId="{507D3507-AB39-4FD7-B838-F7B5BA32953F}" type="parTrans" cxnId="{A97A7C69-CA96-4E00-A0F3-65FC44837F29}">
      <dgm:prSet/>
      <dgm:spPr/>
      <dgm:t>
        <a:bodyPr/>
        <a:lstStyle/>
        <a:p>
          <a:endParaRPr lang="en-US"/>
        </a:p>
      </dgm:t>
    </dgm:pt>
    <dgm:pt modelId="{FA78CCD9-48A6-4A6C-ACEB-911BAE3D8842}" type="sibTrans" cxnId="{A97A7C69-CA96-4E00-A0F3-65FC44837F29}">
      <dgm:prSet/>
      <dgm:spPr/>
      <dgm:t>
        <a:bodyPr/>
        <a:lstStyle/>
        <a:p>
          <a:endParaRPr lang="en-US"/>
        </a:p>
      </dgm:t>
    </dgm:pt>
    <dgm:pt modelId="{CB0E6400-CAC6-4315-B01E-ED9DFC419363}">
      <dgm:prSet phldrT="[Text]" custT="1"/>
      <dgm:spPr/>
      <dgm:t>
        <a:bodyPr/>
        <a:lstStyle/>
        <a:p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Digunakan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oleh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sebagian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besar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profesi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kesehatan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untuk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menetapkan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memperkuat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harapan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pendidikan</a:t>
          </a:r>
          <a:endParaRPr lang="en-US" sz="17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F9065693-B6E1-4908-A010-A0FE2F220DB1}" type="parTrans" cxnId="{41121951-D711-459C-BECA-092ACF3191EE}">
      <dgm:prSet/>
      <dgm:spPr/>
      <dgm:t>
        <a:bodyPr/>
        <a:lstStyle/>
        <a:p>
          <a:endParaRPr lang="en-US"/>
        </a:p>
      </dgm:t>
    </dgm:pt>
    <dgm:pt modelId="{51642A89-2EFC-460D-A4D6-A9D7D8869AEB}" type="sibTrans" cxnId="{41121951-D711-459C-BECA-092ACF3191EE}">
      <dgm:prSet/>
      <dgm:spPr/>
      <dgm:t>
        <a:bodyPr/>
        <a:lstStyle/>
        <a:p>
          <a:endParaRPr lang="en-US"/>
        </a:p>
      </dgm:t>
    </dgm:pt>
    <dgm:pt modelId="{704491E7-8B66-4417-AB9C-D0D1D2D11287}">
      <dgm:prSet phldrT="[Text]" custT="1"/>
      <dgm:spPr/>
      <dgm:t>
        <a:bodyPr/>
        <a:lstStyle/>
        <a:p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Proses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memverifikasi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seseorang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memiliki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kualifikasi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yang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diinginkan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atau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dibutuhkan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untuk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melaksanakan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sebuah</a:t>
          </a:r>
          <a:r>
            <a:rPr lang="en-US" sz="17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dirty="0" err="1" smtClean="0">
              <a:solidFill>
                <a:srgbClr val="000000"/>
              </a:solidFill>
              <a:latin typeface="Tw Cen MT" panose="020B0602020104020603" pitchFamily="34" charset="0"/>
            </a:rPr>
            <a:t>profesi</a:t>
          </a:r>
          <a:endParaRPr lang="en-US" sz="17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6244F3BA-E75D-41BD-B177-70CF8D66E151}" type="parTrans" cxnId="{EA1DDDB0-6E6B-4DBE-8EB0-B02C2B2EBB82}">
      <dgm:prSet/>
      <dgm:spPr/>
      <dgm:t>
        <a:bodyPr/>
        <a:lstStyle/>
        <a:p>
          <a:endParaRPr lang="en-US"/>
        </a:p>
      </dgm:t>
    </dgm:pt>
    <dgm:pt modelId="{C1F88175-5189-4B03-A4E7-17A4D8EEAB5B}" type="sibTrans" cxnId="{EA1DDDB0-6E6B-4DBE-8EB0-B02C2B2EBB82}">
      <dgm:prSet/>
      <dgm:spPr/>
      <dgm:t>
        <a:bodyPr/>
        <a:lstStyle/>
        <a:p>
          <a:endParaRPr lang="en-US"/>
        </a:p>
      </dgm:t>
    </dgm:pt>
    <dgm:pt modelId="{9F628BA5-820F-4CD3-A878-0D061C573728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Sertifikasi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: proses yang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dipimpin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sebuah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organisasi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profesi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dimana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pemohon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yang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telah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menyelesaikan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proses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pendidikan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yang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dibutuhkan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dapat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mengikuti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ujian</a:t>
          </a:r>
          <a:endParaRPr lang="en-US" sz="16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91127483-AEE9-4212-88BE-FFEE0CE39D57}" type="parTrans" cxnId="{758597D5-D065-4063-A129-59A917814683}">
      <dgm:prSet/>
      <dgm:spPr/>
      <dgm:t>
        <a:bodyPr/>
        <a:lstStyle/>
        <a:p>
          <a:endParaRPr lang="en-US"/>
        </a:p>
      </dgm:t>
    </dgm:pt>
    <dgm:pt modelId="{F72D46B8-4B73-4D88-BAAC-4143093DB3EB}" type="sibTrans" cxnId="{758597D5-D065-4063-A129-59A917814683}">
      <dgm:prSet/>
      <dgm:spPr/>
      <dgm:t>
        <a:bodyPr/>
        <a:lstStyle/>
        <a:p>
          <a:endParaRPr lang="en-US"/>
        </a:p>
      </dgm:t>
    </dgm:pt>
    <dgm:pt modelId="{7E4BBDEB-F81D-462D-B1B7-C5E1ED1064A9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Sertifikasi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membutuhkan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lisensi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, yang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merupakan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tugas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dari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pemerintah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daerah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biasanya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membutuhkan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lebih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dari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sertifikasi</a:t>
          </a:r>
          <a:endParaRPr lang="en-US" sz="16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A73471C2-221A-4502-8E8A-4D8FE42B9518}" type="parTrans" cxnId="{669BFFD3-9EFC-4479-BBB4-C7D2A32397DA}">
      <dgm:prSet/>
      <dgm:spPr/>
      <dgm:t>
        <a:bodyPr/>
        <a:lstStyle/>
        <a:p>
          <a:endParaRPr lang="en-US"/>
        </a:p>
      </dgm:t>
    </dgm:pt>
    <dgm:pt modelId="{62F486DE-CAA1-4E43-9273-1D84F97D80B9}" type="sibTrans" cxnId="{669BFFD3-9EFC-4479-BBB4-C7D2A32397DA}">
      <dgm:prSet/>
      <dgm:spPr/>
      <dgm:t>
        <a:bodyPr/>
        <a:lstStyle/>
        <a:p>
          <a:endParaRPr lang="en-US"/>
        </a:p>
      </dgm:t>
    </dgm:pt>
    <dgm:pt modelId="{95EB3EBF-A8E6-4146-AE31-3BDF33348DAD}" type="pres">
      <dgm:prSet presAssocID="{D9D5B885-10E4-4FBF-8893-C662C18E8C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A2F984-0CA5-408A-A15D-5601A020EB2B}" type="pres">
      <dgm:prSet presAssocID="{94DC4A18-09D7-4A7D-9F9D-22DAFB89BA1D}" presName="root1" presStyleCnt="0"/>
      <dgm:spPr/>
    </dgm:pt>
    <dgm:pt modelId="{A786D5AB-DCF0-4134-94F6-955273C03EE6}" type="pres">
      <dgm:prSet presAssocID="{94DC4A18-09D7-4A7D-9F9D-22DAFB89BA1D}" presName="LevelOneTextNode" presStyleLbl="node0" presStyleIdx="0" presStyleCnt="1" custLinFactNeighborX="-25589" custLinFactNeighborY="47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411562-D667-4CE8-9120-E93FCF1297FE}" type="pres">
      <dgm:prSet presAssocID="{94DC4A18-09D7-4A7D-9F9D-22DAFB89BA1D}" presName="level2hierChild" presStyleCnt="0"/>
      <dgm:spPr/>
    </dgm:pt>
    <dgm:pt modelId="{8AEE934A-3E01-43CA-935D-588AB1DDD600}" type="pres">
      <dgm:prSet presAssocID="{E123D7D9-158B-49E5-B0D1-958A3438C89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5B00DF0-DE1D-483E-9EB5-990D91E08A85}" type="pres">
      <dgm:prSet presAssocID="{E123D7D9-158B-49E5-B0D1-958A3438C89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5D3198D-C9F4-4DEF-B3B4-1D6F04BD0284}" type="pres">
      <dgm:prSet presAssocID="{BA7B682F-D103-4299-B784-EAB24F58409D}" presName="root2" presStyleCnt="0"/>
      <dgm:spPr/>
    </dgm:pt>
    <dgm:pt modelId="{59BB20DE-1FD8-4EC7-8E83-0667D9A219BA}" type="pres">
      <dgm:prSet presAssocID="{BA7B682F-D103-4299-B784-EAB24F58409D}" presName="LevelTwoTextNode" presStyleLbl="node2" presStyleIdx="0" presStyleCnt="2" custLinFactNeighborX="-5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88604-EC16-4E51-98F1-B7EBE946EF68}" type="pres">
      <dgm:prSet presAssocID="{BA7B682F-D103-4299-B784-EAB24F58409D}" presName="level3hierChild" presStyleCnt="0"/>
      <dgm:spPr/>
    </dgm:pt>
    <dgm:pt modelId="{42AADC43-85A6-4B4A-93AC-B9F53714949E}" type="pres">
      <dgm:prSet presAssocID="{507D3507-AB39-4FD7-B838-F7B5BA32953F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FEE8D163-08F4-4B05-B708-73EF72B45E0A}" type="pres">
      <dgm:prSet presAssocID="{507D3507-AB39-4FD7-B838-F7B5BA32953F}" presName="connTx" presStyleLbl="parChTrans1D3" presStyleIdx="0" presStyleCnt="5"/>
      <dgm:spPr/>
      <dgm:t>
        <a:bodyPr/>
        <a:lstStyle/>
        <a:p>
          <a:endParaRPr lang="en-US"/>
        </a:p>
      </dgm:t>
    </dgm:pt>
    <dgm:pt modelId="{FB2E22AC-9041-465D-881F-BF9B3E8FD123}" type="pres">
      <dgm:prSet presAssocID="{E2C45937-2621-450F-9C7C-59E5A32D320F}" presName="root2" presStyleCnt="0"/>
      <dgm:spPr/>
    </dgm:pt>
    <dgm:pt modelId="{9C8438CD-9E3A-4404-B4FE-31C3D2F61E82}" type="pres">
      <dgm:prSet presAssocID="{E2C45937-2621-450F-9C7C-59E5A32D320F}" presName="LevelTwoTextNode" presStyleLbl="node3" presStyleIdx="0" presStyleCnt="5" custScaleX="179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CDC04-D987-4367-A053-EE72DD355FE3}" type="pres">
      <dgm:prSet presAssocID="{E2C45937-2621-450F-9C7C-59E5A32D320F}" presName="level3hierChild" presStyleCnt="0"/>
      <dgm:spPr/>
    </dgm:pt>
    <dgm:pt modelId="{77B768AD-6F60-4D41-8D02-6338B1FF8122}" type="pres">
      <dgm:prSet presAssocID="{F9065693-B6E1-4908-A010-A0FE2F220DB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9E04A6C3-876C-4599-9851-821390728BDF}" type="pres">
      <dgm:prSet presAssocID="{F9065693-B6E1-4908-A010-A0FE2F220DB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87ACB022-5CEA-4CD8-A785-38CB4F9E28EE}" type="pres">
      <dgm:prSet presAssocID="{CB0E6400-CAC6-4315-B01E-ED9DFC419363}" presName="root2" presStyleCnt="0"/>
      <dgm:spPr/>
    </dgm:pt>
    <dgm:pt modelId="{30A5E382-E5C0-4504-93DB-BEE2F0D814B2}" type="pres">
      <dgm:prSet presAssocID="{CB0E6400-CAC6-4315-B01E-ED9DFC419363}" presName="LevelTwoTextNode" presStyleLbl="node3" presStyleIdx="1" presStyleCnt="5" custScaleX="180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867C4-1403-4B6E-AF8A-268B91066151}" type="pres">
      <dgm:prSet presAssocID="{CB0E6400-CAC6-4315-B01E-ED9DFC419363}" presName="level3hierChild" presStyleCnt="0"/>
      <dgm:spPr/>
    </dgm:pt>
    <dgm:pt modelId="{088B1BA6-CFA7-4401-A9EF-F266F5F26FBD}" type="pres">
      <dgm:prSet presAssocID="{A0B5BA26-074A-4AA8-B6EB-60CC1F1F321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6C78915-8B45-4DF2-9829-D45CEFE51682}" type="pres">
      <dgm:prSet presAssocID="{A0B5BA26-074A-4AA8-B6EB-60CC1F1F321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47F8DC9-8437-4653-8421-0C75D2300E3B}" type="pres">
      <dgm:prSet presAssocID="{2AF4DACE-1325-4561-BD7D-427FC2B07AFA}" presName="root2" presStyleCnt="0"/>
      <dgm:spPr/>
    </dgm:pt>
    <dgm:pt modelId="{D6DCAD46-CAEC-456B-9D32-7C5D8BDAE494}" type="pres">
      <dgm:prSet presAssocID="{2AF4DACE-1325-4561-BD7D-427FC2B07AFA}" presName="LevelTwoTextNode" presStyleLbl="node2" presStyleIdx="1" presStyleCnt="2" custLinFactNeighborX="-52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FBDB50-2CD5-4643-9841-C14413BB280F}" type="pres">
      <dgm:prSet presAssocID="{2AF4DACE-1325-4561-BD7D-427FC2B07AFA}" presName="level3hierChild" presStyleCnt="0"/>
      <dgm:spPr/>
    </dgm:pt>
    <dgm:pt modelId="{AC5454CB-2441-452A-BFD4-25BD2B764380}" type="pres">
      <dgm:prSet presAssocID="{6244F3BA-E75D-41BD-B177-70CF8D66E151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1EE884C0-0BB1-4289-A858-54897B6B0B71}" type="pres">
      <dgm:prSet presAssocID="{6244F3BA-E75D-41BD-B177-70CF8D66E151}" presName="connTx" presStyleLbl="parChTrans1D3" presStyleIdx="2" presStyleCnt="5"/>
      <dgm:spPr/>
      <dgm:t>
        <a:bodyPr/>
        <a:lstStyle/>
        <a:p>
          <a:endParaRPr lang="en-US"/>
        </a:p>
      </dgm:t>
    </dgm:pt>
    <dgm:pt modelId="{4C4C13D8-CBC3-457D-8EAA-BB3EAC874368}" type="pres">
      <dgm:prSet presAssocID="{704491E7-8B66-4417-AB9C-D0D1D2D11287}" presName="root2" presStyleCnt="0"/>
      <dgm:spPr/>
    </dgm:pt>
    <dgm:pt modelId="{5A79EEFA-E03C-42CE-B7B1-20A7514CA719}" type="pres">
      <dgm:prSet presAssocID="{704491E7-8B66-4417-AB9C-D0D1D2D11287}" presName="LevelTwoTextNode" presStyleLbl="node3" presStyleIdx="2" presStyleCnt="5" custScaleX="180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AC3FFE-9D1A-48DE-B83B-4DAF4B5470E4}" type="pres">
      <dgm:prSet presAssocID="{704491E7-8B66-4417-AB9C-D0D1D2D11287}" presName="level3hierChild" presStyleCnt="0"/>
      <dgm:spPr/>
    </dgm:pt>
    <dgm:pt modelId="{024ED7AD-300C-47A7-9A7B-8CE0874B448D}" type="pres">
      <dgm:prSet presAssocID="{91127483-AEE9-4212-88BE-FFEE0CE39D57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E0BF71F0-2CB4-4574-B1ED-C2B2289DE483}" type="pres">
      <dgm:prSet presAssocID="{91127483-AEE9-4212-88BE-FFEE0CE39D57}" presName="connTx" presStyleLbl="parChTrans1D3" presStyleIdx="3" presStyleCnt="5"/>
      <dgm:spPr/>
      <dgm:t>
        <a:bodyPr/>
        <a:lstStyle/>
        <a:p>
          <a:endParaRPr lang="en-US"/>
        </a:p>
      </dgm:t>
    </dgm:pt>
    <dgm:pt modelId="{A7677512-B7FB-429F-A703-5DBE1E4D7634}" type="pres">
      <dgm:prSet presAssocID="{9F628BA5-820F-4CD3-A878-0D061C573728}" presName="root2" presStyleCnt="0"/>
      <dgm:spPr/>
    </dgm:pt>
    <dgm:pt modelId="{8631B598-9E3E-46A0-8B1B-64DC136F52D8}" type="pres">
      <dgm:prSet presAssocID="{9F628BA5-820F-4CD3-A878-0D061C573728}" presName="LevelTwoTextNode" presStyleLbl="node3" presStyleIdx="3" presStyleCnt="5" custScaleX="180025" custScaleY="122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E83F6-3AD8-44EA-8931-A90CA1AA5F8B}" type="pres">
      <dgm:prSet presAssocID="{9F628BA5-820F-4CD3-A878-0D061C573728}" presName="level3hierChild" presStyleCnt="0"/>
      <dgm:spPr/>
    </dgm:pt>
    <dgm:pt modelId="{BB4757D4-3CDE-4812-9C3F-D0E308379882}" type="pres">
      <dgm:prSet presAssocID="{A73471C2-221A-4502-8E8A-4D8FE42B9518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180CDDA2-1ED5-4FF0-B792-5A584692880D}" type="pres">
      <dgm:prSet presAssocID="{A73471C2-221A-4502-8E8A-4D8FE42B9518}" presName="connTx" presStyleLbl="parChTrans1D3" presStyleIdx="4" presStyleCnt="5"/>
      <dgm:spPr/>
      <dgm:t>
        <a:bodyPr/>
        <a:lstStyle/>
        <a:p>
          <a:endParaRPr lang="en-US"/>
        </a:p>
      </dgm:t>
    </dgm:pt>
    <dgm:pt modelId="{B80EBE0D-4EAC-47FC-8032-E4A76EE7C201}" type="pres">
      <dgm:prSet presAssocID="{7E4BBDEB-F81D-462D-B1B7-C5E1ED1064A9}" presName="root2" presStyleCnt="0"/>
      <dgm:spPr/>
    </dgm:pt>
    <dgm:pt modelId="{351EB6B0-727F-47C1-B88C-26BFA062FF95}" type="pres">
      <dgm:prSet presAssocID="{7E4BBDEB-F81D-462D-B1B7-C5E1ED1064A9}" presName="LevelTwoTextNode" presStyleLbl="node3" presStyleIdx="4" presStyleCnt="5" custScaleX="180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AF8A96-35FC-4B0C-BC00-0BA6C7CAB8B2}" type="pres">
      <dgm:prSet presAssocID="{7E4BBDEB-F81D-462D-B1B7-C5E1ED1064A9}" presName="level3hierChild" presStyleCnt="0"/>
      <dgm:spPr/>
    </dgm:pt>
  </dgm:ptLst>
  <dgm:cxnLst>
    <dgm:cxn modelId="{F1E30F4A-C525-46C7-9EE2-5C4601292E5C}" type="presOf" srcId="{507D3507-AB39-4FD7-B838-F7B5BA32953F}" destId="{FEE8D163-08F4-4B05-B708-73EF72B45E0A}" srcOrd="1" destOrd="0" presId="urn:microsoft.com/office/officeart/2008/layout/HorizontalMultiLevelHierarchy"/>
    <dgm:cxn modelId="{758597D5-D065-4063-A129-59A917814683}" srcId="{2AF4DACE-1325-4561-BD7D-427FC2B07AFA}" destId="{9F628BA5-820F-4CD3-A878-0D061C573728}" srcOrd="1" destOrd="0" parTransId="{91127483-AEE9-4212-88BE-FFEE0CE39D57}" sibTransId="{F72D46B8-4B73-4D88-BAAC-4143093DB3EB}"/>
    <dgm:cxn modelId="{41121951-D711-459C-BECA-092ACF3191EE}" srcId="{BA7B682F-D103-4299-B784-EAB24F58409D}" destId="{CB0E6400-CAC6-4315-B01E-ED9DFC419363}" srcOrd="1" destOrd="0" parTransId="{F9065693-B6E1-4908-A010-A0FE2F220DB1}" sibTransId="{51642A89-2EFC-460D-A4D6-A9D7D8869AEB}"/>
    <dgm:cxn modelId="{A42EC20D-1596-44E9-AAF2-E159956D7F3A}" type="presOf" srcId="{2AF4DACE-1325-4561-BD7D-427FC2B07AFA}" destId="{D6DCAD46-CAEC-456B-9D32-7C5D8BDAE494}" srcOrd="0" destOrd="0" presId="urn:microsoft.com/office/officeart/2008/layout/HorizontalMultiLevelHierarchy"/>
    <dgm:cxn modelId="{24190224-C07D-42FD-9AAF-3EB96AF6B40B}" srcId="{94DC4A18-09D7-4A7D-9F9D-22DAFB89BA1D}" destId="{2AF4DACE-1325-4561-BD7D-427FC2B07AFA}" srcOrd="1" destOrd="0" parTransId="{A0B5BA26-074A-4AA8-B6EB-60CC1F1F3213}" sibTransId="{C8EA9FF5-7913-4D62-8E79-C80EB39E23E6}"/>
    <dgm:cxn modelId="{691B33BC-2745-434C-BC35-A65F60247990}" type="presOf" srcId="{91127483-AEE9-4212-88BE-FFEE0CE39D57}" destId="{E0BF71F0-2CB4-4574-B1ED-C2B2289DE483}" srcOrd="1" destOrd="0" presId="urn:microsoft.com/office/officeart/2008/layout/HorizontalMultiLevelHierarchy"/>
    <dgm:cxn modelId="{B3254ECD-F4A8-4F7D-BA15-FA38766991C3}" srcId="{94DC4A18-09D7-4A7D-9F9D-22DAFB89BA1D}" destId="{BA7B682F-D103-4299-B784-EAB24F58409D}" srcOrd="0" destOrd="0" parTransId="{E123D7D9-158B-49E5-B0D1-958A3438C894}" sibTransId="{DEB9C8BD-3650-4DF0-939C-47536EFDE567}"/>
    <dgm:cxn modelId="{BB81152A-779B-43A2-83EC-A726583A521F}" type="presOf" srcId="{E2C45937-2621-450F-9C7C-59E5A32D320F}" destId="{9C8438CD-9E3A-4404-B4FE-31C3D2F61E82}" srcOrd="0" destOrd="0" presId="urn:microsoft.com/office/officeart/2008/layout/HorizontalMultiLevelHierarchy"/>
    <dgm:cxn modelId="{CF343AE6-3FCD-47EF-B7E0-38F6C2DA58FE}" type="presOf" srcId="{A73471C2-221A-4502-8E8A-4D8FE42B9518}" destId="{180CDDA2-1ED5-4FF0-B792-5A584692880D}" srcOrd="1" destOrd="0" presId="urn:microsoft.com/office/officeart/2008/layout/HorizontalMultiLevelHierarchy"/>
    <dgm:cxn modelId="{E01DCD46-AD23-4A07-A8DD-E42F086722C9}" type="presOf" srcId="{BA7B682F-D103-4299-B784-EAB24F58409D}" destId="{59BB20DE-1FD8-4EC7-8E83-0667D9A219BA}" srcOrd="0" destOrd="0" presId="urn:microsoft.com/office/officeart/2008/layout/HorizontalMultiLevelHierarchy"/>
    <dgm:cxn modelId="{669BFFD3-9EFC-4479-BBB4-C7D2A32397DA}" srcId="{2AF4DACE-1325-4561-BD7D-427FC2B07AFA}" destId="{7E4BBDEB-F81D-462D-B1B7-C5E1ED1064A9}" srcOrd="2" destOrd="0" parTransId="{A73471C2-221A-4502-8E8A-4D8FE42B9518}" sibTransId="{62F486DE-CAA1-4E43-9273-1D84F97D80B9}"/>
    <dgm:cxn modelId="{99563CE0-2819-4CFD-BF1C-20D6FCFD040B}" type="presOf" srcId="{CB0E6400-CAC6-4315-B01E-ED9DFC419363}" destId="{30A5E382-E5C0-4504-93DB-BEE2F0D814B2}" srcOrd="0" destOrd="0" presId="urn:microsoft.com/office/officeart/2008/layout/HorizontalMultiLevelHierarchy"/>
    <dgm:cxn modelId="{9D2D2B05-7BB2-44B6-8DB9-0466862C0C26}" type="presOf" srcId="{507D3507-AB39-4FD7-B838-F7B5BA32953F}" destId="{42AADC43-85A6-4B4A-93AC-B9F53714949E}" srcOrd="0" destOrd="0" presId="urn:microsoft.com/office/officeart/2008/layout/HorizontalMultiLevelHierarchy"/>
    <dgm:cxn modelId="{A97A7C69-CA96-4E00-A0F3-65FC44837F29}" srcId="{BA7B682F-D103-4299-B784-EAB24F58409D}" destId="{E2C45937-2621-450F-9C7C-59E5A32D320F}" srcOrd="0" destOrd="0" parTransId="{507D3507-AB39-4FD7-B838-F7B5BA32953F}" sibTransId="{FA78CCD9-48A6-4A6C-ACEB-911BAE3D8842}"/>
    <dgm:cxn modelId="{FA27D7F5-2C9D-4EB7-A88D-C629715BFAE6}" type="presOf" srcId="{F9065693-B6E1-4908-A010-A0FE2F220DB1}" destId="{77B768AD-6F60-4D41-8D02-6338B1FF8122}" srcOrd="0" destOrd="0" presId="urn:microsoft.com/office/officeart/2008/layout/HorizontalMultiLevelHierarchy"/>
    <dgm:cxn modelId="{8765560A-84BE-43E0-B002-3134102865CB}" srcId="{D9D5B885-10E4-4FBF-8893-C662C18E8CC0}" destId="{94DC4A18-09D7-4A7D-9F9D-22DAFB89BA1D}" srcOrd="0" destOrd="0" parTransId="{7C92B809-E109-46BE-BBEF-2B4C1CEA8C11}" sibTransId="{3F0459F8-90AA-40F6-99D3-2C2C2CA7B69C}"/>
    <dgm:cxn modelId="{783ED592-F282-4564-8E5B-BB8C70DFB0C0}" type="presOf" srcId="{91127483-AEE9-4212-88BE-FFEE0CE39D57}" destId="{024ED7AD-300C-47A7-9A7B-8CE0874B448D}" srcOrd="0" destOrd="0" presId="urn:microsoft.com/office/officeart/2008/layout/HorizontalMultiLevelHierarchy"/>
    <dgm:cxn modelId="{B1DD2B96-0DD8-4629-A709-B2A47696378D}" type="presOf" srcId="{704491E7-8B66-4417-AB9C-D0D1D2D11287}" destId="{5A79EEFA-E03C-42CE-B7B1-20A7514CA719}" srcOrd="0" destOrd="0" presId="urn:microsoft.com/office/officeart/2008/layout/HorizontalMultiLevelHierarchy"/>
    <dgm:cxn modelId="{3941165A-97C8-4DD6-A1AB-26AC0DCBB2A8}" type="presOf" srcId="{94DC4A18-09D7-4A7D-9F9D-22DAFB89BA1D}" destId="{A786D5AB-DCF0-4134-94F6-955273C03EE6}" srcOrd="0" destOrd="0" presId="urn:microsoft.com/office/officeart/2008/layout/HorizontalMultiLevelHierarchy"/>
    <dgm:cxn modelId="{B1BFDC3E-A250-4893-AA88-E47A2E55AA0C}" type="presOf" srcId="{E123D7D9-158B-49E5-B0D1-958A3438C894}" destId="{B5B00DF0-DE1D-483E-9EB5-990D91E08A85}" srcOrd="1" destOrd="0" presId="urn:microsoft.com/office/officeart/2008/layout/HorizontalMultiLevelHierarchy"/>
    <dgm:cxn modelId="{13771E7A-AA95-4A18-A696-044F664E83C5}" type="presOf" srcId="{E123D7D9-158B-49E5-B0D1-958A3438C894}" destId="{8AEE934A-3E01-43CA-935D-588AB1DDD600}" srcOrd="0" destOrd="0" presId="urn:microsoft.com/office/officeart/2008/layout/HorizontalMultiLevelHierarchy"/>
    <dgm:cxn modelId="{1F3D5DB5-2B7E-4008-B920-C8A49795EEF5}" type="presOf" srcId="{F9065693-B6E1-4908-A010-A0FE2F220DB1}" destId="{9E04A6C3-876C-4599-9851-821390728BDF}" srcOrd="1" destOrd="0" presId="urn:microsoft.com/office/officeart/2008/layout/HorizontalMultiLevelHierarchy"/>
    <dgm:cxn modelId="{CF70CFC4-9474-4D2A-850E-52CA69149B37}" type="presOf" srcId="{9F628BA5-820F-4CD3-A878-0D061C573728}" destId="{8631B598-9E3E-46A0-8B1B-64DC136F52D8}" srcOrd="0" destOrd="0" presId="urn:microsoft.com/office/officeart/2008/layout/HorizontalMultiLevelHierarchy"/>
    <dgm:cxn modelId="{EA1DDDB0-6E6B-4DBE-8EB0-B02C2B2EBB82}" srcId="{2AF4DACE-1325-4561-BD7D-427FC2B07AFA}" destId="{704491E7-8B66-4417-AB9C-D0D1D2D11287}" srcOrd="0" destOrd="0" parTransId="{6244F3BA-E75D-41BD-B177-70CF8D66E151}" sibTransId="{C1F88175-5189-4B03-A4E7-17A4D8EEAB5B}"/>
    <dgm:cxn modelId="{2E1A41B4-DF0B-4ABC-8A5C-BEE923731B20}" type="presOf" srcId="{A0B5BA26-074A-4AA8-B6EB-60CC1F1F3213}" destId="{76C78915-8B45-4DF2-9829-D45CEFE51682}" srcOrd="1" destOrd="0" presId="urn:microsoft.com/office/officeart/2008/layout/HorizontalMultiLevelHierarchy"/>
    <dgm:cxn modelId="{26921E96-7ADF-4FF9-8D15-11B07A57E793}" type="presOf" srcId="{D9D5B885-10E4-4FBF-8893-C662C18E8CC0}" destId="{95EB3EBF-A8E6-4146-AE31-3BDF33348DAD}" srcOrd="0" destOrd="0" presId="urn:microsoft.com/office/officeart/2008/layout/HorizontalMultiLevelHierarchy"/>
    <dgm:cxn modelId="{7FF64A68-1755-4DAB-8714-173008321E6C}" type="presOf" srcId="{A73471C2-221A-4502-8E8A-4D8FE42B9518}" destId="{BB4757D4-3CDE-4812-9C3F-D0E308379882}" srcOrd="0" destOrd="0" presId="urn:microsoft.com/office/officeart/2008/layout/HorizontalMultiLevelHierarchy"/>
    <dgm:cxn modelId="{B03D13FC-0EED-44F2-A3E1-AAD7AEBBF980}" type="presOf" srcId="{7E4BBDEB-F81D-462D-B1B7-C5E1ED1064A9}" destId="{351EB6B0-727F-47C1-B88C-26BFA062FF95}" srcOrd="0" destOrd="0" presId="urn:microsoft.com/office/officeart/2008/layout/HorizontalMultiLevelHierarchy"/>
    <dgm:cxn modelId="{39B106DE-35EA-4C4F-AFAF-D68D550FB36B}" type="presOf" srcId="{6244F3BA-E75D-41BD-B177-70CF8D66E151}" destId="{1EE884C0-0BB1-4289-A858-54897B6B0B71}" srcOrd="1" destOrd="0" presId="urn:microsoft.com/office/officeart/2008/layout/HorizontalMultiLevelHierarchy"/>
    <dgm:cxn modelId="{054A567A-CBCE-4547-9301-E054C726FBA6}" type="presOf" srcId="{A0B5BA26-074A-4AA8-B6EB-60CC1F1F3213}" destId="{088B1BA6-CFA7-4401-A9EF-F266F5F26FBD}" srcOrd="0" destOrd="0" presId="urn:microsoft.com/office/officeart/2008/layout/HorizontalMultiLevelHierarchy"/>
    <dgm:cxn modelId="{D319CC66-DCEC-4F38-A9C4-05EC26B4B47C}" type="presOf" srcId="{6244F3BA-E75D-41BD-B177-70CF8D66E151}" destId="{AC5454CB-2441-452A-BFD4-25BD2B764380}" srcOrd="0" destOrd="0" presId="urn:microsoft.com/office/officeart/2008/layout/HorizontalMultiLevelHierarchy"/>
    <dgm:cxn modelId="{08CD256D-E97C-49C2-B286-2E05881F4C46}" type="presParOf" srcId="{95EB3EBF-A8E6-4146-AE31-3BDF33348DAD}" destId="{85A2F984-0CA5-408A-A15D-5601A020EB2B}" srcOrd="0" destOrd="0" presId="urn:microsoft.com/office/officeart/2008/layout/HorizontalMultiLevelHierarchy"/>
    <dgm:cxn modelId="{DE69C7DB-803F-4B2B-8CB9-B6C9AFB96BB9}" type="presParOf" srcId="{85A2F984-0CA5-408A-A15D-5601A020EB2B}" destId="{A786D5AB-DCF0-4134-94F6-955273C03EE6}" srcOrd="0" destOrd="0" presId="urn:microsoft.com/office/officeart/2008/layout/HorizontalMultiLevelHierarchy"/>
    <dgm:cxn modelId="{DCF24231-5873-43BB-9976-A22F87DBB9AD}" type="presParOf" srcId="{85A2F984-0CA5-408A-A15D-5601A020EB2B}" destId="{78411562-D667-4CE8-9120-E93FCF1297FE}" srcOrd="1" destOrd="0" presId="urn:microsoft.com/office/officeart/2008/layout/HorizontalMultiLevelHierarchy"/>
    <dgm:cxn modelId="{8163BF3B-3BDE-4ECE-8B2E-6153BF16CE4D}" type="presParOf" srcId="{78411562-D667-4CE8-9120-E93FCF1297FE}" destId="{8AEE934A-3E01-43CA-935D-588AB1DDD600}" srcOrd="0" destOrd="0" presId="urn:microsoft.com/office/officeart/2008/layout/HorizontalMultiLevelHierarchy"/>
    <dgm:cxn modelId="{DD519F30-B531-4100-9CA3-39DB1191E562}" type="presParOf" srcId="{8AEE934A-3E01-43CA-935D-588AB1DDD600}" destId="{B5B00DF0-DE1D-483E-9EB5-990D91E08A85}" srcOrd="0" destOrd="0" presId="urn:microsoft.com/office/officeart/2008/layout/HorizontalMultiLevelHierarchy"/>
    <dgm:cxn modelId="{C9559BC7-90EB-4115-8434-5C3A2C8748E0}" type="presParOf" srcId="{78411562-D667-4CE8-9120-E93FCF1297FE}" destId="{75D3198D-C9F4-4DEF-B3B4-1D6F04BD0284}" srcOrd="1" destOrd="0" presId="urn:microsoft.com/office/officeart/2008/layout/HorizontalMultiLevelHierarchy"/>
    <dgm:cxn modelId="{F3648391-1A6C-45ED-BA4B-CB9F7D15DB54}" type="presParOf" srcId="{75D3198D-C9F4-4DEF-B3B4-1D6F04BD0284}" destId="{59BB20DE-1FD8-4EC7-8E83-0667D9A219BA}" srcOrd="0" destOrd="0" presId="urn:microsoft.com/office/officeart/2008/layout/HorizontalMultiLevelHierarchy"/>
    <dgm:cxn modelId="{47A8399B-51E0-4426-81D9-A3BEE8122181}" type="presParOf" srcId="{75D3198D-C9F4-4DEF-B3B4-1D6F04BD0284}" destId="{55088604-EC16-4E51-98F1-B7EBE946EF68}" srcOrd="1" destOrd="0" presId="urn:microsoft.com/office/officeart/2008/layout/HorizontalMultiLevelHierarchy"/>
    <dgm:cxn modelId="{8E207052-6D4F-470B-8C1B-D15A3671F4F0}" type="presParOf" srcId="{55088604-EC16-4E51-98F1-B7EBE946EF68}" destId="{42AADC43-85A6-4B4A-93AC-B9F53714949E}" srcOrd="0" destOrd="0" presId="urn:microsoft.com/office/officeart/2008/layout/HorizontalMultiLevelHierarchy"/>
    <dgm:cxn modelId="{73942AA4-7F63-4458-8A4C-A7DBFD1F7D39}" type="presParOf" srcId="{42AADC43-85A6-4B4A-93AC-B9F53714949E}" destId="{FEE8D163-08F4-4B05-B708-73EF72B45E0A}" srcOrd="0" destOrd="0" presId="urn:microsoft.com/office/officeart/2008/layout/HorizontalMultiLevelHierarchy"/>
    <dgm:cxn modelId="{318CFEA2-38BE-4E1D-8006-489EACFFC6F5}" type="presParOf" srcId="{55088604-EC16-4E51-98F1-B7EBE946EF68}" destId="{FB2E22AC-9041-465D-881F-BF9B3E8FD123}" srcOrd="1" destOrd="0" presId="urn:microsoft.com/office/officeart/2008/layout/HorizontalMultiLevelHierarchy"/>
    <dgm:cxn modelId="{DAB81DA8-76ED-4E15-8D43-71D676400C79}" type="presParOf" srcId="{FB2E22AC-9041-465D-881F-BF9B3E8FD123}" destId="{9C8438CD-9E3A-4404-B4FE-31C3D2F61E82}" srcOrd="0" destOrd="0" presId="urn:microsoft.com/office/officeart/2008/layout/HorizontalMultiLevelHierarchy"/>
    <dgm:cxn modelId="{069B1B6B-2A0E-4F4E-82EC-7F91C417B0BE}" type="presParOf" srcId="{FB2E22AC-9041-465D-881F-BF9B3E8FD123}" destId="{E81CDC04-D987-4367-A053-EE72DD355FE3}" srcOrd="1" destOrd="0" presId="urn:microsoft.com/office/officeart/2008/layout/HorizontalMultiLevelHierarchy"/>
    <dgm:cxn modelId="{B230C1B9-1CE1-4BEA-9BE7-61D9FC8C6873}" type="presParOf" srcId="{55088604-EC16-4E51-98F1-B7EBE946EF68}" destId="{77B768AD-6F60-4D41-8D02-6338B1FF8122}" srcOrd="2" destOrd="0" presId="urn:microsoft.com/office/officeart/2008/layout/HorizontalMultiLevelHierarchy"/>
    <dgm:cxn modelId="{6C6C633D-9A4C-44C4-9A25-94036ADD3B04}" type="presParOf" srcId="{77B768AD-6F60-4D41-8D02-6338B1FF8122}" destId="{9E04A6C3-876C-4599-9851-821390728BDF}" srcOrd="0" destOrd="0" presId="urn:microsoft.com/office/officeart/2008/layout/HorizontalMultiLevelHierarchy"/>
    <dgm:cxn modelId="{BCD9A6D1-8D2F-40FF-884F-A91A6FCC24BB}" type="presParOf" srcId="{55088604-EC16-4E51-98F1-B7EBE946EF68}" destId="{87ACB022-5CEA-4CD8-A785-38CB4F9E28EE}" srcOrd="3" destOrd="0" presId="urn:microsoft.com/office/officeart/2008/layout/HorizontalMultiLevelHierarchy"/>
    <dgm:cxn modelId="{237CCA67-F962-4026-98F3-E8F078E62701}" type="presParOf" srcId="{87ACB022-5CEA-4CD8-A785-38CB4F9E28EE}" destId="{30A5E382-E5C0-4504-93DB-BEE2F0D814B2}" srcOrd="0" destOrd="0" presId="urn:microsoft.com/office/officeart/2008/layout/HorizontalMultiLevelHierarchy"/>
    <dgm:cxn modelId="{1897489A-FE6C-42AE-A0AA-FDE0953D1F1C}" type="presParOf" srcId="{87ACB022-5CEA-4CD8-A785-38CB4F9E28EE}" destId="{91B867C4-1403-4B6E-AF8A-268B91066151}" srcOrd="1" destOrd="0" presId="urn:microsoft.com/office/officeart/2008/layout/HorizontalMultiLevelHierarchy"/>
    <dgm:cxn modelId="{D862CA0D-898B-463C-950D-5C2BDF3219BB}" type="presParOf" srcId="{78411562-D667-4CE8-9120-E93FCF1297FE}" destId="{088B1BA6-CFA7-4401-A9EF-F266F5F26FBD}" srcOrd="2" destOrd="0" presId="urn:microsoft.com/office/officeart/2008/layout/HorizontalMultiLevelHierarchy"/>
    <dgm:cxn modelId="{BF3C8CD2-6DD9-40AF-BF10-CB65176F15F5}" type="presParOf" srcId="{088B1BA6-CFA7-4401-A9EF-F266F5F26FBD}" destId="{76C78915-8B45-4DF2-9829-D45CEFE51682}" srcOrd="0" destOrd="0" presId="urn:microsoft.com/office/officeart/2008/layout/HorizontalMultiLevelHierarchy"/>
    <dgm:cxn modelId="{FFF70ADE-AF58-4007-AB64-2962E0D43A41}" type="presParOf" srcId="{78411562-D667-4CE8-9120-E93FCF1297FE}" destId="{247F8DC9-8437-4653-8421-0C75D2300E3B}" srcOrd="3" destOrd="0" presId="urn:microsoft.com/office/officeart/2008/layout/HorizontalMultiLevelHierarchy"/>
    <dgm:cxn modelId="{B16420F9-C55F-4389-BBE5-3388354D4F73}" type="presParOf" srcId="{247F8DC9-8437-4653-8421-0C75D2300E3B}" destId="{D6DCAD46-CAEC-456B-9D32-7C5D8BDAE494}" srcOrd="0" destOrd="0" presId="urn:microsoft.com/office/officeart/2008/layout/HorizontalMultiLevelHierarchy"/>
    <dgm:cxn modelId="{6BB96B0C-26DB-4689-915E-557CF95FCC52}" type="presParOf" srcId="{247F8DC9-8437-4653-8421-0C75D2300E3B}" destId="{57FBDB50-2CD5-4643-9841-C14413BB280F}" srcOrd="1" destOrd="0" presId="urn:microsoft.com/office/officeart/2008/layout/HorizontalMultiLevelHierarchy"/>
    <dgm:cxn modelId="{91418349-56C4-48BD-BDFB-9A1D5BD02FC4}" type="presParOf" srcId="{57FBDB50-2CD5-4643-9841-C14413BB280F}" destId="{AC5454CB-2441-452A-BFD4-25BD2B764380}" srcOrd="0" destOrd="0" presId="urn:microsoft.com/office/officeart/2008/layout/HorizontalMultiLevelHierarchy"/>
    <dgm:cxn modelId="{D6ACBB9C-7917-4990-BE8B-DAD3B203C22A}" type="presParOf" srcId="{AC5454CB-2441-452A-BFD4-25BD2B764380}" destId="{1EE884C0-0BB1-4289-A858-54897B6B0B71}" srcOrd="0" destOrd="0" presId="urn:microsoft.com/office/officeart/2008/layout/HorizontalMultiLevelHierarchy"/>
    <dgm:cxn modelId="{14036C6B-7A2B-4980-AE26-0192B30A7F15}" type="presParOf" srcId="{57FBDB50-2CD5-4643-9841-C14413BB280F}" destId="{4C4C13D8-CBC3-457D-8EAA-BB3EAC874368}" srcOrd="1" destOrd="0" presId="urn:microsoft.com/office/officeart/2008/layout/HorizontalMultiLevelHierarchy"/>
    <dgm:cxn modelId="{9B7FBD90-D38E-4857-8CD9-445E5AED3D28}" type="presParOf" srcId="{4C4C13D8-CBC3-457D-8EAA-BB3EAC874368}" destId="{5A79EEFA-E03C-42CE-B7B1-20A7514CA719}" srcOrd="0" destOrd="0" presId="urn:microsoft.com/office/officeart/2008/layout/HorizontalMultiLevelHierarchy"/>
    <dgm:cxn modelId="{A3FE9EA4-87B5-4138-A5B7-59AD6AF06165}" type="presParOf" srcId="{4C4C13D8-CBC3-457D-8EAA-BB3EAC874368}" destId="{22AC3FFE-9D1A-48DE-B83B-4DAF4B5470E4}" srcOrd="1" destOrd="0" presId="urn:microsoft.com/office/officeart/2008/layout/HorizontalMultiLevelHierarchy"/>
    <dgm:cxn modelId="{A293DFE3-3078-44B3-B3C0-7E97568F92F2}" type="presParOf" srcId="{57FBDB50-2CD5-4643-9841-C14413BB280F}" destId="{024ED7AD-300C-47A7-9A7B-8CE0874B448D}" srcOrd="2" destOrd="0" presId="urn:microsoft.com/office/officeart/2008/layout/HorizontalMultiLevelHierarchy"/>
    <dgm:cxn modelId="{E0880104-C16F-4FAA-9F41-64FECF84A4D5}" type="presParOf" srcId="{024ED7AD-300C-47A7-9A7B-8CE0874B448D}" destId="{E0BF71F0-2CB4-4574-B1ED-C2B2289DE483}" srcOrd="0" destOrd="0" presId="urn:microsoft.com/office/officeart/2008/layout/HorizontalMultiLevelHierarchy"/>
    <dgm:cxn modelId="{D22A6275-CDD6-4D8C-BB61-E8557B1769A7}" type="presParOf" srcId="{57FBDB50-2CD5-4643-9841-C14413BB280F}" destId="{A7677512-B7FB-429F-A703-5DBE1E4D7634}" srcOrd="3" destOrd="0" presId="urn:microsoft.com/office/officeart/2008/layout/HorizontalMultiLevelHierarchy"/>
    <dgm:cxn modelId="{9385E02E-4238-4CA1-B6C1-AAB6A06387BB}" type="presParOf" srcId="{A7677512-B7FB-429F-A703-5DBE1E4D7634}" destId="{8631B598-9E3E-46A0-8B1B-64DC136F52D8}" srcOrd="0" destOrd="0" presId="urn:microsoft.com/office/officeart/2008/layout/HorizontalMultiLevelHierarchy"/>
    <dgm:cxn modelId="{96B5A111-1AEF-49D0-A4DD-E910C0BE70F8}" type="presParOf" srcId="{A7677512-B7FB-429F-A703-5DBE1E4D7634}" destId="{2BEE83F6-3AD8-44EA-8931-A90CA1AA5F8B}" srcOrd="1" destOrd="0" presId="urn:microsoft.com/office/officeart/2008/layout/HorizontalMultiLevelHierarchy"/>
    <dgm:cxn modelId="{AC492E28-96E7-4ABF-99C3-1427DD4766BD}" type="presParOf" srcId="{57FBDB50-2CD5-4643-9841-C14413BB280F}" destId="{BB4757D4-3CDE-4812-9C3F-D0E308379882}" srcOrd="4" destOrd="0" presId="urn:microsoft.com/office/officeart/2008/layout/HorizontalMultiLevelHierarchy"/>
    <dgm:cxn modelId="{9106718F-5F5E-4055-82E1-8EC2C6AE66FE}" type="presParOf" srcId="{BB4757D4-3CDE-4812-9C3F-D0E308379882}" destId="{180CDDA2-1ED5-4FF0-B792-5A584692880D}" srcOrd="0" destOrd="0" presId="urn:microsoft.com/office/officeart/2008/layout/HorizontalMultiLevelHierarchy"/>
    <dgm:cxn modelId="{C971E7A1-72E4-4F3F-B18D-E98B73F2CC6C}" type="presParOf" srcId="{57FBDB50-2CD5-4643-9841-C14413BB280F}" destId="{B80EBE0D-4EAC-47FC-8032-E4A76EE7C201}" srcOrd="5" destOrd="0" presId="urn:microsoft.com/office/officeart/2008/layout/HorizontalMultiLevelHierarchy"/>
    <dgm:cxn modelId="{9441419F-7919-4D0B-A271-0352B854368C}" type="presParOf" srcId="{B80EBE0D-4EAC-47FC-8032-E4A76EE7C201}" destId="{351EB6B0-727F-47C1-B88C-26BFA062FF95}" srcOrd="0" destOrd="0" presId="urn:microsoft.com/office/officeart/2008/layout/HorizontalMultiLevelHierarchy"/>
    <dgm:cxn modelId="{5F6B36A5-F759-42FA-82D8-BB97CC40EA26}" type="presParOf" srcId="{B80EBE0D-4EAC-47FC-8032-E4A76EE7C201}" destId="{72AF8A96-35FC-4B0C-BC00-0BA6C7CAB8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0EB7C-FF3E-4D99-9EC5-450C922270A9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15E9D2-6273-4161-ABED-384BDE41D29A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Tw Cen MT" panose="020B0602020104020603" pitchFamily="34" charset="0"/>
            </a:rPr>
            <a:t>Layanan</a:t>
          </a:r>
          <a:r>
            <a:rPr lang="en-US" sz="2000" dirty="0" smtClean="0">
              <a:solidFill>
                <a:srgbClr val="000000"/>
              </a:solidFill>
              <a:latin typeface="Tw Cen MT" panose="020B0602020104020603" pitchFamily="34" charset="0"/>
            </a:rPr>
            <a:t> Primer</a:t>
          </a:r>
          <a:endParaRPr lang="en-US" sz="20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97F75348-41DF-444F-8960-50BCBF3883E1}" type="parTrans" cxnId="{0A766163-1A23-4745-B455-9E22A64F3F61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3291607B-513B-4E27-A110-5C8FD01461C9}" type="sibTrans" cxnId="{0A766163-1A23-4745-B455-9E22A64F3F61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37852116-110D-437A-8FC9-62BE723DB55E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Tw Cen MT" panose="020B0602020104020603" pitchFamily="34" charset="0"/>
            </a:rPr>
            <a:t>Layanan</a:t>
          </a:r>
          <a:r>
            <a:rPr lang="en-US" sz="20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Sekunder</a:t>
          </a:r>
          <a:endParaRPr lang="en-US" sz="20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25B2BDE1-61D6-4A24-BFEF-88F5F1B897E1}" type="parTrans" cxnId="{B61BDE4E-2348-42E0-8E07-730D407E9002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028E1E31-CAEE-4247-905A-85D875F4AA3B}" type="sibTrans" cxnId="{B61BDE4E-2348-42E0-8E07-730D407E9002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E14888F0-4118-44B5-9ACA-5C71EAEF8374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Tw Cen MT" panose="020B0602020104020603" pitchFamily="34" charset="0"/>
            </a:rPr>
            <a:t>Layanan</a:t>
          </a:r>
          <a:r>
            <a:rPr lang="en-US" sz="20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Tw Cen MT" panose="020B0602020104020603" pitchFamily="34" charset="0"/>
            </a:rPr>
            <a:t>Tersier</a:t>
          </a:r>
          <a:endParaRPr lang="en-US" sz="20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3DD5E882-C3A6-41C2-9915-B08BFD4A5435}" type="parTrans" cxnId="{E902020F-C01C-4BE9-A77D-0B40F50CD652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57F2F031-6EE8-48B6-8503-E0D2AA2557DB}" type="sibTrans" cxnId="{E902020F-C01C-4BE9-A77D-0B40F50CD652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B65AA01B-9C64-4110-8F96-B27C91AC288E}">
      <dgm:prSet phldrT="[Text]" custT="1"/>
      <dgm:spPr/>
      <dgm:t>
        <a:bodyPr/>
        <a:lstStyle/>
        <a:p>
          <a:pPr algn="l"/>
          <a:r>
            <a:rPr lang="en-US" sz="2000" dirty="0" err="1" smtClean="0">
              <a:latin typeface="Tw Cen MT" panose="020B0602020104020603" pitchFamily="34" charset="0"/>
            </a:rPr>
            <a:t>Kontak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pertama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dari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penyedia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layanan</a:t>
          </a:r>
          <a:r>
            <a:rPr lang="en-US" sz="2000" dirty="0" smtClean="0">
              <a:latin typeface="Tw Cen MT" panose="020B0602020104020603" pitchFamily="34" charset="0"/>
            </a:rPr>
            <a:t> yang </a:t>
          </a:r>
          <a:r>
            <a:rPr lang="en-US" sz="2000" dirty="0" err="1" smtClean="0">
              <a:latin typeface="Tw Cen MT" panose="020B0602020104020603" pitchFamily="34" charset="0"/>
            </a:rPr>
            <a:t>siap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untuk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menangani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sebagian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besar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permasalahan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umum</a:t>
          </a:r>
          <a:r>
            <a:rPr lang="en-US" sz="2000" dirty="0" smtClean="0">
              <a:latin typeface="Tw Cen MT" panose="020B0602020104020603" pitchFamily="34" charset="0"/>
            </a:rPr>
            <a:t> yang </a:t>
          </a:r>
          <a:r>
            <a:rPr lang="en-US" sz="2000" dirty="0" err="1" smtClean="0">
              <a:latin typeface="Tw Cen MT" panose="020B0602020104020603" pitchFamily="34" charset="0"/>
            </a:rPr>
            <a:t>diderita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oleh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pasien</a:t>
          </a:r>
          <a:r>
            <a:rPr lang="en-US" sz="2000" dirty="0" smtClean="0">
              <a:latin typeface="Tw Cen MT" panose="020B0602020104020603" pitchFamily="34" charset="0"/>
            </a:rPr>
            <a:t>.</a:t>
          </a:r>
          <a:endParaRPr lang="en-US" sz="2000" dirty="0">
            <a:latin typeface="Tw Cen MT" panose="020B0602020104020603" pitchFamily="34" charset="0"/>
          </a:endParaRPr>
        </a:p>
      </dgm:t>
    </dgm:pt>
    <dgm:pt modelId="{45293DA0-AE65-44BD-B5E1-EED6D0A906D9}" type="parTrans" cxnId="{55906187-9D5E-4A81-A60B-A7F875F16CA9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043BAC5D-0988-4DD9-B1D3-4B20687477D6}" type="sibTrans" cxnId="{55906187-9D5E-4A81-A60B-A7F875F16CA9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FC7B2E88-9F5F-4B28-91FE-BC2639491EBF}">
      <dgm:prSet phldrT="[Text]" custT="1"/>
      <dgm:spPr/>
      <dgm:t>
        <a:bodyPr/>
        <a:lstStyle/>
        <a:p>
          <a:pPr algn="l"/>
          <a:r>
            <a:rPr lang="en-US" sz="2000" dirty="0" err="1" smtClean="0">
              <a:latin typeface="Tw Cen MT" panose="020B0602020104020603" pitchFamily="34" charset="0"/>
            </a:rPr>
            <a:t>Layanan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spesialis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disediakan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oleh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dokter</a:t>
          </a:r>
          <a:r>
            <a:rPr lang="en-US" sz="2000" dirty="0" smtClean="0">
              <a:latin typeface="Tw Cen MT" panose="020B0602020104020603" pitchFamily="34" charset="0"/>
            </a:rPr>
            <a:t> yang </a:t>
          </a:r>
          <a:r>
            <a:rPr lang="en-US" sz="2000" dirty="0" err="1" smtClean="0">
              <a:latin typeface="Tw Cen MT" panose="020B0602020104020603" pitchFamily="34" charset="0"/>
            </a:rPr>
            <a:t>berfokus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pada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satu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atau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sejumlah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kecil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sitem</a:t>
          </a:r>
          <a:r>
            <a:rPr lang="en-US" sz="2000" dirty="0" smtClean="0">
              <a:latin typeface="Tw Cen MT" panose="020B0602020104020603" pitchFamily="34" charset="0"/>
            </a:rPr>
            <a:t> organ </a:t>
          </a:r>
          <a:r>
            <a:rPr lang="en-US" sz="2000" dirty="0" err="1" smtClean="0">
              <a:latin typeface="Tw Cen MT" panose="020B0602020104020603" pitchFamily="34" charset="0"/>
            </a:rPr>
            <a:t>atau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tipe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layanan</a:t>
          </a:r>
          <a:r>
            <a:rPr lang="en-US" sz="2000" dirty="0" smtClean="0">
              <a:latin typeface="Tw Cen MT" panose="020B0602020104020603" pitchFamily="34" charset="0"/>
            </a:rPr>
            <a:t> yang </a:t>
          </a:r>
          <a:r>
            <a:rPr lang="en-US" sz="2000" dirty="0" err="1" smtClean="0">
              <a:latin typeface="Tw Cen MT" panose="020B0602020104020603" pitchFamily="34" charset="0"/>
            </a:rPr>
            <a:t>tidak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spesifik</a:t>
          </a:r>
          <a:r>
            <a:rPr lang="en-US" sz="2000" dirty="0" smtClean="0">
              <a:latin typeface="Tw Cen MT" panose="020B0602020104020603" pitchFamily="34" charset="0"/>
            </a:rPr>
            <a:t>.</a:t>
          </a:r>
          <a:endParaRPr lang="en-US" sz="2000" dirty="0">
            <a:latin typeface="Tw Cen MT" panose="020B0602020104020603" pitchFamily="34" charset="0"/>
          </a:endParaRPr>
        </a:p>
      </dgm:t>
    </dgm:pt>
    <dgm:pt modelId="{FFA2308B-A546-4CAB-8F39-1D323893E287}" type="parTrans" cxnId="{3ADFCD60-0CE6-475A-973E-5B47726F9F45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D6DA3D82-1995-4CBE-82D9-48CFABF07A5D}" type="sibTrans" cxnId="{3ADFCD60-0CE6-475A-973E-5B47726F9F45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24E7735B-FFD2-4B16-81EB-1A4475D729C6}">
      <dgm:prSet phldrT="[Text]" custT="1"/>
      <dgm:spPr/>
      <dgm:t>
        <a:bodyPr/>
        <a:lstStyle/>
        <a:p>
          <a:pPr algn="l"/>
          <a:r>
            <a:rPr lang="en-US" sz="2000" dirty="0" err="1" smtClean="0">
              <a:latin typeface="Tw Cen MT" panose="020B0602020104020603" pitchFamily="34" charset="0"/>
            </a:rPr>
            <a:t>Tipe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institusi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dimana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layanan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diberikan</a:t>
          </a:r>
          <a:r>
            <a:rPr lang="en-US" sz="2000" dirty="0" smtClean="0">
              <a:latin typeface="Tw Cen MT" panose="020B0602020104020603" pitchFamily="34" charset="0"/>
            </a:rPr>
            <a:t>, </a:t>
          </a:r>
          <a:r>
            <a:rPr lang="en-US" sz="2000" dirty="0" err="1" smtClean="0">
              <a:latin typeface="Tw Cen MT" panose="020B0602020104020603" pitchFamily="34" charset="0"/>
            </a:rPr>
            <a:t>seringkali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merupakan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pusat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kesehatan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akademik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atau</a:t>
          </a:r>
          <a:r>
            <a:rPr lang="en-US" sz="2000" dirty="0" smtClean="0">
              <a:latin typeface="Tw Cen MT" panose="020B0602020104020603" pitchFamily="34" charset="0"/>
            </a:rPr>
            <a:t> </a:t>
          </a:r>
          <a:r>
            <a:rPr lang="en-US" sz="2000" dirty="0" err="1" smtClean="0">
              <a:latin typeface="Tw Cen MT" panose="020B0602020104020603" pitchFamily="34" charset="0"/>
            </a:rPr>
            <a:t>khusus</a:t>
          </a:r>
          <a:r>
            <a:rPr lang="en-US" sz="2000" dirty="0" smtClean="0">
              <a:latin typeface="Tw Cen MT" panose="020B0602020104020603" pitchFamily="34" charset="0"/>
            </a:rPr>
            <a:t>.</a:t>
          </a:r>
          <a:endParaRPr lang="en-US" sz="2000" dirty="0">
            <a:latin typeface="Tw Cen MT" panose="020B0602020104020603" pitchFamily="34" charset="0"/>
          </a:endParaRPr>
        </a:p>
      </dgm:t>
    </dgm:pt>
    <dgm:pt modelId="{5C30B28C-58BB-4222-A98E-9EB4B47317FA}" type="parTrans" cxnId="{87942B7A-AFF6-4F50-A37A-C9DB03DF9394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88501EDC-2BC0-46F9-8F32-FBAC9C3A9A89}" type="sibTrans" cxnId="{87942B7A-AFF6-4F50-A37A-C9DB03DF9394}">
      <dgm:prSet/>
      <dgm:spPr/>
      <dgm:t>
        <a:bodyPr/>
        <a:lstStyle/>
        <a:p>
          <a:endParaRPr lang="en-US" sz="2000">
            <a:latin typeface="Tw Cen MT" panose="020B0602020104020603" pitchFamily="34" charset="0"/>
          </a:endParaRPr>
        </a:p>
      </dgm:t>
    </dgm:pt>
    <dgm:pt modelId="{BB582F2A-D9AD-4F6F-931D-36F6D800E0AD}" type="pres">
      <dgm:prSet presAssocID="{CDC0EB7C-FF3E-4D99-9EC5-450C922270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74AC5E-E8A8-4357-966E-72729452FB0E}" type="pres">
      <dgm:prSet presAssocID="{8A15E9D2-6273-4161-ABED-384BDE41D29A}" presName="composite" presStyleCnt="0"/>
      <dgm:spPr/>
    </dgm:pt>
    <dgm:pt modelId="{EA245F2B-B3E5-426E-AA46-85E7C4AF62B7}" type="pres">
      <dgm:prSet presAssocID="{8A15E9D2-6273-4161-ABED-384BDE41D29A}" presName="parTx" presStyleLbl="alignNode1" presStyleIdx="0" presStyleCnt="3" custScaleX="82018" custScaleY="76341" custLinFactNeighborX="5235" custLinFactNeighborY="-16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3F17A-6CB1-44F7-BBA1-F0804D9E3D2F}" type="pres">
      <dgm:prSet presAssocID="{8A15E9D2-6273-4161-ABED-384BDE41D29A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67804-9C0B-4DC3-A56B-1DFA89A4A0FE}" type="pres">
      <dgm:prSet presAssocID="{3291607B-513B-4E27-A110-5C8FD01461C9}" presName="space" presStyleCnt="0"/>
      <dgm:spPr/>
    </dgm:pt>
    <dgm:pt modelId="{C398756A-1E2E-488B-825F-77EDCC51DDDA}" type="pres">
      <dgm:prSet presAssocID="{37852116-110D-437A-8FC9-62BE723DB55E}" presName="composite" presStyleCnt="0"/>
      <dgm:spPr/>
    </dgm:pt>
    <dgm:pt modelId="{74B95B16-4BAF-4C44-89D9-9D2318D6FA9A}" type="pres">
      <dgm:prSet presAssocID="{37852116-110D-437A-8FC9-62BE723DB55E}" presName="parTx" presStyleLbl="alignNode1" presStyleIdx="1" presStyleCnt="3" custScaleX="82018" custScaleY="76921" custLinFactNeighborX="4078" custLinFactNeighborY="-15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814F3-4AC6-4704-A23B-67FD20263FB2}" type="pres">
      <dgm:prSet presAssocID="{37852116-110D-437A-8FC9-62BE723DB5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0B298-A10E-482D-B5E3-15C7D1806AC2}" type="pres">
      <dgm:prSet presAssocID="{028E1E31-CAEE-4247-905A-85D875F4AA3B}" presName="space" presStyleCnt="0"/>
      <dgm:spPr/>
    </dgm:pt>
    <dgm:pt modelId="{465426CB-C5D2-4E39-B65E-64AA48CFB308}" type="pres">
      <dgm:prSet presAssocID="{E14888F0-4118-44B5-9ACA-5C71EAEF8374}" presName="composite" presStyleCnt="0"/>
      <dgm:spPr/>
    </dgm:pt>
    <dgm:pt modelId="{C7ECD6EC-EABF-4E3A-9CBB-905CE10D6F69}" type="pres">
      <dgm:prSet presAssocID="{E14888F0-4118-44B5-9ACA-5C71EAEF8374}" presName="parTx" presStyleLbl="alignNode1" presStyleIdx="2" presStyleCnt="3" custScaleX="82018" custScaleY="77942" custLinFactNeighborX="4812" custLinFactNeighborY="-15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56CF4-53DC-4302-983F-26D8D294B585}" type="pres">
      <dgm:prSet presAssocID="{E14888F0-4118-44B5-9ACA-5C71EAEF837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E19CF-6364-40D8-8B0A-DAEC090B0EEE}" type="presOf" srcId="{8A15E9D2-6273-4161-ABED-384BDE41D29A}" destId="{EA245F2B-B3E5-426E-AA46-85E7C4AF62B7}" srcOrd="0" destOrd="0" presId="urn:microsoft.com/office/officeart/2005/8/layout/hList1"/>
    <dgm:cxn modelId="{B61BDE4E-2348-42E0-8E07-730D407E9002}" srcId="{CDC0EB7C-FF3E-4D99-9EC5-450C922270A9}" destId="{37852116-110D-437A-8FC9-62BE723DB55E}" srcOrd="1" destOrd="0" parTransId="{25B2BDE1-61D6-4A24-BFEF-88F5F1B897E1}" sibTransId="{028E1E31-CAEE-4247-905A-85D875F4AA3B}"/>
    <dgm:cxn modelId="{3ADFCD60-0CE6-475A-973E-5B47726F9F45}" srcId="{37852116-110D-437A-8FC9-62BE723DB55E}" destId="{FC7B2E88-9F5F-4B28-91FE-BC2639491EBF}" srcOrd="0" destOrd="0" parTransId="{FFA2308B-A546-4CAB-8F39-1D323893E287}" sibTransId="{D6DA3D82-1995-4CBE-82D9-48CFABF07A5D}"/>
    <dgm:cxn modelId="{D2EDE512-4BA1-4363-956E-9C2329B528C4}" type="presOf" srcId="{B65AA01B-9C64-4110-8F96-B27C91AC288E}" destId="{65A3F17A-6CB1-44F7-BBA1-F0804D9E3D2F}" srcOrd="0" destOrd="0" presId="urn:microsoft.com/office/officeart/2005/8/layout/hList1"/>
    <dgm:cxn modelId="{9E13CE65-3272-4E83-B429-75927F7F2C8B}" type="presOf" srcId="{E14888F0-4118-44B5-9ACA-5C71EAEF8374}" destId="{C7ECD6EC-EABF-4E3A-9CBB-905CE10D6F69}" srcOrd="0" destOrd="0" presId="urn:microsoft.com/office/officeart/2005/8/layout/hList1"/>
    <dgm:cxn modelId="{0A766163-1A23-4745-B455-9E22A64F3F61}" srcId="{CDC0EB7C-FF3E-4D99-9EC5-450C922270A9}" destId="{8A15E9D2-6273-4161-ABED-384BDE41D29A}" srcOrd="0" destOrd="0" parTransId="{97F75348-41DF-444F-8960-50BCBF3883E1}" sibTransId="{3291607B-513B-4E27-A110-5C8FD01461C9}"/>
    <dgm:cxn modelId="{87942B7A-AFF6-4F50-A37A-C9DB03DF9394}" srcId="{E14888F0-4118-44B5-9ACA-5C71EAEF8374}" destId="{24E7735B-FFD2-4B16-81EB-1A4475D729C6}" srcOrd="0" destOrd="0" parTransId="{5C30B28C-58BB-4222-A98E-9EB4B47317FA}" sibTransId="{88501EDC-2BC0-46F9-8F32-FBAC9C3A9A89}"/>
    <dgm:cxn modelId="{E54FE7F0-62C7-43F0-AC9E-F44B32876B9A}" type="presOf" srcId="{CDC0EB7C-FF3E-4D99-9EC5-450C922270A9}" destId="{BB582F2A-D9AD-4F6F-931D-36F6D800E0AD}" srcOrd="0" destOrd="0" presId="urn:microsoft.com/office/officeart/2005/8/layout/hList1"/>
    <dgm:cxn modelId="{E902020F-C01C-4BE9-A77D-0B40F50CD652}" srcId="{CDC0EB7C-FF3E-4D99-9EC5-450C922270A9}" destId="{E14888F0-4118-44B5-9ACA-5C71EAEF8374}" srcOrd="2" destOrd="0" parTransId="{3DD5E882-C3A6-41C2-9915-B08BFD4A5435}" sibTransId="{57F2F031-6EE8-48B6-8503-E0D2AA2557DB}"/>
    <dgm:cxn modelId="{6504311B-C2BE-4078-8CE7-FB49266F58A5}" type="presOf" srcId="{FC7B2E88-9F5F-4B28-91FE-BC2639491EBF}" destId="{60A814F3-4AC6-4704-A23B-67FD20263FB2}" srcOrd="0" destOrd="0" presId="urn:microsoft.com/office/officeart/2005/8/layout/hList1"/>
    <dgm:cxn modelId="{55906187-9D5E-4A81-A60B-A7F875F16CA9}" srcId="{8A15E9D2-6273-4161-ABED-384BDE41D29A}" destId="{B65AA01B-9C64-4110-8F96-B27C91AC288E}" srcOrd="0" destOrd="0" parTransId="{45293DA0-AE65-44BD-B5E1-EED6D0A906D9}" sibTransId="{043BAC5D-0988-4DD9-B1D3-4B20687477D6}"/>
    <dgm:cxn modelId="{CB8F3C17-5618-4E94-B129-B0F19C734A21}" type="presOf" srcId="{37852116-110D-437A-8FC9-62BE723DB55E}" destId="{74B95B16-4BAF-4C44-89D9-9D2318D6FA9A}" srcOrd="0" destOrd="0" presId="urn:microsoft.com/office/officeart/2005/8/layout/hList1"/>
    <dgm:cxn modelId="{D2E15398-D134-4B25-AFF2-FC6EE9F524CA}" type="presOf" srcId="{24E7735B-FFD2-4B16-81EB-1A4475D729C6}" destId="{7AC56CF4-53DC-4302-983F-26D8D294B585}" srcOrd="0" destOrd="0" presId="urn:microsoft.com/office/officeart/2005/8/layout/hList1"/>
    <dgm:cxn modelId="{99424A16-60EF-4CB5-B067-675922E5E89B}" type="presParOf" srcId="{BB582F2A-D9AD-4F6F-931D-36F6D800E0AD}" destId="{FF74AC5E-E8A8-4357-966E-72729452FB0E}" srcOrd="0" destOrd="0" presId="urn:microsoft.com/office/officeart/2005/8/layout/hList1"/>
    <dgm:cxn modelId="{F9320774-65B7-483F-A4B7-678D9548429A}" type="presParOf" srcId="{FF74AC5E-E8A8-4357-966E-72729452FB0E}" destId="{EA245F2B-B3E5-426E-AA46-85E7C4AF62B7}" srcOrd="0" destOrd="0" presId="urn:microsoft.com/office/officeart/2005/8/layout/hList1"/>
    <dgm:cxn modelId="{C11A162E-35C8-4B54-A8BC-186D9C3C24FD}" type="presParOf" srcId="{FF74AC5E-E8A8-4357-966E-72729452FB0E}" destId="{65A3F17A-6CB1-44F7-BBA1-F0804D9E3D2F}" srcOrd="1" destOrd="0" presId="urn:microsoft.com/office/officeart/2005/8/layout/hList1"/>
    <dgm:cxn modelId="{400B63D4-029B-4AEB-8222-3F6FCF38CB18}" type="presParOf" srcId="{BB582F2A-D9AD-4F6F-931D-36F6D800E0AD}" destId="{50F67804-9C0B-4DC3-A56B-1DFA89A4A0FE}" srcOrd="1" destOrd="0" presId="urn:microsoft.com/office/officeart/2005/8/layout/hList1"/>
    <dgm:cxn modelId="{B264C163-178C-475F-AB53-2796F9CFAEBF}" type="presParOf" srcId="{BB582F2A-D9AD-4F6F-931D-36F6D800E0AD}" destId="{C398756A-1E2E-488B-825F-77EDCC51DDDA}" srcOrd="2" destOrd="0" presId="urn:microsoft.com/office/officeart/2005/8/layout/hList1"/>
    <dgm:cxn modelId="{1E03873B-6209-4DA5-88A6-E6CC9A0D1689}" type="presParOf" srcId="{C398756A-1E2E-488B-825F-77EDCC51DDDA}" destId="{74B95B16-4BAF-4C44-89D9-9D2318D6FA9A}" srcOrd="0" destOrd="0" presId="urn:microsoft.com/office/officeart/2005/8/layout/hList1"/>
    <dgm:cxn modelId="{EE03A757-0295-49C6-8E57-71B4DAC5CE54}" type="presParOf" srcId="{C398756A-1E2E-488B-825F-77EDCC51DDDA}" destId="{60A814F3-4AC6-4704-A23B-67FD20263FB2}" srcOrd="1" destOrd="0" presId="urn:microsoft.com/office/officeart/2005/8/layout/hList1"/>
    <dgm:cxn modelId="{BEF20FC2-77E2-4302-9C5C-2FB11F7C4483}" type="presParOf" srcId="{BB582F2A-D9AD-4F6F-931D-36F6D800E0AD}" destId="{8970B298-A10E-482D-B5E3-15C7D1806AC2}" srcOrd="3" destOrd="0" presId="urn:microsoft.com/office/officeart/2005/8/layout/hList1"/>
    <dgm:cxn modelId="{0F458418-ABAA-4EED-8A25-95DFFFDA3A66}" type="presParOf" srcId="{BB582F2A-D9AD-4F6F-931D-36F6D800E0AD}" destId="{465426CB-C5D2-4E39-B65E-64AA48CFB308}" srcOrd="4" destOrd="0" presId="urn:microsoft.com/office/officeart/2005/8/layout/hList1"/>
    <dgm:cxn modelId="{5A2F8AE1-ACB1-41EC-8FD8-E0E454A845A7}" type="presParOf" srcId="{465426CB-C5D2-4E39-B65E-64AA48CFB308}" destId="{C7ECD6EC-EABF-4E3A-9CBB-905CE10D6F69}" srcOrd="0" destOrd="0" presId="urn:microsoft.com/office/officeart/2005/8/layout/hList1"/>
    <dgm:cxn modelId="{3504247A-AA50-4F8B-B5D1-07DDA16F61D1}" type="presParOf" srcId="{465426CB-C5D2-4E39-B65E-64AA48CFB308}" destId="{7AC56CF4-53DC-4302-983F-26D8D294B5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7DAB0-7619-42C0-8416-6D8198FCCB29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CC2DE8-9C1B-434F-9F3A-F1E17558F95C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Layanan</a:t>
          </a:r>
          <a:r>
            <a:rPr lang="en-US" sz="1800" dirty="0" smtClean="0">
              <a:solidFill>
                <a:srgbClr val="000000"/>
              </a:solidFill>
              <a:latin typeface="Tw Cen MT" panose="020B0602020104020603" pitchFamily="34" charset="0"/>
            </a:rPr>
            <a:t> Primer Ideal</a:t>
          </a:r>
          <a:endParaRPr lang="en-US" sz="18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03C03522-5E64-4284-BA7F-12CB3595C000}" type="parTrans" cxnId="{00CB6220-CACF-4199-ADFF-B2804544D55C}">
      <dgm:prSet/>
      <dgm:spPr/>
      <dgm:t>
        <a:bodyPr/>
        <a:lstStyle/>
        <a:p>
          <a:endParaRPr lang="en-US"/>
        </a:p>
      </dgm:t>
    </dgm:pt>
    <dgm:pt modelId="{134F0EF1-2A26-439C-A90E-25FCA999C3F3}" type="sibTrans" cxnId="{00CB6220-CACF-4199-ADFF-B2804544D55C}">
      <dgm:prSet/>
      <dgm:spPr/>
      <dgm:t>
        <a:bodyPr/>
        <a:lstStyle/>
        <a:p>
          <a:endParaRPr lang="en-US"/>
        </a:p>
      </dgm:t>
    </dgm:pt>
    <dgm:pt modelId="{2B161266-D68C-42F2-9CEB-000E37D6DB2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Contact</a:t>
          </a:r>
          <a:endParaRPr lang="en-US" sz="16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EF0331AB-6960-4EC3-A096-4A24A81DF692}" type="parTrans" cxnId="{DABD6886-08C6-4FC3-A6CD-9E076A39BFE4}">
      <dgm:prSet custT="1"/>
      <dgm:spPr/>
      <dgm:t>
        <a:bodyPr/>
        <a:lstStyle/>
        <a:p>
          <a:endParaRPr lang="en-US" sz="120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CA4F6FA6-B1D5-496D-A037-45269089AD43}" type="sibTrans" cxnId="{DABD6886-08C6-4FC3-A6CD-9E076A39BFE4}">
      <dgm:prSet/>
      <dgm:spPr/>
      <dgm:t>
        <a:bodyPr/>
        <a:lstStyle/>
        <a:p>
          <a:endParaRPr lang="en-US"/>
        </a:p>
      </dgm:t>
    </dgm:pt>
    <dgm:pt modelId="{8405FAF6-08D2-4A61-9D05-25EDAB7BC228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Compre-hensive</a:t>
          </a:r>
          <a:endParaRPr lang="en-US" sz="16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B96E5166-7011-4CE4-A775-67B9D5BCCC0C}" type="parTrans" cxnId="{68585891-4A82-4B88-9C7D-F46BF51A394E}">
      <dgm:prSet custT="1"/>
      <dgm:spPr/>
      <dgm:t>
        <a:bodyPr/>
        <a:lstStyle/>
        <a:p>
          <a:endParaRPr lang="en-US" sz="120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BC3C16EF-D7F6-4FB9-A715-E07AB2C39158}" type="sibTrans" cxnId="{68585891-4A82-4B88-9C7D-F46BF51A394E}">
      <dgm:prSet/>
      <dgm:spPr/>
      <dgm:t>
        <a:bodyPr/>
        <a:lstStyle/>
        <a:p>
          <a:endParaRPr lang="en-US"/>
        </a:p>
      </dgm:t>
    </dgm:pt>
    <dgm:pt modelId="{58481EF3-C8BA-4F07-9A33-49FE7A6F0807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Coordi-nated</a:t>
          </a:r>
          <a:endParaRPr lang="en-US" sz="16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6608DF23-0AFD-4B13-907A-E55E5FA6FB2C}" type="parTrans" cxnId="{65A5F404-4D9F-46A2-B4F5-B2A8A89A1FB0}">
      <dgm:prSet custT="1"/>
      <dgm:spPr/>
      <dgm:t>
        <a:bodyPr/>
        <a:lstStyle/>
        <a:p>
          <a:endParaRPr lang="en-US" sz="120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E736B491-D17F-420E-866B-CAA9BAC326CF}" type="sibTrans" cxnId="{65A5F404-4D9F-46A2-B4F5-B2A8A89A1FB0}">
      <dgm:prSet/>
      <dgm:spPr/>
      <dgm:t>
        <a:bodyPr/>
        <a:lstStyle/>
        <a:p>
          <a:endParaRPr lang="en-US"/>
        </a:p>
      </dgm:t>
    </dgm:pt>
    <dgm:pt modelId="{70029AC6-FC37-4222-8E18-94CD6C450A91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Continu-ity</a:t>
          </a:r>
          <a:endParaRPr lang="en-US" sz="16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09DB52B9-06A4-49DD-806C-8FA4FBEDBE61}" type="parTrans" cxnId="{24CB6D23-640B-4908-8589-515B02C41B85}">
      <dgm:prSet custT="1"/>
      <dgm:spPr/>
      <dgm:t>
        <a:bodyPr/>
        <a:lstStyle/>
        <a:p>
          <a:endParaRPr lang="en-US" sz="120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625A4E45-FB8E-405E-A5CB-1A75D2F90279}" type="sibTrans" cxnId="{24CB6D23-640B-4908-8589-515B02C41B85}">
      <dgm:prSet/>
      <dgm:spPr/>
      <dgm:t>
        <a:bodyPr/>
        <a:lstStyle/>
        <a:p>
          <a:endParaRPr lang="en-US"/>
        </a:p>
      </dgm:t>
    </dgm:pt>
    <dgm:pt modelId="{40279358-33AB-4B9F-8013-9CC30AA8C95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Caring</a:t>
          </a:r>
          <a:endParaRPr lang="en-US" sz="16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3E8CC9B2-DBDD-45BE-AF0B-6BEF8E41F636}" type="parTrans" cxnId="{AA05A88D-4F94-4F8D-ADCD-C89708BE7600}">
      <dgm:prSet custT="1"/>
      <dgm:spPr/>
      <dgm:t>
        <a:bodyPr/>
        <a:lstStyle/>
        <a:p>
          <a:endParaRPr lang="en-US" sz="120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02099338-2014-4BAD-BF18-81AF78CFC415}" type="sibTrans" cxnId="{AA05A88D-4F94-4F8D-ADCD-C89708BE7600}">
      <dgm:prSet/>
      <dgm:spPr/>
      <dgm:t>
        <a:bodyPr/>
        <a:lstStyle/>
        <a:p>
          <a:endParaRPr lang="en-US"/>
        </a:p>
      </dgm:t>
    </dgm:pt>
    <dgm:pt modelId="{0C8EDF29-2086-4316-BBD3-06F56FA7D0D2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00"/>
              </a:solidFill>
              <a:latin typeface="Tw Cen MT" panose="020B0602020104020603" pitchFamily="34" charset="0"/>
            </a:rPr>
            <a:t>Communi</a:t>
          </a:r>
          <a:r>
            <a:rPr lang="en-US" sz="1600" dirty="0" smtClean="0">
              <a:solidFill>
                <a:srgbClr val="000000"/>
              </a:solidFill>
              <a:latin typeface="Tw Cen MT" panose="020B0602020104020603" pitchFamily="34" charset="0"/>
            </a:rPr>
            <a:t>-ty</a:t>
          </a:r>
          <a:endParaRPr lang="en-US" sz="1600" dirty="0">
            <a:solidFill>
              <a:srgbClr val="000000"/>
            </a:solidFill>
            <a:latin typeface="Tw Cen MT" panose="020B0602020104020603" pitchFamily="34" charset="0"/>
          </a:endParaRPr>
        </a:p>
      </dgm:t>
    </dgm:pt>
    <dgm:pt modelId="{744A03B2-3F58-4214-AA9D-73A71D751959}" type="parTrans" cxnId="{5B1E8909-3B38-4FCB-B79A-89DFC14A2616}">
      <dgm:prSet custT="1"/>
      <dgm:spPr/>
      <dgm:t>
        <a:bodyPr/>
        <a:lstStyle/>
        <a:p>
          <a:endParaRPr lang="en-US" sz="1200">
            <a:solidFill>
              <a:srgbClr val="FF0000"/>
            </a:solidFill>
            <a:latin typeface="Tw Cen MT" panose="020B0602020104020603" pitchFamily="34" charset="0"/>
          </a:endParaRPr>
        </a:p>
      </dgm:t>
    </dgm:pt>
    <dgm:pt modelId="{38B4E518-5B75-42CC-BEFD-7C0E0875A3A7}" type="sibTrans" cxnId="{5B1E8909-3B38-4FCB-B79A-89DFC14A2616}">
      <dgm:prSet/>
      <dgm:spPr/>
      <dgm:t>
        <a:bodyPr/>
        <a:lstStyle/>
        <a:p>
          <a:endParaRPr lang="en-US"/>
        </a:p>
      </dgm:t>
    </dgm:pt>
    <dgm:pt modelId="{3D05AD25-209E-4CDF-A8BD-D4D9AF04AF5C}" type="pres">
      <dgm:prSet presAssocID="{4137DAB0-7619-42C0-8416-6D8198FCCB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AC098-2B9B-427F-8361-0209CEF150E9}" type="pres">
      <dgm:prSet presAssocID="{A7CC2DE8-9C1B-434F-9F3A-F1E17558F95C}" presName="centerShape" presStyleLbl="node0" presStyleIdx="0" presStyleCnt="1" custScaleX="133929" custScaleY="133929"/>
      <dgm:spPr/>
      <dgm:t>
        <a:bodyPr/>
        <a:lstStyle/>
        <a:p>
          <a:endParaRPr lang="en-US"/>
        </a:p>
      </dgm:t>
    </dgm:pt>
    <dgm:pt modelId="{A4E6430E-4A19-42AE-96B5-D9F62648F50A}" type="pres">
      <dgm:prSet presAssocID="{EF0331AB-6960-4EC3-A096-4A24A81DF69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69E4615-8878-4D8A-B1FB-A5EADCEC2500}" type="pres">
      <dgm:prSet presAssocID="{EF0331AB-6960-4EC3-A096-4A24A81DF69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31D3D3F-C780-4795-9D0F-8003FC6BC7A9}" type="pres">
      <dgm:prSet presAssocID="{2B161266-D68C-42F2-9CEB-000E37D6DB29}" presName="node" presStyleLbl="node1" presStyleIdx="0" presStyleCnt="6" custScaleX="108674" custScaleY="108674" custRadScaleRad="98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D2567-BEB8-4848-B857-041576205A80}" type="pres">
      <dgm:prSet presAssocID="{B96E5166-7011-4CE4-A775-67B9D5BCCC0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E2242F2-A3B8-4E9F-BADB-3335E849D9DC}" type="pres">
      <dgm:prSet presAssocID="{B96E5166-7011-4CE4-A775-67B9D5BCCC0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E90BCED-8C7C-4B7D-88BF-BFA1DE9FAAF5}" type="pres">
      <dgm:prSet presAssocID="{8405FAF6-08D2-4A61-9D05-25EDAB7BC228}" presName="node" presStyleLbl="node1" presStyleIdx="1" presStyleCnt="6" custScaleX="108674" custScaleY="108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6ADAD-02AF-4DB2-9636-64FECA25CF0C}" type="pres">
      <dgm:prSet presAssocID="{6608DF23-0AFD-4B13-907A-E55E5FA6FB2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76DE4FA-4EDC-4317-9BCB-478874B69411}" type="pres">
      <dgm:prSet presAssocID="{6608DF23-0AFD-4B13-907A-E55E5FA6FB2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48C2063-0B67-4D18-91F0-F7AF492439CE}" type="pres">
      <dgm:prSet presAssocID="{58481EF3-C8BA-4F07-9A33-49FE7A6F0807}" presName="node" presStyleLbl="node1" presStyleIdx="2" presStyleCnt="6" custScaleX="108674" custScaleY="108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F6CC0-3876-4E0B-9777-0583FBA2583A}" type="pres">
      <dgm:prSet presAssocID="{09DB52B9-06A4-49DD-806C-8FA4FBEDBE61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657BFF6-11F2-4D7C-BAFF-58EFCE7EEB0B}" type="pres">
      <dgm:prSet presAssocID="{09DB52B9-06A4-49DD-806C-8FA4FBEDBE6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DAFE8E1-962F-476A-A861-498FF85C68BE}" type="pres">
      <dgm:prSet presAssocID="{70029AC6-FC37-4222-8E18-94CD6C450A91}" presName="node" presStyleLbl="node1" presStyleIdx="3" presStyleCnt="6" custScaleX="108674" custScaleY="108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80F0A-2AB2-484C-8658-6E496E9E0D7E}" type="pres">
      <dgm:prSet presAssocID="{3E8CC9B2-DBDD-45BE-AF0B-6BEF8E41F63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2A0CC16-7B09-4163-BF2D-1A65B9E004FB}" type="pres">
      <dgm:prSet presAssocID="{3E8CC9B2-DBDD-45BE-AF0B-6BEF8E41F63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CEDE192-8E0F-475A-8B4A-7FC6FFCA9072}" type="pres">
      <dgm:prSet presAssocID="{40279358-33AB-4B9F-8013-9CC30AA8C95D}" presName="node" presStyleLbl="node1" presStyleIdx="4" presStyleCnt="6" custScaleX="108674" custScaleY="108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64608-7978-4CA5-A9F1-3408765989A0}" type="pres">
      <dgm:prSet presAssocID="{744A03B2-3F58-4214-AA9D-73A71D75195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055699A-01E1-4313-B2EB-D3F8B65796AE}" type="pres">
      <dgm:prSet presAssocID="{744A03B2-3F58-4214-AA9D-73A71D75195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1C03375-3BF0-415C-B523-13E20FBC32EF}" type="pres">
      <dgm:prSet presAssocID="{0C8EDF29-2086-4316-BBD3-06F56FA7D0D2}" presName="node" presStyleLbl="node1" presStyleIdx="5" presStyleCnt="6" custScaleX="119542" custScaleY="108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876BAB-36E0-42BF-A85F-92E88B002711}" type="presOf" srcId="{4137DAB0-7619-42C0-8416-6D8198FCCB29}" destId="{3D05AD25-209E-4CDF-A8BD-D4D9AF04AF5C}" srcOrd="0" destOrd="0" presId="urn:microsoft.com/office/officeart/2005/8/layout/radial5"/>
    <dgm:cxn modelId="{68585891-4A82-4B88-9C7D-F46BF51A394E}" srcId="{A7CC2DE8-9C1B-434F-9F3A-F1E17558F95C}" destId="{8405FAF6-08D2-4A61-9D05-25EDAB7BC228}" srcOrd="1" destOrd="0" parTransId="{B96E5166-7011-4CE4-A775-67B9D5BCCC0C}" sibTransId="{BC3C16EF-D7F6-4FB9-A715-E07AB2C39158}"/>
    <dgm:cxn modelId="{F4CDD5E2-C507-4A98-828A-B31E9B96C824}" type="presOf" srcId="{09DB52B9-06A4-49DD-806C-8FA4FBEDBE61}" destId="{5EBF6CC0-3876-4E0B-9777-0583FBA2583A}" srcOrd="0" destOrd="0" presId="urn:microsoft.com/office/officeart/2005/8/layout/radial5"/>
    <dgm:cxn modelId="{90037E95-B3F5-43EF-A1C7-561DD0A5331E}" type="presOf" srcId="{0C8EDF29-2086-4316-BBD3-06F56FA7D0D2}" destId="{11C03375-3BF0-415C-B523-13E20FBC32EF}" srcOrd="0" destOrd="0" presId="urn:microsoft.com/office/officeart/2005/8/layout/radial5"/>
    <dgm:cxn modelId="{1151FAAF-E40B-4B81-AE98-0847FCAD1057}" type="presOf" srcId="{2B161266-D68C-42F2-9CEB-000E37D6DB29}" destId="{131D3D3F-C780-4795-9D0F-8003FC6BC7A9}" srcOrd="0" destOrd="0" presId="urn:microsoft.com/office/officeart/2005/8/layout/radial5"/>
    <dgm:cxn modelId="{AB345E66-4A36-409F-9CFA-FB2322DF7DF8}" type="presOf" srcId="{B96E5166-7011-4CE4-A775-67B9D5BCCC0C}" destId="{3E2242F2-A3B8-4E9F-BADB-3335E849D9DC}" srcOrd="1" destOrd="0" presId="urn:microsoft.com/office/officeart/2005/8/layout/radial5"/>
    <dgm:cxn modelId="{65A5F404-4D9F-46A2-B4F5-B2A8A89A1FB0}" srcId="{A7CC2DE8-9C1B-434F-9F3A-F1E17558F95C}" destId="{58481EF3-C8BA-4F07-9A33-49FE7A6F0807}" srcOrd="2" destOrd="0" parTransId="{6608DF23-0AFD-4B13-907A-E55E5FA6FB2C}" sibTransId="{E736B491-D17F-420E-866B-CAA9BAC326CF}"/>
    <dgm:cxn modelId="{3C0181DF-B5E1-4A0D-810A-ACD82E6508B6}" type="presOf" srcId="{8405FAF6-08D2-4A61-9D05-25EDAB7BC228}" destId="{0E90BCED-8C7C-4B7D-88BF-BFA1DE9FAAF5}" srcOrd="0" destOrd="0" presId="urn:microsoft.com/office/officeart/2005/8/layout/radial5"/>
    <dgm:cxn modelId="{00CB6220-CACF-4199-ADFF-B2804544D55C}" srcId="{4137DAB0-7619-42C0-8416-6D8198FCCB29}" destId="{A7CC2DE8-9C1B-434F-9F3A-F1E17558F95C}" srcOrd="0" destOrd="0" parTransId="{03C03522-5E64-4284-BA7F-12CB3595C000}" sibTransId="{134F0EF1-2A26-439C-A90E-25FCA999C3F3}"/>
    <dgm:cxn modelId="{86694341-2039-4D92-99CB-8ABD6033B4D0}" type="presOf" srcId="{6608DF23-0AFD-4B13-907A-E55E5FA6FB2C}" destId="{F76DE4FA-4EDC-4317-9BCB-478874B69411}" srcOrd="1" destOrd="0" presId="urn:microsoft.com/office/officeart/2005/8/layout/radial5"/>
    <dgm:cxn modelId="{8CDDC7E1-9C38-431F-AEFE-F3E51BD362C4}" type="presOf" srcId="{744A03B2-3F58-4214-AA9D-73A71D751959}" destId="{6055699A-01E1-4313-B2EB-D3F8B65796AE}" srcOrd="1" destOrd="0" presId="urn:microsoft.com/office/officeart/2005/8/layout/radial5"/>
    <dgm:cxn modelId="{0DD1EE81-C96D-44C2-A893-A949B3217453}" type="presOf" srcId="{EF0331AB-6960-4EC3-A096-4A24A81DF692}" destId="{A4E6430E-4A19-42AE-96B5-D9F62648F50A}" srcOrd="0" destOrd="0" presId="urn:microsoft.com/office/officeart/2005/8/layout/radial5"/>
    <dgm:cxn modelId="{05E4DEE7-5949-4739-9E82-461A764C7FFC}" type="presOf" srcId="{744A03B2-3F58-4214-AA9D-73A71D751959}" destId="{BC764608-7978-4CA5-A9F1-3408765989A0}" srcOrd="0" destOrd="0" presId="urn:microsoft.com/office/officeart/2005/8/layout/radial5"/>
    <dgm:cxn modelId="{1CA99BB5-A0B3-4980-A9B4-889B7D9A417D}" type="presOf" srcId="{58481EF3-C8BA-4F07-9A33-49FE7A6F0807}" destId="{648C2063-0B67-4D18-91F0-F7AF492439CE}" srcOrd="0" destOrd="0" presId="urn:microsoft.com/office/officeart/2005/8/layout/radial5"/>
    <dgm:cxn modelId="{24CB6D23-640B-4908-8589-515B02C41B85}" srcId="{A7CC2DE8-9C1B-434F-9F3A-F1E17558F95C}" destId="{70029AC6-FC37-4222-8E18-94CD6C450A91}" srcOrd="3" destOrd="0" parTransId="{09DB52B9-06A4-49DD-806C-8FA4FBEDBE61}" sibTransId="{625A4E45-FB8E-405E-A5CB-1A75D2F90279}"/>
    <dgm:cxn modelId="{C4077013-F0ED-4568-B3A5-7A2E15AF913D}" type="presOf" srcId="{EF0331AB-6960-4EC3-A096-4A24A81DF692}" destId="{C69E4615-8878-4D8A-B1FB-A5EADCEC2500}" srcOrd="1" destOrd="0" presId="urn:microsoft.com/office/officeart/2005/8/layout/radial5"/>
    <dgm:cxn modelId="{995D46E8-27B4-426C-9544-4799A334ED5B}" type="presOf" srcId="{A7CC2DE8-9C1B-434F-9F3A-F1E17558F95C}" destId="{B91AC098-2B9B-427F-8361-0209CEF150E9}" srcOrd="0" destOrd="0" presId="urn:microsoft.com/office/officeart/2005/8/layout/radial5"/>
    <dgm:cxn modelId="{86B7317D-DEA9-4A25-B042-63558A697C57}" type="presOf" srcId="{3E8CC9B2-DBDD-45BE-AF0B-6BEF8E41F636}" destId="{B9780F0A-2AB2-484C-8658-6E496E9E0D7E}" srcOrd="0" destOrd="0" presId="urn:microsoft.com/office/officeart/2005/8/layout/radial5"/>
    <dgm:cxn modelId="{5B1E8909-3B38-4FCB-B79A-89DFC14A2616}" srcId="{A7CC2DE8-9C1B-434F-9F3A-F1E17558F95C}" destId="{0C8EDF29-2086-4316-BBD3-06F56FA7D0D2}" srcOrd="5" destOrd="0" parTransId="{744A03B2-3F58-4214-AA9D-73A71D751959}" sibTransId="{38B4E518-5B75-42CC-BEFD-7C0E0875A3A7}"/>
    <dgm:cxn modelId="{7A373EE4-AF88-43F9-A7BD-94934787744E}" type="presOf" srcId="{B96E5166-7011-4CE4-A775-67B9D5BCCC0C}" destId="{B42D2567-BEB8-4848-B857-041576205A80}" srcOrd="0" destOrd="0" presId="urn:microsoft.com/office/officeart/2005/8/layout/radial5"/>
    <dgm:cxn modelId="{9279E26F-8A7F-4ACF-A428-9AF36457089E}" type="presOf" srcId="{6608DF23-0AFD-4B13-907A-E55E5FA6FB2C}" destId="{4226ADAD-02AF-4DB2-9636-64FECA25CF0C}" srcOrd="0" destOrd="0" presId="urn:microsoft.com/office/officeart/2005/8/layout/radial5"/>
    <dgm:cxn modelId="{AA05A88D-4F94-4F8D-ADCD-C89708BE7600}" srcId="{A7CC2DE8-9C1B-434F-9F3A-F1E17558F95C}" destId="{40279358-33AB-4B9F-8013-9CC30AA8C95D}" srcOrd="4" destOrd="0" parTransId="{3E8CC9B2-DBDD-45BE-AF0B-6BEF8E41F636}" sibTransId="{02099338-2014-4BAD-BF18-81AF78CFC415}"/>
    <dgm:cxn modelId="{D54637BC-B3F4-4BCC-9E16-3D3428A3BC64}" type="presOf" srcId="{3E8CC9B2-DBDD-45BE-AF0B-6BEF8E41F636}" destId="{82A0CC16-7B09-4163-BF2D-1A65B9E004FB}" srcOrd="1" destOrd="0" presId="urn:microsoft.com/office/officeart/2005/8/layout/radial5"/>
    <dgm:cxn modelId="{3FC76805-50E3-4B03-81F3-0892E1D99A15}" type="presOf" srcId="{70029AC6-FC37-4222-8E18-94CD6C450A91}" destId="{BDAFE8E1-962F-476A-A861-498FF85C68BE}" srcOrd="0" destOrd="0" presId="urn:microsoft.com/office/officeart/2005/8/layout/radial5"/>
    <dgm:cxn modelId="{791F3693-9EAB-48AD-849C-57662CB00F24}" type="presOf" srcId="{40279358-33AB-4B9F-8013-9CC30AA8C95D}" destId="{1CEDE192-8E0F-475A-8B4A-7FC6FFCA9072}" srcOrd="0" destOrd="0" presId="urn:microsoft.com/office/officeart/2005/8/layout/radial5"/>
    <dgm:cxn modelId="{DABD6886-08C6-4FC3-A6CD-9E076A39BFE4}" srcId="{A7CC2DE8-9C1B-434F-9F3A-F1E17558F95C}" destId="{2B161266-D68C-42F2-9CEB-000E37D6DB29}" srcOrd="0" destOrd="0" parTransId="{EF0331AB-6960-4EC3-A096-4A24A81DF692}" sibTransId="{CA4F6FA6-B1D5-496D-A037-45269089AD43}"/>
    <dgm:cxn modelId="{41CCBFB8-0F1F-46D6-98AD-9FB39114007F}" type="presOf" srcId="{09DB52B9-06A4-49DD-806C-8FA4FBEDBE61}" destId="{F657BFF6-11F2-4D7C-BAFF-58EFCE7EEB0B}" srcOrd="1" destOrd="0" presId="urn:microsoft.com/office/officeart/2005/8/layout/radial5"/>
    <dgm:cxn modelId="{99A68A96-6D97-46AA-AFFE-03B17348D53D}" type="presParOf" srcId="{3D05AD25-209E-4CDF-A8BD-D4D9AF04AF5C}" destId="{B91AC098-2B9B-427F-8361-0209CEF150E9}" srcOrd="0" destOrd="0" presId="urn:microsoft.com/office/officeart/2005/8/layout/radial5"/>
    <dgm:cxn modelId="{45EDE971-2D05-4FB1-86A3-618428C0935F}" type="presParOf" srcId="{3D05AD25-209E-4CDF-A8BD-D4D9AF04AF5C}" destId="{A4E6430E-4A19-42AE-96B5-D9F62648F50A}" srcOrd="1" destOrd="0" presId="urn:microsoft.com/office/officeart/2005/8/layout/radial5"/>
    <dgm:cxn modelId="{72106D89-C1A9-4A0C-8A24-D0FBBF7E2E4E}" type="presParOf" srcId="{A4E6430E-4A19-42AE-96B5-D9F62648F50A}" destId="{C69E4615-8878-4D8A-B1FB-A5EADCEC2500}" srcOrd="0" destOrd="0" presId="urn:microsoft.com/office/officeart/2005/8/layout/radial5"/>
    <dgm:cxn modelId="{9846D941-7FD2-44C5-AAB2-86B53A4963FF}" type="presParOf" srcId="{3D05AD25-209E-4CDF-A8BD-D4D9AF04AF5C}" destId="{131D3D3F-C780-4795-9D0F-8003FC6BC7A9}" srcOrd="2" destOrd="0" presId="urn:microsoft.com/office/officeart/2005/8/layout/radial5"/>
    <dgm:cxn modelId="{4724AF36-5E63-46F9-A245-EC374972DCA0}" type="presParOf" srcId="{3D05AD25-209E-4CDF-A8BD-D4D9AF04AF5C}" destId="{B42D2567-BEB8-4848-B857-041576205A80}" srcOrd="3" destOrd="0" presId="urn:microsoft.com/office/officeart/2005/8/layout/radial5"/>
    <dgm:cxn modelId="{E74689C6-3C45-4227-A319-7CCED0E03C26}" type="presParOf" srcId="{B42D2567-BEB8-4848-B857-041576205A80}" destId="{3E2242F2-A3B8-4E9F-BADB-3335E849D9DC}" srcOrd="0" destOrd="0" presId="urn:microsoft.com/office/officeart/2005/8/layout/radial5"/>
    <dgm:cxn modelId="{B9A452B8-B6F1-40F2-AFAC-EAEF9D0EBFC0}" type="presParOf" srcId="{3D05AD25-209E-4CDF-A8BD-D4D9AF04AF5C}" destId="{0E90BCED-8C7C-4B7D-88BF-BFA1DE9FAAF5}" srcOrd="4" destOrd="0" presId="urn:microsoft.com/office/officeart/2005/8/layout/radial5"/>
    <dgm:cxn modelId="{EAE8CC6C-21A1-4870-B2D1-6A64BD48B9C4}" type="presParOf" srcId="{3D05AD25-209E-4CDF-A8BD-D4D9AF04AF5C}" destId="{4226ADAD-02AF-4DB2-9636-64FECA25CF0C}" srcOrd="5" destOrd="0" presId="urn:microsoft.com/office/officeart/2005/8/layout/radial5"/>
    <dgm:cxn modelId="{BEBD7808-17EF-4CD4-A84C-81991AA20906}" type="presParOf" srcId="{4226ADAD-02AF-4DB2-9636-64FECA25CF0C}" destId="{F76DE4FA-4EDC-4317-9BCB-478874B69411}" srcOrd="0" destOrd="0" presId="urn:microsoft.com/office/officeart/2005/8/layout/radial5"/>
    <dgm:cxn modelId="{C716793C-5846-4AA3-B535-EABE94FF8A29}" type="presParOf" srcId="{3D05AD25-209E-4CDF-A8BD-D4D9AF04AF5C}" destId="{648C2063-0B67-4D18-91F0-F7AF492439CE}" srcOrd="6" destOrd="0" presId="urn:microsoft.com/office/officeart/2005/8/layout/radial5"/>
    <dgm:cxn modelId="{06696A3F-E567-4EEB-B892-C3D03ADD4049}" type="presParOf" srcId="{3D05AD25-209E-4CDF-A8BD-D4D9AF04AF5C}" destId="{5EBF6CC0-3876-4E0B-9777-0583FBA2583A}" srcOrd="7" destOrd="0" presId="urn:microsoft.com/office/officeart/2005/8/layout/radial5"/>
    <dgm:cxn modelId="{CD8624B4-5B45-40D1-BFA9-E681011C20B9}" type="presParOf" srcId="{5EBF6CC0-3876-4E0B-9777-0583FBA2583A}" destId="{F657BFF6-11F2-4D7C-BAFF-58EFCE7EEB0B}" srcOrd="0" destOrd="0" presId="urn:microsoft.com/office/officeart/2005/8/layout/radial5"/>
    <dgm:cxn modelId="{D7C62CEE-E402-413E-8DA6-562115E8EA90}" type="presParOf" srcId="{3D05AD25-209E-4CDF-A8BD-D4D9AF04AF5C}" destId="{BDAFE8E1-962F-476A-A861-498FF85C68BE}" srcOrd="8" destOrd="0" presId="urn:microsoft.com/office/officeart/2005/8/layout/radial5"/>
    <dgm:cxn modelId="{5F2B2946-D52A-48D0-85F4-9B097E9A88B2}" type="presParOf" srcId="{3D05AD25-209E-4CDF-A8BD-D4D9AF04AF5C}" destId="{B9780F0A-2AB2-484C-8658-6E496E9E0D7E}" srcOrd="9" destOrd="0" presId="urn:microsoft.com/office/officeart/2005/8/layout/radial5"/>
    <dgm:cxn modelId="{FC1EB36C-747D-481B-969E-74ED2826E61A}" type="presParOf" srcId="{B9780F0A-2AB2-484C-8658-6E496E9E0D7E}" destId="{82A0CC16-7B09-4163-BF2D-1A65B9E004FB}" srcOrd="0" destOrd="0" presId="urn:microsoft.com/office/officeart/2005/8/layout/radial5"/>
    <dgm:cxn modelId="{8DEF7E5E-40DD-425F-B1B3-C6658431B3A1}" type="presParOf" srcId="{3D05AD25-209E-4CDF-A8BD-D4D9AF04AF5C}" destId="{1CEDE192-8E0F-475A-8B4A-7FC6FFCA9072}" srcOrd="10" destOrd="0" presId="urn:microsoft.com/office/officeart/2005/8/layout/radial5"/>
    <dgm:cxn modelId="{52413181-1411-4C04-BA04-4070D4D9456E}" type="presParOf" srcId="{3D05AD25-209E-4CDF-A8BD-D4D9AF04AF5C}" destId="{BC764608-7978-4CA5-A9F1-3408765989A0}" srcOrd="11" destOrd="0" presId="urn:microsoft.com/office/officeart/2005/8/layout/radial5"/>
    <dgm:cxn modelId="{DE074DE3-547F-4956-8F55-1AE0E597F2B2}" type="presParOf" srcId="{BC764608-7978-4CA5-A9F1-3408765989A0}" destId="{6055699A-01E1-4313-B2EB-D3F8B65796AE}" srcOrd="0" destOrd="0" presId="urn:microsoft.com/office/officeart/2005/8/layout/radial5"/>
    <dgm:cxn modelId="{4910543C-7CD9-4790-83FC-966DD128BEA7}" type="presParOf" srcId="{3D05AD25-209E-4CDF-A8BD-D4D9AF04AF5C}" destId="{11C03375-3BF0-415C-B523-13E20FBC32E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F54CC-7877-4D3D-855F-F3B1B911A172}">
      <dsp:nvSpPr>
        <dsp:cNvPr id="0" name=""/>
        <dsp:cNvSpPr/>
      </dsp:nvSpPr>
      <dsp:spPr>
        <a:xfrm>
          <a:off x="2774466" y="229139"/>
          <a:ext cx="5662664" cy="191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Profesi</a:t>
          </a:r>
          <a:r>
            <a:rPr lang="en-US" sz="24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Tenaga </a:t>
          </a:r>
          <a:r>
            <a:rPr lang="en-US" sz="24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4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4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Klinis</a:t>
          </a:r>
          <a:endParaRPr lang="en-US" sz="2400" kern="1200" spc="-100" baseline="0" dirty="0">
            <a:solidFill>
              <a:schemeClr val="tx1"/>
            </a:solidFill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Perawat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Gigi,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Apoteker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Mata,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Psikolog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Anak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Ahli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Tulang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Praktisi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Keperawatan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Asisten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Dokter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Pengelola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Layanan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Praktisi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Sejenis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.</a:t>
          </a:r>
          <a:endParaRPr lang="en-US" sz="2000" kern="1200" spc="-100" baseline="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>
        <a:off x="2774466" y="229139"/>
        <a:ext cx="5662664" cy="1918800"/>
      </dsp:txXfrm>
    </dsp:sp>
    <dsp:sp modelId="{6916B4B2-C13E-4053-81AE-5680FC2A3929}">
      <dsp:nvSpPr>
        <dsp:cNvPr id="0" name=""/>
        <dsp:cNvSpPr/>
      </dsp:nvSpPr>
      <dsp:spPr>
        <a:xfrm>
          <a:off x="22868" y="248374"/>
          <a:ext cx="2460571" cy="18803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D566B-49D3-49AF-A14C-65BE5956738D}">
      <dsp:nvSpPr>
        <dsp:cNvPr id="0" name=""/>
        <dsp:cNvSpPr/>
      </dsp:nvSpPr>
      <dsp:spPr>
        <a:xfrm>
          <a:off x="4130" y="2261040"/>
          <a:ext cx="5662664" cy="1880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Profesi</a:t>
          </a:r>
          <a:r>
            <a:rPr lang="en-US" sz="28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8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8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8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Masyarakat</a:t>
          </a:r>
          <a:endParaRPr lang="en-US" sz="2800" kern="1200" spc="-100" baseline="0" dirty="0">
            <a:solidFill>
              <a:schemeClr val="tx1"/>
            </a:solidFill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Epidemiolog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Tenaga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Promosi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Ilmu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Perilaku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Pembimbing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Kerja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Tenaga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Administrasi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Kebijakan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Tenaga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Biostatistik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Kependudukan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,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serta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Tenaga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Kesehatan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Reproduksi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Keluarga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(UU no. 36 </a:t>
          </a:r>
          <a:r>
            <a:rPr lang="en-US" sz="2000" kern="1200" spc="-100" baseline="0" dirty="0" err="1" smtClean="0">
              <a:solidFill>
                <a:schemeClr val="tx1"/>
              </a:solidFill>
              <a:latin typeface="Tw Cen MT" panose="020B0602020104020603" pitchFamily="34" charset="0"/>
            </a:rPr>
            <a:t>tahun</a:t>
          </a:r>
          <a:r>
            <a:rPr lang="en-US" sz="2000" kern="1200" spc="-100" baseline="0" dirty="0" smtClean="0">
              <a:solidFill>
                <a:schemeClr val="tx1"/>
              </a:solidFill>
              <a:latin typeface="Tw Cen MT" panose="020B0602020104020603" pitchFamily="34" charset="0"/>
            </a:rPr>
            <a:t> 2014)</a:t>
          </a:r>
          <a:endParaRPr lang="en-US" sz="2000" kern="1200" spc="-100" baseline="0" dirty="0">
            <a:solidFill>
              <a:srgbClr val="FA8716"/>
            </a:solidFill>
            <a:latin typeface="Tw Cen MT" panose="020B0602020104020603" pitchFamily="34" charset="0"/>
          </a:endParaRPr>
        </a:p>
      </dsp:txBody>
      <dsp:txXfrm>
        <a:off x="4130" y="2261040"/>
        <a:ext cx="5662664" cy="1880332"/>
      </dsp:txXfrm>
    </dsp:sp>
    <dsp:sp modelId="{1FF9F466-970E-4E22-AFC3-53BBA5EAAA2E}">
      <dsp:nvSpPr>
        <dsp:cNvPr id="0" name=""/>
        <dsp:cNvSpPr/>
      </dsp:nvSpPr>
      <dsp:spPr>
        <a:xfrm>
          <a:off x="5920347" y="2363472"/>
          <a:ext cx="2535521" cy="177381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3A773-0667-4540-82CE-6EAE0131B645}">
      <dsp:nvSpPr>
        <dsp:cNvPr id="0" name=""/>
        <dsp:cNvSpPr/>
      </dsp:nvSpPr>
      <dsp:spPr>
        <a:xfrm rot="5400000">
          <a:off x="1253637" y="267542"/>
          <a:ext cx="2162118" cy="359771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03527-5646-4942-8FA7-93A92CE9B8E4}">
      <dsp:nvSpPr>
        <dsp:cNvPr id="0" name=""/>
        <dsp:cNvSpPr/>
      </dsp:nvSpPr>
      <dsp:spPr>
        <a:xfrm>
          <a:off x="762333" y="1219205"/>
          <a:ext cx="3609968" cy="284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w Cen MT" panose="020B0602020104020603" pitchFamily="34" charset="0"/>
            </a:rPr>
            <a:t>Sebelum</a:t>
          </a:r>
          <a:r>
            <a:rPr lang="en-US" sz="2400" kern="1200" dirty="0" smtClean="0">
              <a:latin typeface="Tw Cen MT" panose="020B0602020104020603" pitchFamily="34" charset="0"/>
            </a:rPr>
            <a:t> Abad </a:t>
          </a:r>
          <a:r>
            <a:rPr lang="en-US" sz="2400" kern="1200" dirty="0" err="1" smtClean="0">
              <a:latin typeface="Tw Cen MT" panose="020B0602020104020603" pitchFamily="34" charset="0"/>
            </a:rPr>
            <a:t>ke</a:t>
          </a:r>
          <a:r>
            <a:rPr lang="en-US" sz="2400" kern="1200" dirty="0" smtClean="0">
              <a:latin typeface="Tw Cen MT" panose="020B0602020104020603" pitchFamily="34" charset="0"/>
            </a:rPr>
            <a:t> 20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w Cen MT" panose="020B0602020104020603" pitchFamily="34" charset="0"/>
            </a:rPr>
            <a:t>Pendidikan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dan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praktek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untuk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profesi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kesehatan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adalah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suatu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b="1" kern="1200" dirty="0" smtClean="0">
              <a:latin typeface="Tw Cen MT" panose="020B0602020104020603" pitchFamily="34" charset="0"/>
            </a:rPr>
            <a:t>proses informal</a:t>
          </a:r>
          <a:r>
            <a:rPr lang="en-US" sz="2000" kern="1200" dirty="0" smtClean="0">
              <a:latin typeface="Tw Cen MT" panose="020B0602020104020603" pitchFamily="34" charset="0"/>
            </a:rPr>
            <a:t> yang </a:t>
          </a:r>
          <a:r>
            <a:rPr lang="en-US" sz="2000" kern="1200" dirty="0" err="1" smtClean="0">
              <a:latin typeface="Tw Cen MT" panose="020B0602020104020603" pitchFamily="34" charset="0"/>
            </a:rPr>
            <a:t>sering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tanpa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persyaratan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penerimaan</a:t>
          </a:r>
          <a:r>
            <a:rPr lang="en-US" sz="2000" kern="1200" dirty="0" smtClean="0">
              <a:latin typeface="Tw Cen MT" panose="020B0602020104020603" pitchFamily="34" charset="0"/>
            </a:rPr>
            <a:t> yang </a:t>
          </a:r>
          <a:r>
            <a:rPr lang="en-US" sz="2000" kern="1200" dirty="0" err="1" smtClean="0">
              <a:latin typeface="Tw Cen MT" panose="020B0602020104020603" pitchFamily="34" charset="0"/>
            </a:rPr>
            <a:t>terstandarisasi</a:t>
          </a:r>
          <a:r>
            <a:rPr lang="en-US" sz="2000" kern="1200" dirty="0" smtClean="0">
              <a:latin typeface="Tw Cen MT" panose="020B0602020104020603" pitchFamily="34" charset="0"/>
            </a:rPr>
            <a:t>, </a:t>
          </a:r>
          <a:r>
            <a:rPr lang="en-US" sz="2000" kern="1200" dirty="0" err="1" smtClean="0">
              <a:latin typeface="Tw Cen MT" panose="020B0602020104020603" pitchFamily="34" charset="0"/>
            </a:rPr>
            <a:t>kurikulum</a:t>
          </a:r>
          <a:r>
            <a:rPr lang="en-US" sz="2000" kern="1200" dirty="0" smtClean="0">
              <a:latin typeface="Tw Cen MT" panose="020B0602020104020603" pitchFamily="34" charset="0"/>
            </a:rPr>
            <a:t>, </a:t>
          </a:r>
          <a:r>
            <a:rPr lang="en-US" sz="2000" kern="1200" dirty="0" err="1" smtClean="0">
              <a:latin typeface="Tw Cen MT" panose="020B0602020104020603" pitchFamily="34" charset="0"/>
            </a:rPr>
            <a:t>atau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bahkan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pengakuan</a:t>
          </a:r>
          <a:r>
            <a:rPr lang="en-US" sz="2000" kern="1200" dirty="0" smtClean="0">
              <a:latin typeface="Tw Cen MT" panose="020B0602020104020603" pitchFamily="34" charset="0"/>
            </a:rPr>
            <a:t> formal </a:t>
          </a:r>
          <a:r>
            <a:rPr lang="en-US" sz="2000" kern="1200" dirty="0" err="1" smtClean="0">
              <a:latin typeface="Tw Cen MT" panose="020B0602020104020603" pitchFamily="34" charset="0"/>
            </a:rPr>
            <a:t>dari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sebuah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profesi</a:t>
          </a:r>
          <a:r>
            <a:rPr lang="en-US" sz="2000" kern="1200" dirty="0" smtClean="0">
              <a:latin typeface="Tw Cen MT" panose="020B0602020104020603" pitchFamily="34" charset="0"/>
            </a:rPr>
            <a:t>.</a:t>
          </a:r>
          <a:endParaRPr lang="en-US" sz="2000" kern="1200" dirty="0">
            <a:latin typeface="Tw Cen MT" panose="020B0602020104020603" pitchFamily="34" charset="0"/>
          </a:endParaRPr>
        </a:p>
      </dsp:txBody>
      <dsp:txXfrm>
        <a:off x="762333" y="1219205"/>
        <a:ext cx="3609968" cy="2847096"/>
      </dsp:txXfrm>
    </dsp:sp>
    <dsp:sp modelId="{C6199BA7-5208-4183-803F-B1863532983A}">
      <dsp:nvSpPr>
        <dsp:cNvPr id="0" name=""/>
        <dsp:cNvSpPr/>
      </dsp:nvSpPr>
      <dsp:spPr>
        <a:xfrm>
          <a:off x="3527927" y="2674"/>
          <a:ext cx="612837" cy="612837"/>
        </a:xfrm>
        <a:prstGeom prst="triangle">
          <a:avLst>
            <a:gd name="adj" fmla="val 100000"/>
          </a:avLst>
        </a:prstGeom>
        <a:solidFill>
          <a:schemeClr val="accent2">
            <a:hueOff val="-580582"/>
            <a:satOff val="12577"/>
            <a:lumOff val="-12648"/>
            <a:alphaOff val="0"/>
          </a:schemeClr>
        </a:solidFill>
        <a:ln w="26425" cap="flat" cmpd="sng" algn="ctr">
          <a:solidFill>
            <a:schemeClr val="accent2">
              <a:hueOff val="-580582"/>
              <a:satOff val="12577"/>
              <a:lumOff val="-12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C7BB7-9027-4166-B50D-F386C7FE32FE}">
      <dsp:nvSpPr>
        <dsp:cNvPr id="0" name=""/>
        <dsp:cNvSpPr/>
      </dsp:nvSpPr>
      <dsp:spPr>
        <a:xfrm rot="5400000">
          <a:off x="5410836" y="-716380"/>
          <a:ext cx="2162118" cy="359771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161165"/>
            <a:satOff val="25155"/>
            <a:lumOff val="-25296"/>
            <a:alphaOff val="0"/>
          </a:schemeClr>
        </a:solidFill>
        <a:ln w="26425" cap="flat" cmpd="sng" algn="ctr">
          <a:solidFill>
            <a:schemeClr val="accent2">
              <a:hueOff val="-1161165"/>
              <a:satOff val="25155"/>
              <a:lumOff val="-25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42EDA-DF67-47A0-8FA8-72241CDA5E94}">
      <dsp:nvSpPr>
        <dsp:cNvPr id="0" name=""/>
        <dsp:cNvSpPr/>
      </dsp:nvSpPr>
      <dsp:spPr>
        <a:xfrm>
          <a:off x="5049925" y="358561"/>
          <a:ext cx="3248039" cy="284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w Cen MT" panose="020B0602020104020603" pitchFamily="34" charset="0"/>
            </a:rPr>
            <a:t>Abad </a:t>
          </a:r>
          <a:r>
            <a:rPr lang="en-US" sz="2400" kern="1200" dirty="0" err="1" smtClean="0">
              <a:latin typeface="Tw Cen MT" panose="020B0602020104020603" pitchFamily="34" charset="0"/>
            </a:rPr>
            <a:t>ke</a:t>
          </a:r>
          <a:r>
            <a:rPr lang="en-US" sz="2400" kern="1200" dirty="0" smtClean="0">
              <a:latin typeface="Tw Cen MT" panose="020B0602020104020603" pitchFamily="34" charset="0"/>
            </a:rPr>
            <a:t> 21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w Cen MT" panose="020B0602020104020603" pitchFamily="34" charset="0"/>
            </a:rPr>
            <a:t>Terdapat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b="1" kern="1200" dirty="0" err="1" smtClean="0">
              <a:latin typeface="Tw Cen MT" panose="020B0602020104020603" pitchFamily="34" charset="0"/>
            </a:rPr>
            <a:t>persyaratan</a:t>
          </a:r>
          <a:r>
            <a:rPr lang="en-US" sz="2000" b="1" kern="1200" dirty="0" smtClean="0">
              <a:latin typeface="Tw Cen MT" panose="020B0602020104020603" pitchFamily="34" charset="0"/>
            </a:rPr>
            <a:t> formal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untuk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tenaga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kesehatan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profesional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termasuk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prasyarat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penerimaan</a:t>
          </a:r>
          <a:r>
            <a:rPr lang="en-US" sz="2000" kern="1200" dirty="0" smtClean="0">
              <a:latin typeface="Tw Cen MT" panose="020B0602020104020603" pitchFamily="34" charset="0"/>
            </a:rPr>
            <a:t>, </a:t>
          </a:r>
          <a:r>
            <a:rPr lang="en-US" sz="2000" kern="1200" dirty="0" err="1" smtClean="0">
              <a:latin typeface="Tw Cen MT" panose="020B0602020104020603" pitchFamily="34" charset="0"/>
            </a:rPr>
            <a:t>persyaratan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kursus</a:t>
          </a:r>
          <a:r>
            <a:rPr lang="en-US" sz="2000" kern="1200" dirty="0" smtClean="0">
              <a:latin typeface="Tw Cen MT" panose="020B0602020104020603" pitchFamily="34" charset="0"/>
            </a:rPr>
            <a:t>, </a:t>
          </a:r>
          <a:r>
            <a:rPr lang="en-US" sz="2000" kern="1200" dirty="0" err="1" smtClean="0">
              <a:latin typeface="Tw Cen MT" panose="020B0602020104020603" pitchFamily="34" charset="0"/>
            </a:rPr>
            <a:t>pemeriksaan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kompetensi</a:t>
          </a:r>
          <a:r>
            <a:rPr lang="en-US" sz="2000" kern="1200" dirty="0" smtClean="0">
              <a:latin typeface="Tw Cen MT" panose="020B0602020104020603" pitchFamily="34" charset="0"/>
            </a:rPr>
            <a:t>, </a:t>
          </a:r>
          <a:r>
            <a:rPr lang="en-US" sz="2000" kern="1200" dirty="0" err="1" smtClean="0">
              <a:latin typeface="Tw Cen MT" panose="020B0602020104020603" pitchFamily="34" charset="0"/>
            </a:rPr>
            <a:t>pengakuan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resmi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terhadap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pencapaian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pendidikan</a:t>
          </a:r>
          <a:r>
            <a:rPr lang="en-US" sz="2000" kern="1200" dirty="0" smtClean="0">
              <a:latin typeface="Tw Cen MT" panose="020B0602020104020603" pitchFamily="34" charset="0"/>
            </a:rPr>
            <a:t>, </a:t>
          </a:r>
          <a:r>
            <a:rPr lang="en-US" sz="2000" kern="1200" dirty="0" err="1" smtClean="0">
              <a:latin typeface="Tw Cen MT" panose="020B0602020104020603" pitchFamily="34" charset="0"/>
            </a:rPr>
            <a:t>dan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jaminan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izin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untuk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praktek</a:t>
          </a:r>
          <a:r>
            <a:rPr lang="en-US" sz="2000" kern="1200" dirty="0" smtClean="0">
              <a:latin typeface="Tw Cen MT" panose="020B0602020104020603" pitchFamily="34" charset="0"/>
            </a:rPr>
            <a:t>.</a:t>
          </a:r>
          <a:endParaRPr lang="en-US" sz="2000" kern="1200" dirty="0">
            <a:latin typeface="Tw Cen MT" panose="020B0602020104020603" pitchFamily="34" charset="0"/>
          </a:endParaRPr>
        </a:p>
      </dsp:txBody>
      <dsp:txXfrm>
        <a:off x="5049925" y="358561"/>
        <a:ext cx="3248039" cy="2847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757D4-3CDE-4812-9C3F-D0E308379882}">
      <dsp:nvSpPr>
        <dsp:cNvPr id="0" name=""/>
        <dsp:cNvSpPr/>
      </dsp:nvSpPr>
      <dsp:spPr>
        <a:xfrm>
          <a:off x="3800099" y="2950196"/>
          <a:ext cx="558267" cy="920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133" y="0"/>
              </a:lnTo>
              <a:lnTo>
                <a:pt x="279133" y="920039"/>
              </a:lnTo>
              <a:lnTo>
                <a:pt x="558267" y="920039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329" y="3383312"/>
        <a:ext cx="53808" cy="53808"/>
      </dsp:txXfrm>
    </dsp:sp>
    <dsp:sp modelId="{024ED7AD-300C-47A7-9A7B-8CE0874B448D}">
      <dsp:nvSpPr>
        <dsp:cNvPr id="0" name=""/>
        <dsp:cNvSpPr/>
      </dsp:nvSpPr>
      <dsp:spPr>
        <a:xfrm>
          <a:off x="3800099" y="2904476"/>
          <a:ext cx="5582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267" y="4572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5276" y="2936240"/>
        <a:ext cx="27913" cy="27913"/>
      </dsp:txXfrm>
    </dsp:sp>
    <dsp:sp modelId="{AC5454CB-2441-452A-BFD4-25BD2B764380}">
      <dsp:nvSpPr>
        <dsp:cNvPr id="0" name=""/>
        <dsp:cNvSpPr/>
      </dsp:nvSpPr>
      <dsp:spPr>
        <a:xfrm>
          <a:off x="3800099" y="2030157"/>
          <a:ext cx="558267" cy="920039"/>
        </a:xfrm>
        <a:custGeom>
          <a:avLst/>
          <a:gdLst/>
          <a:ahLst/>
          <a:cxnLst/>
          <a:rect l="0" t="0" r="0" b="0"/>
          <a:pathLst>
            <a:path>
              <a:moveTo>
                <a:pt x="0" y="920039"/>
              </a:moveTo>
              <a:lnTo>
                <a:pt x="279133" y="920039"/>
              </a:lnTo>
              <a:lnTo>
                <a:pt x="279133" y="0"/>
              </a:lnTo>
              <a:lnTo>
                <a:pt x="558267" y="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329" y="2463272"/>
        <a:ext cx="53808" cy="53808"/>
      </dsp:txXfrm>
    </dsp:sp>
    <dsp:sp modelId="{088B1BA6-CFA7-4401-A9EF-F266F5F26FBD}">
      <dsp:nvSpPr>
        <dsp:cNvPr id="0" name=""/>
        <dsp:cNvSpPr/>
      </dsp:nvSpPr>
      <dsp:spPr>
        <a:xfrm>
          <a:off x="1084307" y="2025833"/>
          <a:ext cx="500618" cy="92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309" y="0"/>
              </a:lnTo>
              <a:lnTo>
                <a:pt x="250309" y="924363"/>
              </a:lnTo>
              <a:lnTo>
                <a:pt x="500618" y="924363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08336" y="2461734"/>
        <a:ext cx="52561" cy="52561"/>
      </dsp:txXfrm>
    </dsp:sp>
    <dsp:sp modelId="{77B768AD-6F60-4D41-8D02-6338B1FF8122}">
      <dsp:nvSpPr>
        <dsp:cNvPr id="0" name=""/>
        <dsp:cNvSpPr/>
      </dsp:nvSpPr>
      <dsp:spPr>
        <a:xfrm>
          <a:off x="3800099" y="763861"/>
          <a:ext cx="558267" cy="42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133" y="0"/>
              </a:lnTo>
              <a:lnTo>
                <a:pt x="279133" y="422098"/>
              </a:lnTo>
              <a:lnTo>
                <a:pt x="558267" y="422098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1736" y="957414"/>
        <a:ext cx="34993" cy="34993"/>
      </dsp:txXfrm>
    </dsp:sp>
    <dsp:sp modelId="{42AADC43-85A6-4B4A-93AC-B9F53714949E}">
      <dsp:nvSpPr>
        <dsp:cNvPr id="0" name=""/>
        <dsp:cNvSpPr/>
      </dsp:nvSpPr>
      <dsp:spPr>
        <a:xfrm>
          <a:off x="3800099" y="341763"/>
          <a:ext cx="558267" cy="422098"/>
        </a:xfrm>
        <a:custGeom>
          <a:avLst/>
          <a:gdLst/>
          <a:ahLst/>
          <a:cxnLst/>
          <a:rect l="0" t="0" r="0" b="0"/>
          <a:pathLst>
            <a:path>
              <a:moveTo>
                <a:pt x="0" y="422098"/>
              </a:moveTo>
              <a:lnTo>
                <a:pt x="279133" y="422098"/>
              </a:lnTo>
              <a:lnTo>
                <a:pt x="279133" y="0"/>
              </a:lnTo>
              <a:lnTo>
                <a:pt x="558267" y="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1736" y="535315"/>
        <a:ext cx="34993" cy="34993"/>
      </dsp:txXfrm>
    </dsp:sp>
    <dsp:sp modelId="{8AEE934A-3E01-43CA-935D-588AB1DDD600}">
      <dsp:nvSpPr>
        <dsp:cNvPr id="0" name=""/>
        <dsp:cNvSpPr/>
      </dsp:nvSpPr>
      <dsp:spPr>
        <a:xfrm>
          <a:off x="1084307" y="763861"/>
          <a:ext cx="500618" cy="1261971"/>
        </a:xfrm>
        <a:custGeom>
          <a:avLst/>
          <a:gdLst/>
          <a:ahLst/>
          <a:cxnLst/>
          <a:rect l="0" t="0" r="0" b="0"/>
          <a:pathLst>
            <a:path>
              <a:moveTo>
                <a:pt x="0" y="1261971"/>
              </a:moveTo>
              <a:lnTo>
                <a:pt x="250309" y="1261971"/>
              </a:lnTo>
              <a:lnTo>
                <a:pt x="250309" y="0"/>
              </a:lnTo>
              <a:lnTo>
                <a:pt x="500618" y="0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00676" y="1360906"/>
        <a:ext cx="67882" cy="67882"/>
      </dsp:txXfrm>
    </dsp:sp>
    <dsp:sp modelId="{A786D5AB-DCF0-4134-94F6-955273C03EE6}">
      <dsp:nvSpPr>
        <dsp:cNvPr id="0" name=""/>
        <dsp:cNvSpPr/>
      </dsp:nvSpPr>
      <dsp:spPr>
        <a:xfrm rot="16200000">
          <a:off x="-1030627" y="1688154"/>
          <a:ext cx="3554513" cy="675357"/>
        </a:xfrm>
        <a:prstGeom prst="rect">
          <a:avLst/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w Cen MT" panose="020B0602020104020603" pitchFamily="34" charset="0"/>
            </a:rPr>
            <a:t>Persyaratan Pendidikan</a:t>
          </a:r>
          <a:endParaRPr lang="en-US" sz="2800" kern="1200" dirty="0">
            <a:latin typeface="Tw Cen MT" panose="020B0602020104020603" pitchFamily="34" charset="0"/>
          </a:endParaRPr>
        </a:p>
      </dsp:txBody>
      <dsp:txXfrm>
        <a:off x="-1030627" y="1688154"/>
        <a:ext cx="3554513" cy="675357"/>
      </dsp:txXfrm>
    </dsp:sp>
    <dsp:sp modelId="{59BB20DE-1FD8-4EC7-8E83-0667D9A219BA}">
      <dsp:nvSpPr>
        <dsp:cNvPr id="0" name=""/>
        <dsp:cNvSpPr/>
      </dsp:nvSpPr>
      <dsp:spPr>
        <a:xfrm>
          <a:off x="1584926" y="426183"/>
          <a:ext cx="2215172" cy="6753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pc="300" dirty="0" smtClean="0">
              <a:solidFill>
                <a:schemeClr val="tx1"/>
              </a:solidFill>
              <a:latin typeface="Tw Cen MT" panose="020B0602020104020603" pitchFamily="34" charset="0"/>
            </a:rPr>
            <a:t>AKREDITASI</a:t>
          </a:r>
          <a:endParaRPr lang="en-US" sz="2800" kern="1200" spc="30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>
        <a:off x="1584926" y="426183"/>
        <a:ext cx="2215172" cy="675357"/>
      </dsp:txXfrm>
    </dsp:sp>
    <dsp:sp modelId="{9C8438CD-9E3A-4404-B4FE-31C3D2F61E82}">
      <dsp:nvSpPr>
        <dsp:cNvPr id="0" name=""/>
        <dsp:cNvSpPr/>
      </dsp:nvSpPr>
      <dsp:spPr>
        <a:xfrm>
          <a:off x="4358367" y="4084"/>
          <a:ext cx="3986048" cy="675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Proses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penetapan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standar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menggunakan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studi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mandiri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lembaga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yang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terjadwal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secara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teratur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dan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ulasan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dari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pihak</a:t>
          </a:r>
          <a:r>
            <a:rPr lang="en-US" sz="1700" kern="1200" dirty="0" smtClean="0">
              <a:solidFill>
                <a:schemeClr val="tx1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Tw Cen MT" panose="020B0602020104020603" pitchFamily="34" charset="0"/>
            </a:rPr>
            <a:t>luar</a:t>
          </a:r>
          <a:endParaRPr lang="en-US" sz="1700" kern="120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>
        <a:off x="4358367" y="4084"/>
        <a:ext cx="3986048" cy="675357"/>
      </dsp:txXfrm>
    </dsp:sp>
    <dsp:sp modelId="{30A5E382-E5C0-4504-93DB-BEE2F0D814B2}">
      <dsp:nvSpPr>
        <dsp:cNvPr id="0" name=""/>
        <dsp:cNvSpPr/>
      </dsp:nvSpPr>
      <dsp:spPr>
        <a:xfrm>
          <a:off x="4358367" y="848281"/>
          <a:ext cx="3987865" cy="675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Digunakan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oleh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sebagian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besar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profesi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kesehatan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untuk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menetapkan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memperkuat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harapan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pendidikan</a:t>
          </a:r>
          <a:endParaRPr lang="en-US" sz="17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4358367" y="848281"/>
        <a:ext cx="3987865" cy="675357"/>
      </dsp:txXfrm>
    </dsp:sp>
    <dsp:sp modelId="{D6DCAD46-CAEC-456B-9D32-7C5D8BDAE494}">
      <dsp:nvSpPr>
        <dsp:cNvPr id="0" name=""/>
        <dsp:cNvSpPr/>
      </dsp:nvSpPr>
      <dsp:spPr>
        <a:xfrm>
          <a:off x="1584926" y="2612518"/>
          <a:ext cx="2215172" cy="6753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pc="300" dirty="0" smtClean="0">
              <a:solidFill>
                <a:schemeClr val="tx1"/>
              </a:solidFill>
              <a:latin typeface="Tw Cen MT" panose="020B0602020104020603" pitchFamily="34" charset="0"/>
            </a:rPr>
            <a:t>KREDENSIAL</a:t>
          </a:r>
          <a:endParaRPr lang="en-US" sz="2800" kern="1200" spc="300" dirty="0">
            <a:solidFill>
              <a:schemeClr val="tx1"/>
            </a:solidFill>
            <a:latin typeface="Tw Cen MT" panose="020B0602020104020603" pitchFamily="34" charset="0"/>
          </a:endParaRPr>
        </a:p>
      </dsp:txBody>
      <dsp:txXfrm>
        <a:off x="1584926" y="2612518"/>
        <a:ext cx="2215172" cy="675357"/>
      </dsp:txXfrm>
    </dsp:sp>
    <dsp:sp modelId="{5A79EEFA-E03C-42CE-B7B1-20A7514CA719}">
      <dsp:nvSpPr>
        <dsp:cNvPr id="0" name=""/>
        <dsp:cNvSpPr/>
      </dsp:nvSpPr>
      <dsp:spPr>
        <a:xfrm>
          <a:off x="4358367" y="1692478"/>
          <a:ext cx="3987865" cy="675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Proses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memverifikasi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seseorang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memiliki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kualifikasi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yang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diinginkan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atau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dibutuhkan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untuk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melaksanakan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sebuah</a:t>
          </a:r>
          <a:r>
            <a:rPr lang="en-US" sz="17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7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profesi</a:t>
          </a:r>
          <a:endParaRPr lang="en-US" sz="17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4358367" y="1692478"/>
        <a:ext cx="3987865" cy="675357"/>
      </dsp:txXfrm>
    </dsp:sp>
    <dsp:sp modelId="{8631B598-9E3E-46A0-8B1B-64DC136F52D8}">
      <dsp:nvSpPr>
        <dsp:cNvPr id="0" name=""/>
        <dsp:cNvSpPr/>
      </dsp:nvSpPr>
      <dsp:spPr>
        <a:xfrm>
          <a:off x="4358367" y="2536675"/>
          <a:ext cx="3987865" cy="8270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Sertifikasi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: proses yang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dipimpin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sebuah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organisasi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profesi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dimana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pemohon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telah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menyelesaikan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proses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pendidikan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yang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dibutuhkan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dapat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mengikuti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ujian</a:t>
          </a:r>
          <a:endParaRPr lang="en-US" sz="16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4358367" y="2536675"/>
        <a:ext cx="3987865" cy="827042"/>
      </dsp:txXfrm>
    </dsp:sp>
    <dsp:sp modelId="{351EB6B0-727F-47C1-B88C-26BFA062FF95}">
      <dsp:nvSpPr>
        <dsp:cNvPr id="0" name=""/>
        <dsp:cNvSpPr/>
      </dsp:nvSpPr>
      <dsp:spPr>
        <a:xfrm>
          <a:off x="4358367" y="3532557"/>
          <a:ext cx="3987865" cy="6753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Sertifikasi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membutuhkan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lisensi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, yang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merupakan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tugas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dari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pemerintah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daerah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biasanya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membutuhkan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lebih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dari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sertifikasi</a:t>
          </a:r>
          <a:endParaRPr lang="en-US" sz="16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4358367" y="3532557"/>
        <a:ext cx="3987865" cy="675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45F2B-B3E5-426E-AA46-85E7C4AF62B7}">
      <dsp:nvSpPr>
        <dsp:cNvPr id="0" name=""/>
        <dsp:cNvSpPr/>
      </dsp:nvSpPr>
      <dsp:spPr>
        <a:xfrm>
          <a:off x="140568" y="130553"/>
          <a:ext cx="2160004" cy="4590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Layanan</a:t>
          </a:r>
          <a:r>
            <a:rPr lang="en-US" sz="20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Primer</a:t>
          </a:r>
          <a:endParaRPr lang="en-US" sz="20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140568" y="130553"/>
        <a:ext cx="2160004" cy="459055"/>
      </dsp:txXfrm>
    </dsp:sp>
    <dsp:sp modelId="{65A3F17A-6CB1-44F7-BBA1-F0804D9E3D2F}">
      <dsp:nvSpPr>
        <dsp:cNvPr id="0" name=""/>
        <dsp:cNvSpPr/>
      </dsp:nvSpPr>
      <dsp:spPr>
        <a:xfrm>
          <a:off x="2701" y="614711"/>
          <a:ext cx="2633574" cy="2470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w Cen MT" panose="020B0602020104020603" pitchFamily="34" charset="0"/>
            </a:rPr>
            <a:t>Kontak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pertama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dari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penyedia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layanan</a:t>
          </a:r>
          <a:r>
            <a:rPr lang="en-US" sz="2000" kern="1200" dirty="0" smtClean="0">
              <a:latin typeface="Tw Cen MT" panose="020B0602020104020603" pitchFamily="34" charset="0"/>
            </a:rPr>
            <a:t> yang </a:t>
          </a:r>
          <a:r>
            <a:rPr lang="en-US" sz="2000" kern="1200" dirty="0" err="1" smtClean="0">
              <a:latin typeface="Tw Cen MT" panose="020B0602020104020603" pitchFamily="34" charset="0"/>
            </a:rPr>
            <a:t>siap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untuk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menangani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sebagian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besar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permasalahan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umum</a:t>
          </a:r>
          <a:r>
            <a:rPr lang="en-US" sz="2000" kern="1200" dirty="0" smtClean="0">
              <a:latin typeface="Tw Cen MT" panose="020B0602020104020603" pitchFamily="34" charset="0"/>
            </a:rPr>
            <a:t> yang </a:t>
          </a:r>
          <a:r>
            <a:rPr lang="en-US" sz="2000" kern="1200" dirty="0" err="1" smtClean="0">
              <a:latin typeface="Tw Cen MT" panose="020B0602020104020603" pitchFamily="34" charset="0"/>
            </a:rPr>
            <a:t>diderita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oleh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pasien</a:t>
          </a:r>
          <a:r>
            <a:rPr lang="en-US" sz="2000" kern="1200" dirty="0" smtClean="0">
              <a:latin typeface="Tw Cen MT" panose="020B0602020104020603" pitchFamily="34" charset="0"/>
            </a:rPr>
            <a:t>.</a:t>
          </a:r>
          <a:endParaRPr lang="en-US" sz="2000" kern="1200" dirty="0">
            <a:latin typeface="Tw Cen MT" panose="020B0602020104020603" pitchFamily="34" charset="0"/>
          </a:endParaRPr>
        </a:p>
      </dsp:txBody>
      <dsp:txXfrm>
        <a:off x="2701" y="614711"/>
        <a:ext cx="2633574" cy="2470500"/>
      </dsp:txXfrm>
    </dsp:sp>
    <dsp:sp modelId="{74B95B16-4BAF-4C44-89D9-9D2318D6FA9A}">
      <dsp:nvSpPr>
        <dsp:cNvPr id="0" name=""/>
        <dsp:cNvSpPr/>
      </dsp:nvSpPr>
      <dsp:spPr>
        <a:xfrm>
          <a:off x="3112372" y="126127"/>
          <a:ext cx="2160004" cy="4731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Layanan</a:t>
          </a:r>
          <a:r>
            <a:rPr lang="en-US" sz="20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Sekunder</a:t>
          </a:r>
          <a:endParaRPr lang="en-US" sz="20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3112372" y="126127"/>
        <a:ext cx="2160004" cy="473166"/>
      </dsp:txXfrm>
    </dsp:sp>
    <dsp:sp modelId="{60A814F3-4AC6-4704-A23B-67FD20263FB2}">
      <dsp:nvSpPr>
        <dsp:cNvPr id="0" name=""/>
        <dsp:cNvSpPr/>
      </dsp:nvSpPr>
      <dsp:spPr>
        <a:xfrm>
          <a:off x="3004975" y="621841"/>
          <a:ext cx="2633574" cy="2470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w Cen MT" panose="020B0602020104020603" pitchFamily="34" charset="0"/>
            </a:rPr>
            <a:t>Layanan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spesialis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disediakan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oleh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dokter</a:t>
          </a:r>
          <a:r>
            <a:rPr lang="en-US" sz="2000" kern="1200" dirty="0" smtClean="0">
              <a:latin typeface="Tw Cen MT" panose="020B0602020104020603" pitchFamily="34" charset="0"/>
            </a:rPr>
            <a:t> yang </a:t>
          </a:r>
          <a:r>
            <a:rPr lang="en-US" sz="2000" kern="1200" dirty="0" err="1" smtClean="0">
              <a:latin typeface="Tw Cen MT" panose="020B0602020104020603" pitchFamily="34" charset="0"/>
            </a:rPr>
            <a:t>berfokus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pada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satu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atau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sejumlah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kecil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sitem</a:t>
          </a:r>
          <a:r>
            <a:rPr lang="en-US" sz="2000" kern="1200" dirty="0" smtClean="0">
              <a:latin typeface="Tw Cen MT" panose="020B0602020104020603" pitchFamily="34" charset="0"/>
            </a:rPr>
            <a:t> organ </a:t>
          </a:r>
          <a:r>
            <a:rPr lang="en-US" sz="2000" kern="1200" dirty="0" err="1" smtClean="0">
              <a:latin typeface="Tw Cen MT" panose="020B0602020104020603" pitchFamily="34" charset="0"/>
            </a:rPr>
            <a:t>atau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tipe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layanan</a:t>
          </a:r>
          <a:r>
            <a:rPr lang="en-US" sz="2000" kern="1200" dirty="0" smtClean="0">
              <a:latin typeface="Tw Cen MT" panose="020B0602020104020603" pitchFamily="34" charset="0"/>
            </a:rPr>
            <a:t> yang </a:t>
          </a:r>
          <a:r>
            <a:rPr lang="en-US" sz="2000" kern="1200" dirty="0" err="1" smtClean="0">
              <a:latin typeface="Tw Cen MT" panose="020B0602020104020603" pitchFamily="34" charset="0"/>
            </a:rPr>
            <a:t>tidak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spesifik</a:t>
          </a:r>
          <a:r>
            <a:rPr lang="en-US" sz="2000" kern="1200" dirty="0" smtClean="0">
              <a:latin typeface="Tw Cen MT" panose="020B0602020104020603" pitchFamily="34" charset="0"/>
            </a:rPr>
            <a:t>.</a:t>
          </a:r>
          <a:endParaRPr lang="en-US" sz="2000" kern="1200" dirty="0">
            <a:latin typeface="Tw Cen MT" panose="020B0602020104020603" pitchFamily="34" charset="0"/>
          </a:endParaRPr>
        </a:p>
      </dsp:txBody>
      <dsp:txXfrm>
        <a:off x="3004975" y="621841"/>
        <a:ext cx="2633574" cy="2470500"/>
      </dsp:txXfrm>
    </dsp:sp>
    <dsp:sp modelId="{C7ECD6EC-EABF-4E3A-9CBB-905CE10D6F69}">
      <dsp:nvSpPr>
        <dsp:cNvPr id="0" name=""/>
        <dsp:cNvSpPr/>
      </dsp:nvSpPr>
      <dsp:spPr>
        <a:xfrm>
          <a:off x="6133978" y="106113"/>
          <a:ext cx="2160004" cy="498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Layanan</a:t>
          </a:r>
          <a:r>
            <a:rPr lang="en-US" sz="20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Tersier</a:t>
          </a:r>
          <a:endParaRPr lang="en-US" sz="20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6133978" y="106113"/>
        <a:ext cx="2160004" cy="498792"/>
      </dsp:txXfrm>
    </dsp:sp>
    <dsp:sp modelId="{7AC56CF4-53DC-4302-983F-26D8D294B585}">
      <dsp:nvSpPr>
        <dsp:cNvPr id="0" name=""/>
        <dsp:cNvSpPr/>
      </dsp:nvSpPr>
      <dsp:spPr>
        <a:xfrm>
          <a:off x="6007250" y="634856"/>
          <a:ext cx="2633574" cy="2470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Tw Cen MT" panose="020B0602020104020603" pitchFamily="34" charset="0"/>
            </a:rPr>
            <a:t>Tipe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institusi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dimana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layanan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diberikan</a:t>
          </a:r>
          <a:r>
            <a:rPr lang="en-US" sz="2000" kern="1200" dirty="0" smtClean="0">
              <a:latin typeface="Tw Cen MT" panose="020B0602020104020603" pitchFamily="34" charset="0"/>
            </a:rPr>
            <a:t>, </a:t>
          </a:r>
          <a:r>
            <a:rPr lang="en-US" sz="2000" kern="1200" dirty="0" err="1" smtClean="0">
              <a:latin typeface="Tw Cen MT" panose="020B0602020104020603" pitchFamily="34" charset="0"/>
            </a:rPr>
            <a:t>seringkali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merupakan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pusat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kesehatan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akademik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atau</a:t>
          </a:r>
          <a:r>
            <a:rPr lang="en-US" sz="2000" kern="1200" dirty="0" smtClean="0">
              <a:latin typeface="Tw Cen MT" panose="020B0602020104020603" pitchFamily="34" charset="0"/>
            </a:rPr>
            <a:t> </a:t>
          </a:r>
          <a:r>
            <a:rPr lang="en-US" sz="2000" kern="1200" dirty="0" err="1" smtClean="0">
              <a:latin typeface="Tw Cen MT" panose="020B0602020104020603" pitchFamily="34" charset="0"/>
            </a:rPr>
            <a:t>khusus</a:t>
          </a:r>
          <a:r>
            <a:rPr lang="en-US" sz="2000" kern="1200" dirty="0" smtClean="0">
              <a:latin typeface="Tw Cen MT" panose="020B0602020104020603" pitchFamily="34" charset="0"/>
            </a:rPr>
            <a:t>.</a:t>
          </a:r>
          <a:endParaRPr lang="en-US" sz="2000" kern="1200" dirty="0">
            <a:latin typeface="Tw Cen MT" panose="020B0602020104020603" pitchFamily="34" charset="0"/>
          </a:endParaRPr>
        </a:p>
      </dsp:txBody>
      <dsp:txXfrm>
        <a:off x="6007250" y="634856"/>
        <a:ext cx="2633574" cy="2470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AC098-2B9B-427F-8361-0209CEF150E9}">
      <dsp:nvSpPr>
        <dsp:cNvPr id="0" name=""/>
        <dsp:cNvSpPr/>
      </dsp:nvSpPr>
      <dsp:spPr>
        <a:xfrm>
          <a:off x="2886428" y="1311427"/>
          <a:ext cx="1157145" cy="11571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Layanan</a:t>
          </a:r>
          <a:r>
            <a:rPr lang="en-US" sz="18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 Primer Ideal</a:t>
          </a:r>
          <a:endParaRPr lang="en-US" sz="18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3055888" y="1480887"/>
        <a:ext cx="818225" cy="818225"/>
      </dsp:txXfrm>
    </dsp:sp>
    <dsp:sp modelId="{A4E6430E-4A19-42AE-96B5-D9F62648F50A}">
      <dsp:nvSpPr>
        <dsp:cNvPr id="0" name=""/>
        <dsp:cNvSpPr/>
      </dsp:nvSpPr>
      <dsp:spPr>
        <a:xfrm rot="16200000">
          <a:off x="3397472" y="1018890"/>
          <a:ext cx="135058" cy="33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0000"/>
            </a:solidFill>
            <a:latin typeface="Tw Cen MT" panose="020B0602020104020603" pitchFamily="34" charset="0"/>
          </a:endParaRPr>
        </a:p>
      </dsp:txBody>
      <dsp:txXfrm>
        <a:off x="3417731" y="1106727"/>
        <a:ext cx="94541" cy="202734"/>
      </dsp:txXfrm>
    </dsp:sp>
    <dsp:sp modelId="{131D3D3F-C780-4795-9D0F-8003FC6BC7A9}">
      <dsp:nvSpPr>
        <dsp:cNvPr id="0" name=""/>
        <dsp:cNvSpPr/>
      </dsp:nvSpPr>
      <dsp:spPr>
        <a:xfrm>
          <a:off x="2925002" y="-23398"/>
          <a:ext cx="1079998" cy="1079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Contact</a:t>
          </a:r>
          <a:endParaRPr lang="en-US" sz="16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3083164" y="134764"/>
        <a:ext cx="763674" cy="763674"/>
      </dsp:txXfrm>
    </dsp:sp>
    <dsp:sp modelId="{B42D2567-BEB8-4848-B857-041576205A80}">
      <dsp:nvSpPr>
        <dsp:cNvPr id="0" name=""/>
        <dsp:cNvSpPr/>
      </dsp:nvSpPr>
      <dsp:spPr>
        <a:xfrm rot="19800000">
          <a:off x="4008243" y="1365780"/>
          <a:ext cx="144220" cy="33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0000"/>
            </a:solidFill>
            <a:latin typeface="Tw Cen MT" panose="020B0602020104020603" pitchFamily="34" charset="0"/>
          </a:endParaRPr>
        </a:p>
      </dsp:txBody>
      <dsp:txXfrm>
        <a:off x="4011141" y="1444175"/>
        <a:ext cx="100954" cy="202734"/>
      </dsp:txXfrm>
    </dsp:sp>
    <dsp:sp modelId="{0E90BCED-8C7C-4B7D-88BF-BFA1DE9FAAF5}">
      <dsp:nvSpPr>
        <dsp:cNvPr id="0" name=""/>
        <dsp:cNvSpPr/>
      </dsp:nvSpPr>
      <dsp:spPr>
        <a:xfrm>
          <a:off x="4129371" y="654657"/>
          <a:ext cx="1079998" cy="1079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Compre-hensive</a:t>
          </a:r>
          <a:endParaRPr lang="en-US" sz="16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4287533" y="812819"/>
        <a:ext cx="763674" cy="763674"/>
      </dsp:txXfrm>
    </dsp:sp>
    <dsp:sp modelId="{4226ADAD-02AF-4DB2-9636-64FECA25CF0C}">
      <dsp:nvSpPr>
        <dsp:cNvPr id="0" name=""/>
        <dsp:cNvSpPr/>
      </dsp:nvSpPr>
      <dsp:spPr>
        <a:xfrm rot="1800000">
          <a:off x="4008243" y="2076328"/>
          <a:ext cx="144220" cy="33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0000"/>
            </a:solidFill>
            <a:latin typeface="Tw Cen MT" panose="020B0602020104020603" pitchFamily="34" charset="0"/>
          </a:endParaRPr>
        </a:p>
      </dsp:txBody>
      <dsp:txXfrm>
        <a:off x="4011141" y="2133090"/>
        <a:ext cx="100954" cy="202734"/>
      </dsp:txXfrm>
    </dsp:sp>
    <dsp:sp modelId="{648C2063-0B67-4D18-91F0-F7AF492439CE}">
      <dsp:nvSpPr>
        <dsp:cNvPr id="0" name=""/>
        <dsp:cNvSpPr/>
      </dsp:nvSpPr>
      <dsp:spPr>
        <a:xfrm>
          <a:off x="4129371" y="2045343"/>
          <a:ext cx="1079998" cy="1079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Coordi-nated</a:t>
          </a:r>
          <a:endParaRPr lang="en-US" sz="16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4287533" y="2203505"/>
        <a:ext cx="763674" cy="763674"/>
      </dsp:txXfrm>
    </dsp:sp>
    <dsp:sp modelId="{5EBF6CC0-3876-4E0B-9777-0583FBA2583A}">
      <dsp:nvSpPr>
        <dsp:cNvPr id="0" name=""/>
        <dsp:cNvSpPr/>
      </dsp:nvSpPr>
      <dsp:spPr>
        <a:xfrm rot="5400000">
          <a:off x="3392891" y="2431602"/>
          <a:ext cx="144220" cy="33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0000"/>
            </a:solidFill>
            <a:latin typeface="Tw Cen MT" panose="020B0602020104020603" pitchFamily="34" charset="0"/>
          </a:endParaRPr>
        </a:p>
      </dsp:txBody>
      <dsp:txXfrm>
        <a:off x="3414524" y="2477547"/>
        <a:ext cx="100954" cy="202734"/>
      </dsp:txXfrm>
    </dsp:sp>
    <dsp:sp modelId="{BDAFE8E1-962F-476A-A861-498FF85C68BE}">
      <dsp:nvSpPr>
        <dsp:cNvPr id="0" name=""/>
        <dsp:cNvSpPr/>
      </dsp:nvSpPr>
      <dsp:spPr>
        <a:xfrm>
          <a:off x="2925002" y="2740686"/>
          <a:ext cx="1079998" cy="1079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Continu-ity</a:t>
          </a:r>
          <a:endParaRPr lang="en-US" sz="16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3083164" y="2898848"/>
        <a:ext cx="763674" cy="763674"/>
      </dsp:txXfrm>
    </dsp:sp>
    <dsp:sp modelId="{B9780F0A-2AB2-484C-8658-6E496E9E0D7E}">
      <dsp:nvSpPr>
        <dsp:cNvPr id="0" name=""/>
        <dsp:cNvSpPr/>
      </dsp:nvSpPr>
      <dsp:spPr>
        <a:xfrm rot="9000000">
          <a:off x="2777538" y="2076328"/>
          <a:ext cx="144220" cy="33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0000"/>
            </a:solidFill>
            <a:latin typeface="Tw Cen MT" panose="020B0602020104020603" pitchFamily="34" charset="0"/>
          </a:endParaRPr>
        </a:p>
      </dsp:txBody>
      <dsp:txXfrm rot="10800000">
        <a:off x="2817906" y="2133090"/>
        <a:ext cx="100954" cy="202734"/>
      </dsp:txXfrm>
    </dsp:sp>
    <dsp:sp modelId="{1CEDE192-8E0F-475A-8B4A-7FC6FFCA9072}">
      <dsp:nvSpPr>
        <dsp:cNvPr id="0" name=""/>
        <dsp:cNvSpPr/>
      </dsp:nvSpPr>
      <dsp:spPr>
        <a:xfrm>
          <a:off x="1720632" y="2045343"/>
          <a:ext cx="1079998" cy="1079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Caring</a:t>
          </a:r>
          <a:endParaRPr lang="en-US" sz="16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1878794" y="2203505"/>
        <a:ext cx="763674" cy="763674"/>
      </dsp:txXfrm>
    </dsp:sp>
    <dsp:sp modelId="{BC764608-7978-4CA5-A9F1-3408765989A0}">
      <dsp:nvSpPr>
        <dsp:cNvPr id="0" name=""/>
        <dsp:cNvSpPr/>
      </dsp:nvSpPr>
      <dsp:spPr>
        <a:xfrm rot="12600000">
          <a:off x="2804253" y="1375237"/>
          <a:ext cx="123551" cy="33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0000"/>
            </a:solidFill>
            <a:latin typeface="Tw Cen MT" panose="020B0602020104020603" pitchFamily="34" charset="0"/>
          </a:endParaRPr>
        </a:p>
      </dsp:txBody>
      <dsp:txXfrm rot="10800000">
        <a:off x="2838835" y="1452081"/>
        <a:ext cx="86486" cy="202734"/>
      </dsp:txXfrm>
    </dsp:sp>
    <dsp:sp modelId="{11C03375-3BF0-415C-B523-13E20FBC32EF}">
      <dsp:nvSpPr>
        <dsp:cNvPr id="0" name=""/>
        <dsp:cNvSpPr/>
      </dsp:nvSpPr>
      <dsp:spPr>
        <a:xfrm>
          <a:off x="1666630" y="654657"/>
          <a:ext cx="1188004" cy="1079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00"/>
              </a:solidFill>
              <a:latin typeface="Tw Cen MT" panose="020B0602020104020603" pitchFamily="34" charset="0"/>
            </a:rPr>
            <a:t>Communi</a:t>
          </a:r>
          <a:r>
            <a:rPr lang="en-US" sz="1600" kern="1200" dirty="0" smtClean="0">
              <a:solidFill>
                <a:srgbClr val="000000"/>
              </a:solidFill>
              <a:latin typeface="Tw Cen MT" panose="020B0602020104020603" pitchFamily="34" charset="0"/>
            </a:rPr>
            <a:t>-ty</a:t>
          </a:r>
          <a:endParaRPr lang="en-US" sz="1600" kern="1200" dirty="0">
            <a:solidFill>
              <a:srgbClr val="000000"/>
            </a:solidFill>
            <a:latin typeface="Tw Cen MT" panose="020B0602020104020603" pitchFamily="34" charset="0"/>
          </a:endParaRPr>
        </a:p>
      </dsp:txBody>
      <dsp:txXfrm>
        <a:off x="1840609" y="812819"/>
        <a:ext cx="840046" cy="76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8C49-CCD2-4CD4-9176-76CFAFE2136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4829C-7CB2-4E62-ACF7-D9505C084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4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5FC3706-7C53-4CA9-98A8-045E2CD25D7F}" type="datetimeFigureOut">
              <a:rPr lang="en-US" smtClean="0"/>
              <a:t>26/10/20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60D4AB-9592-411F-B900-DEF763E3DD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ppsdmk.kemkes.go.id/pusdiksdmk/wp-content/uploads/2017/08/Kesehatan-Masyarakat-Komprehensif.pdf" TargetMode="External"/><Relationship Id="rId4" Type="http://schemas.openxmlformats.org/officeDocument/2006/relationships/hyperlink" Target="https://media.neliti.com/media/publications/159806-ID-peran-tenaga-kesehatan-masyarakat-dalam.pdf" TargetMode="External"/><Relationship Id="rId5" Type="http://schemas.openxmlformats.org/officeDocument/2006/relationships/hyperlink" Target="http://www.iakmi.or.id/web/about" TargetMode="External"/><Relationship Id="rId6" Type="http://schemas.openxmlformats.org/officeDocument/2006/relationships/hyperlink" Target="https://www.hukumonline.com/pusatdata/detail/lt5450b859e4e6b/undang-undang-nomor-36-tahun-2014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nsplash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CBFFE0-35EC-4F0D-A685-FC4236CE88FF}"/>
              </a:ext>
            </a:extLst>
          </p:cNvPr>
          <p:cNvSpPr/>
          <p:nvPr/>
        </p:nvSpPr>
        <p:spPr>
          <a:xfrm>
            <a:off x="0" y="0"/>
            <a:ext cx="919400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ID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503D194-0D1F-477F-B1E2-231A8B2B7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8000" y="342900"/>
            <a:ext cx="6768000" cy="90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PERAN </a:t>
            </a:r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TENAGA KESEHATAN MASYARAKAT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3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10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200" dirty="0" smtClean="0">
              <a:latin typeface="Tw Cen MT" panose="020B06020201040206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333500"/>
            <a:ext cx="8229600" cy="40640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en-US" sz="2200" dirty="0" err="1" smtClean="0">
                <a:latin typeface="Tw Cen MT" panose="020B0602020104020603" pitchFamily="34" charset="0"/>
              </a:rPr>
              <a:t>Secara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umum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peran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tenaga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adalah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meningkatkan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derajat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kemampuan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masyarakat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secara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menyeluruh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dalam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memelihara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untuk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mencapai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derajat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secara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mandiri</a:t>
            </a:r>
            <a:r>
              <a:rPr lang="en-US" sz="2200" dirty="0" smtClean="0">
                <a:latin typeface="Tw Cen MT" panose="020B0602020104020603" pitchFamily="34" charset="0"/>
              </a:rPr>
              <a:t>. </a:t>
            </a:r>
          </a:p>
          <a:p>
            <a:pPr>
              <a:buClr>
                <a:schemeClr val="tx1"/>
              </a:buClr>
              <a:buFont typeface="Wingdings" charset="2"/>
              <a:buChar char="q"/>
            </a:pPr>
            <a:r>
              <a:rPr lang="en-US" sz="2200" dirty="0" err="1" smtClean="0">
                <a:latin typeface="Tw Cen MT" panose="020B0602020104020603" pitchFamily="34" charset="0"/>
              </a:rPr>
              <a:t>Secara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khusus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peran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tenaga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dibagi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menjadi</a:t>
            </a:r>
            <a:r>
              <a:rPr lang="en-US" sz="2200" dirty="0" smtClean="0">
                <a:latin typeface="Tw Cen MT" panose="020B0602020104020603" pitchFamily="34" charset="0"/>
              </a:rPr>
              <a:t> 3 </a:t>
            </a:r>
            <a:r>
              <a:rPr lang="en-US" sz="2200" dirty="0" err="1" smtClean="0">
                <a:latin typeface="Tw Cen MT" panose="020B0602020104020603" pitchFamily="34" charset="0"/>
              </a:rPr>
              <a:t>yaitu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meningkatkan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pemahaman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masyarakat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tentang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pengertian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sehat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sakit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meningkatkan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kemampuan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masyarakat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dalam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mengatasi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masalah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melayani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kelompok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rawan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khusus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dan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kasus</a:t>
            </a:r>
            <a:r>
              <a:rPr lang="en-US" sz="2200" dirty="0" smtClean="0">
                <a:latin typeface="Tw Cen MT" panose="020B0602020104020603" pitchFamily="34" charset="0"/>
              </a:rPr>
              <a:t> yang </a:t>
            </a:r>
            <a:r>
              <a:rPr lang="en-US" sz="2200" dirty="0" err="1" smtClean="0">
                <a:latin typeface="Tw Cen MT" panose="020B0602020104020603" pitchFamily="34" charset="0"/>
              </a:rPr>
              <a:t>memerlukan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penanganan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tindak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lanjut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pelayanan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 smtClean="0">
                <a:latin typeface="Tw Cen MT" panose="020B0602020104020603" pitchFamily="34" charset="0"/>
              </a:rPr>
              <a:t>  (</a:t>
            </a:r>
            <a:r>
              <a:rPr lang="en-US" sz="2200" dirty="0" err="1" smtClean="0">
                <a:latin typeface="Tw Cen MT" panose="020B0602020104020603" pitchFamily="34" charset="0"/>
              </a:rPr>
              <a:t>Kementrian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33111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pPr marL="3556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/>
              <a:t>Promotif</a:t>
            </a:r>
            <a:r>
              <a:rPr lang="en-US" sz="2000" dirty="0" smtClean="0"/>
              <a:t>: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kemandirian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penyuluhan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berjenjang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berkesinambungan</a:t>
            </a:r>
            <a:endParaRPr lang="en-US" sz="2000" dirty="0" smtClean="0"/>
          </a:p>
          <a:p>
            <a:pPr marL="3556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/>
              <a:t>Preventif</a:t>
            </a:r>
            <a:r>
              <a:rPr lang="en-US" sz="2000" dirty="0" smtClean="0"/>
              <a:t>: </a:t>
            </a: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epidemiologi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, </a:t>
            </a:r>
            <a:r>
              <a:rPr lang="en-US" sz="2000" dirty="0" err="1" smtClean="0"/>
              <a:t>cara-cara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endParaRPr lang="en-US" sz="2000" dirty="0" smtClean="0"/>
          </a:p>
          <a:p>
            <a:pPr marL="355600" indent="-1778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>
              <a:buClr>
                <a:schemeClr val="tx1"/>
              </a:buClr>
            </a:pPr>
            <a:r>
              <a:rPr lang="en-US" sz="2000" dirty="0" err="1" smtClean="0"/>
              <a:t>Dalam</a:t>
            </a:r>
            <a:r>
              <a:rPr lang="en-US" sz="2000" dirty="0" smtClean="0"/>
              <a:t> program PHBS (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bersih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sehat</a:t>
            </a:r>
            <a:r>
              <a:rPr lang="en-US" sz="2000" dirty="0" smtClean="0"/>
              <a:t>), </a:t>
            </a: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 marL="360363" indent="-1825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Merencanakan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promosi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endParaRPr lang="en-US" sz="2000" dirty="0" smtClean="0"/>
          </a:p>
          <a:p>
            <a:pPr marL="360363" indent="-1825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 marL="360363" indent="-1825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Memotivasi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endParaRPr lang="en-US" sz="2000" dirty="0" smtClean="0"/>
          </a:p>
          <a:p>
            <a:pPr marL="360363" indent="-1825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/>
              <a:t>Merancang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(</a:t>
            </a:r>
            <a:r>
              <a:rPr lang="en-US" sz="2000" dirty="0" err="1" smtClean="0"/>
              <a:t>Shinta</a:t>
            </a:r>
            <a:r>
              <a:rPr lang="en-US" sz="2000" dirty="0" smtClean="0"/>
              <a:t>, 2003)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8000" y="342900"/>
            <a:ext cx="6768000" cy="90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PERAN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TENAGA KESEHATAN MASYARAKAT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11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err="1" smtClean="0">
                <a:latin typeface="Tw Cen MT" panose="020B0602020104020603" pitchFamily="34" charset="0"/>
              </a:rPr>
              <a:t>Kedokteran</a:t>
            </a:r>
            <a:r>
              <a:rPr lang="en-GB" sz="2200" dirty="0" smtClean="0">
                <a:latin typeface="Tw Cen MT" panose="020B0602020104020603" pitchFamily="34" charset="0"/>
              </a:rPr>
              <a:t>:</a:t>
            </a:r>
          </a:p>
          <a:p>
            <a:pPr marL="360363" indent="-182563"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Tw Cen MT" panose="020B0602020104020603" pitchFamily="34" charset="0"/>
              </a:rPr>
              <a:t>Bersifat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klinis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kuratif</a:t>
            </a:r>
            <a:r>
              <a:rPr lang="en-US" sz="2200" dirty="0" smtClean="0">
                <a:latin typeface="Tw Cen MT" panose="020B0602020104020603" pitchFamily="34" charset="0"/>
              </a:rPr>
              <a:t> (</a:t>
            </a:r>
            <a:r>
              <a:rPr lang="en-US" sz="2200" dirty="0" err="1" smtClean="0">
                <a:latin typeface="Tw Cen MT" panose="020B0602020104020603" pitchFamily="34" charset="0"/>
              </a:rPr>
              <a:t>pengobatan</a:t>
            </a:r>
            <a:r>
              <a:rPr lang="en-US" sz="2200" dirty="0" smtClean="0">
                <a:latin typeface="Tw Cen MT" panose="020B0602020104020603" pitchFamily="34" charset="0"/>
              </a:rPr>
              <a:t>)</a:t>
            </a:r>
          </a:p>
          <a:p>
            <a:pPr marL="360363" indent="-182563"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Tw Cen MT" panose="020B0602020104020603" pitchFamily="34" charset="0"/>
              </a:rPr>
              <a:t>Pendekatan</a:t>
            </a:r>
            <a:r>
              <a:rPr lang="en-US" sz="2200" dirty="0" smtClean="0">
                <a:latin typeface="Tw Cen MT" panose="020B0602020104020603" pitchFamily="34" charset="0"/>
              </a:rPr>
              <a:t> orang </a:t>
            </a:r>
            <a:r>
              <a:rPr lang="en-US" sz="2200" dirty="0" err="1" smtClean="0">
                <a:latin typeface="Tw Cen MT" panose="020B0602020104020603" pitchFamily="34" charset="0"/>
              </a:rPr>
              <a:t>ke</a:t>
            </a:r>
            <a:r>
              <a:rPr lang="en-US" sz="2200" dirty="0" smtClean="0">
                <a:latin typeface="Tw Cen MT" panose="020B0602020104020603" pitchFamily="34" charset="0"/>
              </a:rPr>
              <a:t> orang</a:t>
            </a:r>
          </a:p>
          <a:p>
            <a:pPr marL="360363" indent="-182563"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Tw Cen MT" panose="020B0602020104020603" pitchFamily="34" charset="0"/>
              </a:rPr>
              <a:t>Menangani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masalah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 di </a:t>
            </a:r>
            <a:r>
              <a:rPr lang="en-US" sz="2200" dirty="0" err="1" smtClean="0">
                <a:latin typeface="Tw Cen MT" panose="020B0602020104020603" pitchFamily="34" charset="0"/>
              </a:rPr>
              <a:t>tingkat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individu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klien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adalah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pasien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atau</a:t>
            </a:r>
            <a:r>
              <a:rPr lang="en-US" sz="2200" dirty="0" smtClean="0">
                <a:latin typeface="Tw Cen MT" panose="020B0602020104020603" pitchFamily="34" charset="0"/>
              </a:rPr>
              <a:t> orang yang </a:t>
            </a:r>
            <a:r>
              <a:rPr lang="en-US" sz="2200" dirty="0" err="1" smtClean="0">
                <a:latin typeface="Tw Cen MT" panose="020B0602020104020603" pitchFamily="34" charset="0"/>
              </a:rPr>
              <a:t>sudah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sakit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177800" indent="0">
              <a:buNone/>
            </a:pPr>
            <a:endParaRPr lang="en-US" sz="2200" dirty="0" smtClean="0">
              <a:latin typeface="Tw Cen MT" panose="020B0602020104020603" pitchFamily="34" charset="0"/>
            </a:endParaRPr>
          </a:p>
          <a:p>
            <a:pPr marL="11113" indent="0">
              <a:buNone/>
            </a:pP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Masyarakat</a:t>
            </a:r>
            <a:r>
              <a:rPr lang="en-US" sz="2200" dirty="0" smtClean="0">
                <a:latin typeface="Tw Cen MT" panose="020B0602020104020603" pitchFamily="34" charset="0"/>
              </a:rPr>
              <a:t>:</a:t>
            </a:r>
          </a:p>
          <a:p>
            <a:pPr marL="354013" indent="-342900"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Tw Cen MT" panose="020B0602020104020603" pitchFamily="34" charset="0"/>
              </a:rPr>
              <a:t>Bersifat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promotif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preventif</a:t>
            </a:r>
            <a:r>
              <a:rPr lang="en-US" sz="2200" dirty="0" smtClean="0">
                <a:latin typeface="Tw Cen MT" panose="020B0602020104020603" pitchFamily="34" charset="0"/>
              </a:rPr>
              <a:t> (</a:t>
            </a:r>
            <a:r>
              <a:rPr lang="en-US" sz="2200" dirty="0" err="1" smtClean="0">
                <a:latin typeface="Tw Cen MT" panose="020B0602020104020603" pitchFamily="34" charset="0"/>
              </a:rPr>
              <a:t>pencegahan</a:t>
            </a:r>
            <a:r>
              <a:rPr lang="en-US" sz="2200" dirty="0" smtClean="0">
                <a:latin typeface="Tw Cen MT" panose="020B0602020104020603" pitchFamily="34" charset="0"/>
              </a:rPr>
              <a:t>)</a:t>
            </a:r>
          </a:p>
          <a:p>
            <a:pPr marL="354013" indent="-342900"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Tw Cen MT" panose="020B0602020104020603" pitchFamily="34" charset="0"/>
              </a:rPr>
              <a:t>Pendekatan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multidisiplin</a:t>
            </a:r>
            <a:endParaRPr lang="en-US" sz="2200" dirty="0" smtClean="0">
              <a:latin typeface="Tw Cen MT" panose="020B0602020104020603" pitchFamily="34" charset="0"/>
            </a:endParaRPr>
          </a:p>
          <a:p>
            <a:pPr marL="354013" indent="-342900">
              <a:buFont typeface="Wingdings" panose="05000000000000000000" pitchFamily="2" charset="2"/>
              <a:buChar char="Ø"/>
            </a:pPr>
            <a:r>
              <a:rPr lang="en-US" sz="2200" dirty="0" err="1" smtClean="0">
                <a:latin typeface="Tw Cen MT" panose="020B0602020104020603" pitchFamily="34" charset="0"/>
              </a:rPr>
              <a:t>Menangani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masalah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kesehatan</a:t>
            </a:r>
            <a:r>
              <a:rPr lang="en-US" sz="2200" dirty="0" smtClean="0">
                <a:latin typeface="Tw Cen MT" panose="020B0602020104020603" pitchFamily="34" charset="0"/>
              </a:rPr>
              <a:t> di </a:t>
            </a:r>
            <a:r>
              <a:rPr lang="en-US" sz="2200" dirty="0" err="1" smtClean="0">
                <a:latin typeface="Tw Cen MT" panose="020B0602020104020603" pitchFamily="34" charset="0"/>
              </a:rPr>
              <a:t>dalam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masyarakat</a:t>
            </a:r>
            <a:r>
              <a:rPr lang="en-US" sz="2200" dirty="0" smtClean="0">
                <a:latin typeface="Tw Cen MT" panose="020B0602020104020603" pitchFamily="34" charset="0"/>
              </a:rPr>
              <a:t>, </a:t>
            </a:r>
            <a:r>
              <a:rPr lang="en-US" sz="2200" dirty="0" err="1" smtClean="0">
                <a:latin typeface="Tw Cen MT" panose="020B0602020104020603" pitchFamily="34" charset="0"/>
              </a:rPr>
              <a:t>klien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adalah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masyarakat</a:t>
            </a:r>
            <a:r>
              <a:rPr lang="en-US" sz="2200" dirty="0" smtClean="0">
                <a:latin typeface="Tw Cen MT" panose="020B0602020104020603" pitchFamily="34" charset="0"/>
              </a:rPr>
              <a:t> yang </a:t>
            </a:r>
            <a:r>
              <a:rPr lang="en-US" sz="2200" dirty="0" err="1" smtClean="0">
                <a:latin typeface="Tw Cen MT" panose="020B0602020104020603" pitchFamily="34" charset="0"/>
              </a:rPr>
              <a:t>sehat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dicegah</a:t>
            </a:r>
            <a:r>
              <a:rPr lang="en-US" sz="2200" dirty="0" smtClean="0">
                <a:latin typeface="Tw Cen MT" panose="020B0602020104020603" pitchFamily="34" charset="0"/>
              </a:rPr>
              <a:t> agar </a:t>
            </a:r>
            <a:r>
              <a:rPr lang="en-US" sz="2200" dirty="0" err="1" smtClean="0">
                <a:latin typeface="Tw Cen MT" panose="020B0602020104020603" pitchFamily="34" charset="0"/>
              </a:rPr>
              <a:t>tidak</a:t>
            </a:r>
            <a:r>
              <a:rPr lang="en-US" sz="2200" dirty="0" smtClean="0">
                <a:latin typeface="Tw Cen MT" panose="020B0602020104020603" pitchFamily="34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</a:rPr>
              <a:t>sakit</a:t>
            </a:r>
            <a:endParaRPr lang="en-US" sz="2200" dirty="0" smtClean="0">
              <a:latin typeface="Tw Cen MT" panose="020B06020201040206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8000" y="342900"/>
            <a:ext cx="6768000" cy="90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PERBEDAAN KEDOKTERAN DAN KESEHATAN MASYARAKAT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12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8000" y="342900"/>
            <a:ext cx="6768000" cy="1008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LAYANAN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PRIMER, SEKUNDER, </a:t>
            </a:r>
            <a:r>
              <a:rPr lang="en-US" sz="2800" b="1" dirty="0">
                <a:solidFill>
                  <a:srgbClr val="000000"/>
                </a:solidFill>
              </a:rPr>
              <a:t>&amp;</a:t>
            </a:r>
            <a:r>
              <a:rPr lang="en-US" sz="2800" b="1" dirty="0" smtClean="0">
                <a:solidFill>
                  <a:srgbClr val="000000"/>
                </a:solidFill>
              </a:rPr>
              <a:t> TERSIER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44" y="1387614"/>
            <a:ext cx="82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Cara </a:t>
            </a:r>
            <a:r>
              <a:rPr lang="en-US" sz="20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tradisional</a:t>
            </a:r>
            <a:r>
              <a:rPr lang="en-US" sz="20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untuk</a:t>
            </a:r>
            <a:r>
              <a:rPr lang="en-US" sz="20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mengkategorikan</a:t>
            </a:r>
            <a:r>
              <a:rPr lang="en-US" sz="20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layanan</a:t>
            </a:r>
            <a:r>
              <a:rPr lang="en-US" sz="20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dalam</a:t>
            </a:r>
            <a:r>
              <a:rPr lang="en-US" sz="20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sistem</a:t>
            </a:r>
            <a:r>
              <a:rPr lang="en-US" sz="20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kesehatan</a:t>
            </a:r>
            <a:endParaRPr lang="en-US" sz="2000" spc="3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65476384"/>
              </p:ext>
            </p:extLst>
          </p:nvPr>
        </p:nvGraphicFramePr>
        <p:xfrm>
          <a:off x="316627" y="2060100"/>
          <a:ext cx="8643526" cy="33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pic>
        <p:nvPicPr>
          <p:cNvPr id="9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13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0640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 err="1" smtClean="0"/>
              <a:t>Layanan</a:t>
            </a:r>
            <a:r>
              <a:rPr lang="en-US" sz="2000" dirty="0" smtClean="0"/>
              <a:t> primer: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, </a:t>
            </a:r>
            <a:r>
              <a:rPr lang="en-US" sz="2000" dirty="0" err="1" smtClean="0"/>
              <a:t>puskesmas</a:t>
            </a:r>
            <a:r>
              <a:rPr lang="en-US" sz="2000" dirty="0" smtClean="0"/>
              <a:t> </a:t>
            </a:r>
            <a:r>
              <a:rPr lang="en-US" sz="2000" dirty="0" err="1" smtClean="0"/>
              <a:t>keliling</a:t>
            </a:r>
            <a:r>
              <a:rPr lang="en-US" sz="2000" dirty="0" smtClean="0"/>
              <a:t>, </a:t>
            </a:r>
            <a:r>
              <a:rPr lang="en-US" sz="2000" dirty="0" err="1" smtClean="0"/>
              <a:t>klinik</a:t>
            </a:r>
            <a:endParaRPr lang="en-US" sz="2000" dirty="0" smtClean="0"/>
          </a:p>
          <a:p>
            <a:pPr>
              <a:buClr>
                <a:schemeClr val="tx1"/>
              </a:buClr>
            </a:pP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/>
              <a:t>s</a:t>
            </a:r>
            <a:r>
              <a:rPr lang="en-US" sz="2000" dirty="0" err="1" smtClean="0"/>
              <a:t>ekunder</a:t>
            </a:r>
            <a:r>
              <a:rPr lang="en-US" sz="2000" dirty="0" smtClean="0"/>
              <a:t>: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C </a:t>
            </a:r>
            <a:r>
              <a:rPr lang="en-US" sz="2000" dirty="0" err="1" smtClean="0"/>
              <a:t>dan</a:t>
            </a:r>
            <a:r>
              <a:rPr lang="en-US" sz="2000" dirty="0" smtClean="0"/>
              <a:t> D.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C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RSUD </a:t>
            </a:r>
            <a:r>
              <a:rPr lang="en-US" sz="2000" dirty="0" err="1" smtClean="0"/>
              <a:t>Sleman</a:t>
            </a:r>
            <a:r>
              <a:rPr lang="en-US" sz="2000" dirty="0" smtClean="0"/>
              <a:t>, RSUD </a:t>
            </a:r>
            <a:r>
              <a:rPr lang="en-US" sz="2000" dirty="0" err="1" smtClean="0"/>
              <a:t>Rantau</a:t>
            </a:r>
            <a:r>
              <a:rPr lang="en-US" sz="2000" dirty="0" smtClean="0"/>
              <a:t> </a:t>
            </a:r>
            <a:r>
              <a:rPr lang="en-US" sz="2000" dirty="0" err="1" smtClean="0"/>
              <a:t>Prapat</a:t>
            </a:r>
            <a:r>
              <a:rPr lang="en-US" sz="2000" dirty="0" smtClean="0"/>
              <a:t>; </a:t>
            </a:r>
            <a:r>
              <a:rPr lang="en-US" sz="2000" dirty="0" err="1" smtClean="0"/>
              <a:t>tipe</a:t>
            </a:r>
            <a:r>
              <a:rPr lang="en-US" sz="2000" dirty="0" smtClean="0"/>
              <a:t> D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RSB </a:t>
            </a:r>
            <a:r>
              <a:rPr lang="en-US" sz="2000" dirty="0" err="1" smtClean="0"/>
              <a:t>Kartini</a:t>
            </a:r>
            <a:r>
              <a:rPr lang="en-US" sz="2000" dirty="0" smtClean="0"/>
              <a:t>, RSUD Kota Tangerang</a:t>
            </a:r>
          </a:p>
          <a:p>
            <a:pPr>
              <a:buClr>
                <a:schemeClr val="tx1"/>
              </a:buClr>
            </a:pP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tersier</a:t>
            </a:r>
            <a:r>
              <a:rPr lang="en-US" sz="2000" dirty="0" smtClean="0"/>
              <a:t>: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A </a:t>
            </a:r>
            <a:r>
              <a:rPr lang="en-US" sz="2000" dirty="0" err="1" smtClean="0"/>
              <a:t>dan</a:t>
            </a:r>
            <a:r>
              <a:rPr lang="en-US" sz="2000" dirty="0" smtClean="0"/>
              <a:t> B. </a:t>
            </a:r>
            <a:r>
              <a:rPr lang="en-US" sz="2000" dirty="0" err="1"/>
              <a:t>C</a:t>
            </a:r>
            <a:r>
              <a:rPr lang="en-US" sz="2000" dirty="0" err="1" smtClean="0"/>
              <a:t>ontoh</a:t>
            </a:r>
            <a:r>
              <a:rPr lang="en-US" sz="2000" dirty="0" smtClean="0"/>
              <a:t>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A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RSUP </a:t>
            </a:r>
            <a:r>
              <a:rPr lang="en-US" sz="2000" dirty="0" err="1" smtClean="0"/>
              <a:t>Cipto</a:t>
            </a:r>
            <a:r>
              <a:rPr lang="en-US" sz="2000" dirty="0" smtClean="0"/>
              <a:t> </a:t>
            </a:r>
            <a:r>
              <a:rPr lang="en-US" sz="2000" dirty="0" err="1" smtClean="0"/>
              <a:t>Mangunkusumo</a:t>
            </a:r>
            <a:r>
              <a:rPr lang="en-US" sz="2000" dirty="0" smtClean="0"/>
              <a:t>, RSUP Hasan </a:t>
            </a:r>
            <a:r>
              <a:rPr lang="en-US" sz="2000" dirty="0" err="1" smtClean="0"/>
              <a:t>Sadikin</a:t>
            </a:r>
            <a:r>
              <a:rPr lang="en-US" sz="2000" dirty="0"/>
              <a:t>;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B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RSAB </a:t>
            </a:r>
            <a:r>
              <a:rPr lang="en-US" sz="2000" dirty="0" err="1" smtClean="0"/>
              <a:t>Harapan</a:t>
            </a:r>
            <a:r>
              <a:rPr lang="en-US" sz="2000" dirty="0" smtClean="0"/>
              <a:t> Kita, RSUP </a:t>
            </a:r>
            <a:r>
              <a:rPr lang="en-US" sz="2000" dirty="0" err="1" smtClean="0"/>
              <a:t>Sardjito</a:t>
            </a:r>
            <a:r>
              <a:rPr lang="en-US" sz="2000" dirty="0" smtClean="0"/>
              <a:t>.</a:t>
            </a: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8000" y="342900"/>
            <a:ext cx="6768000" cy="1008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CONTOH LAYANAN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PRIMER, SEKUNDER, </a:t>
            </a:r>
            <a:r>
              <a:rPr lang="en-US" sz="2800" b="1" dirty="0">
                <a:solidFill>
                  <a:srgbClr val="000000"/>
                </a:solidFill>
              </a:rPr>
              <a:t>&amp;</a:t>
            </a:r>
            <a:r>
              <a:rPr lang="en-US" sz="2800" b="1" dirty="0" smtClean="0">
                <a:solidFill>
                  <a:srgbClr val="000000"/>
                </a:solidFill>
              </a:rPr>
              <a:t> TERSIER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3" y="3904500"/>
            <a:ext cx="2431217" cy="16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27" y="3924300"/>
            <a:ext cx="2427573" cy="16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78" y="3904500"/>
            <a:ext cx="2430322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8000" y="342900"/>
            <a:ext cx="6768000" cy="72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KOMPONEN LAYANAN PRIMER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602" y="1750755"/>
            <a:ext cx="28823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err="1" smtClean="0">
                <a:latin typeface="Tw Cen MT" panose="020B0602020104020603" pitchFamily="34" charset="0"/>
              </a:rPr>
              <a:t>Layanan</a:t>
            </a:r>
            <a:r>
              <a:rPr lang="en-US" sz="2000" b="1" dirty="0" smtClean="0">
                <a:latin typeface="Tw Cen MT" panose="020B0602020104020603" pitchFamily="34" charset="0"/>
              </a:rPr>
              <a:t> primer </a:t>
            </a:r>
            <a:r>
              <a:rPr lang="en-US" sz="2000" b="1" dirty="0" err="1" smtClean="0">
                <a:latin typeface="Tw Cen MT" panose="020B0602020104020603" pitchFamily="34" charset="0"/>
              </a:rPr>
              <a:t>adalah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kunci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dari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sistem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kesehatan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karena</a:t>
            </a:r>
            <a:r>
              <a:rPr lang="en-US" sz="2000" b="1" dirty="0" smtClean="0">
                <a:latin typeface="Tw Cen MT" panose="020B0602020104020603" pitchFamily="34" charset="0"/>
              </a:rPr>
              <a:t>  </a:t>
            </a:r>
            <a:r>
              <a:rPr lang="en-US" sz="2000" b="1" dirty="0" err="1" smtClean="0">
                <a:latin typeface="Tw Cen MT" panose="020B0602020104020603" pitchFamily="34" charset="0"/>
              </a:rPr>
              <a:t>tempat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sebagian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besar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layanan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diberikan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dan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sering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menjadi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pintu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masuk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untuk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layanan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spesialis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selanjutnya</a:t>
            </a:r>
            <a:endParaRPr lang="en-US" sz="2000" b="1" dirty="0">
              <a:latin typeface="Tw Cen MT" panose="020B0602020104020603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49083341"/>
              </p:ext>
            </p:extLst>
          </p:nvPr>
        </p:nvGraphicFramePr>
        <p:xfrm>
          <a:off x="2877600" y="1287300"/>
          <a:ext cx="6876000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15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6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1AC098-2B9B-427F-8361-0209CEF15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91AC098-2B9B-427F-8361-0209CEF15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E6430E-4A19-42AE-96B5-D9F6264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4E6430E-4A19-42AE-96B5-D9F6264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1D3D3F-C780-4795-9D0F-8003FC6BC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31D3D3F-C780-4795-9D0F-8003FC6BC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2D2567-BEB8-4848-B857-04157620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42D2567-BEB8-4848-B857-04157620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90BCED-8C7C-4B7D-88BF-BFA1DE9FA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E90BCED-8C7C-4B7D-88BF-BFA1DE9FA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26ADAD-02AF-4DB2-9636-64FECA25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226ADAD-02AF-4DB2-9636-64FECA25C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8C2063-0B67-4D18-91F0-F7AF49243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48C2063-0B67-4D18-91F0-F7AF49243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F6CC0-3876-4E0B-9777-0583FBA25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5EBF6CC0-3876-4E0B-9777-0583FBA25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AFE8E1-962F-476A-A861-498FF85C6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DAFE8E1-962F-476A-A861-498FF85C6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80F0A-2AB2-484C-8658-6E496E9E0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9780F0A-2AB2-484C-8658-6E496E9E0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EDE192-8E0F-475A-8B4A-7FC6FFCA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CEDE192-8E0F-475A-8B4A-7FC6FFCA9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764608-7978-4CA5-A9F1-340876598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C764608-7978-4CA5-A9F1-340876598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C03375-3BF0-415C-B523-13E20FBC3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11C03375-3BF0-415C-B523-13E20FBC3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64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ORGANISASI PROFESI KESEHATAN</a:t>
            </a:r>
            <a:endParaRPr lang="en-US" sz="3000" b="1" dirty="0">
              <a:solidFill>
                <a:srgbClr val="FA871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w Cen MT" panose="020B0602020104020603" pitchFamily="34" charset="0"/>
              </a:rPr>
              <a:t>Di </a:t>
            </a:r>
            <a:r>
              <a:rPr lang="en-US" sz="2000" dirty="0" err="1" smtClean="0">
                <a:latin typeface="Tw Cen MT" panose="020B0602020104020603" pitchFamily="34" charset="0"/>
              </a:rPr>
              <a:t>indonesia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terdapat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banyak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organisasi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profesi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kesehatan</a:t>
            </a:r>
            <a:r>
              <a:rPr lang="en-US" sz="2000" dirty="0" smtClean="0">
                <a:latin typeface="Tw Cen MT" panose="020B0602020104020603" pitchFamily="34" charset="0"/>
              </a:rPr>
              <a:t>, </a:t>
            </a:r>
            <a:r>
              <a:rPr lang="en-US" sz="2000" dirty="0" err="1" smtClean="0">
                <a:latin typeface="Tw Cen MT" panose="020B0602020104020603" pitchFamily="34" charset="0"/>
              </a:rPr>
              <a:t>diantaranya</a:t>
            </a:r>
            <a:r>
              <a:rPr lang="en-US" sz="2000" dirty="0" smtClean="0">
                <a:latin typeface="Tw Cen MT" panose="020B0602020104020603" pitchFamily="34" charset="0"/>
              </a:rPr>
              <a:t>:</a:t>
            </a:r>
          </a:p>
          <a:p>
            <a:pPr marL="0" indent="0">
              <a:buNone/>
            </a:pPr>
            <a:endParaRPr lang="en-GB" sz="2000" dirty="0">
              <a:latin typeface="Tw Cen MT" panose="020B06020201040206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790700"/>
            <a:ext cx="2160000" cy="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05100"/>
            <a:ext cx="180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00" y="1638300"/>
            <a:ext cx="1800000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9" y="3419700"/>
            <a:ext cx="1800000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00" y="1638300"/>
            <a:ext cx="1980000" cy="148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00" y="3267300"/>
            <a:ext cx="1800000" cy="1800000"/>
          </a:xfrm>
          <a:prstGeom prst="rect">
            <a:avLst/>
          </a:prstGeom>
        </p:spPr>
      </p:pic>
      <p:sp>
        <p:nvSpPr>
          <p:cNvPr id="12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16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4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err="1" smtClean="0">
                <a:latin typeface="Tw Cen MT" panose="020B0602020104020603" pitchFamily="34" charset="0"/>
              </a:rPr>
              <a:t>Layanan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primer yang ideal </a:t>
            </a:r>
            <a:r>
              <a:rPr lang="en-US" sz="2000" dirty="0" err="1">
                <a:latin typeface="Tw Cen MT" panose="020B0602020104020603" pitchFamily="34" charset="0"/>
              </a:rPr>
              <a:t>dideskripsikan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menggunakan</a:t>
            </a:r>
            <a:r>
              <a:rPr lang="en-US" sz="2000" dirty="0">
                <a:latin typeface="Tw Cen MT" panose="020B0602020104020603" pitchFamily="34" charset="0"/>
              </a:rPr>
              <a:t> 6C, </a:t>
            </a:r>
            <a:r>
              <a:rPr lang="en-US" sz="2000" dirty="0" err="1">
                <a:latin typeface="Tw Cen MT" panose="020B0602020104020603" pitchFamily="34" charset="0"/>
              </a:rPr>
              <a:t>jelaskan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masing-masing</a:t>
            </a:r>
            <a:r>
              <a:rPr lang="en-US" sz="2000" dirty="0">
                <a:latin typeface="Tw Cen MT" panose="020B0602020104020603" pitchFamily="34" charset="0"/>
              </a:rPr>
              <a:t> C </a:t>
            </a:r>
            <a:r>
              <a:rPr lang="en-US" sz="2000" dirty="0" err="1">
                <a:latin typeface="Tw Cen MT" panose="020B0602020104020603" pitchFamily="34" charset="0"/>
              </a:rPr>
              <a:t>tersebut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dan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bagaimana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realitanya</a:t>
            </a:r>
            <a:r>
              <a:rPr lang="en-US" sz="2000" dirty="0">
                <a:latin typeface="Tw Cen MT" panose="020B0602020104020603" pitchFamily="34" charset="0"/>
              </a:rPr>
              <a:t> di </a:t>
            </a:r>
            <a:r>
              <a:rPr lang="en-US" sz="2000" dirty="0" err="1">
                <a:latin typeface="Tw Cen MT" panose="020B0602020104020603" pitchFamily="34" charset="0"/>
              </a:rPr>
              <a:t>lapangan</a:t>
            </a:r>
            <a:r>
              <a:rPr lang="en-US" sz="2000" dirty="0">
                <a:latin typeface="Tw Cen MT" panose="020B0602020104020603" pitchFamily="34" charset="0"/>
              </a:rPr>
              <a:t>!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Jelaskan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metode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kompensasi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finansial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untuk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penyedia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layanan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!</a:t>
            </a:r>
            <a:endParaRPr lang="en-GB" sz="2000" dirty="0">
              <a:latin typeface="Tw Cen MT" panose="020B0602020104020603" pitchFamily="34" charset="0"/>
            </a:endParaRPr>
          </a:p>
          <a:p>
            <a:endParaRPr lang="en-GB" sz="2000" dirty="0">
              <a:latin typeface="Tw Cen MT" panose="020B0602020104020603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8255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PERTANYAAN DISKUSI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17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7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err="1" smtClean="0">
                <a:latin typeface="Tw Cen MT" panose="020B0602020104020603" pitchFamily="34" charset="0"/>
              </a:rPr>
              <a:t>Riegelman</a:t>
            </a:r>
            <a:r>
              <a:rPr lang="en-US" dirty="0">
                <a:latin typeface="Tw Cen MT" panose="020B0602020104020603" pitchFamily="34" charset="0"/>
              </a:rPr>
              <a:t>, Richard. 2019. Public Health 101 Third Edition. USA: Jones &amp; </a:t>
            </a:r>
            <a:r>
              <a:rPr lang="en-US" dirty="0" err="1">
                <a:latin typeface="Tw Cen MT" panose="020B0602020104020603" pitchFamily="34" charset="0"/>
              </a:rPr>
              <a:t>Barlett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smtClean="0">
                <a:latin typeface="Tw Cen MT" panose="020B0602020104020603" pitchFamily="34" charset="0"/>
              </a:rPr>
              <a:t>Learning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>
                <a:latin typeface="Tw Cen MT" panose="020B0602020104020603" pitchFamily="34" charset="0"/>
              </a:rPr>
              <a:t>Free usable image. </a:t>
            </a:r>
            <a:r>
              <a:rPr lang="en-US" dirty="0" err="1">
                <a:latin typeface="Tw Cen MT" panose="020B0602020104020603" pitchFamily="34" charset="0"/>
              </a:rPr>
              <a:t>Tersedia</a:t>
            </a:r>
            <a:r>
              <a:rPr lang="en-US" dirty="0">
                <a:latin typeface="Tw Cen MT" panose="020B0602020104020603" pitchFamily="34" charset="0"/>
              </a:rPr>
              <a:t> di </a:t>
            </a:r>
            <a:r>
              <a:rPr lang="en-US" dirty="0">
                <a:latin typeface="Tw Cen MT" panose="020B0602020104020603" pitchFamily="34" charset="0"/>
                <a:hlinkClick r:id="rId2"/>
              </a:rPr>
              <a:t>https://unsplash.com/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diakses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pada</a:t>
            </a:r>
            <a:r>
              <a:rPr lang="en-US" dirty="0">
                <a:latin typeface="Tw Cen MT" panose="020B0602020104020603" pitchFamily="34" charset="0"/>
              </a:rPr>
              <a:t> 16 </a:t>
            </a:r>
            <a:r>
              <a:rPr lang="en-US" dirty="0" err="1">
                <a:latin typeface="Tw Cen MT" panose="020B0602020104020603" pitchFamily="34" charset="0"/>
              </a:rPr>
              <a:t>Oktober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smtClean="0">
                <a:latin typeface="Tw Cen MT" panose="020B0602020104020603" pitchFamily="34" charset="0"/>
              </a:rPr>
              <a:t>2020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err="1" smtClean="0">
                <a:latin typeface="Tw Cen MT" panose="020B0602020104020603" pitchFamily="34" charset="0"/>
              </a:rPr>
              <a:t>Modul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Bahan</a:t>
            </a:r>
            <a:r>
              <a:rPr lang="en-US" dirty="0">
                <a:latin typeface="Tw Cen MT" panose="020B0602020104020603" pitchFamily="34" charset="0"/>
              </a:rPr>
              <a:t> Ajar </a:t>
            </a:r>
            <a:r>
              <a:rPr lang="en-US" dirty="0" err="1">
                <a:latin typeface="Tw Cen MT" panose="020B0602020104020603" pitchFamily="34" charset="0"/>
              </a:rPr>
              <a:t>Cetak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Kebidanan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tentang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Kesehatan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Masyarakat</a:t>
            </a:r>
            <a:r>
              <a:rPr lang="en-US" dirty="0">
                <a:latin typeface="Tw Cen MT" panose="020B0602020104020603" pitchFamily="34" charset="0"/>
              </a:rPr>
              <a:t>. </a:t>
            </a:r>
            <a:r>
              <a:rPr lang="en-US" dirty="0" err="1">
                <a:latin typeface="Tw Cen MT" panose="020B0602020104020603" pitchFamily="34" charset="0"/>
              </a:rPr>
              <a:t>Tersedia</a:t>
            </a:r>
            <a:r>
              <a:rPr lang="en-US" dirty="0">
                <a:latin typeface="Tw Cen MT" panose="020B0602020104020603" pitchFamily="34" charset="0"/>
              </a:rPr>
              <a:t> di: </a:t>
            </a:r>
            <a:r>
              <a:rPr lang="en-US" dirty="0">
                <a:latin typeface="Tw Cen MT" panose="020B0602020104020603" pitchFamily="34" charset="0"/>
                <a:hlinkClick r:id="rId3"/>
              </a:rPr>
              <a:t>http://bppsdmk.kemkes.go.id/pusdiksdmk/wp-content/uploads/2017/08/Kesehatan-Masyarakat-Komprehensif.pdf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diakses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pada</a:t>
            </a:r>
            <a:r>
              <a:rPr lang="en-US" dirty="0">
                <a:latin typeface="Tw Cen MT" panose="020B0602020104020603" pitchFamily="34" charset="0"/>
              </a:rPr>
              <a:t> 10 September </a:t>
            </a:r>
            <a:r>
              <a:rPr lang="en-US" dirty="0" smtClean="0">
                <a:latin typeface="Tw Cen MT" panose="020B0602020104020603" pitchFamily="34" charset="0"/>
              </a:rPr>
              <a:t>2020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err="1" smtClean="0">
                <a:latin typeface="Tw Cen MT" panose="020B0602020104020603" pitchFamily="34" charset="0"/>
              </a:rPr>
              <a:t>Supratman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Sukowati</a:t>
            </a:r>
            <a:r>
              <a:rPr lang="en-US" dirty="0" smtClean="0">
                <a:latin typeface="Tw Cen MT" panose="020B0602020104020603" pitchFamily="34" charset="0"/>
              </a:rPr>
              <a:t>, </a:t>
            </a:r>
            <a:r>
              <a:rPr lang="en-US" dirty="0" err="1" smtClean="0">
                <a:latin typeface="Tw Cen MT" panose="020B0602020104020603" pitchFamily="34" charset="0"/>
              </a:rPr>
              <a:t>Shinta</a:t>
            </a:r>
            <a:r>
              <a:rPr lang="en-US" dirty="0" smtClean="0">
                <a:latin typeface="Tw Cen MT" panose="020B0602020104020603" pitchFamily="34" charset="0"/>
              </a:rPr>
              <a:t>. 2003. </a:t>
            </a:r>
            <a:r>
              <a:rPr lang="en-US" dirty="0" err="1" smtClean="0">
                <a:latin typeface="Tw Cen MT" panose="020B0602020104020603" pitchFamily="34" charset="0"/>
              </a:rPr>
              <a:t>Peran</a:t>
            </a:r>
            <a:r>
              <a:rPr lang="en-US" dirty="0" smtClean="0">
                <a:latin typeface="Tw Cen MT" panose="020B0602020104020603" pitchFamily="34" charset="0"/>
              </a:rPr>
              <a:t> Tenaga </a:t>
            </a:r>
            <a:r>
              <a:rPr lang="en-US" dirty="0" err="1" smtClean="0">
                <a:latin typeface="Tw Cen MT" panose="020B0602020104020603" pitchFamily="34" charset="0"/>
              </a:rPr>
              <a:t>Kesehatan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Masyarakat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dalam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Mengubah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Perilaku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Masyarakat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Menuju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Hidup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Bersih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dan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Sehat</a:t>
            </a:r>
            <a:r>
              <a:rPr lang="en-US" dirty="0" smtClean="0">
                <a:latin typeface="Tw Cen MT" panose="020B0602020104020603" pitchFamily="34" charset="0"/>
              </a:rPr>
              <a:t>. </a:t>
            </a:r>
            <a:r>
              <a:rPr lang="en-US" dirty="0" err="1" smtClean="0">
                <a:latin typeface="Tw Cen MT" panose="020B0602020104020603" pitchFamily="34" charset="0"/>
              </a:rPr>
              <a:t>Tersedia</a:t>
            </a:r>
            <a:r>
              <a:rPr lang="en-US" dirty="0">
                <a:latin typeface="Tw Cen MT" panose="020B0602020104020603" pitchFamily="34" charset="0"/>
              </a:rPr>
              <a:t> di: </a:t>
            </a:r>
            <a:r>
              <a:rPr lang="en-US" dirty="0">
                <a:latin typeface="Tw Cen MT" panose="020B0602020104020603" pitchFamily="34" charset="0"/>
                <a:hlinkClick r:id="rId4"/>
              </a:rPr>
              <a:t>https://</a:t>
            </a:r>
            <a:r>
              <a:rPr lang="en-US" dirty="0" smtClean="0">
                <a:latin typeface="Tw Cen MT" panose="020B0602020104020603" pitchFamily="34" charset="0"/>
                <a:hlinkClick r:id="rId4"/>
              </a:rPr>
              <a:t>media.neliti.com/media/publications/159806-ID-peran-tenaga-kesehatan-masyarakat-dalam.pdf</a:t>
            </a:r>
            <a:r>
              <a:rPr lang="en-US" dirty="0" smtClean="0">
                <a:latin typeface="Tw Cen MT" panose="020B0602020104020603" pitchFamily="34" charset="0"/>
              </a:rPr>
              <a:t>  </a:t>
            </a:r>
            <a:r>
              <a:rPr lang="en-US" dirty="0" err="1" smtClean="0">
                <a:latin typeface="Tw Cen MT" panose="020B0602020104020603" pitchFamily="34" charset="0"/>
              </a:rPr>
              <a:t>diakses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pada</a:t>
            </a:r>
            <a:r>
              <a:rPr lang="en-US" dirty="0" smtClean="0">
                <a:latin typeface="Tw Cen MT" panose="020B0602020104020603" pitchFamily="34" charset="0"/>
              </a:rPr>
              <a:t> 20 </a:t>
            </a:r>
            <a:r>
              <a:rPr lang="en-US" dirty="0" err="1" smtClean="0">
                <a:latin typeface="Tw Cen MT" panose="020B0602020104020603" pitchFamily="34" charset="0"/>
              </a:rPr>
              <a:t>Oktober</a:t>
            </a:r>
            <a:r>
              <a:rPr lang="en-US" dirty="0" smtClean="0">
                <a:latin typeface="Tw Cen MT" panose="020B0602020104020603" pitchFamily="34" charset="0"/>
              </a:rPr>
              <a:t> 2020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err="1" smtClean="0">
                <a:latin typeface="Tw Cen MT" panose="020B0602020104020603" pitchFamily="34" charset="0"/>
              </a:rPr>
              <a:t>Profil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>
                <a:latin typeface="Tw Cen MT" panose="020B0602020104020603" pitchFamily="34" charset="0"/>
              </a:rPr>
              <a:t>IAKMI. </a:t>
            </a:r>
            <a:r>
              <a:rPr lang="en-US" dirty="0" err="1">
                <a:latin typeface="Tw Cen MT" panose="020B0602020104020603" pitchFamily="34" charset="0"/>
              </a:rPr>
              <a:t>Tersedia</a:t>
            </a:r>
            <a:r>
              <a:rPr lang="en-US" dirty="0">
                <a:latin typeface="Tw Cen MT" panose="020B0602020104020603" pitchFamily="34" charset="0"/>
              </a:rPr>
              <a:t> di: </a:t>
            </a:r>
            <a:r>
              <a:rPr lang="en-US" dirty="0">
                <a:latin typeface="Tw Cen MT" panose="020B0602020104020603" pitchFamily="34" charset="0"/>
                <a:hlinkClick r:id="rId5"/>
              </a:rPr>
              <a:t>http://www.iakmi.or.id/web/about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diakses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pada</a:t>
            </a:r>
            <a:r>
              <a:rPr lang="en-US" dirty="0">
                <a:latin typeface="Tw Cen MT" panose="020B0602020104020603" pitchFamily="34" charset="0"/>
              </a:rPr>
              <a:t> 10 September </a:t>
            </a:r>
            <a:r>
              <a:rPr lang="en-US" dirty="0" smtClean="0">
                <a:latin typeface="Tw Cen MT" panose="020B0602020104020603" pitchFamily="34" charset="0"/>
              </a:rPr>
              <a:t>2020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>
              <a:latin typeface="Tw Cen MT" panose="020B0602020104020603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>
                <a:latin typeface="Tw Cen MT" panose="020B0602020104020603" pitchFamily="34" charset="0"/>
              </a:rPr>
              <a:t>UU </a:t>
            </a:r>
            <a:r>
              <a:rPr lang="en-US" dirty="0">
                <a:latin typeface="Tw Cen MT" panose="020B0602020104020603" pitchFamily="34" charset="0"/>
              </a:rPr>
              <a:t>no. 36 </a:t>
            </a:r>
            <a:r>
              <a:rPr lang="en-US" dirty="0" err="1">
                <a:latin typeface="Tw Cen MT" panose="020B0602020104020603" pitchFamily="34" charset="0"/>
              </a:rPr>
              <a:t>tahun</a:t>
            </a:r>
            <a:r>
              <a:rPr lang="en-US" dirty="0">
                <a:latin typeface="Tw Cen MT" panose="020B0602020104020603" pitchFamily="34" charset="0"/>
              </a:rPr>
              <a:t> 2014 </a:t>
            </a:r>
            <a:r>
              <a:rPr lang="en-US" dirty="0" err="1">
                <a:latin typeface="Tw Cen MT" panose="020B0602020104020603" pitchFamily="34" charset="0"/>
              </a:rPr>
              <a:t>tentang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Tenaga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Kesehatan</a:t>
            </a:r>
            <a:r>
              <a:rPr lang="en-US" dirty="0">
                <a:latin typeface="Tw Cen MT" panose="020B0602020104020603" pitchFamily="34" charset="0"/>
              </a:rPr>
              <a:t>. </a:t>
            </a:r>
            <a:r>
              <a:rPr lang="en-US" dirty="0" err="1">
                <a:latin typeface="Tw Cen MT" panose="020B0602020104020603" pitchFamily="34" charset="0"/>
              </a:rPr>
              <a:t>Tersedia</a:t>
            </a:r>
            <a:r>
              <a:rPr lang="en-US" dirty="0">
                <a:latin typeface="Tw Cen MT" panose="020B0602020104020603" pitchFamily="34" charset="0"/>
              </a:rPr>
              <a:t> di: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>
                <a:latin typeface="Tw Cen MT" panose="020B0602020104020603" pitchFamily="34" charset="0"/>
                <a:hlinkClick r:id="rId6"/>
              </a:rPr>
              <a:t>https://www.hukumonline.com/pusatdata/detail/lt5450b859e4e6b/undang-undang-nomor-36-tahun-2014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diakses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pada</a:t>
            </a:r>
            <a:r>
              <a:rPr lang="en-GB" dirty="0">
                <a:latin typeface="Tw Cen MT" panose="020B0602020104020603" pitchFamily="34" charset="0"/>
              </a:rPr>
              <a:t> 10 </a:t>
            </a:r>
            <a:r>
              <a:rPr lang="en-GB" dirty="0" err="1">
                <a:latin typeface="Tw Cen MT" panose="020B0602020104020603" pitchFamily="34" charset="0"/>
              </a:rPr>
              <a:t>september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smtClean="0">
                <a:latin typeface="Tw Cen MT" panose="020B0602020104020603" pitchFamily="34" charset="0"/>
              </a:rPr>
              <a:t>2020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4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18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82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Tim </a:t>
            </a:r>
            <a:r>
              <a:rPr lang="en-US" sz="2800" dirty="0" err="1" smtClean="0"/>
              <a:t>pengajar</a:t>
            </a:r>
            <a:r>
              <a:rPr lang="en-US" sz="2800" dirty="0" smtClean="0"/>
              <a:t> Mata </a:t>
            </a:r>
            <a:r>
              <a:rPr lang="en-US" sz="2800" dirty="0" err="1" smtClean="0"/>
              <a:t>Kuliah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Kesehatan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mengucapkan</a:t>
            </a:r>
            <a:r>
              <a:rPr lang="en-US" sz="2800" dirty="0" smtClean="0"/>
              <a:t> </a:t>
            </a:r>
            <a:r>
              <a:rPr lang="en-US" sz="2800" dirty="0" err="1" smtClean="0"/>
              <a:t>terima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Universitas</a:t>
            </a:r>
            <a:r>
              <a:rPr lang="en-US" sz="2800" dirty="0" smtClean="0"/>
              <a:t> Indonesia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mendanai</a:t>
            </a:r>
            <a:r>
              <a:rPr lang="en-US" sz="2800" dirty="0" smtClean="0"/>
              <a:t> </a:t>
            </a:r>
            <a:r>
              <a:rPr lang="en-US" sz="2800" dirty="0" err="1" smtClean="0"/>
              <a:t>pembuatan</a:t>
            </a:r>
            <a:r>
              <a:rPr lang="en-US" sz="2800" dirty="0" smtClean="0"/>
              <a:t> video </a:t>
            </a:r>
            <a:r>
              <a:rPr lang="en-US" sz="2800" dirty="0" err="1" smtClean="0"/>
              <a:t>ini</a:t>
            </a:r>
            <a:endParaRPr lang="en-GB" sz="2800" dirty="0"/>
          </a:p>
        </p:txBody>
      </p:sp>
      <p:sp>
        <p:nvSpPr>
          <p:cNvPr id="5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19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7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9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19200" y="266700"/>
            <a:ext cx="3318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Dasar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Kesehatan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Masyarakat</a:t>
            </a:r>
            <a:endParaRPr lang="en-US" sz="1200" b="1" spc="300" dirty="0">
              <a:solidFill>
                <a:schemeClr val="accent6"/>
              </a:solidFill>
              <a:latin typeface="Tw Cen MT" pitchFamily="34" charset="0"/>
            </a:endParaRPr>
          </a:p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Fakultas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Kesehatan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</a:t>
            </a:r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Masyarakat</a:t>
            </a:r>
            <a:endParaRPr lang="en-US" sz="1200" b="1" spc="300" dirty="0">
              <a:solidFill>
                <a:schemeClr val="accent6"/>
              </a:solidFill>
              <a:latin typeface="Tw Cen MT" pitchFamily="34" charset="0"/>
            </a:endParaRPr>
          </a:p>
          <a:p>
            <a:r>
              <a:rPr lang="en-US" sz="1200" b="1" spc="300" dirty="0" err="1">
                <a:solidFill>
                  <a:schemeClr val="accent6"/>
                </a:solidFill>
                <a:latin typeface="Tw Cen MT" pitchFamily="34" charset="0"/>
              </a:rPr>
              <a:t>Universitas</a:t>
            </a:r>
            <a:r>
              <a:rPr lang="en-US" sz="1200" b="1" spc="300" dirty="0">
                <a:solidFill>
                  <a:schemeClr val="accent6"/>
                </a:solidFill>
                <a:latin typeface="Tw Cen MT" pitchFamily="34" charset="0"/>
              </a:rPr>
              <a:t> Indonesia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268" y="4939758"/>
            <a:ext cx="586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Tw Cen MT" pitchFamily="34" charset="0"/>
              </a:rPr>
              <a:t>Program </a:t>
            </a:r>
            <a:r>
              <a:rPr lang="en-US" sz="2000" dirty="0" err="1">
                <a:latin typeface="Tw Cen MT" pitchFamily="34" charset="0"/>
              </a:rPr>
              <a:t>Studi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Sarjana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Kesehatan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Masyarakat</a:t>
            </a:r>
            <a:r>
              <a:rPr lang="en-US" sz="2000" dirty="0">
                <a:latin typeface="Tw Cen MT" pitchFamily="34" charset="0"/>
              </a:rPr>
              <a:t>, </a:t>
            </a:r>
            <a:r>
              <a:rPr lang="en-US" sz="2000">
                <a:latin typeface="Tw Cen MT" pitchFamily="34" charset="0"/>
              </a:rPr>
              <a:t>FKM UI</a:t>
            </a:r>
            <a:endParaRPr lang="en-US" sz="2000" dirty="0">
              <a:latin typeface="Tw Cen M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57600" y="3666831"/>
            <a:ext cx="5348040" cy="333425"/>
          </a:xfrm>
          <a:prstGeom prst="rect">
            <a:avLst/>
          </a:prstGeom>
          <a:solidFill>
            <a:srgbClr val="7FD13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12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5568" y="3666831"/>
            <a:ext cx="5274632" cy="333425"/>
          </a:xfrm>
          <a:prstGeom prst="rect">
            <a:avLst/>
          </a:prstGeom>
          <a:solidFill>
            <a:schemeClr val="accent6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pc="1200" dirty="0">
              <a:solidFill>
                <a:schemeClr val="bg1">
                  <a:lumMod val="95000"/>
                </a:schemeClr>
              </a:solidFill>
              <a:latin typeface="Tw Cen M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0405" y="3666831"/>
            <a:ext cx="8057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ID" sz="2000" spc="600" dirty="0"/>
              <a:t>Mata  </a:t>
            </a:r>
            <a:r>
              <a:rPr lang="en-ID" sz="2000" spc="600" dirty="0" err="1"/>
              <a:t>Kuliah</a:t>
            </a:r>
            <a:r>
              <a:rPr lang="en-ID" sz="2000" spc="600" dirty="0"/>
              <a:t> Dasar </a:t>
            </a:r>
            <a:r>
              <a:rPr lang="en-ID" sz="2000" spc="600" dirty="0" err="1"/>
              <a:t>Kesehatan</a:t>
            </a:r>
            <a:r>
              <a:rPr lang="en-ID" sz="2000" spc="600" dirty="0"/>
              <a:t> Masyarakat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20346" y="1048071"/>
            <a:ext cx="1534285" cy="400110"/>
            <a:chOff x="7220345" y="1257685"/>
            <a:chExt cx="1534285" cy="480132"/>
          </a:xfrm>
        </p:grpSpPr>
        <p:sp>
          <p:nvSpPr>
            <p:cNvPr id="36" name="Rectangle 35"/>
            <p:cNvSpPr/>
            <p:nvPr/>
          </p:nvSpPr>
          <p:spPr>
            <a:xfrm>
              <a:off x="7220345" y="1257685"/>
              <a:ext cx="1534285" cy="227830"/>
            </a:xfrm>
            <a:prstGeom prst="rect">
              <a:avLst/>
            </a:prstGeom>
            <a:solidFill>
              <a:srgbClr val="7FD13B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12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20345" y="1441698"/>
              <a:ext cx="1534285" cy="216097"/>
            </a:xfrm>
            <a:prstGeom prst="rect">
              <a:avLst/>
            </a:prstGeom>
            <a:solidFill>
              <a:schemeClr val="accent6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spc="1200" dirty="0">
                <a:solidFill>
                  <a:schemeClr val="bg1">
                    <a:lumMod val="95000"/>
                  </a:schemeClr>
                </a:solidFill>
                <a:latin typeface="Tw Cen M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64898" y="1257685"/>
              <a:ext cx="1477262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spc="6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SESI </a:t>
              </a:r>
              <a:r>
                <a:rPr lang="en-US" sz="2000" b="1" spc="600" dirty="0" smtClean="0">
                  <a:solidFill>
                    <a:srgbClr val="000000"/>
                  </a:solidFill>
                  <a:latin typeface="Century Gothic" panose="020B0502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  <a:endParaRPr lang="en-US" sz="900" b="1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5981" y="1434833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dirty="0" smtClean="0">
                <a:solidFill>
                  <a:schemeClr val="accent5">
                    <a:lumMod val="25000"/>
                  </a:schemeClr>
                </a:solidFill>
              </a:rPr>
              <a:t>PROFESI KESEHATAN DAN TENAGA KESEHATAN</a:t>
            </a:r>
            <a:endParaRPr lang="en-ID" sz="4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2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4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2291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Indri </a:t>
            </a:r>
            <a:r>
              <a:rPr lang="en-US" dirty="0" err="1" smtClean="0"/>
              <a:t>Hapsari</a:t>
            </a:r>
            <a:r>
              <a:rPr lang="en-US" dirty="0" smtClean="0"/>
              <a:t>, SKM, MKKK. </a:t>
            </a:r>
            <a:r>
              <a:rPr lang="en-US" dirty="0" smtClean="0"/>
              <a:t>PhD.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  <p:bldP spid="34" grpId="0" animBg="1"/>
      <p:bldP spid="35" grpId="0" animBg="1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88B829-E143-4561-8F51-30664BD273A2}"/>
              </a:ext>
            </a:extLst>
          </p:cNvPr>
          <p:cNvSpPr txBox="1"/>
          <p:nvPr/>
        </p:nvSpPr>
        <p:spPr>
          <a:xfrm>
            <a:off x="1156167" y="2057400"/>
            <a:ext cx="72258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TERIMA KASIH</a:t>
            </a:r>
            <a:endParaRPr lang="en-ID" sz="8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02EBDE-D3EC-477B-B739-272A56BE5F4F}"/>
              </a:ext>
            </a:extLst>
          </p:cNvPr>
          <p:cNvSpPr/>
          <p:nvPr/>
        </p:nvSpPr>
        <p:spPr>
          <a:xfrm>
            <a:off x="1187335" y="617907"/>
            <a:ext cx="4607352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spc="600" dirty="0" err="1">
                <a:latin typeface="Franklin Gothic Demi Cond" pitchFamily="34" charset="0"/>
              </a:rPr>
              <a:t>Fakultas</a:t>
            </a:r>
            <a:r>
              <a:rPr lang="en-US" sz="1400" spc="600" dirty="0">
                <a:latin typeface="Franklin Gothic Demi Cond" pitchFamily="34" charset="0"/>
              </a:rPr>
              <a:t> </a:t>
            </a:r>
            <a:r>
              <a:rPr lang="en-US" sz="1400" spc="600" dirty="0" err="1">
                <a:latin typeface="Franklin Gothic Demi Cond" pitchFamily="34" charset="0"/>
              </a:rPr>
              <a:t>Kesehatan</a:t>
            </a:r>
            <a:r>
              <a:rPr lang="en-US" sz="1400" spc="600" dirty="0">
                <a:latin typeface="Franklin Gothic Demi Cond" pitchFamily="34" charset="0"/>
              </a:rPr>
              <a:t> </a:t>
            </a:r>
            <a:r>
              <a:rPr lang="en-US" sz="1400" spc="600" dirty="0" err="1">
                <a:latin typeface="Franklin Gothic Demi Cond" pitchFamily="34" charset="0"/>
              </a:rPr>
              <a:t>Masyarakat</a:t>
            </a:r>
            <a:endParaRPr lang="en-US" sz="1400" spc="600" dirty="0">
              <a:latin typeface="Franklin Gothic Demi Cond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spc="600" dirty="0" err="1">
                <a:latin typeface="Franklin Gothic Demi Cond" pitchFamily="34" charset="0"/>
              </a:rPr>
              <a:t>Universitas</a:t>
            </a:r>
            <a:r>
              <a:rPr lang="en-US" sz="1400" spc="600" dirty="0">
                <a:latin typeface="Franklin Gothic Demi Cond" pitchFamily="34" charset="0"/>
              </a:rPr>
              <a:t> Indonesia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EBCCF4-9075-4BAE-A0C9-B2CBF66188F3}"/>
              </a:ext>
            </a:extLst>
          </p:cNvPr>
          <p:cNvSpPr/>
          <p:nvPr/>
        </p:nvSpPr>
        <p:spPr>
          <a:xfrm>
            <a:off x="2286000" y="4397930"/>
            <a:ext cx="6534150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Mata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Kuliah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Dasar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Kesehatan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Masyarakat</a:t>
            </a:r>
          </a:p>
          <a:p>
            <a:pPr algn="r">
              <a:lnSpc>
                <a:spcPct val="150000"/>
              </a:lnSpc>
            </a:pP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Program S1,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Sarjana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</a:t>
            </a:r>
            <a:r>
              <a:rPr lang="en-US" spc="300" dirty="0" err="1">
                <a:solidFill>
                  <a:prstClr val="black"/>
                </a:solidFill>
                <a:latin typeface="Franklin Gothic Demi Cond" pitchFamily="34" charset="0"/>
              </a:rPr>
              <a:t>Kesehatan</a:t>
            </a:r>
            <a:r>
              <a:rPr lang="en-US" spc="300" dirty="0">
                <a:solidFill>
                  <a:prstClr val="black"/>
                </a:solidFill>
                <a:latin typeface="Franklin Gothic Demi Cond" pitchFamily="34" charset="0"/>
              </a:rPr>
              <a:t> Masyarakat</a:t>
            </a:r>
          </a:p>
        </p:txBody>
      </p:sp>
      <p:sp>
        <p:nvSpPr>
          <p:cNvPr id="8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8620890" y="5334279"/>
            <a:ext cx="468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20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0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5F823D-E49A-4688-B6BF-82130739B595}"/>
              </a:ext>
            </a:extLst>
          </p:cNvPr>
          <p:cNvSpPr/>
          <p:nvPr/>
        </p:nvSpPr>
        <p:spPr>
          <a:xfrm>
            <a:off x="0" y="0"/>
            <a:ext cx="9194006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74DEE4-24EA-44ED-8B1C-CDA9BCACC515}"/>
              </a:ext>
            </a:extLst>
          </p:cNvPr>
          <p:cNvSpPr txBox="1"/>
          <p:nvPr/>
        </p:nvSpPr>
        <p:spPr>
          <a:xfrm>
            <a:off x="287079" y="1471207"/>
            <a:ext cx="8580475" cy="256501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VIDEO BANTUAN DANA HIBAH DPASD UI 2020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500" dirty="0">
                <a:solidFill>
                  <a:schemeClr val="bg1"/>
                </a:solidFill>
              </a:rPr>
              <a:t>Copyright © Universitas Indonesia 2020</a:t>
            </a:r>
          </a:p>
          <a:p>
            <a:pPr algn="ctr"/>
            <a:r>
              <a:rPr lang="en-US" sz="2500" dirty="0" err="1">
                <a:solidFill>
                  <a:schemeClr val="bg1"/>
                </a:solidFill>
              </a:rPr>
              <a:t>Produksi</a:t>
            </a:r>
            <a:r>
              <a:rPr lang="en-US" sz="2500" dirty="0">
                <a:solidFill>
                  <a:schemeClr val="bg1"/>
                </a:solidFill>
              </a:rPr>
              <a:t> S1 Kesehatan Masyarakat, FKM UI</a:t>
            </a:r>
            <a:endParaRPr lang="en-ID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TUJUAN PEMBELAJARAN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en-US" sz="2800" dirty="0" err="1" smtClean="0">
                <a:latin typeface="Tw Cen MT" panose="020B0602020104020603" pitchFamily="34" charset="0"/>
              </a:rPr>
              <a:t>Mahasiswa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mampu</a:t>
            </a:r>
            <a:r>
              <a:rPr lang="en-US" sz="2800" dirty="0" smtClean="0">
                <a:latin typeface="Tw Cen MT" panose="020B0602020104020603" pitchFamily="34" charset="0"/>
              </a:rPr>
              <a:t>: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en-US" sz="2800" dirty="0" err="1" smtClean="0">
                <a:latin typeface="Tw Cen MT" panose="020B0602020104020603" pitchFamily="34" charset="0"/>
              </a:rPr>
              <a:t>Menjelaskan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>
                <a:latin typeface="Tw Cen MT" panose="020B0602020104020603" pitchFamily="34" charset="0"/>
              </a:rPr>
              <a:t>peranan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>
                <a:latin typeface="Tw Cen MT" panose="020B0602020104020603" pitchFamily="34" charset="0"/>
              </a:rPr>
              <a:t>pendidikan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>
                <a:latin typeface="Tw Cen MT" panose="020B0602020104020603" pitchFamily="34" charset="0"/>
              </a:rPr>
              <a:t>dan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pelatihan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dalam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>
                <a:latin typeface="Tw Cen MT" panose="020B0602020104020603" pitchFamily="34" charset="0"/>
              </a:rPr>
              <a:t>perkembangan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>
                <a:latin typeface="Tw Cen MT" panose="020B0602020104020603" pitchFamily="34" charset="0"/>
              </a:rPr>
              <a:t>profesi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kesehatan</a:t>
            </a:r>
            <a:r>
              <a:rPr lang="en-US" sz="2800" dirty="0" smtClean="0">
                <a:latin typeface="Tw Cen MT" panose="020B0602020104020603" pitchFamily="34" charset="0"/>
              </a:rPr>
              <a:t>. 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sv-SE" sz="2800" dirty="0" err="1" smtClean="0">
                <a:latin typeface="Tw Cen MT" panose="020B0602020104020603" pitchFamily="34" charset="0"/>
              </a:rPr>
              <a:t>Menjelaskan</a:t>
            </a:r>
            <a:r>
              <a:rPr lang="sv-SE" sz="2800" dirty="0" smtClean="0">
                <a:latin typeface="Tw Cen MT" panose="020B0602020104020603" pitchFamily="34" charset="0"/>
              </a:rPr>
              <a:t> </a:t>
            </a:r>
            <a:r>
              <a:rPr lang="sv-SE" sz="2800" dirty="0" err="1">
                <a:latin typeface="Tw Cen MT" panose="020B0602020104020603" pitchFamily="34" charset="0"/>
              </a:rPr>
              <a:t>hubungan</a:t>
            </a:r>
            <a:r>
              <a:rPr lang="sv-SE" sz="2800" dirty="0">
                <a:latin typeface="Tw Cen MT" panose="020B0602020104020603" pitchFamily="34" charset="0"/>
              </a:rPr>
              <a:t> </a:t>
            </a:r>
            <a:r>
              <a:rPr lang="sv-SE" sz="2800" dirty="0" err="1">
                <a:latin typeface="Tw Cen MT" panose="020B0602020104020603" pitchFamily="34" charset="0"/>
              </a:rPr>
              <a:t>antara</a:t>
            </a:r>
            <a:r>
              <a:rPr lang="sv-SE" sz="2800" dirty="0">
                <a:latin typeface="Tw Cen MT" panose="020B0602020104020603" pitchFamily="34" charset="0"/>
              </a:rPr>
              <a:t> </a:t>
            </a:r>
            <a:r>
              <a:rPr lang="sv-SE" sz="2800" dirty="0" err="1">
                <a:latin typeface="Tw Cen MT" panose="020B0602020104020603" pitchFamily="34" charset="0"/>
              </a:rPr>
              <a:t>profesi</a:t>
            </a:r>
            <a:r>
              <a:rPr lang="sv-SE" sz="2800" dirty="0">
                <a:latin typeface="Tw Cen MT" panose="020B0602020104020603" pitchFamily="34" charset="0"/>
              </a:rPr>
              <a:t> </a:t>
            </a:r>
            <a:r>
              <a:rPr lang="sv-SE" sz="2800" dirty="0" smtClean="0">
                <a:latin typeface="Tw Cen MT" panose="020B0602020104020603" pitchFamily="34" charset="0"/>
              </a:rPr>
              <a:t> </a:t>
            </a:r>
            <a:r>
              <a:rPr lang="sv-SE" sz="2800" dirty="0" err="1" smtClean="0">
                <a:latin typeface="Tw Cen MT" panose="020B0602020104020603" pitchFamily="34" charset="0"/>
              </a:rPr>
              <a:t>kesehatan</a:t>
            </a:r>
            <a:r>
              <a:rPr lang="sv-SE" sz="2800" dirty="0" smtClean="0">
                <a:latin typeface="Tw Cen MT" panose="020B0602020104020603" pitchFamily="34" charset="0"/>
              </a:rPr>
              <a:t> </a:t>
            </a:r>
            <a:r>
              <a:rPr lang="sv-SE" sz="2800" dirty="0">
                <a:latin typeface="Tw Cen MT" panose="020B0602020104020603" pitchFamily="34" charset="0"/>
              </a:rPr>
              <a:t>klinik dan </a:t>
            </a:r>
            <a:r>
              <a:rPr lang="sv-SE" sz="2800" dirty="0" err="1">
                <a:latin typeface="Tw Cen MT" panose="020B0602020104020603" pitchFamily="34" charset="0"/>
              </a:rPr>
              <a:t>kesehatan</a:t>
            </a:r>
            <a:r>
              <a:rPr lang="sv-SE" sz="2800" dirty="0">
                <a:latin typeface="Tw Cen MT" panose="020B0602020104020603" pitchFamily="34" charset="0"/>
              </a:rPr>
              <a:t> </a:t>
            </a:r>
            <a:r>
              <a:rPr lang="sv-SE" sz="2800" dirty="0" err="1" smtClean="0">
                <a:latin typeface="Tw Cen MT" panose="020B0602020104020603" pitchFamily="34" charset="0"/>
              </a:rPr>
              <a:t>masyarakat</a:t>
            </a:r>
            <a:r>
              <a:rPr lang="sv-SE" sz="2800" dirty="0" smtClean="0">
                <a:latin typeface="Tw Cen MT" panose="020B0602020104020603" pitchFamily="34" charset="0"/>
              </a:rPr>
              <a:t>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nn-NO" sz="2800" dirty="0" err="1">
                <a:latin typeface="Tw Cen MT" panose="020B0602020104020603" pitchFamily="34" charset="0"/>
              </a:rPr>
              <a:t>Mengidentifikasikan</a:t>
            </a:r>
            <a:r>
              <a:rPr lang="nn-NO" sz="2800" dirty="0">
                <a:latin typeface="Tw Cen MT" panose="020B0602020104020603" pitchFamily="34" charset="0"/>
              </a:rPr>
              <a:t> </a:t>
            </a:r>
            <a:r>
              <a:rPr lang="nn-NO" sz="2800" dirty="0" err="1" smtClean="0">
                <a:latin typeface="Tw Cen MT" panose="020B0602020104020603" pitchFamily="34" charset="0"/>
              </a:rPr>
              <a:t>tingkat</a:t>
            </a:r>
            <a:r>
              <a:rPr lang="nn-NO" sz="2800" dirty="0" smtClean="0">
                <a:latin typeface="Tw Cen MT" panose="020B0602020104020603" pitchFamily="34" charset="0"/>
              </a:rPr>
              <a:t> </a:t>
            </a:r>
            <a:r>
              <a:rPr lang="nn-NO" sz="2800" dirty="0" err="1" smtClean="0">
                <a:latin typeface="Tw Cen MT" panose="020B0602020104020603" pitchFamily="34" charset="0"/>
              </a:rPr>
              <a:t>pendidikan</a:t>
            </a:r>
            <a:r>
              <a:rPr lang="nn-NO" sz="2800" dirty="0" smtClean="0">
                <a:latin typeface="Tw Cen MT" panose="020B0602020104020603" pitchFamily="34" charset="0"/>
              </a:rPr>
              <a:t> </a:t>
            </a:r>
            <a:r>
              <a:rPr lang="nn-NO" sz="2800" dirty="0" err="1" smtClean="0">
                <a:latin typeface="Tw Cen MT" panose="020B0602020104020603" pitchFamily="34" charset="0"/>
              </a:rPr>
              <a:t>untuk</a:t>
            </a:r>
            <a:r>
              <a:rPr lang="nn-NO" sz="2800" dirty="0" smtClean="0">
                <a:latin typeface="Tw Cen MT" panose="020B0602020104020603" pitchFamily="34" charset="0"/>
              </a:rPr>
              <a:t> </a:t>
            </a:r>
            <a:r>
              <a:rPr lang="nn-NO" sz="2800" dirty="0" err="1" smtClean="0">
                <a:latin typeface="Tw Cen MT" panose="020B0602020104020603" pitchFamily="34" charset="0"/>
              </a:rPr>
              <a:t>menjadi</a:t>
            </a:r>
            <a:r>
              <a:rPr lang="nn-NO" sz="2800" dirty="0" smtClean="0">
                <a:latin typeface="Tw Cen MT" panose="020B0602020104020603" pitchFamily="34" charset="0"/>
              </a:rPr>
              <a:t> </a:t>
            </a:r>
            <a:r>
              <a:rPr lang="nn-NO" sz="2800" dirty="0" err="1">
                <a:latin typeface="Tw Cen MT" panose="020B0602020104020603" pitchFamily="34" charset="0"/>
              </a:rPr>
              <a:t>ahli</a:t>
            </a:r>
            <a:r>
              <a:rPr lang="nn-NO" sz="2800" dirty="0">
                <a:latin typeface="Tw Cen MT" panose="020B0602020104020603" pitchFamily="34" charset="0"/>
              </a:rPr>
              <a:t> di </a:t>
            </a:r>
            <a:r>
              <a:rPr lang="nn-NO" sz="2800" dirty="0" err="1">
                <a:latin typeface="Tw Cen MT" panose="020B0602020104020603" pitchFamily="34" charset="0"/>
              </a:rPr>
              <a:t>bidang</a:t>
            </a:r>
            <a:r>
              <a:rPr lang="nn-NO" sz="2800" dirty="0">
                <a:latin typeface="Tw Cen MT" panose="020B0602020104020603" pitchFamily="34" charset="0"/>
              </a:rPr>
              <a:t> </a:t>
            </a:r>
            <a:r>
              <a:rPr lang="nn-NO" sz="2800" dirty="0" err="1">
                <a:latin typeface="Tw Cen MT" panose="020B0602020104020603" pitchFamily="34" charset="0"/>
              </a:rPr>
              <a:t>kesehatan</a:t>
            </a:r>
            <a:r>
              <a:rPr lang="nn-NO" sz="2800" dirty="0">
                <a:latin typeface="Tw Cen MT" panose="020B0602020104020603" pitchFamily="34" charset="0"/>
              </a:rPr>
              <a:t> </a:t>
            </a:r>
            <a:r>
              <a:rPr lang="nn-NO" sz="2800" dirty="0" err="1" smtClean="0">
                <a:latin typeface="Tw Cen MT" panose="020B0602020104020603" pitchFamily="34" charset="0"/>
              </a:rPr>
              <a:t>masyarakat</a:t>
            </a:r>
            <a:endParaRPr lang="nn-NO" sz="2800" dirty="0" smtClean="0">
              <a:latin typeface="Tw Cen MT" panose="020B0602020104020603" pitchFamily="34" charset="0"/>
            </a:endParaRP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sv-SE" sz="2800" dirty="0" err="1">
                <a:latin typeface="Tw Cen MT" panose="020B0602020104020603" pitchFamily="34" charset="0"/>
              </a:rPr>
              <a:t>Menjelaskan</a:t>
            </a:r>
            <a:r>
              <a:rPr lang="sv-SE" sz="2800" dirty="0">
                <a:latin typeface="Tw Cen MT" panose="020B0602020104020603" pitchFamily="34" charset="0"/>
              </a:rPr>
              <a:t> </a:t>
            </a:r>
            <a:r>
              <a:rPr lang="sv-SE" sz="2800" dirty="0" err="1">
                <a:latin typeface="Tw Cen MT" panose="020B0602020104020603" pitchFamily="34" charset="0"/>
              </a:rPr>
              <a:t>konsep</a:t>
            </a:r>
            <a:r>
              <a:rPr lang="sv-SE" sz="2800" dirty="0">
                <a:latin typeface="Tw Cen MT" panose="020B0602020104020603" pitchFamily="34" charset="0"/>
              </a:rPr>
              <a:t> </a:t>
            </a:r>
            <a:r>
              <a:rPr lang="sv-SE" sz="2800" dirty="0" smtClean="0">
                <a:latin typeface="Tw Cen MT" panose="020B0602020104020603" pitchFamily="34" charset="0"/>
              </a:rPr>
              <a:t>dan </a:t>
            </a:r>
            <a:r>
              <a:rPr lang="sv-SE" sz="2800" dirty="0" err="1" smtClean="0">
                <a:latin typeface="Tw Cen MT" panose="020B0602020104020603" pitchFamily="34" charset="0"/>
              </a:rPr>
              <a:t>mengidentifikasi</a:t>
            </a:r>
            <a:r>
              <a:rPr lang="sv-SE" sz="2800" dirty="0" smtClean="0">
                <a:latin typeface="Tw Cen MT" panose="020B0602020104020603" pitchFamily="34" charset="0"/>
              </a:rPr>
              <a:t> </a:t>
            </a:r>
            <a:r>
              <a:rPr lang="sv-SE" sz="2800" dirty="0" err="1" smtClean="0">
                <a:latin typeface="Tw Cen MT" panose="020B0602020104020603" pitchFamily="34" charset="0"/>
              </a:rPr>
              <a:t>perbedaan</a:t>
            </a:r>
            <a:r>
              <a:rPr lang="sv-SE" sz="2800" dirty="0" smtClean="0">
                <a:latin typeface="Tw Cen MT" panose="020B0602020104020603" pitchFamily="34" charset="0"/>
              </a:rPr>
              <a:t> </a:t>
            </a:r>
            <a:r>
              <a:rPr lang="sv-SE" sz="2800" dirty="0" err="1" smtClean="0">
                <a:latin typeface="Tw Cen MT" panose="020B0602020104020603" pitchFamily="34" charset="0"/>
              </a:rPr>
              <a:t>pada</a:t>
            </a:r>
            <a:r>
              <a:rPr lang="sv-SE" sz="2800" dirty="0" smtClean="0">
                <a:latin typeface="Tw Cen MT" panose="020B0602020104020603" pitchFamily="34" charset="0"/>
              </a:rPr>
              <a:t> </a:t>
            </a:r>
            <a:r>
              <a:rPr lang="sv-SE" sz="2800" dirty="0" err="1" smtClean="0">
                <a:latin typeface="Tw Cen MT" panose="020B0602020104020603" pitchFamily="34" charset="0"/>
              </a:rPr>
              <a:t>pelayanan</a:t>
            </a:r>
            <a:r>
              <a:rPr lang="sv-SE" sz="2800" dirty="0" smtClean="0">
                <a:latin typeface="Tw Cen MT" panose="020B0602020104020603" pitchFamily="34" charset="0"/>
              </a:rPr>
              <a:t> primer, </a:t>
            </a:r>
            <a:r>
              <a:rPr lang="sv-SE" sz="2800" dirty="0" err="1" smtClean="0">
                <a:latin typeface="Tw Cen MT" panose="020B0602020104020603" pitchFamily="34" charset="0"/>
              </a:rPr>
              <a:t>pelayanan</a:t>
            </a:r>
            <a:r>
              <a:rPr lang="sv-SE" sz="2800" dirty="0" smtClean="0">
                <a:latin typeface="Tw Cen MT" panose="020B0602020104020603" pitchFamily="34" charset="0"/>
              </a:rPr>
              <a:t> </a:t>
            </a:r>
            <a:r>
              <a:rPr lang="sv-SE" sz="2800" dirty="0">
                <a:latin typeface="Tw Cen MT" panose="020B0602020104020603" pitchFamily="34" charset="0"/>
              </a:rPr>
              <a:t>sekunder dan </a:t>
            </a:r>
            <a:r>
              <a:rPr lang="sv-SE" sz="2800" dirty="0" err="1" smtClean="0">
                <a:latin typeface="Tw Cen MT" panose="020B0602020104020603" pitchFamily="34" charset="0"/>
              </a:rPr>
              <a:t>tersier</a:t>
            </a:r>
            <a:r>
              <a:rPr lang="sv-SE" sz="2800" dirty="0" smtClean="0">
                <a:latin typeface="Tw Cen MT" panose="020B0602020104020603" pitchFamily="34" charset="0"/>
              </a:rPr>
              <a:t>.</a:t>
            </a:r>
            <a:endParaRPr lang="en-US" sz="2800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pPr algn="just"/>
            <a:endParaRPr lang="en-US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  <p:pic>
        <p:nvPicPr>
          <p:cNvPr id="4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3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4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2000" y="342900"/>
            <a:ext cx="6840000" cy="64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TENAGA KESEHATAN PROFESIONAL</a:t>
            </a:r>
            <a:endParaRPr lang="en-US" sz="30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90502065"/>
              </p:ext>
            </p:extLst>
          </p:nvPr>
        </p:nvGraphicFramePr>
        <p:xfrm>
          <a:off x="342000" y="1028700"/>
          <a:ext cx="846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pic>
        <p:nvPicPr>
          <p:cNvPr id="6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16B4B2-C13E-4053-81AE-5680FC2A3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6916B4B2-C13E-4053-81AE-5680FC2A3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6916B4B2-C13E-4053-81AE-5680FC2A3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6916B4B2-C13E-4053-81AE-5680FC2A3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BF54CC-7877-4D3D-855F-F3B1B911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16BF54CC-7877-4D3D-855F-F3B1B911A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16BF54CC-7877-4D3D-855F-F3B1B911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16BF54CC-7877-4D3D-855F-F3B1B911A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F9F466-970E-4E22-AFC3-53BBA5EAA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1FF9F466-970E-4E22-AFC3-53BBA5EAA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1FF9F466-970E-4E22-AFC3-53BBA5EAA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1FF9F466-970E-4E22-AFC3-53BBA5EAA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4D566B-49D3-49AF-A14C-65BE59567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dgm id="{FF4D566B-49D3-49AF-A14C-65BE59567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FF4D566B-49D3-49AF-A14C-65BE59567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FF4D566B-49D3-49AF-A14C-65BE59567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5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2000" y="342900"/>
            <a:ext cx="6840000" cy="64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TENAGA KESEHATAN PROFESIONAL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3124200"/>
          </a:xfrm>
        </p:spPr>
        <p:txBody>
          <a:bodyPr numCol="2"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medis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psikologi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klinis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keperawatan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kebidanan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kefarmasian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kesehatan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masyarakat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kesehatan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lingkungan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gizi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keterapian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fisik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keteknisian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medis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teknik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biomedika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kesehatan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tradisional</a:t>
            </a:r>
            <a:r>
              <a:rPr lang="en-GB" sz="2000" dirty="0" smtClean="0">
                <a:latin typeface="Tw Cen MT" panose="020B0602020104020603" pitchFamily="34" charset="0"/>
              </a:rPr>
              <a:t>, </a:t>
            </a:r>
            <a:r>
              <a:rPr lang="en-GB" sz="2000" dirty="0" err="1" smtClean="0">
                <a:latin typeface="Tw Cen MT" panose="020B0602020104020603" pitchFamily="34" charset="0"/>
              </a:rPr>
              <a:t>dan</a:t>
            </a:r>
            <a:endParaRPr lang="en-GB" sz="2000" dirty="0" smtClean="0">
              <a:latin typeface="Tw Cen MT" panose="020B0602020104020603" pitchFamily="34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000" dirty="0" smtClean="0">
                <a:latin typeface="Tw Cen MT" panose="020B0602020104020603" pitchFamily="34" charset="0"/>
              </a:rPr>
              <a:t>Tenaga </a:t>
            </a:r>
            <a:r>
              <a:rPr lang="en-US" sz="2000" dirty="0" err="1" smtClean="0">
                <a:latin typeface="Tw Cen MT" panose="020B0602020104020603" pitchFamily="34" charset="0"/>
              </a:rPr>
              <a:t>kesehatan</a:t>
            </a:r>
            <a:r>
              <a:rPr lang="en-US" sz="2000" dirty="0" smtClean="0">
                <a:latin typeface="Tw Cen MT" panose="020B0602020104020603" pitchFamily="34" charset="0"/>
              </a:rPr>
              <a:t> lain.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257300"/>
            <a:ext cx="8229600" cy="7620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Tw Cen MT" panose="020B0602020104020603" pitchFamily="34" charset="0"/>
              </a:rPr>
              <a:t>Menurut</a:t>
            </a:r>
            <a:r>
              <a:rPr lang="en-US" sz="2000" dirty="0" smtClean="0">
                <a:latin typeface="Tw Cen MT" panose="020B0602020104020603" pitchFamily="34" charset="0"/>
              </a:rPr>
              <a:t> UU no. 36 </a:t>
            </a:r>
            <a:r>
              <a:rPr lang="en-US" sz="2000" dirty="0" err="1" smtClean="0">
                <a:latin typeface="Tw Cen MT" panose="020B0602020104020603" pitchFamily="34" charset="0"/>
              </a:rPr>
              <a:t>tahun</a:t>
            </a:r>
            <a:r>
              <a:rPr lang="en-US" sz="2000" dirty="0" smtClean="0">
                <a:latin typeface="Tw Cen MT" panose="020B0602020104020603" pitchFamily="34" charset="0"/>
              </a:rPr>
              <a:t> 2014 </a:t>
            </a:r>
            <a:r>
              <a:rPr lang="en-US" sz="2000" dirty="0" err="1" smtClean="0">
                <a:latin typeface="Tw Cen MT" panose="020B0602020104020603" pitchFamily="34" charset="0"/>
              </a:rPr>
              <a:t>tentang</a:t>
            </a:r>
            <a:r>
              <a:rPr lang="en-US" sz="2000" dirty="0" smtClean="0">
                <a:latin typeface="Tw Cen MT" panose="020B0602020104020603" pitchFamily="34" charset="0"/>
              </a:rPr>
              <a:t> Tenaga </a:t>
            </a:r>
            <a:r>
              <a:rPr lang="en-US" sz="2000" dirty="0" err="1" smtClean="0">
                <a:latin typeface="Tw Cen MT" panose="020B0602020104020603" pitchFamily="34" charset="0"/>
              </a:rPr>
              <a:t>Kesehatan</a:t>
            </a:r>
            <a:r>
              <a:rPr lang="en-US" sz="2000" dirty="0" smtClean="0">
                <a:latin typeface="Tw Cen MT" panose="020B0602020104020603" pitchFamily="34" charset="0"/>
              </a:rPr>
              <a:t>, yang </a:t>
            </a:r>
            <a:r>
              <a:rPr lang="en-US" sz="2000" dirty="0" err="1" smtClean="0">
                <a:latin typeface="Tw Cen MT" panose="020B0602020104020603" pitchFamily="34" charset="0"/>
              </a:rPr>
              <a:t>termasuk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tenaga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kesehatan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dikelompokkan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ke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dalam</a:t>
            </a:r>
            <a:r>
              <a:rPr lang="en-US" sz="2000" dirty="0" smtClean="0">
                <a:latin typeface="Tw Cen MT" panose="020B0602020104020603" pitchFamily="34" charset="0"/>
              </a:rPr>
              <a:t>:</a:t>
            </a:r>
          </a:p>
        </p:txBody>
      </p:sp>
      <p:sp>
        <p:nvSpPr>
          <p:cNvPr id="14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6</a:t>
            </a:fld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88000" y="342900"/>
            <a:ext cx="6768000" cy="684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TENAGA KESEHATAN PROFESIONAL</a:t>
            </a:r>
            <a:endParaRPr lang="en-US" sz="3000" b="1" dirty="0">
              <a:solidFill>
                <a:srgbClr val="000000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51747564"/>
              </p:ext>
            </p:extLst>
          </p:nvPr>
        </p:nvGraphicFramePr>
        <p:xfrm>
          <a:off x="185413" y="1257300"/>
          <a:ext cx="8833803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pic>
        <p:nvPicPr>
          <p:cNvPr id="6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3D3A773-0667-4540-82CE-6EAE0131B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dgm id="{53D3A773-0667-4540-82CE-6EAE0131B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6199BA7-5208-4183-803F-B18635329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graphicEl>
                                              <a:dgm id="{C6199BA7-5208-4183-803F-B18635329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9103527-5646-4942-8FA7-93A92CE9B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29103527-5646-4942-8FA7-93A92CE9B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03C7BB7-9027-4166-B50D-F386C7FE3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dgm id="{403C7BB7-9027-4166-B50D-F386C7FE3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B542EDA-DF67-47A0-8FA8-72241CDA5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6B542EDA-DF67-47A0-8FA8-72241CDA5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88000" y="342900"/>
            <a:ext cx="6768000" cy="10080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PENDIDIKAN &amp;  PELATIHAN UNTUK PROFESI KESEHATAN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22527142"/>
              </p:ext>
            </p:extLst>
          </p:nvPr>
        </p:nvGraphicFramePr>
        <p:xfrm>
          <a:off x="111431" y="1388700"/>
          <a:ext cx="8928000" cy="42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2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786D5AB-DCF0-4134-94F6-955273C03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graphicEl>
                                              <a:dgm id="{A786D5AB-DCF0-4134-94F6-955273C03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graphicEl>
                                              <a:dgm id="{A786D5AB-DCF0-4134-94F6-955273C03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graphicEl>
                                              <a:dgm id="{A786D5AB-DCF0-4134-94F6-955273C03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AEE934A-3E01-43CA-935D-588AB1DD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graphicEl>
                                              <a:dgm id="{8AEE934A-3E01-43CA-935D-588AB1DDD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graphicEl>
                                              <a:dgm id="{8AEE934A-3E01-43CA-935D-588AB1DD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graphicEl>
                                              <a:dgm id="{8AEE934A-3E01-43CA-935D-588AB1DDD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9BB20DE-1FD8-4EC7-8E83-0667D9A21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dgm id="{59BB20DE-1FD8-4EC7-8E83-0667D9A21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graphicEl>
                                              <a:dgm id="{59BB20DE-1FD8-4EC7-8E83-0667D9A21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graphicEl>
                                              <a:dgm id="{59BB20DE-1FD8-4EC7-8E83-0667D9A21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88B1BA6-CFA7-4401-A9EF-F266F5F2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graphicEl>
                                              <a:dgm id="{088B1BA6-CFA7-4401-A9EF-F266F5F26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graphicEl>
                                              <a:dgm id="{088B1BA6-CFA7-4401-A9EF-F266F5F2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graphicEl>
                                              <a:dgm id="{088B1BA6-CFA7-4401-A9EF-F266F5F26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6DCAD46-CAEC-456B-9D32-7C5D8BDAE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dgm id="{D6DCAD46-CAEC-456B-9D32-7C5D8BDAE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graphicEl>
                                              <a:dgm id="{D6DCAD46-CAEC-456B-9D32-7C5D8BDAE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graphicEl>
                                              <a:dgm id="{D6DCAD46-CAEC-456B-9D32-7C5D8BDAE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2AADC43-85A6-4B4A-93AC-B9F537149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graphicEl>
                                              <a:dgm id="{42AADC43-85A6-4B4A-93AC-B9F5371494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graphicEl>
                                              <a:dgm id="{42AADC43-85A6-4B4A-93AC-B9F537149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graphicEl>
                                              <a:dgm id="{42AADC43-85A6-4B4A-93AC-B9F537149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C8438CD-9E3A-4404-B4FE-31C3D2F61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graphicEl>
                                              <a:dgm id="{9C8438CD-9E3A-4404-B4FE-31C3D2F61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graphicEl>
                                              <a:dgm id="{9C8438CD-9E3A-4404-B4FE-31C3D2F61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graphicEl>
                                              <a:dgm id="{9C8438CD-9E3A-4404-B4FE-31C3D2F61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7B768AD-6F60-4D41-8D02-6338B1FF8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graphicEl>
                                              <a:dgm id="{77B768AD-6F60-4D41-8D02-6338B1FF8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77B768AD-6F60-4D41-8D02-6338B1FF8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graphicEl>
                                              <a:dgm id="{77B768AD-6F60-4D41-8D02-6338B1FF8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0A5E382-E5C0-4504-93DB-BEE2F0D8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graphicEl>
                                              <a:dgm id="{30A5E382-E5C0-4504-93DB-BEE2F0D81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graphicEl>
                                              <a:dgm id="{30A5E382-E5C0-4504-93DB-BEE2F0D8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graphicEl>
                                              <a:dgm id="{30A5E382-E5C0-4504-93DB-BEE2F0D81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C5454CB-2441-452A-BFD4-25BD2B764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graphicEl>
                                              <a:dgm id="{AC5454CB-2441-452A-BFD4-25BD2B764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>
                                            <p:graphicEl>
                                              <a:dgm id="{AC5454CB-2441-452A-BFD4-25BD2B764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graphicEl>
                                              <a:dgm id="{AC5454CB-2441-452A-BFD4-25BD2B764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A79EEFA-E03C-42CE-B7B1-20A7514CA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graphicEl>
                                              <a:dgm id="{5A79EEFA-E03C-42CE-B7B1-20A7514CA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>
                                            <p:graphicEl>
                                              <a:dgm id="{5A79EEFA-E03C-42CE-B7B1-20A7514CA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>
                                            <p:graphicEl>
                                              <a:dgm id="{5A79EEFA-E03C-42CE-B7B1-20A7514CA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24ED7AD-300C-47A7-9A7B-8CE0874B4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graphicEl>
                                              <a:dgm id="{024ED7AD-300C-47A7-9A7B-8CE0874B4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graphicEl>
                                              <a:dgm id="{024ED7AD-300C-47A7-9A7B-8CE0874B4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graphicEl>
                                              <a:dgm id="{024ED7AD-300C-47A7-9A7B-8CE0874B4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631B598-9E3E-46A0-8B1B-64DC136F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graphicEl>
                                              <a:dgm id="{8631B598-9E3E-46A0-8B1B-64DC136F5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graphicEl>
                                              <a:dgm id="{8631B598-9E3E-46A0-8B1B-64DC136F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>
                                            <p:graphicEl>
                                              <a:dgm id="{8631B598-9E3E-46A0-8B1B-64DC136F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B4757D4-3CDE-4812-9C3F-D0E308379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>
                                            <p:graphicEl>
                                              <a:dgm id="{BB4757D4-3CDE-4812-9C3F-D0E308379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>
                                            <p:graphicEl>
                                              <a:dgm id="{BB4757D4-3CDE-4812-9C3F-D0E308379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>
                                            <p:graphicEl>
                                              <a:dgm id="{BB4757D4-3CDE-4812-9C3F-D0E308379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51EB6B0-727F-47C1-B88C-26BFA062F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>
                                            <p:graphicEl>
                                              <a:dgm id="{351EB6B0-727F-47C1-B88C-26BFA062F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>
                                            <p:graphicEl>
                                              <a:dgm id="{351EB6B0-727F-47C1-B88C-26BFA062F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>
                                            <p:graphicEl>
                                              <a:dgm id="{351EB6B0-727F-47C1-B88C-26BFA062F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8000" y="342900"/>
            <a:ext cx="6768000" cy="90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PENDIDIKAN DAN PELATIHAN UNTUK TENAGA KESEHATAN MASYARAKAT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000" y="1257300"/>
            <a:ext cx="8100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Tw Cen MT" panose="020B0602020104020603" pitchFamily="34" charset="0"/>
              </a:rPr>
              <a:t>Menurut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Kementrian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RI, </a:t>
            </a:r>
            <a:r>
              <a:rPr lang="en-US" sz="2000" dirty="0" err="1">
                <a:latin typeface="Tw Cen MT" panose="020B0602020104020603" pitchFamily="34" charset="0"/>
              </a:rPr>
              <a:t>disiplin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ilmu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masyarakat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adalah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sebagai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berikut</a:t>
            </a:r>
            <a:r>
              <a:rPr lang="en-US" sz="2000" dirty="0">
                <a:latin typeface="Tw Cen MT" panose="020B0602020104020603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Epidemiologi</a:t>
            </a:r>
            <a:endParaRPr lang="en-US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Biostatistik</a:t>
            </a:r>
            <a:r>
              <a:rPr lang="en-US" sz="2000" dirty="0">
                <a:latin typeface="Tw Cen MT" panose="020B0602020104020603" pitchFamily="34" charset="0"/>
              </a:rPr>
              <a:t>/</a:t>
            </a:r>
            <a:r>
              <a:rPr lang="en-US" sz="2000" dirty="0" err="1">
                <a:latin typeface="Tw Cen MT" panose="020B0602020104020603" pitchFamily="34" charset="0"/>
              </a:rPr>
              <a:t>statistik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endParaRPr lang="en-US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lingkungan</a:t>
            </a:r>
            <a:endParaRPr lang="en-US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Pendidikan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/</a:t>
            </a:r>
            <a:r>
              <a:rPr lang="en-US" sz="2000" dirty="0" err="1">
                <a:latin typeface="Tw Cen MT" panose="020B0602020104020603" pitchFamily="34" charset="0"/>
              </a:rPr>
              <a:t>ilmu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perilaku</a:t>
            </a:r>
            <a:endParaRPr lang="en-US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Administrasi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masyarakat</a:t>
            </a:r>
            <a:endParaRPr lang="en-US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Gizi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masyarakat</a:t>
            </a:r>
            <a:endParaRPr lang="en-US" sz="2000" dirty="0">
              <a:latin typeface="Tw Cen MT" panose="020B06020201040206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kerja</a:t>
            </a:r>
            <a:endParaRPr lang="en-US" sz="2000" dirty="0">
              <a:latin typeface="Tw Cen MT" panose="020B0602020104020603" pitchFamily="34" charset="0"/>
            </a:endParaRPr>
          </a:p>
          <a:p>
            <a:endParaRPr lang="en-US" sz="2000" dirty="0" smtClean="0">
              <a:latin typeface="Tw Cen MT" panose="020B0602020104020603" pitchFamily="34" charset="0"/>
            </a:endParaRPr>
          </a:p>
          <a:p>
            <a:r>
              <a:rPr lang="en-US" sz="2000" dirty="0" err="1" smtClean="0">
                <a:latin typeface="Tw Cen MT" panose="020B0602020104020603" pitchFamily="34" charset="0"/>
              </a:rPr>
              <a:t>Sejak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tahun</a:t>
            </a:r>
            <a:r>
              <a:rPr lang="en-US" sz="2000" dirty="0">
                <a:latin typeface="Tw Cen MT" panose="020B0602020104020603" pitchFamily="34" charset="0"/>
              </a:rPr>
              <a:t> 2014, </a:t>
            </a:r>
            <a:r>
              <a:rPr lang="en-US" sz="2000" dirty="0" err="1">
                <a:latin typeface="Tw Cen MT" panose="020B0602020104020603" pitchFamily="34" charset="0"/>
              </a:rPr>
              <a:t>Majelis</a:t>
            </a:r>
            <a:r>
              <a:rPr lang="en-US" sz="2000" dirty="0">
                <a:latin typeface="Tw Cen MT" panose="020B0602020104020603" pitchFamily="34" charset="0"/>
              </a:rPr>
              <a:t> Tenaga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Indonesia </a:t>
            </a:r>
            <a:r>
              <a:rPr lang="en-US" sz="2000" dirty="0" err="1">
                <a:latin typeface="Tw Cen MT" panose="020B0602020104020603" pitchFamily="34" charset="0"/>
              </a:rPr>
              <a:t>telah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menerbitkan</a:t>
            </a:r>
            <a:r>
              <a:rPr lang="en-US" sz="2000" dirty="0">
                <a:latin typeface="Tw Cen MT" panose="020B0602020104020603" pitchFamily="34" charset="0"/>
              </a:rPr>
              <a:t> Surat </a:t>
            </a:r>
            <a:r>
              <a:rPr lang="en-US" sz="2000" dirty="0" err="1">
                <a:latin typeface="Tw Cen MT" panose="020B0602020104020603" pitchFamily="34" charset="0"/>
              </a:rPr>
              <a:t>Tanda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Registrasi</a:t>
            </a:r>
            <a:r>
              <a:rPr lang="en-US" sz="2000" dirty="0">
                <a:latin typeface="Tw Cen MT" panose="020B0602020104020603" pitchFamily="34" charset="0"/>
              </a:rPr>
              <a:t> (STR) Ahli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Masyarakat</a:t>
            </a:r>
            <a:r>
              <a:rPr lang="en-US" sz="2000" dirty="0">
                <a:latin typeface="Tw Cen MT" panose="020B0602020104020603" pitchFamily="34" charset="0"/>
              </a:rPr>
              <a:t> yang </a:t>
            </a:r>
            <a:r>
              <a:rPr lang="en-US" sz="2000" dirty="0" err="1">
                <a:latin typeface="Tw Cen MT" panose="020B0602020104020603" pitchFamily="34" charset="0"/>
              </a:rPr>
              <a:t>difasilitasi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oleh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organisasi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profesi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kesehatan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en-US" sz="2000" dirty="0" err="1">
                <a:latin typeface="Tw Cen MT" panose="020B0602020104020603" pitchFamily="34" charset="0"/>
              </a:rPr>
              <a:t>masyarakat</a:t>
            </a:r>
            <a:r>
              <a:rPr lang="en-US" sz="2000" dirty="0">
                <a:latin typeface="Tw Cen MT" panose="020B0602020104020603" pitchFamily="34" charset="0"/>
              </a:rPr>
              <a:t> (IAKMI</a:t>
            </a:r>
            <a:r>
              <a:rPr lang="en-US" sz="2000" dirty="0" smtClean="0">
                <a:latin typeface="Tw Cen MT" panose="020B0602020104020603" pitchFamily="34" charset="0"/>
              </a:rPr>
              <a:t>).</a:t>
            </a:r>
            <a:endParaRPr lang="en-GB" sz="2000" dirty="0">
              <a:latin typeface="Tw Cen MT" panose="020B0602020104020603" pitchFamily="34" charset="0"/>
            </a:endParaRPr>
          </a:p>
        </p:txBody>
      </p:sp>
      <p:sp>
        <p:nvSpPr>
          <p:cNvPr id="6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8</a:t>
            </a:fld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 flipH="1">
            <a:off x="6707188" y="422011"/>
            <a:ext cx="158750" cy="130968"/>
          </a:xfrm>
          <a:prstGeom prst="teardrop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6400" y="1333500"/>
            <a:ext cx="205200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600" dirty="0" err="1" smtClean="0">
                <a:latin typeface="Tw Cen MT" panose="020B0602020104020603" pitchFamily="34" charset="0"/>
              </a:rPr>
              <a:t>Dokter</a:t>
            </a:r>
            <a:endParaRPr lang="en-US" sz="2400" spc="600" dirty="0"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00688" y="1335300"/>
            <a:ext cx="3359150" cy="684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600" dirty="0" err="1" smtClean="0">
                <a:latin typeface="Tw Cen MT" panose="020B0602020104020603" pitchFamily="34" charset="0"/>
              </a:rPr>
              <a:t>Kesehatan</a:t>
            </a:r>
            <a:r>
              <a:rPr lang="en-US" sz="2400" spc="600" dirty="0" smtClean="0">
                <a:latin typeface="Tw Cen MT" panose="020B0602020104020603" pitchFamily="34" charset="0"/>
              </a:rPr>
              <a:t> </a:t>
            </a:r>
            <a:r>
              <a:rPr lang="en-US" sz="2400" spc="600" dirty="0" err="1" smtClean="0">
                <a:latin typeface="Tw Cen MT" panose="020B0602020104020603" pitchFamily="34" charset="0"/>
              </a:rPr>
              <a:t>Masyarakat</a:t>
            </a:r>
            <a:endParaRPr lang="en-US" sz="2400" spc="600" dirty="0">
              <a:latin typeface="Tw Cen MT" panose="020B06020201040206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0000" y="1638300"/>
            <a:ext cx="2664000" cy="28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Memainkan</a:t>
            </a:r>
            <a:r>
              <a:rPr lang="en-US" sz="12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2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Peran</a:t>
            </a:r>
            <a:r>
              <a:rPr lang="en-US" sz="12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2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Kunci</a:t>
            </a:r>
            <a:endParaRPr lang="en-US" sz="1200" spc="3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95600" y="1638300"/>
            <a:ext cx="216000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1625" y="2002691"/>
            <a:ext cx="832485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Gelar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Master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dalam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>
                <a:solidFill>
                  <a:prstClr val="black"/>
                </a:solidFill>
                <a:latin typeface="Tw Cen MT" panose="020B0602020104020603" pitchFamily="34" charset="0"/>
              </a:rPr>
              <a:t>K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esehatan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>
                <a:solidFill>
                  <a:prstClr val="black"/>
                </a:solidFill>
                <a:latin typeface="Tw Cen MT" panose="020B0602020104020603" pitchFamily="34" charset="0"/>
              </a:rPr>
              <a:t>M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asyarakat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pada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awalnya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ditujukan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pada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dokter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perawat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yang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diharapkan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memegang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peran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pemimpin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dalam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bidang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kesehatan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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saat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ini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,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tenaga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kesehatan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masyarakat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datang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dari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berbagai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latar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belakang</a:t>
            </a:r>
            <a:endParaRPr lang="en-US" sz="1600" spc="300" dirty="0">
              <a:solidFill>
                <a:prstClr val="black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Apoteker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memainkan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peran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yang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semakin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penting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dalam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menyediakan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pendidikan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tentang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obat-obatan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untuk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pasien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praktisi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mengendalikan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penyalahgunaan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obat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,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mencegah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penyakit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gigi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gusi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deteksi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dini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kanker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mulut</a:t>
            </a:r>
            <a:endParaRPr lang="en-US" sz="1600" spc="300" dirty="0">
              <a:solidFill>
                <a:prstClr val="black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Spesialis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perawatan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primer 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skrining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,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konseling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perilaku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,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imunisasi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,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pengobatan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sebagai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pencegahan</a:t>
            </a:r>
            <a:endParaRPr lang="en-US" sz="1600" spc="300" dirty="0">
              <a:solidFill>
                <a:prstClr val="black"/>
              </a:solidFill>
              <a:latin typeface="Tw Cen MT" panose="020B0602020104020603" pitchFamily="34" charset="0"/>
              <a:sym typeface="Wingdings" panose="05000000000000000000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Semua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dokter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memiliki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hak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tanggung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jawab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untuk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mengadvokasi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demi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perbaikan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dalam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hal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perawatan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pasien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dan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sistem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kesehatan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secara</a:t>
            </a:r>
            <a:r>
              <a:rPr lang="en-US" sz="1600" spc="300" dirty="0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 </a:t>
            </a:r>
            <a:r>
              <a:rPr lang="en-US" sz="1600" spc="300" dirty="0" err="1" smtClean="0">
                <a:solidFill>
                  <a:prstClr val="black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keseluruhan</a:t>
            </a:r>
            <a:endParaRPr lang="en-US" sz="1600" spc="3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22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5" y="0"/>
            <a:ext cx="786495" cy="9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188000" y="342900"/>
            <a:ext cx="6768000" cy="90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PERAN DOKTER DALAM KESEHATAN MASYARAKAT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4" name="Chevron 16">
            <a:extLst/>
          </p:cNvPr>
          <p:cNvSpPr/>
          <p:nvPr/>
        </p:nvSpPr>
        <p:spPr>
          <a:xfrm>
            <a:off x="3134400" y="5334279"/>
            <a:ext cx="5400000" cy="33821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spc="300" dirty="0" err="1" smtClean="0">
                <a:solidFill>
                  <a:schemeClr val="tx1"/>
                </a:solidFill>
              </a:rPr>
              <a:t>Profesi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r>
              <a:rPr lang="en-US" sz="1400" spc="300" dirty="0" smtClean="0">
                <a:solidFill>
                  <a:schemeClr val="tx1"/>
                </a:solidFill>
              </a:rPr>
              <a:t> </a:t>
            </a:r>
            <a:r>
              <a:rPr lang="en-US" sz="1400" spc="300" dirty="0" err="1" smtClean="0">
                <a:solidFill>
                  <a:schemeClr val="tx1"/>
                </a:solidFill>
              </a:rPr>
              <a:t>dan</a:t>
            </a:r>
            <a:r>
              <a:rPr lang="en-US" sz="1400" spc="300" dirty="0" smtClean="0">
                <a:solidFill>
                  <a:schemeClr val="tx1"/>
                </a:solidFill>
              </a:rPr>
              <a:t> Tenaga </a:t>
            </a:r>
            <a:r>
              <a:rPr lang="en-US" sz="1400" spc="300" dirty="0" err="1" smtClean="0">
                <a:solidFill>
                  <a:schemeClr val="tx1"/>
                </a:solidFill>
              </a:rPr>
              <a:t>Kesehatan</a:t>
            </a:r>
            <a:endParaRPr lang="en-US" sz="1400" spc="3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/>
          </p:cNvPr>
          <p:cNvSpPr txBox="1"/>
          <p:nvPr/>
        </p:nvSpPr>
        <p:spPr>
          <a:xfrm>
            <a:off x="8620890" y="5334279"/>
            <a:ext cx="29451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fld id="{78AB1703-DE6B-4D97-9579-C992EC9E39C2}" type="slidenum">
              <a:rPr lang="en-US" smtClean="0">
                <a:latin typeface="Tw Cen MT" panose="020B0602020104020603" pitchFamily="34" charset="0"/>
              </a:rPr>
              <a:t>9</a:t>
            </a:fld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3722</TotalTime>
  <Words>1374</Words>
  <Application>Microsoft Macintosh PowerPoint</Application>
  <PresentationFormat>On-screen Show (16:10)</PresentationFormat>
  <Paragraphs>181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PowerPoint Presentation</vt:lpstr>
      <vt:lpstr>PowerPoint Presentation</vt:lpstr>
      <vt:lpstr>TUJUAN PEMBELAJARAN</vt:lpstr>
      <vt:lpstr>TENAGA KESEHATAN PROFESIONAL</vt:lpstr>
      <vt:lpstr>TENAGA KESEHATAN PROFESIONAL</vt:lpstr>
      <vt:lpstr>TENAGA KESEHATAN PROFESIONAL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ORGANISASI PROFESI KESEHATAN</vt:lpstr>
      <vt:lpstr>PERTANYAAN DISKUSI</vt:lpstr>
      <vt:lpstr>REFERENSI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 6-Penyakit Tidak Menular</dc:title>
  <dc:creator>Prilly Agustina M</dc:creator>
  <cp:keywords>Daskesmas 2013</cp:keywords>
  <cp:lastModifiedBy>Zakianis Arifin</cp:lastModifiedBy>
  <cp:revision>395</cp:revision>
  <dcterms:created xsi:type="dcterms:W3CDTF">2013-10-06T05:53:18Z</dcterms:created>
  <dcterms:modified xsi:type="dcterms:W3CDTF">2020-10-26T01:45:16Z</dcterms:modified>
  <cp:category>Bahan Ajar Kuliah</cp:category>
</cp:coreProperties>
</file>