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74" r:id="rId4"/>
    <p:sldId id="275" r:id="rId5"/>
    <p:sldId id="276" r:id="rId6"/>
    <p:sldId id="277" r:id="rId7"/>
    <p:sldId id="278" r:id="rId8"/>
    <p:sldId id="280" r:id="rId9"/>
    <p:sldId id="281" r:id="rId10"/>
    <p:sldId id="259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5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24" autoAdjust="0"/>
  </p:normalViewPr>
  <p:slideViewPr>
    <p:cSldViewPr snapToGrid="0">
      <p:cViewPr varScale="1">
        <p:scale>
          <a:sx n="63" d="100"/>
          <a:sy n="63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69439-D9E9-4233-A465-3074036FC8B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92F0A-8F52-407B-9DF6-382E23B578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24811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Credit: https://www.pexels.com/photo/black-and-white-roller-coaster-106155/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7011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/>
              <a:t>Picture: https://unsplash.com/photos/VyC0YSFRDTU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92F0A-8F52-407B-9DF6-382E23B57807}" type="slidenum">
              <a:rPr lang="en-ID" smtClean="0"/>
              <a:t>19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87349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07125-42AA-4308-A988-0E9235B67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BD4692-9821-49FB-9071-E559DBE6C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7D2F5-549B-4BDB-A18E-4549BA929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5F84B-F126-489A-BA27-9698B26DC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E5710-CD94-4133-85BD-5431566CA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769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4D4A8-9C22-4444-AF34-6FACED2EF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714BEC-8B1C-4E15-964A-6D4B11F7D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3CF8C-D9F8-4563-AE96-DE8A1497A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92747-C004-485A-A57B-86D645779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04922-C92D-435A-8C5C-FC88C63E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0103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3AEF9-E32E-4366-8FC8-451DEF82C2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D43BA0-A275-47C8-9530-74F0D5CB0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111FA-CFF8-4C46-8015-256FA527F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D3215-E6ED-4BB9-8129-AF4FCECB9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20AA8-E646-4FAD-B8CD-292BD44DD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859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9F1DD-1698-487D-97D5-41C2368EA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D4E3E-DF57-4BDE-8AE3-AC9CCF4C9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9DF65-255B-4ABE-96D6-A422CF36C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1D8CD-089F-4470-A9DE-18BE27BD2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2734E-2D99-4AE5-A40F-B45F022CD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840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F52F-D49A-483F-8F2A-A31957F82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3F9B1-D5EE-4D6D-85D9-0FDDC93D3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90B5D-5A88-4186-AFAF-CC95AD31A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815F6-ADB7-48DB-88BB-E0F25F208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1C05C-E1F3-43C5-AFB7-36E2E37B3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8817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D6C0A-EBE6-4A99-8104-636DC9A6C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11345-5EAD-43A5-8D72-89867A1EE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B61CC0-BF69-4026-B8AE-851EB079C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9F346-5C90-455E-AE0C-257FF1F6E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A809B-BC3C-43CA-A4C8-8B70F1A3F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30466-CE75-4C18-9113-FFDE55CF5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4232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0D172-5EF6-45CB-9479-2FD474456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625FAC-0803-427E-93E1-51698C11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587A1-6783-445D-800C-93022C6C2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6E18B5-E99D-4890-9897-09A49F6E2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6D9633-75FF-438A-A589-DCB37ADBB6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CEADB-A0B6-4662-9F57-CC5C0E07E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F766C9-1B4A-4A25-9CD3-CE6BF12ED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55F8EC-1705-4FC5-9668-60DB14F0C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040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F025B-506E-44CC-96DE-C83B7160E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8F1957-E0AE-40F8-A4AD-FD9B19E05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E00827-AB27-4789-AC66-B6106C831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3FE90-CD4A-41CE-93A5-B97C54485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412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D45E7B-ED6C-4784-BD4C-17537760A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511E93-6362-4179-9F59-E0A67C6F1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67267-0DF9-42EE-AFD0-78C0BE81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949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DEED6-A3D2-4D6C-98EC-B0C3F5F64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6DF64-27A6-40B1-BBF2-4426F45EA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D466AE-7929-44C0-B9DF-5F63D491F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8317C4-5014-4F28-A735-C47A5EA8C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FA2D6-42B8-48A0-9189-EA11A162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DD60C8-FEE5-4FF0-9FC5-8F9EB560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142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FE7EC-73A6-41AD-9B82-131ED294F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9C0C45-ACD3-49AB-BDA0-57E5A7CD1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2BFB83-18D5-42C3-8015-611511760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57ADA-C42C-4D46-B398-7CF686A4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0F4290-CF1E-4335-94C6-A4E7049A1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61A7E0-9B72-4680-98C1-8078F81BB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1605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7BAC18-1732-46F9-A071-9F732DA4D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9517E-1375-43AF-B7CE-3F330F650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6EF09-B2AF-4BC5-AB25-4FDA460E7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8C4C6-F2AA-47FF-8631-FA788E0F8963}" type="datetimeFigureOut">
              <a:rPr lang="en-ID" smtClean="0"/>
              <a:t>27/03/2019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349E3-F100-41DE-8931-6A8A12312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22794-E4ED-4C85-9F48-9575BF9E7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60111-A065-4401-9C4A-F47A749BAEF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2146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Black and White Roller Coaster">
            <a:extLst>
              <a:ext uri="{FF2B5EF4-FFF2-40B4-BE49-F238E27FC236}">
                <a16:creationId xmlns:a16="http://schemas.microsoft.com/office/drawing/2014/main" id="{EC39402F-A819-48CC-9195-7880979AB4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441541"/>
            <a:ext cx="12190412" cy="774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33248E-646E-4AC5-97C4-11EA02662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2247"/>
            <a:ext cx="9144000" cy="1594592"/>
          </a:xfrm>
          <a:solidFill>
            <a:schemeClr val="bg1">
              <a:alpha val="57000"/>
            </a:schemeClr>
          </a:solidFill>
        </p:spPr>
        <p:txBody>
          <a:bodyPr>
            <a:normAutofit fontScale="90000"/>
          </a:bodyPr>
          <a:lstStyle/>
          <a:p>
            <a:r>
              <a:rPr lang="en-ID" b="1"/>
              <a:t>Dasar-Dasar Pemrograman 2:</a:t>
            </a:r>
            <a:br>
              <a:rPr lang="en-ID" b="1"/>
            </a:br>
            <a:r>
              <a:rPr lang="en-ID" b="1"/>
              <a:t>Java Conditions and Loops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F474C7-3508-4026-A3BF-BDBF8350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71377"/>
          </a:xfrm>
          <a:solidFill>
            <a:schemeClr val="bg1">
              <a:alpha val="57000"/>
            </a:schemeClr>
          </a:solidFill>
        </p:spPr>
        <p:txBody>
          <a:bodyPr anchor="ctr"/>
          <a:lstStyle/>
          <a:p>
            <a:r>
              <a:rPr lang="en-ID" b="1"/>
              <a:t>Fariz Darari (fariz@cs.ui.ac.id)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1C5B50-2731-4843-92E0-6977EF3850D9}"/>
              </a:ext>
            </a:extLst>
          </p:cNvPr>
          <p:cNvSpPr/>
          <p:nvPr/>
        </p:nvSpPr>
        <p:spPr>
          <a:xfrm>
            <a:off x="6634803" y="6244581"/>
            <a:ext cx="37617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ID" sz="1400" i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rPr>
              <a:t>Feel free to use, reuse, and share this work: the more we share, the more we have!</a:t>
            </a:r>
            <a:r>
              <a:rPr lang="en-ID" i="1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en-ID" sz="140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028" name="Picture 4" descr="logo">
            <a:extLst>
              <a:ext uri="{FF2B5EF4-FFF2-40B4-BE49-F238E27FC236}">
                <a16:creationId xmlns:a16="http://schemas.microsoft.com/office/drawing/2014/main" id="{AE17F83F-6A4A-48C2-9C28-F6D0063711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3" y="5777135"/>
            <a:ext cx="2381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CC BY-NC-SA">
            <a:extLst>
              <a:ext uri="{FF2B5EF4-FFF2-40B4-BE49-F238E27FC236}">
                <a16:creationId xmlns:a16="http://schemas.microsoft.com/office/drawing/2014/main" id="{03CBA64B-BF62-4FFE-8937-57A3E8433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6542" y="6248893"/>
            <a:ext cx="1670784" cy="5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984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786F6-5151-454C-A40A-C00B5150C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Chaining if and else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4736D3-8523-441C-85EC-DB6E5691AC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4327" y="1789420"/>
            <a:ext cx="8063346" cy="4498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267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7F414-FF9A-4FC9-AEBE-54D2350C4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Nesting if and else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A73816-C38E-422E-9294-104B8108F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6619" y="1864639"/>
            <a:ext cx="8118762" cy="3987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05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44DED-38AA-4390-8367-93E9B545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while loop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D28668-D988-4927-A034-B40416458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941988"/>
            <a:ext cx="10515598" cy="430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633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44DED-38AA-4390-8367-93E9B545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while loop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F475FD-51F3-43E3-8F5B-E4AD4789F7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818" y="2058288"/>
            <a:ext cx="10252364" cy="387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140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E0DFD-E2D0-4EA0-A639-ABCC0B6E1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for loop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B39021E-15C0-4D54-863D-AC9C9FCFAA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082956"/>
              </p:ext>
            </p:extLst>
          </p:nvPr>
        </p:nvGraphicFramePr>
        <p:xfrm>
          <a:off x="2032000" y="2105120"/>
          <a:ext cx="81280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32166608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public static void countdown(int n) {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	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for(int i = n; i &gt; 0; i--) {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	System.out.println(i);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}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System.out.println("Blastoff!");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739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7441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E0DFD-E2D0-4EA0-A639-ABCC0B6E1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for loop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7EF577-DD25-4B5B-94FC-BDC5DC2BD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637" y="2411189"/>
            <a:ext cx="9836726" cy="3116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672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67DF-7AD6-400A-8DB1-0D846E37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do-while loop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84545E-B329-4364-97A2-3654FF149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2327" y="1789690"/>
            <a:ext cx="9587346" cy="9233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4839D4-1555-44FD-BF76-08BF415B6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2327" y="2705192"/>
            <a:ext cx="9587346" cy="892562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E942AF6-5C13-409B-9385-CAEB0F0CDF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059254"/>
              </p:ext>
            </p:extLst>
          </p:nvPr>
        </p:nvGraphicFramePr>
        <p:xfrm>
          <a:off x="2032000" y="3712582"/>
          <a:ext cx="81280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32166608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int i = 0;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do {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System.out.println("Hi!");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} while (i!=0);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73953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4D891AF-EFEE-45B9-BB79-4D7BDCBBCCF2}"/>
              </a:ext>
            </a:extLst>
          </p:cNvPr>
          <p:cNvSpPr txBox="1"/>
          <p:nvPr/>
        </p:nvSpPr>
        <p:spPr>
          <a:xfrm>
            <a:off x="3519055" y="5625730"/>
            <a:ext cx="4679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/>
              <a:t>Try run this, check if Hi! is still printed out or not</a:t>
            </a:r>
          </a:p>
        </p:txBody>
      </p:sp>
    </p:spTree>
    <p:extLst>
      <p:ext uri="{BB962C8B-B14F-4D97-AF65-F5344CB8AC3E}">
        <p14:creationId xmlns:p14="http://schemas.microsoft.com/office/powerpoint/2010/main" val="1380174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8E0A5-27BD-421E-8391-7D7DAD260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take a break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A0EE01D-C141-4C91-A88A-761D3C104C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600959"/>
              </p:ext>
            </p:extLst>
          </p:nvPr>
        </p:nvGraphicFramePr>
        <p:xfrm>
          <a:off x="2032000" y="1889760"/>
          <a:ext cx="812800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32166608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int i = 0;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while(i &lt; 6) {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System.out.print(i);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if(i == 3)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	break;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i++;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73953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A6BEC96-FD63-4C3A-81FD-D02937D9F211}"/>
              </a:ext>
            </a:extLst>
          </p:cNvPr>
          <p:cNvSpPr txBox="1"/>
          <p:nvPr/>
        </p:nvSpPr>
        <p:spPr>
          <a:xfrm>
            <a:off x="5769629" y="4982646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D"/>
              <a:t>0123</a:t>
            </a:r>
          </a:p>
        </p:txBody>
      </p:sp>
    </p:spTree>
    <p:extLst>
      <p:ext uri="{BB962C8B-B14F-4D97-AF65-F5344CB8AC3E}">
        <p14:creationId xmlns:p14="http://schemas.microsoft.com/office/powerpoint/2010/main" val="210151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B3FF4-56DF-48C5-93C9-8FE0FB78B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switch to be a better person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A808682-FCD2-4774-A377-B51A42F83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049105"/>
              </p:ext>
            </p:extLst>
          </p:nvPr>
        </p:nvGraphicFramePr>
        <p:xfrm>
          <a:off x="2032000" y="1404849"/>
          <a:ext cx="81280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32166608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String you = "good";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switch(you) {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case "bad":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	you = "good";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	break;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case "good":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	you = "better";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	break;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default: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		you = "best";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ID" sz="280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System.out.println(you);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73953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3397A972-04B2-4F6B-AA80-7B32B33B0404}"/>
              </a:ext>
            </a:extLst>
          </p:cNvPr>
          <p:cNvSpPr/>
          <p:nvPr/>
        </p:nvSpPr>
        <p:spPr>
          <a:xfrm>
            <a:off x="3405352" y="180459"/>
            <a:ext cx="92543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/>
              <a:t>Check this out too: https://docs.oracle.com/javase/tutorial/java/nutsandbolts/switch.html</a:t>
            </a:r>
          </a:p>
        </p:txBody>
      </p:sp>
    </p:spTree>
    <p:extLst>
      <p:ext uri="{BB962C8B-B14F-4D97-AF65-F5344CB8AC3E}">
        <p14:creationId xmlns:p14="http://schemas.microsoft.com/office/powerpoint/2010/main" val="10179294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hank you text">
            <a:extLst>
              <a:ext uri="{FF2B5EF4-FFF2-40B4-BE49-F238E27FC236}">
                <a16:creationId xmlns:a16="http://schemas.microsoft.com/office/drawing/2014/main" id="{30F4646D-7ECA-4637-BAE7-51BED7F50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43000"/>
            <a:ext cx="12192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FB06D74-CD66-44DE-B4FF-7A2B05D7BDB3}"/>
              </a:ext>
            </a:extLst>
          </p:cNvPr>
          <p:cNvSpPr txBox="1">
            <a:spLocks/>
          </p:cNvSpPr>
          <p:nvPr/>
        </p:nvSpPr>
        <p:spPr>
          <a:xfrm>
            <a:off x="6782480" y="6182179"/>
            <a:ext cx="10515600" cy="447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ID" sz="1600">
                <a:solidFill>
                  <a:schemeClr val="bg1">
                    <a:lumMod val="50000"/>
                  </a:schemeClr>
                </a:solidFill>
              </a:rPr>
              <a:t>Credits: Think Java book by Allen Downey and Chris Mayfield</a:t>
            </a:r>
          </a:p>
        </p:txBody>
      </p:sp>
    </p:spTree>
    <p:extLst>
      <p:ext uri="{BB962C8B-B14F-4D97-AF65-F5344CB8AC3E}">
        <p14:creationId xmlns:p14="http://schemas.microsoft.com/office/powerpoint/2010/main" val="1952422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98EA-5873-43E3-AD98-A7BC4BA1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Relational operators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937CB5-92E4-4263-A6AF-B63DDE9403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982" y="1640429"/>
            <a:ext cx="8950036" cy="454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11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A49AA-664D-4121-93BE-E51623AA9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Java has three logical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93EA1-0774-4D65-BCF7-DC5412D7F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sz="4400" b="1">
                <a:latin typeface="Consolas" panose="020B0609020204030204" pitchFamily="49" charset="0"/>
              </a:rPr>
              <a:t>&amp;&amp;</a:t>
            </a:r>
            <a:r>
              <a:rPr lang="en-ID" sz="4400"/>
              <a:t> that is used for </a:t>
            </a:r>
            <a:r>
              <a:rPr lang="en-ID" sz="4400" b="1"/>
              <a:t>and</a:t>
            </a:r>
          </a:p>
          <a:p>
            <a:pPr marL="0" indent="0">
              <a:buNone/>
            </a:pPr>
            <a:endParaRPr lang="en-ID" sz="4400"/>
          </a:p>
          <a:p>
            <a:pPr marL="0" indent="0">
              <a:buNone/>
            </a:pPr>
            <a:r>
              <a:rPr lang="en-ID" sz="4400" b="1">
                <a:latin typeface="Consolas" panose="020B0609020204030204" pitchFamily="49" charset="0"/>
              </a:rPr>
              <a:t>||</a:t>
            </a:r>
            <a:r>
              <a:rPr lang="en-ID" sz="4400"/>
              <a:t> that is used for </a:t>
            </a:r>
            <a:r>
              <a:rPr lang="en-ID" sz="4400" b="1"/>
              <a:t>or</a:t>
            </a:r>
          </a:p>
          <a:p>
            <a:pPr marL="0" indent="0">
              <a:buNone/>
            </a:pPr>
            <a:endParaRPr lang="en-ID" sz="4400"/>
          </a:p>
          <a:p>
            <a:pPr marL="0" indent="0">
              <a:buNone/>
            </a:pPr>
            <a:r>
              <a:rPr lang="en-ID" sz="4400" b="1">
                <a:latin typeface="Consolas" panose="020B0609020204030204" pitchFamily="49" charset="0"/>
              </a:rPr>
              <a:t>!</a:t>
            </a:r>
            <a:r>
              <a:rPr lang="en-ID" sz="4400"/>
              <a:t> that is used for </a:t>
            </a:r>
            <a:r>
              <a:rPr lang="en-ID" sz="4400" b="1"/>
              <a:t>not</a:t>
            </a:r>
          </a:p>
        </p:txBody>
      </p:sp>
    </p:spTree>
    <p:extLst>
      <p:ext uri="{BB962C8B-B14F-4D97-AF65-F5344CB8AC3E}">
        <p14:creationId xmlns:p14="http://schemas.microsoft.com/office/powerpoint/2010/main" val="295420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369E7-C3ED-4ED9-B6BF-AB06CED40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Examples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F6F5D2-426B-4C9A-BA19-F2BB5C550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43" y="2299856"/>
            <a:ext cx="11255314" cy="225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001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D0155-4DDA-48B7-B27D-697342429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De Morgan's laws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C4B761-5279-4747-93BA-74EFF17BAB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965" y="2133600"/>
            <a:ext cx="1156607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536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136AA-DD8A-4EF9-9C12-A9CE5DDB2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Conditions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2CEB4-B1EA-4768-8B2A-D348CBE6D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856877"/>
            <a:ext cx="10058400" cy="405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41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CBF77-2946-4C0A-818E-31E47F328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if and else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E2A87C-8DED-44CD-B510-36ED357A1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983" y="1749606"/>
            <a:ext cx="8950034" cy="44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30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4B22B-50DF-4E3E-83A1-D2FBD8187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Quiz time: What's wrong?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125A74-35DF-4974-9DB0-B158E22A6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99" y="1468580"/>
            <a:ext cx="11014202" cy="156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47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4B22B-50DF-4E3E-83A1-D2FBD8187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/>
              <a:t>Quiz time: What's wrong?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125A74-35DF-4974-9DB0-B158E22A6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99" y="1468580"/>
            <a:ext cx="11014202" cy="156556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ED12C3D-0CA9-4D60-A638-5D7148D957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7748" y="3034142"/>
            <a:ext cx="9036504" cy="364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75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227</Words>
  <Application>Microsoft Office PowerPoint</Application>
  <PresentationFormat>Widescreen</PresentationFormat>
  <Paragraphs>64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Consolas</vt:lpstr>
      <vt:lpstr>Office Theme</vt:lpstr>
      <vt:lpstr>Dasar-Dasar Pemrograman 2: Java Conditions and Loops</vt:lpstr>
      <vt:lpstr>Relational operators</vt:lpstr>
      <vt:lpstr>Java has three logical operators</vt:lpstr>
      <vt:lpstr>Examples</vt:lpstr>
      <vt:lpstr>De Morgan's laws</vt:lpstr>
      <vt:lpstr>Conditions</vt:lpstr>
      <vt:lpstr>if and else</vt:lpstr>
      <vt:lpstr>Quiz time: What's wrong?</vt:lpstr>
      <vt:lpstr>Quiz time: What's wrong?</vt:lpstr>
      <vt:lpstr>Chaining if and else</vt:lpstr>
      <vt:lpstr>Nesting if and else</vt:lpstr>
      <vt:lpstr>while loop</vt:lpstr>
      <vt:lpstr>while loop</vt:lpstr>
      <vt:lpstr>for loop</vt:lpstr>
      <vt:lpstr>for loop</vt:lpstr>
      <vt:lpstr>do-while loop</vt:lpstr>
      <vt:lpstr>take a break</vt:lpstr>
      <vt:lpstr>switch to be a better person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Dasar-Dasar Pemrograman 2</dc:title>
  <dc:creator>Fariz Darari</dc:creator>
  <cp:lastModifiedBy>Fariz Darari</cp:lastModifiedBy>
  <cp:revision>82</cp:revision>
  <dcterms:created xsi:type="dcterms:W3CDTF">2019-02-19T10:57:24Z</dcterms:created>
  <dcterms:modified xsi:type="dcterms:W3CDTF">2019-03-27T05:31:20Z</dcterms:modified>
</cp:coreProperties>
</file>