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86" r:id="rId2"/>
    <p:sldId id="387" r:id="rId3"/>
    <p:sldId id="256" r:id="rId4"/>
    <p:sldId id="310" r:id="rId5"/>
    <p:sldId id="357" r:id="rId6"/>
    <p:sldId id="349" r:id="rId7"/>
    <p:sldId id="379" r:id="rId8"/>
    <p:sldId id="380" r:id="rId9"/>
    <p:sldId id="347" r:id="rId10"/>
    <p:sldId id="369" r:id="rId11"/>
    <p:sldId id="370" r:id="rId12"/>
    <p:sldId id="371" r:id="rId13"/>
    <p:sldId id="372" r:id="rId14"/>
    <p:sldId id="375" r:id="rId15"/>
    <p:sldId id="377" r:id="rId16"/>
    <p:sldId id="376" r:id="rId17"/>
    <p:sldId id="373" r:id="rId18"/>
    <p:sldId id="381" r:id="rId19"/>
    <p:sldId id="382" r:id="rId20"/>
    <p:sldId id="383" r:id="rId21"/>
    <p:sldId id="384" r:id="rId22"/>
    <p:sldId id="385" r:id="rId23"/>
    <p:sldId id="320" r:id="rId24"/>
    <p:sldId id="378" r:id="rId25"/>
    <p:sldId id="297" r:id="rId26"/>
    <p:sldId id="388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0A"/>
    <a:srgbClr val="FFFFFF"/>
    <a:srgbClr val="9933FF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6" autoAdjust="0"/>
    <p:restoredTop sz="94280" autoAdjust="0"/>
  </p:normalViewPr>
  <p:slideViewPr>
    <p:cSldViewPr>
      <p:cViewPr>
        <p:scale>
          <a:sx n="70" d="100"/>
          <a:sy n="70" d="100"/>
        </p:scale>
        <p:origin x="-1314" y="-348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4A81C-56A2-408D-B3C2-E97010CD3E5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C2C1AE-3319-4BE8-8CA4-06358FF6520E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Cedera</a:t>
          </a:r>
          <a:r>
            <a:rPr lang="en-US" dirty="0" smtClean="0"/>
            <a:t> </a:t>
          </a:r>
          <a:r>
            <a:rPr lang="en-US" dirty="0" err="1" smtClean="0"/>
            <a:t>terkait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endParaRPr lang="en-US" dirty="0"/>
        </a:p>
      </dgm:t>
    </dgm:pt>
    <dgm:pt modelId="{89248B24-E4D0-49C9-842D-591D454292B8}" type="parTrans" cxnId="{858AC5E4-4C32-47E5-AB20-10695C414558}">
      <dgm:prSet/>
      <dgm:spPr/>
      <dgm:t>
        <a:bodyPr/>
        <a:lstStyle/>
        <a:p>
          <a:endParaRPr lang="en-US"/>
        </a:p>
      </dgm:t>
    </dgm:pt>
    <dgm:pt modelId="{9E4E9F66-42CC-4158-AD77-FE4AB71AE549}" type="sibTrans" cxnId="{858AC5E4-4C32-47E5-AB20-10695C414558}">
      <dgm:prSet/>
      <dgm:spPr/>
      <dgm:t>
        <a:bodyPr/>
        <a:lstStyle/>
        <a:p>
          <a:endParaRPr lang="en-US"/>
        </a:p>
      </dgm:t>
    </dgm:pt>
    <dgm:pt modelId="{0B75BD74-B24C-4E35-ABBE-48E532B30DA8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Alami</a:t>
          </a:r>
          <a:endParaRPr lang="en-US" dirty="0"/>
        </a:p>
      </dgm:t>
    </dgm:pt>
    <dgm:pt modelId="{8612558D-37C4-4D51-A859-E78C5C5292A1}" type="parTrans" cxnId="{9D63A3CD-2886-4CB7-B4D9-FB4797DCF6FB}">
      <dgm:prSet/>
      <dgm:spPr/>
      <dgm:t>
        <a:bodyPr/>
        <a:lstStyle/>
        <a:p>
          <a:endParaRPr lang="en-US"/>
        </a:p>
      </dgm:t>
    </dgm:pt>
    <dgm:pt modelId="{837BFEFA-4186-461F-AC1C-9EBCA3A41A3B}" type="sibTrans" cxnId="{9D63A3CD-2886-4CB7-B4D9-FB4797DCF6FB}">
      <dgm:prSet/>
      <dgm:spPr/>
      <dgm:t>
        <a:bodyPr/>
        <a:lstStyle/>
        <a:p>
          <a:endParaRPr lang="en-US"/>
        </a:p>
      </dgm:t>
    </dgm:pt>
    <dgm:pt modelId="{394BD87E-458E-4D06-B180-1F1085B080C2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Lingkungan</a:t>
          </a:r>
          <a:r>
            <a:rPr lang="en-US" dirty="0" smtClean="0"/>
            <a:t> yang </a:t>
          </a:r>
          <a:r>
            <a:rPr lang="en-US" dirty="0" err="1" smtClean="0"/>
            <a:t>Diubah</a:t>
          </a:r>
          <a:endParaRPr lang="en-US" dirty="0"/>
        </a:p>
      </dgm:t>
    </dgm:pt>
    <dgm:pt modelId="{B531CF0B-625E-4FBA-BCC8-CA12897A3254}" type="parTrans" cxnId="{57DBF628-A480-4404-94BE-D6061DDC06F9}">
      <dgm:prSet/>
      <dgm:spPr/>
      <dgm:t>
        <a:bodyPr/>
        <a:lstStyle/>
        <a:p>
          <a:endParaRPr lang="en-US"/>
        </a:p>
      </dgm:t>
    </dgm:pt>
    <dgm:pt modelId="{444152F3-E113-4BD9-945B-3862FC873EB5}" type="sibTrans" cxnId="{57DBF628-A480-4404-94BE-D6061DDC06F9}">
      <dgm:prSet/>
      <dgm:spPr/>
      <dgm:t>
        <a:bodyPr/>
        <a:lstStyle/>
        <a:p>
          <a:endParaRPr lang="en-US"/>
        </a:p>
      </dgm:t>
    </dgm:pt>
    <dgm:pt modelId="{2B57B673-397D-4111-8B5A-340B054CFD2D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Buatan</a:t>
          </a:r>
          <a:endParaRPr lang="en-US" dirty="0"/>
        </a:p>
      </dgm:t>
    </dgm:pt>
    <dgm:pt modelId="{10AFAB37-18FC-4229-8348-573E5D8CBAF6}" type="parTrans" cxnId="{BA3C8FF3-BF41-4CFC-AC80-6318CB66E583}">
      <dgm:prSet/>
      <dgm:spPr/>
      <dgm:t>
        <a:bodyPr/>
        <a:lstStyle/>
        <a:p>
          <a:endParaRPr lang="en-US"/>
        </a:p>
      </dgm:t>
    </dgm:pt>
    <dgm:pt modelId="{AA32BF93-3C07-47D8-ACBC-1350B259A138}" type="sibTrans" cxnId="{BA3C8FF3-BF41-4CFC-AC80-6318CB66E583}">
      <dgm:prSet/>
      <dgm:spPr/>
      <dgm:t>
        <a:bodyPr/>
        <a:lstStyle/>
        <a:p>
          <a:endParaRPr lang="en-US"/>
        </a:p>
      </dgm:t>
    </dgm:pt>
    <dgm:pt modelId="{1A0EA471-2DA3-46D8-80AF-37ADF7B7FF19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Paparan</a:t>
          </a:r>
          <a:r>
            <a:rPr lang="en-US" dirty="0" smtClean="0"/>
            <a:t> </a:t>
          </a:r>
          <a:r>
            <a:rPr lang="en-US" dirty="0" err="1" smtClean="0"/>
            <a:t>alami</a:t>
          </a:r>
          <a:r>
            <a:rPr lang="en-US" dirty="0" smtClean="0"/>
            <a:t>, </a:t>
          </a:r>
          <a:r>
            <a:rPr lang="en-US" dirty="0" err="1" smtClean="0"/>
            <a:t>Sinar</a:t>
          </a:r>
          <a:r>
            <a:rPr lang="en-US" dirty="0" smtClean="0"/>
            <a:t> </a:t>
          </a:r>
          <a:r>
            <a:rPr lang="en-US" dirty="0" err="1" smtClean="0"/>
            <a:t>Matahari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Kulit</a:t>
          </a:r>
          <a:endParaRPr lang="en-US" dirty="0"/>
        </a:p>
      </dgm:t>
    </dgm:pt>
    <dgm:pt modelId="{12CD9D19-6013-454B-8F35-FA972078AF86}" type="parTrans" cxnId="{57676749-1196-46E0-912A-14DCD08FEADC}">
      <dgm:prSet/>
      <dgm:spPr/>
      <dgm:t>
        <a:bodyPr/>
        <a:lstStyle/>
        <a:p>
          <a:endParaRPr lang="en-US"/>
        </a:p>
      </dgm:t>
    </dgm:pt>
    <dgm:pt modelId="{D626C8C1-188D-4D37-8875-A28A296F4122}" type="sibTrans" cxnId="{57676749-1196-46E0-912A-14DCD08FEADC}">
      <dgm:prSet/>
      <dgm:spPr/>
      <dgm:t>
        <a:bodyPr/>
        <a:lstStyle/>
        <a:p>
          <a:endParaRPr lang="en-US"/>
        </a:p>
      </dgm:t>
    </dgm:pt>
    <dgm:pt modelId="{451AFEB5-38FE-4C57-BF4C-337140C6EA72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Kimia, </a:t>
          </a:r>
          <a:r>
            <a:rPr lang="en-US" dirty="0" err="1" smtClean="0"/>
            <a:t>Radiasi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Biologis</a:t>
          </a:r>
          <a:endParaRPr lang="en-US" dirty="0"/>
        </a:p>
      </dgm:t>
    </dgm:pt>
    <dgm:pt modelId="{CA0BA04E-E9D3-4F33-AAD6-442F45F31CC3}" type="parTrans" cxnId="{8CEA62E9-564E-472F-81AA-153DB4CB0F64}">
      <dgm:prSet/>
      <dgm:spPr/>
      <dgm:t>
        <a:bodyPr/>
        <a:lstStyle/>
        <a:p>
          <a:endParaRPr lang="en-US"/>
        </a:p>
      </dgm:t>
    </dgm:pt>
    <dgm:pt modelId="{22AA09C2-BE11-4533-B506-547AEC0D5927}" type="sibTrans" cxnId="{8CEA62E9-564E-472F-81AA-153DB4CB0F64}">
      <dgm:prSet/>
      <dgm:spPr/>
      <dgm:t>
        <a:bodyPr/>
        <a:lstStyle/>
        <a:p>
          <a:endParaRPr lang="en-US"/>
        </a:p>
      </dgm:t>
    </dgm:pt>
    <dgm:pt modelId="{F6377996-148A-4585-9B3D-4D3F6E28B3E1}">
      <dgm:prSet phldrT="[Text]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Fisik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pembangunan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en-US" dirty="0"/>
        </a:p>
      </dgm:t>
    </dgm:pt>
    <dgm:pt modelId="{DC62B582-DE76-4139-A663-F38EE9ABD223}" type="parTrans" cxnId="{869E1CC1-66CC-467F-AAF7-493047E9ED1C}">
      <dgm:prSet/>
      <dgm:spPr/>
      <dgm:t>
        <a:bodyPr/>
        <a:lstStyle/>
        <a:p>
          <a:endParaRPr lang="en-US"/>
        </a:p>
      </dgm:t>
    </dgm:pt>
    <dgm:pt modelId="{CBBA3DDE-431E-419E-BB74-5FA815C62200}" type="sibTrans" cxnId="{869E1CC1-66CC-467F-AAF7-493047E9ED1C}">
      <dgm:prSet/>
      <dgm:spPr/>
      <dgm:t>
        <a:bodyPr/>
        <a:lstStyle/>
        <a:p>
          <a:endParaRPr lang="en-US"/>
        </a:p>
      </dgm:t>
    </dgm:pt>
    <dgm:pt modelId="{E82FFA73-9354-46D7-AB73-01120E0A34D7}" type="pres">
      <dgm:prSet presAssocID="{D2B4A81C-56A2-408D-B3C2-E97010CD3E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FA40FF-CB36-4020-8225-DBA7C7004DF4}" type="pres">
      <dgm:prSet presAssocID="{16C2C1AE-3319-4BE8-8CA4-06358FF6520E}" presName="root1" presStyleCnt="0"/>
      <dgm:spPr/>
    </dgm:pt>
    <dgm:pt modelId="{2776E47C-4444-41D7-8A3E-CABF27DB619E}" type="pres">
      <dgm:prSet presAssocID="{16C2C1AE-3319-4BE8-8CA4-06358FF652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A51B6-FB87-4780-AC12-10105106E76C}" type="pres">
      <dgm:prSet presAssocID="{16C2C1AE-3319-4BE8-8CA4-06358FF6520E}" presName="level2hierChild" presStyleCnt="0"/>
      <dgm:spPr/>
    </dgm:pt>
    <dgm:pt modelId="{C701D81E-2B40-4BA7-9B56-33C7A4F85724}" type="pres">
      <dgm:prSet presAssocID="{8612558D-37C4-4D51-A859-E78C5C5292A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F5E4F34-2F64-497D-9477-6A719B807880}" type="pres">
      <dgm:prSet presAssocID="{8612558D-37C4-4D51-A859-E78C5C5292A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0824B9A-37DD-4424-8591-982C4C0A84D6}" type="pres">
      <dgm:prSet presAssocID="{0B75BD74-B24C-4E35-ABBE-48E532B30DA8}" presName="root2" presStyleCnt="0"/>
      <dgm:spPr/>
    </dgm:pt>
    <dgm:pt modelId="{001AF698-C3FF-4BDF-ACAA-D199506A0C79}" type="pres">
      <dgm:prSet presAssocID="{0B75BD74-B24C-4E35-ABBE-48E532B30DA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1B97A-4781-46FA-9182-EE3AA9A3A5CD}" type="pres">
      <dgm:prSet presAssocID="{0B75BD74-B24C-4E35-ABBE-48E532B30DA8}" presName="level3hierChild" presStyleCnt="0"/>
      <dgm:spPr/>
    </dgm:pt>
    <dgm:pt modelId="{2F56FC94-E2C8-4A96-81AE-922104688DB3}" type="pres">
      <dgm:prSet presAssocID="{12CD9D19-6013-454B-8F35-FA972078AF8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69B1A54-24E8-4788-A091-B0EF94313CF0}" type="pres">
      <dgm:prSet presAssocID="{12CD9D19-6013-454B-8F35-FA972078AF8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6F986F30-D10A-4AA1-9930-AAE37D69F0BB}" type="pres">
      <dgm:prSet presAssocID="{1A0EA471-2DA3-46D8-80AF-37ADF7B7FF19}" presName="root2" presStyleCnt="0"/>
      <dgm:spPr/>
    </dgm:pt>
    <dgm:pt modelId="{F641B956-80E3-4B43-95E2-C98A2108EC2B}" type="pres">
      <dgm:prSet presAssocID="{1A0EA471-2DA3-46D8-80AF-37ADF7B7FF1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F732F-2313-4B1D-9478-6039D7C5A9C4}" type="pres">
      <dgm:prSet presAssocID="{1A0EA471-2DA3-46D8-80AF-37ADF7B7FF19}" presName="level3hierChild" presStyleCnt="0"/>
      <dgm:spPr/>
    </dgm:pt>
    <dgm:pt modelId="{D4E657B3-DEE9-4161-95FC-9160BC421B79}" type="pres">
      <dgm:prSet presAssocID="{B531CF0B-625E-4FBA-BCC8-CA12897A325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BC6B1D1-920E-4F4D-9E1E-D3E51AA5000F}" type="pres">
      <dgm:prSet presAssocID="{B531CF0B-625E-4FBA-BCC8-CA12897A325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313E69-1FA8-414D-98D3-21DBF2226E81}" type="pres">
      <dgm:prSet presAssocID="{394BD87E-458E-4D06-B180-1F1085B080C2}" presName="root2" presStyleCnt="0"/>
      <dgm:spPr/>
    </dgm:pt>
    <dgm:pt modelId="{CFADD449-862C-4609-B42D-463F8F09A6F5}" type="pres">
      <dgm:prSet presAssocID="{394BD87E-458E-4D06-B180-1F1085B080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C4C4E4-92CD-4F75-8037-91EF7D7854B1}" type="pres">
      <dgm:prSet presAssocID="{394BD87E-458E-4D06-B180-1F1085B080C2}" presName="level3hierChild" presStyleCnt="0"/>
      <dgm:spPr/>
    </dgm:pt>
    <dgm:pt modelId="{AFAC7479-83A6-4797-8AA4-A71F2F608444}" type="pres">
      <dgm:prSet presAssocID="{CA0BA04E-E9D3-4F33-AAD6-442F45F31CC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490B2D7-2746-4EA8-8C9A-AC5C88467381}" type="pres">
      <dgm:prSet presAssocID="{CA0BA04E-E9D3-4F33-AAD6-442F45F31CC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3CC5FAF-D9F0-4AD9-B4A6-6C9DCD936BA8}" type="pres">
      <dgm:prSet presAssocID="{451AFEB5-38FE-4C57-BF4C-337140C6EA72}" presName="root2" presStyleCnt="0"/>
      <dgm:spPr/>
    </dgm:pt>
    <dgm:pt modelId="{9618964A-CF87-46F9-A853-101D20E8312E}" type="pres">
      <dgm:prSet presAssocID="{451AFEB5-38FE-4C57-BF4C-337140C6EA7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125AB-0412-4456-A864-3FAE5D38CF78}" type="pres">
      <dgm:prSet presAssocID="{451AFEB5-38FE-4C57-BF4C-337140C6EA72}" presName="level3hierChild" presStyleCnt="0"/>
      <dgm:spPr/>
    </dgm:pt>
    <dgm:pt modelId="{95193304-C376-4284-B052-4E0B9BAD6493}" type="pres">
      <dgm:prSet presAssocID="{10AFAB37-18FC-4229-8348-573E5D8CBAF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73EE506-797B-452C-AFBA-5E7B1B439C21}" type="pres">
      <dgm:prSet presAssocID="{10AFAB37-18FC-4229-8348-573E5D8CBAF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1BB8D5F-D6D1-4A3D-879D-42B044C7134D}" type="pres">
      <dgm:prSet presAssocID="{2B57B673-397D-4111-8B5A-340B054CFD2D}" presName="root2" presStyleCnt="0"/>
      <dgm:spPr/>
    </dgm:pt>
    <dgm:pt modelId="{8F3CFA0D-0735-4046-B3C4-EB858F639712}" type="pres">
      <dgm:prSet presAssocID="{2B57B673-397D-4111-8B5A-340B054CFD2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0B28C-BA99-4C2E-9493-F64AB1AF206F}" type="pres">
      <dgm:prSet presAssocID="{2B57B673-397D-4111-8B5A-340B054CFD2D}" presName="level3hierChild" presStyleCnt="0"/>
      <dgm:spPr/>
    </dgm:pt>
    <dgm:pt modelId="{420A309E-A0B0-4569-902E-5584A6AA474D}" type="pres">
      <dgm:prSet presAssocID="{DC62B582-DE76-4139-A663-F38EE9ABD22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9CB0860-2A4C-4D9E-923C-BB26F6E5A49C}" type="pres">
      <dgm:prSet presAssocID="{DC62B582-DE76-4139-A663-F38EE9ABD22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8230DBC9-1540-4438-AE79-D564CAC6898B}" type="pres">
      <dgm:prSet presAssocID="{F6377996-148A-4585-9B3D-4D3F6E28B3E1}" presName="root2" presStyleCnt="0"/>
      <dgm:spPr/>
    </dgm:pt>
    <dgm:pt modelId="{4381BB55-A79F-42CF-B905-72F8621A0E35}" type="pres">
      <dgm:prSet presAssocID="{F6377996-148A-4585-9B3D-4D3F6E28B3E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947823-30ED-498A-9A0B-9E2D6B05456B}" type="pres">
      <dgm:prSet presAssocID="{F6377996-148A-4585-9B3D-4D3F6E28B3E1}" presName="level3hierChild" presStyleCnt="0"/>
      <dgm:spPr/>
    </dgm:pt>
  </dgm:ptLst>
  <dgm:cxnLst>
    <dgm:cxn modelId="{858AC5E4-4C32-47E5-AB20-10695C414558}" srcId="{D2B4A81C-56A2-408D-B3C2-E97010CD3E5E}" destId="{16C2C1AE-3319-4BE8-8CA4-06358FF6520E}" srcOrd="0" destOrd="0" parTransId="{89248B24-E4D0-49C9-842D-591D454292B8}" sibTransId="{9E4E9F66-42CC-4158-AD77-FE4AB71AE549}"/>
    <dgm:cxn modelId="{16AD5F9D-DF2D-40CD-98EB-DC83FE2D7803}" type="presOf" srcId="{12CD9D19-6013-454B-8F35-FA972078AF86}" destId="{F69B1A54-24E8-4788-A091-B0EF94313CF0}" srcOrd="1" destOrd="0" presId="urn:microsoft.com/office/officeart/2005/8/layout/hierarchy2"/>
    <dgm:cxn modelId="{9D63A3CD-2886-4CB7-B4D9-FB4797DCF6FB}" srcId="{16C2C1AE-3319-4BE8-8CA4-06358FF6520E}" destId="{0B75BD74-B24C-4E35-ABBE-48E532B30DA8}" srcOrd="0" destOrd="0" parTransId="{8612558D-37C4-4D51-A859-E78C5C5292A1}" sibTransId="{837BFEFA-4186-461F-AC1C-9EBCA3A41A3B}"/>
    <dgm:cxn modelId="{94E94339-145E-4FED-A269-B373DF4D110A}" type="presOf" srcId="{F6377996-148A-4585-9B3D-4D3F6E28B3E1}" destId="{4381BB55-A79F-42CF-B905-72F8621A0E35}" srcOrd="0" destOrd="0" presId="urn:microsoft.com/office/officeart/2005/8/layout/hierarchy2"/>
    <dgm:cxn modelId="{3C868C3D-3F41-4BB7-B694-606F2C118749}" type="presOf" srcId="{10AFAB37-18FC-4229-8348-573E5D8CBAF6}" destId="{95193304-C376-4284-B052-4E0B9BAD6493}" srcOrd="0" destOrd="0" presId="urn:microsoft.com/office/officeart/2005/8/layout/hierarchy2"/>
    <dgm:cxn modelId="{481CE4A3-C55D-4353-A57E-A41EF76845C4}" type="presOf" srcId="{8612558D-37C4-4D51-A859-E78C5C5292A1}" destId="{7F5E4F34-2F64-497D-9477-6A719B807880}" srcOrd="1" destOrd="0" presId="urn:microsoft.com/office/officeart/2005/8/layout/hierarchy2"/>
    <dgm:cxn modelId="{665B958C-3C91-4973-81D8-A3FF3BAA9AB9}" type="presOf" srcId="{1A0EA471-2DA3-46D8-80AF-37ADF7B7FF19}" destId="{F641B956-80E3-4B43-95E2-C98A2108EC2B}" srcOrd="0" destOrd="0" presId="urn:microsoft.com/office/officeart/2005/8/layout/hierarchy2"/>
    <dgm:cxn modelId="{27D0AEA8-0F11-482B-BB34-8D46296B87C1}" type="presOf" srcId="{451AFEB5-38FE-4C57-BF4C-337140C6EA72}" destId="{9618964A-CF87-46F9-A853-101D20E8312E}" srcOrd="0" destOrd="0" presId="urn:microsoft.com/office/officeart/2005/8/layout/hierarchy2"/>
    <dgm:cxn modelId="{BD987D43-82E2-4B72-9F7E-3034CA6EDC59}" type="presOf" srcId="{10AFAB37-18FC-4229-8348-573E5D8CBAF6}" destId="{D73EE506-797B-452C-AFBA-5E7B1B439C21}" srcOrd="1" destOrd="0" presId="urn:microsoft.com/office/officeart/2005/8/layout/hierarchy2"/>
    <dgm:cxn modelId="{F58A3F1B-9110-44D7-8616-6C325E4ACADD}" type="presOf" srcId="{16C2C1AE-3319-4BE8-8CA4-06358FF6520E}" destId="{2776E47C-4444-41D7-8A3E-CABF27DB619E}" srcOrd="0" destOrd="0" presId="urn:microsoft.com/office/officeart/2005/8/layout/hierarchy2"/>
    <dgm:cxn modelId="{BA3C8FF3-BF41-4CFC-AC80-6318CB66E583}" srcId="{16C2C1AE-3319-4BE8-8CA4-06358FF6520E}" destId="{2B57B673-397D-4111-8B5A-340B054CFD2D}" srcOrd="2" destOrd="0" parTransId="{10AFAB37-18FC-4229-8348-573E5D8CBAF6}" sibTransId="{AA32BF93-3C07-47D8-ACBC-1350B259A138}"/>
    <dgm:cxn modelId="{30488A35-1E2B-4D9F-B4DF-A1E9D36922BE}" type="presOf" srcId="{2B57B673-397D-4111-8B5A-340B054CFD2D}" destId="{8F3CFA0D-0735-4046-B3C4-EB858F639712}" srcOrd="0" destOrd="0" presId="urn:microsoft.com/office/officeart/2005/8/layout/hierarchy2"/>
    <dgm:cxn modelId="{5222050C-E3C7-4DB3-8366-29B0AC29DD82}" type="presOf" srcId="{CA0BA04E-E9D3-4F33-AAD6-442F45F31CC3}" destId="{F490B2D7-2746-4EA8-8C9A-AC5C88467381}" srcOrd="1" destOrd="0" presId="urn:microsoft.com/office/officeart/2005/8/layout/hierarchy2"/>
    <dgm:cxn modelId="{EB1EDF19-9EAE-4F4C-9F80-853ED71E8844}" type="presOf" srcId="{B531CF0B-625E-4FBA-BCC8-CA12897A3254}" destId="{D4E657B3-DEE9-4161-95FC-9160BC421B79}" srcOrd="0" destOrd="0" presId="urn:microsoft.com/office/officeart/2005/8/layout/hierarchy2"/>
    <dgm:cxn modelId="{9CDD4669-6765-418F-ACF2-A70328E0893C}" type="presOf" srcId="{394BD87E-458E-4D06-B180-1F1085B080C2}" destId="{CFADD449-862C-4609-B42D-463F8F09A6F5}" srcOrd="0" destOrd="0" presId="urn:microsoft.com/office/officeart/2005/8/layout/hierarchy2"/>
    <dgm:cxn modelId="{0A11E315-9496-41BC-85E6-950F9523FD08}" type="presOf" srcId="{CA0BA04E-E9D3-4F33-AAD6-442F45F31CC3}" destId="{AFAC7479-83A6-4797-8AA4-A71F2F608444}" srcOrd="0" destOrd="0" presId="urn:microsoft.com/office/officeart/2005/8/layout/hierarchy2"/>
    <dgm:cxn modelId="{D0B0992F-43C8-445A-A346-27E5A9BDFD38}" type="presOf" srcId="{DC62B582-DE76-4139-A663-F38EE9ABD223}" destId="{420A309E-A0B0-4569-902E-5584A6AA474D}" srcOrd="0" destOrd="0" presId="urn:microsoft.com/office/officeart/2005/8/layout/hierarchy2"/>
    <dgm:cxn modelId="{4AF09922-3180-4DC2-B78E-BD13252F4AEA}" type="presOf" srcId="{DC62B582-DE76-4139-A663-F38EE9ABD223}" destId="{99CB0860-2A4C-4D9E-923C-BB26F6E5A49C}" srcOrd="1" destOrd="0" presId="urn:microsoft.com/office/officeart/2005/8/layout/hierarchy2"/>
    <dgm:cxn modelId="{8FEC0161-BDE0-4700-8C7B-CE1602320911}" type="presOf" srcId="{0B75BD74-B24C-4E35-ABBE-48E532B30DA8}" destId="{001AF698-C3FF-4BDF-ACAA-D199506A0C79}" srcOrd="0" destOrd="0" presId="urn:microsoft.com/office/officeart/2005/8/layout/hierarchy2"/>
    <dgm:cxn modelId="{869E1CC1-66CC-467F-AAF7-493047E9ED1C}" srcId="{2B57B673-397D-4111-8B5A-340B054CFD2D}" destId="{F6377996-148A-4585-9B3D-4D3F6E28B3E1}" srcOrd="0" destOrd="0" parTransId="{DC62B582-DE76-4139-A663-F38EE9ABD223}" sibTransId="{CBBA3DDE-431E-419E-BB74-5FA815C62200}"/>
    <dgm:cxn modelId="{57676749-1196-46E0-912A-14DCD08FEADC}" srcId="{0B75BD74-B24C-4E35-ABBE-48E532B30DA8}" destId="{1A0EA471-2DA3-46D8-80AF-37ADF7B7FF19}" srcOrd="0" destOrd="0" parTransId="{12CD9D19-6013-454B-8F35-FA972078AF86}" sibTransId="{D626C8C1-188D-4D37-8875-A28A296F4122}"/>
    <dgm:cxn modelId="{D439253C-19E4-4C4D-9268-169A15166D2F}" type="presOf" srcId="{D2B4A81C-56A2-408D-B3C2-E97010CD3E5E}" destId="{E82FFA73-9354-46D7-AB73-01120E0A34D7}" srcOrd="0" destOrd="0" presId="urn:microsoft.com/office/officeart/2005/8/layout/hierarchy2"/>
    <dgm:cxn modelId="{687737B6-6BE2-45D5-96F5-3181EA8C45C3}" type="presOf" srcId="{B531CF0B-625E-4FBA-BCC8-CA12897A3254}" destId="{7BC6B1D1-920E-4F4D-9E1E-D3E51AA5000F}" srcOrd="1" destOrd="0" presId="urn:microsoft.com/office/officeart/2005/8/layout/hierarchy2"/>
    <dgm:cxn modelId="{57DBF628-A480-4404-94BE-D6061DDC06F9}" srcId="{16C2C1AE-3319-4BE8-8CA4-06358FF6520E}" destId="{394BD87E-458E-4D06-B180-1F1085B080C2}" srcOrd="1" destOrd="0" parTransId="{B531CF0B-625E-4FBA-BCC8-CA12897A3254}" sibTransId="{444152F3-E113-4BD9-945B-3862FC873EB5}"/>
    <dgm:cxn modelId="{8CEA62E9-564E-472F-81AA-153DB4CB0F64}" srcId="{394BD87E-458E-4D06-B180-1F1085B080C2}" destId="{451AFEB5-38FE-4C57-BF4C-337140C6EA72}" srcOrd="0" destOrd="0" parTransId="{CA0BA04E-E9D3-4F33-AAD6-442F45F31CC3}" sibTransId="{22AA09C2-BE11-4533-B506-547AEC0D5927}"/>
    <dgm:cxn modelId="{6722D98A-0285-4B95-8A68-274D24771717}" type="presOf" srcId="{8612558D-37C4-4D51-A859-E78C5C5292A1}" destId="{C701D81E-2B40-4BA7-9B56-33C7A4F85724}" srcOrd="0" destOrd="0" presId="urn:microsoft.com/office/officeart/2005/8/layout/hierarchy2"/>
    <dgm:cxn modelId="{76210099-F90A-4780-8263-A3FA586E251F}" type="presOf" srcId="{12CD9D19-6013-454B-8F35-FA972078AF86}" destId="{2F56FC94-E2C8-4A96-81AE-922104688DB3}" srcOrd="0" destOrd="0" presId="urn:microsoft.com/office/officeart/2005/8/layout/hierarchy2"/>
    <dgm:cxn modelId="{521F2676-3B21-4F94-96AC-A3074A455C12}" type="presParOf" srcId="{E82FFA73-9354-46D7-AB73-01120E0A34D7}" destId="{03FA40FF-CB36-4020-8225-DBA7C7004DF4}" srcOrd="0" destOrd="0" presId="urn:microsoft.com/office/officeart/2005/8/layout/hierarchy2"/>
    <dgm:cxn modelId="{626DA957-CE6A-48B9-8DAE-E90012844C1B}" type="presParOf" srcId="{03FA40FF-CB36-4020-8225-DBA7C7004DF4}" destId="{2776E47C-4444-41D7-8A3E-CABF27DB619E}" srcOrd="0" destOrd="0" presId="urn:microsoft.com/office/officeart/2005/8/layout/hierarchy2"/>
    <dgm:cxn modelId="{1EB6F1C5-3029-4D4E-AF5E-F31DC87B7A72}" type="presParOf" srcId="{03FA40FF-CB36-4020-8225-DBA7C7004DF4}" destId="{73BA51B6-FB87-4780-AC12-10105106E76C}" srcOrd="1" destOrd="0" presId="urn:microsoft.com/office/officeart/2005/8/layout/hierarchy2"/>
    <dgm:cxn modelId="{850F3D24-5E63-46E7-B194-99DC35D40CFF}" type="presParOf" srcId="{73BA51B6-FB87-4780-AC12-10105106E76C}" destId="{C701D81E-2B40-4BA7-9B56-33C7A4F85724}" srcOrd="0" destOrd="0" presId="urn:microsoft.com/office/officeart/2005/8/layout/hierarchy2"/>
    <dgm:cxn modelId="{4B850FF0-EEC0-4ACB-B34E-30463E50D76A}" type="presParOf" srcId="{C701D81E-2B40-4BA7-9B56-33C7A4F85724}" destId="{7F5E4F34-2F64-497D-9477-6A719B807880}" srcOrd="0" destOrd="0" presId="urn:microsoft.com/office/officeart/2005/8/layout/hierarchy2"/>
    <dgm:cxn modelId="{45E5B519-A976-43EC-9A48-61662CB405EE}" type="presParOf" srcId="{73BA51B6-FB87-4780-AC12-10105106E76C}" destId="{60824B9A-37DD-4424-8591-982C4C0A84D6}" srcOrd="1" destOrd="0" presId="urn:microsoft.com/office/officeart/2005/8/layout/hierarchy2"/>
    <dgm:cxn modelId="{5CE27047-AC27-4DBC-B111-E75F057F1CDC}" type="presParOf" srcId="{60824B9A-37DD-4424-8591-982C4C0A84D6}" destId="{001AF698-C3FF-4BDF-ACAA-D199506A0C79}" srcOrd="0" destOrd="0" presId="urn:microsoft.com/office/officeart/2005/8/layout/hierarchy2"/>
    <dgm:cxn modelId="{4F76A51A-BBA6-4770-B5C4-89A6D35DEF0C}" type="presParOf" srcId="{60824B9A-37DD-4424-8591-982C4C0A84D6}" destId="{A191B97A-4781-46FA-9182-EE3AA9A3A5CD}" srcOrd="1" destOrd="0" presId="urn:microsoft.com/office/officeart/2005/8/layout/hierarchy2"/>
    <dgm:cxn modelId="{34470664-588B-4357-9840-0C74A7B074E9}" type="presParOf" srcId="{A191B97A-4781-46FA-9182-EE3AA9A3A5CD}" destId="{2F56FC94-E2C8-4A96-81AE-922104688DB3}" srcOrd="0" destOrd="0" presId="urn:microsoft.com/office/officeart/2005/8/layout/hierarchy2"/>
    <dgm:cxn modelId="{C3740E52-98ED-4453-872B-15E422024AAC}" type="presParOf" srcId="{2F56FC94-E2C8-4A96-81AE-922104688DB3}" destId="{F69B1A54-24E8-4788-A091-B0EF94313CF0}" srcOrd="0" destOrd="0" presId="urn:microsoft.com/office/officeart/2005/8/layout/hierarchy2"/>
    <dgm:cxn modelId="{279A165A-DBE3-4F65-A5BC-83518FD6BB6F}" type="presParOf" srcId="{A191B97A-4781-46FA-9182-EE3AA9A3A5CD}" destId="{6F986F30-D10A-4AA1-9930-AAE37D69F0BB}" srcOrd="1" destOrd="0" presId="urn:microsoft.com/office/officeart/2005/8/layout/hierarchy2"/>
    <dgm:cxn modelId="{CDCE9C65-6AB2-45FC-8F9D-01EC831C67AE}" type="presParOf" srcId="{6F986F30-D10A-4AA1-9930-AAE37D69F0BB}" destId="{F641B956-80E3-4B43-95E2-C98A2108EC2B}" srcOrd="0" destOrd="0" presId="urn:microsoft.com/office/officeart/2005/8/layout/hierarchy2"/>
    <dgm:cxn modelId="{E27461D4-87BF-4AA6-82F9-CC79A31B9609}" type="presParOf" srcId="{6F986F30-D10A-4AA1-9930-AAE37D69F0BB}" destId="{ABFF732F-2313-4B1D-9478-6039D7C5A9C4}" srcOrd="1" destOrd="0" presId="urn:microsoft.com/office/officeart/2005/8/layout/hierarchy2"/>
    <dgm:cxn modelId="{51B46082-E7B0-4EB3-95F8-6D7E5FAFBBC3}" type="presParOf" srcId="{73BA51B6-FB87-4780-AC12-10105106E76C}" destId="{D4E657B3-DEE9-4161-95FC-9160BC421B79}" srcOrd="2" destOrd="0" presId="urn:microsoft.com/office/officeart/2005/8/layout/hierarchy2"/>
    <dgm:cxn modelId="{09BDB175-7257-4C26-B544-E4CEEA92404E}" type="presParOf" srcId="{D4E657B3-DEE9-4161-95FC-9160BC421B79}" destId="{7BC6B1D1-920E-4F4D-9E1E-D3E51AA5000F}" srcOrd="0" destOrd="0" presId="urn:microsoft.com/office/officeart/2005/8/layout/hierarchy2"/>
    <dgm:cxn modelId="{0B2A6AAC-9BED-4060-921C-715DFFC6E417}" type="presParOf" srcId="{73BA51B6-FB87-4780-AC12-10105106E76C}" destId="{38313E69-1FA8-414D-98D3-21DBF2226E81}" srcOrd="3" destOrd="0" presId="urn:microsoft.com/office/officeart/2005/8/layout/hierarchy2"/>
    <dgm:cxn modelId="{491D980A-1410-48A8-A1CE-3D8AD98D92DC}" type="presParOf" srcId="{38313E69-1FA8-414D-98D3-21DBF2226E81}" destId="{CFADD449-862C-4609-B42D-463F8F09A6F5}" srcOrd="0" destOrd="0" presId="urn:microsoft.com/office/officeart/2005/8/layout/hierarchy2"/>
    <dgm:cxn modelId="{0CFC5220-A8D7-4B37-AABB-7D864DCB6417}" type="presParOf" srcId="{38313E69-1FA8-414D-98D3-21DBF2226E81}" destId="{C6C4C4E4-92CD-4F75-8037-91EF7D7854B1}" srcOrd="1" destOrd="0" presId="urn:microsoft.com/office/officeart/2005/8/layout/hierarchy2"/>
    <dgm:cxn modelId="{4DC1884D-C93C-4459-8BF9-A3E6D1BAE733}" type="presParOf" srcId="{C6C4C4E4-92CD-4F75-8037-91EF7D7854B1}" destId="{AFAC7479-83A6-4797-8AA4-A71F2F608444}" srcOrd="0" destOrd="0" presId="urn:microsoft.com/office/officeart/2005/8/layout/hierarchy2"/>
    <dgm:cxn modelId="{B272C6CD-E895-475A-9210-275C6721F879}" type="presParOf" srcId="{AFAC7479-83A6-4797-8AA4-A71F2F608444}" destId="{F490B2D7-2746-4EA8-8C9A-AC5C88467381}" srcOrd="0" destOrd="0" presId="urn:microsoft.com/office/officeart/2005/8/layout/hierarchy2"/>
    <dgm:cxn modelId="{1D4C1733-896A-469B-9B16-E7FDDDA40F7C}" type="presParOf" srcId="{C6C4C4E4-92CD-4F75-8037-91EF7D7854B1}" destId="{63CC5FAF-D9F0-4AD9-B4A6-6C9DCD936BA8}" srcOrd="1" destOrd="0" presId="urn:microsoft.com/office/officeart/2005/8/layout/hierarchy2"/>
    <dgm:cxn modelId="{05C96505-8FB9-404F-9292-01803E49899F}" type="presParOf" srcId="{63CC5FAF-D9F0-4AD9-B4A6-6C9DCD936BA8}" destId="{9618964A-CF87-46F9-A853-101D20E8312E}" srcOrd="0" destOrd="0" presId="urn:microsoft.com/office/officeart/2005/8/layout/hierarchy2"/>
    <dgm:cxn modelId="{128C3ABC-3D27-4352-A68B-70244EFD07DD}" type="presParOf" srcId="{63CC5FAF-D9F0-4AD9-B4A6-6C9DCD936BA8}" destId="{5B5125AB-0412-4456-A864-3FAE5D38CF78}" srcOrd="1" destOrd="0" presId="urn:microsoft.com/office/officeart/2005/8/layout/hierarchy2"/>
    <dgm:cxn modelId="{456B6533-F3B4-4D54-BF15-FFD51F92F5FC}" type="presParOf" srcId="{73BA51B6-FB87-4780-AC12-10105106E76C}" destId="{95193304-C376-4284-B052-4E0B9BAD6493}" srcOrd="4" destOrd="0" presId="urn:microsoft.com/office/officeart/2005/8/layout/hierarchy2"/>
    <dgm:cxn modelId="{7D007307-3BB4-4FEF-AE2A-56A7AF08C314}" type="presParOf" srcId="{95193304-C376-4284-B052-4E0B9BAD6493}" destId="{D73EE506-797B-452C-AFBA-5E7B1B439C21}" srcOrd="0" destOrd="0" presId="urn:microsoft.com/office/officeart/2005/8/layout/hierarchy2"/>
    <dgm:cxn modelId="{43F40B76-A7B8-4505-B648-B29DF1675246}" type="presParOf" srcId="{73BA51B6-FB87-4780-AC12-10105106E76C}" destId="{F1BB8D5F-D6D1-4A3D-879D-42B044C7134D}" srcOrd="5" destOrd="0" presId="urn:microsoft.com/office/officeart/2005/8/layout/hierarchy2"/>
    <dgm:cxn modelId="{AA6D134D-2B4D-4649-9FB1-52838830A702}" type="presParOf" srcId="{F1BB8D5F-D6D1-4A3D-879D-42B044C7134D}" destId="{8F3CFA0D-0735-4046-B3C4-EB858F639712}" srcOrd="0" destOrd="0" presId="urn:microsoft.com/office/officeart/2005/8/layout/hierarchy2"/>
    <dgm:cxn modelId="{FA6F0619-C3CF-42AD-86D2-8B7DA45F7113}" type="presParOf" srcId="{F1BB8D5F-D6D1-4A3D-879D-42B044C7134D}" destId="{8530B28C-BA99-4C2E-9493-F64AB1AF206F}" srcOrd="1" destOrd="0" presId="urn:microsoft.com/office/officeart/2005/8/layout/hierarchy2"/>
    <dgm:cxn modelId="{0F8065AE-DEDF-43B6-947D-A4F5685DEE17}" type="presParOf" srcId="{8530B28C-BA99-4C2E-9493-F64AB1AF206F}" destId="{420A309E-A0B0-4569-902E-5584A6AA474D}" srcOrd="0" destOrd="0" presId="urn:microsoft.com/office/officeart/2005/8/layout/hierarchy2"/>
    <dgm:cxn modelId="{79A294AF-FFA9-41C2-8ADF-0D8A2B142BF1}" type="presParOf" srcId="{420A309E-A0B0-4569-902E-5584A6AA474D}" destId="{99CB0860-2A4C-4D9E-923C-BB26F6E5A49C}" srcOrd="0" destOrd="0" presId="urn:microsoft.com/office/officeart/2005/8/layout/hierarchy2"/>
    <dgm:cxn modelId="{55E5FE5A-25E6-44B2-B342-084E43F79294}" type="presParOf" srcId="{8530B28C-BA99-4C2E-9493-F64AB1AF206F}" destId="{8230DBC9-1540-4438-AE79-D564CAC6898B}" srcOrd="1" destOrd="0" presId="urn:microsoft.com/office/officeart/2005/8/layout/hierarchy2"/>
    <dgm:cxn modelId="{1E8CEC1F-C25A-444F-A9D8-112CA46E0847}" type="presParOf" srcId="{8230DBC9-1540-4438-AE79-D564CAC6898B}" destId="{4381BB55-A79F-42CF-B905-72F8621A0E35}" srcOrd="0" destOrd="0" presId="urn:microsoft.com/office/officeart/2005/8/layout/hierarchy2"/>
    <dgm:cxn modelId="{E7AA9961-71A8-4190-A161-4D3DB90C777D}" type="presParOf" srcId="{8230DBC9-1540-4438-AE79-D564CAC6898B}" destId="{CB947823-30ED-498A-9A0B-9E2D6B0545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C090-00EE-42D0-8865-375ADC33AC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ACC02-0EBA-406B-8FEA-F749D742798E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spc="600" dirty="0" err="1" smtClean="0"/>
            <a:t>Jalur</a:t>
          </a:r>
          <a:r>
            <a:rPr lang="en-US" sz="2000" spc="600" dirty="0" smtClean="0"/>
            <a:t> </a:t>
          </a:r>
          <a:r>
            <a:rPr lang="en-US" sz="2000" spc="600" dirty="0" err="1" smtClean="0"/>
            <a:t>Paparan</a:t>
          </a:r>
          <a:endParaRPr lang="en-US" sz="2000" spc="600" dirty="0"/>
        </a:p>
      </dgm:t>
    </dgm:pt>
    <dgm:pt modelId="{393280B2-C7DE-421D-AA33-5BBDB1513869}" type="parTrans" cxnId="{795BCC69-238F-4C56-98F3-C56E06676EC1}">
      <dgm:prSet/>
      <dgm:spPr/>
      <dgm:t>
        <a:bodyPr/>
        <a:lstStyle/>
        <a:p>
          <a:endParaRPr lang="en-US"/>
        </a:p>
      </dgm:t>
    </dgm:pt>
    <dgm:pt modelId="{4BCB2666-5CC6-4C52-8C7D-BDB2E14C9DC6}" type="sibTrans" cxnId="{795BCC69-238F-4C56-98F3-C56E06676EC1}">
      <dgm:prSet/>
      <dgm:spPr/>
      <dgm:t>
        <a:bodyPr/>
        <a:lstStyle/>
        <a:p>
          <a:endParaRPr lang="en-US"/>
        </a:p>
      </dgm:t>
    </dgm:pt>
    <dgm:pt modelId="{0B04D427-4B64-48B8-B68E-DDBB84CBB46D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spc="600" dirty="0" err="1" smtClean="0"/>
            <a:t>Tahap</a:t>
          </a:r>
          <a:r>
            <a:rPr lang="en-US" sz="2000" spc="600" dirty="0" smtClean="0"/>
            <a:t> </a:t>
          </a:r>
          <a:r>
            <a:rPr lang="en-US" sz="2000" spc="600" dirty="0" err="1" smtClean="0"/>
            <a:t>Kehidupan</a:t>
          </a:r>
          <a:endParaRPr lang="en-US" sz="2000" spc="600" dirty="0"/>
        </a:p>
      </dgm:t>
    </dgm:pt>
    <dgm:pt modelId="{99E7352F-96CE-4CEC-B7D1-432F73C10273}" type="parTrans" cxnId="{6FC25468-339D-4585-8F9F-06DCEA7AFCE1}">
      <dgm:prSet/>
      <dgm:spPr/>
      <dgm:t>
        <a:bodyPr/>
        <a:lstStyle/>
        <a:p>
          <a:endParaRPr lang="en-US"/>
        </a:p>
      </dgm:t>
    </dgm:pt>
    <dgm:pt modelId="{37E94D14-7B24-4D08-936B-EE9A6227AC86}" type="sibTrans" cxnId="{6FC25468-339D-4585-8F9F-06DCEA7AFCE1}">
      <dgm:prSet/>
      <dgm:spPr/>
      <dgm:t>
        <a:bodyPr/>
        <a:lstStyle/>
        <a:p>
          <a:endParaRPr lang="en-US"/>
        </a:p>
      </dgm:t>
    </dgm:pt>
    <dgm:pt modelId="{2933205D-264D-45D1-8787-55112B16A7DD}">
      <dgm:prSet phldrT="[Text]" custT="1"/>
      <dgm:spPr/>
      <dgm:t>
        <a:bodyPr/>
        <a:lstStyle/>
        <a:p>
          <a:r>
            <a:rPr lang="en-US" sz="2000" dirty="0" err="1" smtClean="0"/>
            <a:t>Dampak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logam</a:t>
          </a:r>
          <a:r>
            <a:rPr lang="en-US" sz="2000" dirty="0" smtClean="0"/>
            <a:t> </a:t>
          </a:r>
          <a:r>
            <a:rPr lang="en-US" sz="2000" dirty="0" err="1" smtClean="0"/>
            <a:t>berat</a:t>
          </a:r>
          <a:r>
            <a:rPr lang="en-US" sz="2000" dirty="0" smtClean="0"/>
            <a:t> </a:t>
          </a:r>
          <a:r>
            <a:rPr lang="en-US" sz="2000" dirty="0" err="1" smtClean="0"/>
            <a:t>seperti</a:t>
          </a:r>
          <a:r>
            <a:rPr lang="en-US" sz="2000" dirty="0" smtClean="0"/>
            <a:t> </a:t>
          </a:r>
          <a:r>
            <a:rPr lang="en-US" sz="2000" dirty="0" err="1" smtClean="0"/>
            <a:t>merkuri</a:t>
          </a:r>
          <a:r>
            <a:rPr lang="en-US" sz="2000" dirty="0" smtClean="0"/>
            <a:t>, </a:t>
          </a:r>
          <a:r>
            <a:rPr lang="en-US" sz="2000" dirty="0" err="1" smtClean="0"/>
            <a:t>timbal</a:t>
          </a:r>
          <a:r>
            <a:rPr lang="en-US" sz="2000" dirty="0" smtClean="0"/>
            <a:t>, </a:t>
          </a:r>
          <a:r>
            <a:rPr lang="en-US" sz="2000" dirty="0" err="1" smtClean="0"/>
            <a:t>kadmium</a:t>
          </a:r>
          <a:r>
            <a:rPr lang="en-US" sz="2000" dirty="0" smtClean="0"/>
            <a:t> </a:t>
          </a:r>
          <a:r>
            <a:rPr lang="en-US" sz="2000" dirty="0" err="1" smtClean="0"/>
            <a:t>dll</a:t>
          </a:r>
          <a:r>
            <a:rPr lang="en-US" sz="2000" dirty="0" smtClean="0"/>
            <a:t>.;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alternatif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</a:t>
          </a:r>
          <a:r>
            <a:rPr lang="en-US" sz="2000" dirty="0" err="1" smtClean="0"/>
            <a:t>masuk</a:t>
          </a:r>
          <a:r>
            <a:rPr lang="en-US" sz="2000" dirty="0" smtClean="0"/>
            <a:t> </a:t>
          </a:r>
          <a:r>
            <a:rPr lang="en-US" sz="2000" dirty="0" err="1" smtClean="0"/>
            <a:t>melalui</a:t>
          </a:r>
          <a:r>
            <a:rPr lang="en-US" sz="2000" dirty="0" smtClean="0"/>
            <a:t> </a:t>
          </a:r>
          <a:r>
            <a:rPr lang="en-US" sz="2000" dirty="0" err="1" smtClean="0"/>
            <a:t>kulit</a:t>
          </a:r>
          <a:r>
            <a:rPr lang="en-US" sz="2000" dirty="0" smtClean="0"/>
            <a:t>, </a:t>
          </a:r>
          <a:r>
            <a:rPr lang="en-US" sz="2000" dirty="0" err="1" smtClean="0"/>
            <a:t>mata</a:t>
          </a:r>
          <a:r>
            <a:rPr lang="en-US" sz="2000" dirty="0" smtClean="0"/>
            <a:t>, </a:t>
          </a:r>
          <a:r>
            <a:rPr lang="en-US" sz="2000" dirty="0" err="1" smtClean="0"/>
            <a:t>saluran</a:t>
          </a:r>
          <a:r>
            <a:rPr lang="en-US" sz="2000" dirty="0" smtClean="0"/>
            <a:t> </a:t>
          </a:r>
          <a:r>
            <a:rPr lang="en-US" sz="2000" dirty="0" err="1" smtClean="0"/>
            <a:t>pernapasan</a:t>
          </a:r>
          <a:r>
            <a:rPr lang="en-US" sz="2000" dirty="0" smtClean="0"/>
            <a:t>,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saluran</a:t>
          </a:r>
          <a:r>
            <a:rPr lang="en-US" sz="2000" dirty="0" smtClean="0"/>
            <a:t> </a:t>
          </a:r>
          <a:r>
            <a:rPr lang="en-US" sz="2000" dirty="0" err="1" smtClean="0"/>
            <a:t>pencernaan</a:t>
          </a:r>
          <a:endParaRPr lang="en-US" sz="2000" dirty="0"/>
        </a:p>
      </dgm:t>
    </dgm:pt>
    <dgm:pt modelId="{6CC89F31-1DE1-461C-AB84-0C96520B52E5}" type="parTrans" cxnId="{14C5493C-AB75-40E0-9FA2-4E9300F90674}">
      <dgm:prSet/>
      <dgm:spPr/>
      <dgm:t>
        <a:bodyPr/>
        <a:lstStyle/>
        <a:p>
          <a:endParaRPr lang="en-US"/>
        </a:p>
      </dgm:t>
    </dgm:pt>
    <dgm:pt modelId="{165BDA73-B93E-4359-A7D3-B237E0838C2A}" type="sibTrans" cxnId="{14C5493C-AB75-40E0-9FA2-4E9300F90674}">
      <dgm:prSet/>
      <dgm:spPr/>
      <dgm:t>
        <a:bodyPr/>
        <a:lstStyle/>
        <a:p>
          <a:endParaRPr lang="en-US"/>
        </a:p>
      </dgm:t>
    </dgm:pt>
    <dgm:pt modelId="{4B0CCFD9-FAC5-4588-8AEA-DF5F90CF9F91}">
      <dgm:prSet phldrT="[Text]" custT="1"/>
      <dgm:spPr/>
      <dgm:t>
        <a:bodyPr/>
        <a:lstStyle/>
        <a:p>
          <a:r>
            <a:rPr lang="en-US" sz="2000" dirty="0" err="1" smtClean="0"/>
            <a:t>Dampak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</a:t>
          </a:r>
          <a:r>
            <a:rPr lang="en-US" sz="2000" dirty="0" err="1" smtClean="0"/>
            <a:t>tinggi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waktu</a:t>
          </a:r>
          <a:r>
            <a:rPr lang="en-US" sz="2000" dirty="0" smtClean="0"/>
            <a:t> </a:t>
          </a:r>
          <a:r>
            <a:rPr lang="en-US" sz="2000" dirty="0" err="1" smtClean="0"/>
            <a:t>singkat</a:t>
          </a:r>
          <a:r>
            <a:rPr lang="en-US" sz="2000" dirty="0" smtClean="0"/>
            <a:t> </a:t>
          </a:r>
          <a:r>
            <a:rPr lang="en-US" sz="2000" dirty="0" err="1" smtClean="0"/>
            <a:t>sering</a:t>
          </a:r>
          <a:r>
            <a:rPr lang="en-US" sz="2000" dirty="0" smtClean="0"/>
            <a:t>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sama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dampak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</a:t>
          </a:r>
          <a:r>
            <a:rPr lang="en-US" sz="2000" dirty="0" err="1" smtClean="0"/>
            <a:t>rendah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waktu</a:t>
          </a:r>
          <a:r>
            <a:rPr lang="en-US" sz="2000" dirty="0" smtClean="0"/>
            <a:t> lama, </a:t>
          </a:r>
          <a:r>
            <a:rPr lang="en-US" sz="2000" dirty="0" err="1" smtClean="0"/>
            <a:t>walaupun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total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jalur</a:t>
          </a:r>
          <a:r>
            <a:rPr lang="en-US" sz="2000" dirty="0" smtClean="0"/>
            <a:t> </a:t>
          </a:r>
          <a:r>
            <a:rPr lang="en-US" sz="2000" dirty="0" err="1" smtClean="0"/>
            <a:t>paparannya</a:t>
          </a:r>
          <a:r>
            <a:rPr lang="en-US" sz="2000" dirty="0" smtClean="0"/>
            <a:t> </a:t>
          </a:r>
          <a:r>
            <a:rPr lang="en-US" sz="2000" dirty="0" err="1" smtClean="0"/>
            <a:t>sama</a:t>
          </a:r>
          <a:endParaRPr lang="en-US" sz="2000" dirty="0"/>
        </a:p>
      </dgm:t>
    </dgm:pt>
    <dgm:pt modelId="{BD2A9F6A-EB89-4FF2-B4A9-F38A9071050B}" type="parTrans" cxnId="{42E83138-FF2E-4133-8600-D0136884E1D4}">
      <dgm:prSet/>
      <dgm:spPr/>
      <dgm:t>
        <a:bodyPr/>
        <a:lstStyle/>
        <a:p>
          <a:endParaRPr lang="en-US"/>
        </a:p>
      </dgm:t>
    </dgm:pt>
    <dgm:pt modelId="{497CFD11-D8AD-4B63-B163-9A3282C033CC}" type="sibTrans" cxnId="{42E83138-FF2E-4133-8600-D0136884E1D4}">
      <dgm:prSet/>
      <dgm:spPr/>
      <dgm:t>
        <a:bodyPr/>
        <a:lstStyle/>
        <a:p>
          <a:endParaRPr lang="en-US"/>
        </a:p>
      </dgm:t>
    </dgm:pt>
    <dgm:pt modelId="{8FC42B33-728F-4CA8-A1B1-43638C150D53}">
      <dgm:prSet phldrT="[Text]" custT="1"/>
      <dgm:spPr/>
      <dgm:t>
        <a:bodyPr/>
        <a:lstStyle/>
        <a:p>
          <a:r>
            <a:rPr lang="en-US" sz="2000" dirty="0" err="1" smtClean="0"/>
            <a:t>Dampak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anak-anak</a:t>
          </a:r>
          <a:r>
            <a:rPr lang="en-US" sz="2000" dirty="0" smtClean="0"/>
            <a:t>, </a:t>
          </a:r>
          <a:r>
            <a:rPr lang="en-US" sz="2000" dirty="0" err="1" smtClean="0"/>
            <a:t>ibu</a:t>
          </a:r>
          <a:r>
            <a:rPr lang="en-US" sz="2000" dirty="0" smtClean="0"/>
            <a:t> </a:t>
          </a:r>
          <a:r>
            <a:rPr lang="en-US" sz="2000" dirty="0" err="1" smtClean="0"/>
            <a:t>hamil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orang </a:t>
          </a:r>
          <a:r>
            <a:rPr lang="en-US" sz="2000" dirty="0" err="1" smtClean="0"/>
            <a:t>lanjut</a:t>
          </a:r>
          <a:r>
            <a:rPr lang="en-US" sz="2000" dirty="0" smtClean="0"/>
            <a:t> </a:t>
          </a:r>
          <a:r>
            <a:rPr lang="en-US" sz="2000" dirty="0" err="1" smtClean="0"/>
            <a:t>usia</a:t>
          </a:r>
          <a:r>
            <a:rPr lang="en-US" sz="2000" dirty="0" smtClean="0"/>
            <a:t> </a:t>
          </a:r>
          <a:r>
            <a:rPr lang="en-US" sz="2000" dirty="0" err="1" smtClean="0"/>
            <a:t>kemungkinan</a:t>
          </a:r>
          <a:r>
            <a:rPr lang="en-US" sz="2000" dirty="0" smtClean="0"/>
            <a:t> </a:t>
          </a:r>
          <a:r>
            <a:rPr lang="en-US" sz="2000" dirty="0" err="1" smtClean="0"/>
            <a:t>besar</a:t>
          </a:r>
          <a:r>
            <a:rPr lang="en-US" sz="2000" dirty="0" smtClean="0"/>
            <a:t> </a:t>
          </a:r>
          <a:r>
            <a:rPr lang="en-US" sz="2000" dirty="0" err="1" smtClean="0"/>
            <a:t>berbeda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dampak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orang-orang </a:t>
          </a:r>
          <a:r>
            <a:rPr lang="en-US" sz="2000" dirty="0" err="1" smtClean="0"/>
            <a:t>dewasa</a:t>
          </a:r>
          <a:endParaRPr lang="en-US" sz="2000" dirty="0"/>
        </a:p>
      </dgm:t>
    </dgm:pt>
    <dgm:pt modelId="{0D84AB32-DEB4-46D3-88D8-6D204F42C9A3}" type="parTrans" cxnId="{7DAECE1B-8CD8-4343-AB48-CAD14960B5C4}">
      <dgm:prSet/>
      <dgm:spPr/>
      <dgm:t>
        <a:bodyPr/>
        <a:lstStyle/>
        <a:p>
          <a:endParaRPr lang="en-US"/>
        </a:p>
      </dgm:t>
    </dgm:pt>
    <dgm:pt modelId="{585C3A8A-F5AF-4E93-8AA4-715FE78DBB9C}" type="sibTrans" cxnId="{7DAECE1B-8CD8-4343-AB48-CAD14960B5C4}">
      <dgm:prSet/>
      <dgm:spPr/>
      <dgm:t>
        <a:bodyPr/>
        <a:lstStyle/>
        <a:p>
          <a:endParaRPr lang="en-US"/>
        </a:p>
      </dgm:t>
    </dgm:pt>
    <dgm:pt modelId="{46763F08-3895-43C5-A4AF-BBBACBA635C5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spc="600" dirty="0" err="1" smtClean="0"/>
            <a:t>Waktu</a:t>
          </a:r>
          <a:r>
            <a:rPr lang="en-US" sz="2000" spc="600" dirty="0" smtClean="0"/>
            <a:t> </a:t>
          </a:r>
          <a:r>
            <a:rPr lang="en-US" sz="2000" spc="600" dirty="0" err="1" smtClean="0"/>
            <a:t>Paparan</a:t>
          </a:r>
          <a:endParaRPr lang="en-US" sz="2000" spc="600" dirty="0"/>
        </a:p>
      </dgm:t>
    </dgm:pt>
    <dgm:pt modelId="{52E71A4E-BB76-4057-8F92-EF61D73E699A}" type="sibTrans" cxnId="{166776CA-C7F4-43CB-8EDE-D4C19B810596}">
      <dgm:prSet/>
      <dgm:spPr/>
      <dgm:t>
        <a:bodyPr/>
        <a:lstStyle/>
        <a:p>
          <a:endParaRPr lang="en-US"/>
        </a:p>
      </dgm:t>
    </dgm:pt>
    <dgm:pt modelId="{6F50FCE3-6A13-4192-907F-50086AC93EB7}" type="parTrans" cxnId="{166776CA-C7F4-43CB-8EDE-D4C19B810596}">
      <dgm:prSet/>
      <dgm:spPr/>
      <dgm:t>
        <a:bodyPr/>
        <a:lstStyle/>
        <a:p>
          <a:endParaRPr lang="en-US"/>
        </a:p>
      </dgm:t>
    </dgm:pt>
    <dgm:pt modelId="{3FD09FFB-35AC-4673-A1F7-91F1816EB195}" type="pres">
      <dgm:prSet presAssocID="{2936C090-00EE-42D0-8865-375ADC33AC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81C59-1192-4708-B7C3-C1DEF7531CC7}" type="pres">
      <dgm:prSet presAssocID="{0F2ACC02-0EBA-406B-8FEA-F749D742798E}" presName="parentLin" presStyleCnt="0"/>
      <dgm:spPr/>
    </dgm:pt>
    <dgm:pt modelId="{AB192F9E-EA42-4286-B779-3094F5A201C0}" type="pres">
      <dgm:prSet presAssocID="{0F2ACC02-0EBA-406B-8FEA-F749D74279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D56813B-31BD-4BB2-A620-04E4F11F6214}" type="pres">
      <dgm:prSet presAssocID="{0F2ACC02-0EBA-406B-8FEA-F749D742798E}" presName="parentText" presStyleLbl="node1" presStyleIdx="0" presStyleCnt="3" custScaleY="23912" custLinFactNeighborY="-238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39686-A9D9-4994-8085-4DE3AC235BA7}" type="pres">
      <dgm:prSet presAssocID="{0F2ACC02-0EBA-406B-8FEA-F749D742798E}" presName="negativeSpace" presStyleCnt="0"/>
      <dgm:spPr/>
    </dgm:pt>
    <dgm:pt modelId="{C4A83107-C33F-4C0D-B5C5-5C1EEB51D1E6}" type="pres">
      <dgm:prSet presAssocID="{0F2ACC02-0EBA-406B-8FEA-F749D742798E}" presName="childText" presStyleLbl="conFgAcc1" presStyleIdx="0" presStyleCnt="3" custScaleX="100000" custScaleY="6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409A0-B46F-4053-9CD5-B80ED569C0B7}" type="pres">
      <dgm:prSet presAssocID="{4BCB2666-5CC6-4C52-8C7D-BDB2E14C9DC6}" presName="spaceBetweenRectangles" presStyleCnt="0"/>
      <dgm:spPr/>
    </dgm:pt>
    <dgm:pt modelId="{9BE2ED23-3834-4AA7-BDCB-05536CAF7397}" type="pres">
      <dgm:prSet presAssocID="{46763F08-3895-43C5-A4AF-BBBACBA635C5}" presName="parentLin" presStyleCnt="0"/>
      <dgm:spPr/>
    </dgm:pt>
    <dgm:pt modelId="{73179BF2-AA24-4343-992B-0854605E7055}" type="pres">
      <dgm:prSet presAssocID="{46763F08-3895-43C5-A4AF-BBBACBA635C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DE3F4A-88C8-41BE-B9AC-9014E36C706F}" type="pres">
      <dgm:prSet presAssocID="{46763F08-3895-43C5-A4AF-BBBACBA635C5}" presName="parentText" presStyleLbl="node1" presStyleIdx="1" presStyleCnt="3" custScaleY="23912" custLinFactNeighborY="-21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4BA21-9655-4FC0-AB08-A0577AD07DD0}" type="pres">
      <dgm:prSet presAssocID="{46763F08-3895-43C5-A4AF-BBBACBA635C5}" presName="negativeSpace" presStyleCnt="0"/>
      <dgm:spPr/>
    </dgm:pt>
    <dgm:pt modelId="{23DE9793-6D0E-4506-B30D-D101D05FFBBA}" type="pres">
      <dgm:prSet presAssocID="{46763F08-3895-43C5-A4AF-BBBACBA635C5}" presName="childText" presStyleLbl="conFgAcc1" presStyleIdx="1" presStyleCnt="3" custScaleY="6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4FD0-8AF0-4A76-8615-AB2E95F68610}" type="pres">
      <dgm:prSet presAssocID="{52E71A4E-BB76-4057-8F92-EF61D73E699A}" presName="spaceBetweenRectangles" presStyleCnt="0"/>
      <dgm:spPr/>
    </dgm:pt>
    <dgm:pt modelId="{DC868106-461F-4161-99F8-8E19E4DDFBFC}" type="pres">
      <dgm:prSet presAssocID="{0B04D427-4B64-48B8-B68E-DDBB84CBB46D}" presName="parentLin" presStyleCnt="0"/>
      <dgm:spPr/>
    </dgm:pt>
    <dgm:pt modelId="{5CEDA7C7-6B2E-424F-B08E-B05D8BFB814E}" type="pres">
      <dgm:prSet presAssocID="{0B04D427-4B64-48B8-B68E-DDBB84CBB46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C3288D8-A8E0-40EC-9032-A525D575030C}" type="pres">
      <dgm:prSet presAssocID="{0B04D427-4B64-48B8-B68E-DDBB84CBB46D}" presName="parentText" presStyleLbl="node1" presStyleIdx="2" presStyleCnt="3" custScaleY="23912" custLinFactNeighborY="-228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3A127-EF8A-4D3A-903E-96354380FD38}" type="pres">
      <dgm:prSet presAssocID="{0B04D427-4B64-48B8-B68E-DDBB84CBB46D}" presName="negativeSpace" presStyleCnt="0"/>
      <dgm:spPr/>
    </dgm:pt>
    <dgm:pt modelId="{2AC4C78C-7B47-45BD-A38F-0D60A1BA57A7}" type="pres">
      <dgm:prSet presAssocID="{0B04D427-4B64-48B8-B68E-DDBB84CBB46D}" presName="childText" presStyleLbl="conFgAcc1" presStyleIdx="2" presStyleCnt="3" custScaleY="6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DA78A-EF94-48DA-80CC-16B66DA914AF}" type="presOf" srcId="{2933205D-264D-45D1-8787-55112B16A7DD}" destId="{C4A83107-C33F-4C0D-B5C5-5C1EEB51D1E6}" srcOrd="0" destOrd="0" presId="urn:microsoft.com/office/officeart/2005/8/layout/list1"/>
    <dgm:cxn modelId="{F76749D0-F2B8-4A68-8087-04D19A242479}" type="presOf" srcId="{0B04D427-4B64-48B8-B68E-DDBB84CBB46D}" destId="{0C3288D8-A8E0-40EC-9032-A525D575030C}" srcOrd="1" destOrd="0" presId="urn:microsoft.com/office/officeart/2005/8/layout/list1"/>
    <dgm:cxn modelId="{92E095EC-4802-4995-9414-AFDBFD1FF48A}" type="presOf" srcId="{0B04D427-4B64-48B8-B68E-DDBB84CBB46D}" destId="{5CEDA7C7-6B2E-424F-B08E-B05D8BFB814E}" srcOrd="0" destOrd="0" presId="urn:microsoft.com/office/officeart/2005/8/layout/list1"/>
    <dgm:cxn modelId="{42E83138-FF2E-4133-8600-D0136884E1D4}" srcId="{46763F08-3895-43C5-A4AF-BBBACBA635C5}" destId="{4B0CCFD9-FAC5-4588-8AEA-DF5F90CF9F91}" srcOrd="0" destOrd="0" parTransId="{BD2A9F6A-EB89-4FF2-B4A9-F38A9071050B}" sibTransId="{497CFD11-D8AD-4B63-B163-9A3282C033CC}"/>
    <dgm:cxn modelId="{52CC790E-2CB2-44AD-8469-65DFC946889B}" type="presOf" srcId="{46763F08-3895-43C5-A4AF-BBBACBA635C5}" destId="{73179BF2-AA24-4343-992B-0854605E7055}" srcOrd="0" destOrd="0" presId="urn:microsoft.com/office/officeart/2005/8/layout/list1"/>
    <dgm:cxn modelId="{6FDAAC78-A83F-40B2-9F1A-9B629EBF1B19}" type="presOf" srcId="{46763F08-3895-43C5-A4AF-BBBACBA635C5}" destId="{A5DE3F4A-88C8-41BE-B9AC-9014E36C706F}" srcOrd="1" destOrd="0" presId="urn:microsoft.com/office/officeart/2005/8/layout/list1"/>
    <dgm:cxn modelId="{14C5493C-AB75-40E0-9FA2-4E9300F90674}" srcId="{0F2ACC02-0EBA-406B-8FEA-F749D742798E}" destId="{2933205D-264D-45D1-8787-55112B16A7DD}" srcOrd="0" destOrd="0" parTransId="{6CC89F31-1DE1-461C-AB84-0C96520B52E5}" sibTransId="{165BDA73-B93E-4359-A7D3-B237E0838C2A}"/>
    <dgm:cxn modelId="{166776CA-C7F4-43CB-8EDE-D4C19B810596}" srcId="{2936C090-00EE-42D0-8865-375ADC33AC99}" destId="{46763F08-3895-43C5-A4AF-BBBACBA635C5}" srcOrd="1" destOrd="0" parTransId="{6F50FCE3-6A13-4192-907F-50086AC93EB7}" sibTransId="{52E71A4E-BB76-4057-8F92-EF61D73E699A}"/>
    <dgm:cxn modelId="{D62B6C1A-EBA2-4C43-9049-F2FA6343BF64}" type="presOf" srcId="{8FC42B33-728F-4CA8-A1B1-43638C150D53}" destId="{2AC4C78C-7B47-45BD-A38F-0D60A1BA57A7}" srcOrd="0" destOrd="0" presId="urn:microsoft.com/office/officeart/2005/8/layout/list1"/>
    <dgm:cxn modelId="{90353A90-8B4E-4BC4-8AAB-02ED19585FC0}" type="presOf" srcId="{4B0CCFD9-FAC5-4588-8AEA-DF5F90CF9F91}" destId="{23DE9793-6D0E-4506-B30D-D101D05FFBBA}" srcOrd="0" destOrd="0" presId="urn:microsoft.com/office/officeart/2005/8/layout/list1"/>
    <dgm:cxn modelId="{78514FE3-DF89-4A73-BBC8-32967AC8A331}" type="presOf" srcId="{0F2ACC02-0EBA-406B-8FEA-F749D742798E}" destId="{8D56813B-31BD-4BB2-A620-04E4F11F6214}" srcOrd="1" destOrd="0" presId="urn:microsoft.com/office/officeart/2005/8/layout/list1"/>
    <dgm:cxn modelId="{8E6E6244-1693-4BC8-B8D5-5F64A81AC686}" type="presOf" srcId="{2936C090-00EE-42D0-8865-375ADC33AC99}" destId="{3FD09FFB-35AC-4673-A1F7-91F1816EB195}" srcOrd="0" destOrd="0" presId="urn:microsoft.com/office/officeart/2005/8/layout/list1"/>
    <dgm:cxn modelId="{EEDB6640-0BDC-45D7-B01B-6A4582B50783}" type="presOf" srcId="{0F2ACC02-0EBA-406B-8FEA-F749D742798E}" destId="{AB192F9E-EA42-4286-B779-3094F5A201C0}" srcOrd="0" destOrd="0" presId="urn:microsoft.com/office/officeart/2005/8/layout/list1"/>
    <dgm:cxn modelId="{795BCC69-238F-4C56-98F3-C56E06676EC1}" srcId="{2936C090-00EE-42D0-8865-375ADC33AC99}" destId="{0F2ACC02-0EBA-406B-8FEA-F749D742798E}" srcOrd="0" destOrd="0" parTransId="{393280B2-C7DE-421D-AA33-5BBDB1513869}" sibTransId="{4BCB2666-5CC6-4C52-8C7D-BDB2E14C9DC6}"/>
    <dgm:cxn modelId="{6FC25468-339D-4585-8F9F-06DCEA7AFCE1}" srcId="{2936C090-00EE-42D0-8865-375ADC33AC99}" destId="{0B04D427-4B64-48B8-B68E-DDBB84CBB46D}" srcOrd="2" destOrd="0" parTransId="{99E7352F-96CE-4CEC-B7D1-432F73C10273}" sibTransId="{37E94D14-7B24-4D08-936B-EE9A6227AC86}"/>
    <dgm:cxn modelId="{7DAECE1B-8CD8-4343-AB48-CAD14960B5C4}" srcId="{0B04D427-4B64-48B8-B68E-DDBB84CBB46D}" destId="{8FC42B33-728F-4CA8-A1B1-43638C150D53}" srcOrd="0" destOrd="0" parTransId="{0D84AB32-DEB4-46D3-88D8-6D204F42C9A3}" sibTransId="{585C3A8A-F5AF-4E93-8AA4-715FE78DBB9C}"/>
    <dgm:cxn modelId="{20FFCC8B-7DE5-4E3F-BBAD-B3A21E2ACABE}" type="presParOf" srcId="{3FD09FFB-35AC-4673-A1F7-91F1816EB195}" destId="{84181C59-1192-4708-B7C3-C1DEF7531CC7}" srcOrd="0" destOrd="0" presId="urn:microsoft.com/office/officeart/2005/8/layout/list1"/>
    <dgm:cxn modelId="{EDD4A4D9-182E-42B9-A00E-C18303426DC9}" type="presParOf" srcId="{84181C59-1192-4708-B7C3-C1DEF7531CC7}" destId="{AB192F9E-EA42-4286-B779-3094F5A201C0}" srcOrd="0" destOrd="0" presId="urn:microsoft.com/office/officeart/2005/8/layout/list1"/>
    <dgm:cxn modelId="{6E95707F-5C65-487E-AB80-1EEE39F9657C}" type="presParOf" srcId="{84181C59-1192-4708-B7C3-C1DEF7531CC7}" destId="{8D56813B-31BD-4BB2-A620-04E4F11F6214}" srcOrd="1" destOrd="0" presId="urn:microsoft.com/office/officeart/2005/8/layout/list1"/>
    <dgm:cxn modelId="{773E8D8C-2BEA-4AD2-8F0F-E8270D5E78D5}" type="presParOf" srcId="{3FD09FFB-35AC-4673-A1F7-91F1816EB195}" destId="{30D39686-A9D9-4994-8085-4DE3AC235BA7}" srcOrd="1" destOrd="0" presId="urn:microsoft.com/office/officeart/2005/8/layout/list1"/>
    <dgm:cxn modelId="{7F66D123-913C-4E44-BC4F-AF2F15736303}" type="presParOf" srcId="{3FD09FFB-35AC-4673-A1F7-91F1816EB195}" destId="{C4A83107-C33F-4C0D-B5C5-5C1EEB51D1E6}" srcOrd="2" destOrd="0" presId="urn:microsoft.com/office/officeart/2005/8/layout/list1"/>
    <dgm:cxn modelId="{F7F56A3D-F87C-4398-9ABF-B8F911D9DB47}" type="presParOf" srcId="{3FD09FFB-35AC-4673-A1F7-91F1816EB195}" destId="{E8F409A0-B46F-4053-9CD5-B80ED569C0B7}" srcOrd="3" destOrd="0" presId="urn:microsoft.com/office/officeart/2005/8/layout/list1"/>
    <dgm:cxn modelId="{E4783F73-D8A5-4AFE-BC2D-5FF63D8DF367}" type="presParOf" srcId="{3FD09FFB-35AC-4673-A1F7-91F1816EB195}" destId="{9BE2ED23-3834-4AA7-BDCB-05536CAF7397}" srcOrd="4" destOrd="0" presId="urn:microsoft.com/office/officeart/2005/8/layout/list1"/>
    <dgm:cxn modelId="{666506EA-FE66-4257-8639-8AEF601C08EF}" type="presParOf" srcId="{9BE2ED23-3834-4AA7-BDCB-05536CAF7397}" destId="{73179BF2-AA24-4343-992B-0854605E7055}" srcOrd="0" destOrd="0" presId="urn:microsoft.com/office/officeart/2005/8/layout/list1"/>
    <dgm:cxn modelId="{8FEFE59B-D50D-461C-AB48-3A79C5849499}" type="presParOf" srcId="{9BE2ED23-3834-4AA7-BDCB-05536CAF7397}" destId="{A5DE3F4A-88C8-41BE-B9AC-9014E36C706F}" srcOrd="1" destOrd="0" presId="urn:microsoft.com/office/officeart/2005/8/layout/list1"/>
    <dgm:cxn modelId="{214033ED-E505-46CA-A85A-ABEF4238DB61}" type="presParOf" srcId="{3FD09FFB-35AC-4673-A1F7-91F1816EB195}" destId="{2D24BA21-9655-4FC0-AB08-A0577AD07DD0}" srcOrd="5" destOrd="0" presId="urn:microsoft.com/office/officeart/2005/8/layout/list1"/>
    <dgm:cxn modelId="{A6237A32-0209-4DB6-8649-564360FCEB69}" type="presParOf" srcId="{3FD09FFB-35AC-4673-A1F7-91F1816EB195}" destId="{23DE9793-6D0E-4506-B30D-D101D05FFBBA}" srcOrd="6" destOrd="0" presId="urn:microsoft.com/office/officeart/2005/8/layout/list1"/>
    <dgm:cxn modelId="{FBD63CFF-6B79-4297-9A9D-17D76642E0C1}" type="presParOf" srcId="{3FD09FFB-35AC-4673-A1F7-91F1816EB195}" destId="{05F24FD0-8AF0-4A76-8615-AB2E95F68610}" srcOrd="7" destOrd="0" presId="urn:microsoft.com/office/officeart/2005/8/layout/list1"/>
    <dgm:cxn modelId="{62C4936F-AB2B-431C-9DC3-304C4E814264}" type="presParOf" srcId="{3FD09FFB-35AC-4673-A1F7-91F1816EB195}" destId="{DC868106-461F-4161-99F8-8E19E4DDFBFC}" srcOrd="8" destOrd="0" presId="urn:microsoft.com/office/officeart/2005/8/layout/list1"/>
    <dgm:cxn modelId="{4C50F537-49F4-4F31-B6A1-C33BC6353E1B}" type="presParOf" srcId="{DC868106-461F-4161-99F8-8E19E4DDFBFC}" destId="{5CEDA7C7-6B2E-424F-B08E-B05D8BFB814E}" srcOrd="0" destOrd="0" presId="urn:microsoft.com/office/officeart/2005/8/layout/list1"/>
    <dgm:cxn modelId="{FBB66E57-84BA-4D17-821E-2A6ACE70A558}" type="presParOf" srcId="{DC868106-461F-4161-99F8-8E19E4DDFBFC}" destId="{0C3288D8-A8E0-40EC-9032-A525D575030C}" srcOrd="1" destOrd="0" presId="urn:microsoft.com/office/officeart/2005/8/layout/list1"/>
    <dgm:cxn modelId="{5258C27F-185C-4AAD-ABF2-90FFE7859E5A}" type="presParOf" srcId="{3FD09FFB-35AC-4673-A1F7-91F1816EB195}" destId="{E973A127-EF8A-4D3A-903E-96354380FD38}" srcOrd="9" destOrd="0" presId="urn:microsoft.com/office/officeart/2005/8/layout/list1"/>
    <dgm:cxn modelId="{A9C86F37-5544-4C83-8019-CDD23E0E6399}" type="presParOf" srcId="{3FD09FFB-35AC-4673-A1F7-91F1816EB195}" destId="{2AC4C78C-7B47-45BD-A38F-0D60A1BA57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6C090-00EE-42D0-8865-375ADC33AC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58C1B-0B18-4197-8053-6D3FCCAB18AE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spc="600" dirty="0" err="1" smtClean="0"/>
            <a:t>Penyakit</a:t>
          </a:r>
          <a:r>
            <a:rPr lang="en-US" sz="2000" spc="600" dirty="0" smtClean="0"/>
            <a:t> </a:t>
          </a:r>
          <a:r>
            <a:rPr lang="en-US" sz="2000" spc="600" dirty="0" err="1" smtClean="0"/>
            <a:t>Lainnya</a:t>
          </a:r>
          <a:endParaRPr lang="en-US" sz="2000" spc="600" dirty="0"/>
        </a:p>
      </dgm:t>
    </dgm:pt>
    <dgm:pt modelId="{C1076784-0A22-4414-B0F0-8A9EDF5ACFEA}" type="parTrans" cxnId="{B38E93A0-EAA4-40B7-9D5F-C5BB93DD31F0}">
      <dgm:prSet/>
      <dgm:spPr/>
      <dgm:t>
        <a:bodyPr/>
        <a:lstStyle/>
        <a:p>
          <a:endParaRPr lang="en-US" sz="2000"/>
        </a:p>
      </dgm:t>
    </dgm:pt>
    <dgm:pt modelId="{3C8563D2-BB13-4150-92A6-BACDB1010494}" type="sibTrans" cxnId="{B38E93A0-EAA4-40B7-9D5F-C5BB93DD31F0}">
      <dgm:prSet/>
      <dgm:spPr/>
      <dgm:t>
        <a:bodyPr/>
        <a:lstStyle/>
        <a:p>
          <a:endParaRPr lang="en-US" sz="2000"/>
        </a:p>
      </dgm:t>
    </dgm:pt>
    <dgm:pt modelId="{F74B1EC7-4704-44CC-BB42-69627796A38C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000" spc="600" dirty="0" err="1" smtClean="0"/>
            <a:t>Sensitivitas</a:t>
          </a:r>
          <a:r>
            <a:rPr lang="en-US" sz="2000" spc="600" dirty="0" smtClean="0"/>
            <a:t> </a:t>
          </a:r>
          <a:r>
            <a:rPr lang="en-US" sz="2000" spc="600" dirty="0" err="1" smtClean="0"/>
            <a:t>Spesial</a:t>
          </a:r>
          <a:endParaRPr lang="en-US" sz="2000" spc="600" dirty="0"/>
        </a:p>
      </dgm:t>
    </dgm:pt>
    <dgm:pt modelId="{EDBFB036-C07A-41C6-9746-82091BF0252D}" type="parTrans" cxnId="{962D33A5-4E60-456B-A5C1-F977BD6EE283}">
      <dgm:prSet/>
      <dgm:spPr/>
      <dgm:t>
        <a:bodyPr/>
        <a:lstStyle/>
        <a:p>
          <a:endParaRPr lang="en-US" sz="2000"/>
        </a:p>
      </dgm:t>
    </dgm:pt>
    <dgm:pt modelId="{9D349BE7-BB69-4FDE-AC17-2E22829FF824}" type="sibTrans" cxnId="{962D33A5-4E60-456B-A5C1-F977BD6EE283}">
      <dgm:prSet/>
      <dgm:spPr/>
      <dgm:t>
        <a:bodyPr/>
        <a:lstStyle/>
        <a:p>
          <a:endParaRPr lang="en-US" sz="2000"/>
        </a:p>
      </dgm:t>
    </dgm:pt>
    <dgm:pt modelId="{4AFE4B11-1EF9-49FA-BD7D-DF729159C1E8}">
      <dgm:prSet phldrT="[Text]" custT="1"/>
      <dgm:spPr/>
      <dgm:t>
        <a:bodyPr/>
        <a:lstStyle/>
        <a:p>
          <a:r>
            <a:rPr lang="en-US" sz="2000" dirty="0" err="1" smtClean="0"/>
            <a:t>Keberadaan</a:t>
          </a:r>
          <a:r>
            <a:rPr lang="en-US" sz="2000" dirty="0" smtClean="0"/>
            <a:t> </a:t>
          </a:r>
          <a:r>
            <a:rPr lang="en-US" sz="2000" dirty="0" err="1" smtClean="0"/>
            <a:t>penyakit</a:t>
          </a:r>
          <a:r>
            <a:rPr lang="en-US" sz="2000" dirty="0" smtClean="0"/>
            <a:t> </a:t>
          </a:r>
          <a:r>
            <a:rPr lang="en-US" sz="2000" dirty="0" err="1" smtClean="0"/>
            <a:t>lainnya</a:t>
          </a:r>
          <a:r>
            <a:rPr lang="en-US" sz="2000" dirty="0" smtClean="0"/>
            <a:t> </a:t>
          </a:r>
          <a:r>
            <a:rPr lang="en-US" sz="2000" dirty="0" err="1" smtClean="0"/>
            <a:t>akan</a:t>
          </a:r>
          <a:r>
            <a:rPr lang="en-US" sz="2000" dirty="0" smtClean="0"/>
            <a:t> </a:t>
          </a:r>
          <a:r>
            <a:rPr lang="en-US" sz="2000" dirty="0" err="1" smtClean="0"/>
            <a:t>mempengaruhi</a:t>
          </a:r>
          <a:r>
            <a:rPr lang="en-US" sz="2000" dirty="0" smtClean="0"/>
            <a:t> </a:t>
          </a:r>
          <a:r>
            <a:rPr lang="en-US" sz="2000" dirty="0" err="1" smtClean="0"/>
            <a:t>dampak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</a:t>
          </a:r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tubuh</a:t>
          </a:r>
          <a:r>
            <a:rPr lang="en-US" sz="2000" dirty="0" smtClean="0"/>
            <a:t> </a:t>
          </a:r>
          <a:endParaRPr lang="en-US" sz="2000" dirty="0"/>
        </a:p>
      </dgm:t>
    </dgm:pt>
    <dgm:pt modelId="{2436B01A-2495-403C-85D9-2A650219BE26}" type="parTrans" cxnId="{7AEFA4E4-4F22-4F41-B8CE-FB603151DD93}">
      <dgm:prSet/>
      <dgm:spPr/>
      <dgm:t>
        <a:bodyPr/>
        <a:lstStyle/>
        <a:p>
          <a:endParaRPr lang="en-US" sz="2000"/>
        </a:p>
      </dgm:t>
    </dgm:pt>
    <dgm:pt modelId="{64B8F7BC-9078-4883-B1DD-7F1FEA1E822F}" type="sibTrans" cxnId="{7AEFA4E4-4F22-4F41-B8CE-FB603151DD93}">
      <dgm:prSet/>
      <dgm:spPr/>
      <dgm:t>
        <a:bodyPr/>
        <a:lstStyle/>
        <a:p>
          <a:endParaRPr lang="en-US" sz="2000"/>
        </a:p>
      </dgm:t>
    </dgm:pt>
    <dgm:pt modelId="{6308BFB7-AE00-4096-930F-692B88A38963}">
      <dgm:prSet phldrT="[Text]" custT="1"/>
      <dgm:spPr/>
      <dgm:t>
        <a:bodyPr/>
        <a:lstStyle/>
        <a:p>
          <a:r>
            <a:rPr lang="en-US" sz="2000" dirty="0" err="1" smtClean="0"/>
            <a:t>Beberapa</a:t>
          </a:r>
          <a:r>
            <a:rPr lang="en-US" sz="2000" dirty="0" smtClean="0"/>
            <a:t> </a:t>
          </a:r>
          <a:r>
            <a:rPr lang="en-US" sz="2000" dirty="0" err="1" smtClean="0"/>
            <a:t>individu</a:t>
          </a:r>
          <a:r>
            <a:rPr lang="en-US" sz="2000" dirty="0" smtClean="0"/>
            <a:t> </a:t>
          </a:r>
          <a:r>
            <a:rPr lang="en-US" sz="2000" dirty="0" err="1" smtClean="0"/>
            <a:t>akan</a:t>
          </a:r>
          <a:r>
            <a:rPr lang="en-US" sz="2000" dirty="0" smtClean="0"/>
            <a:t> </a:t>
          </a:r>
          <a:r>
            <a:rPr lang="en-US" sz="2000" dirty="0" err="1" smtClean="0"/>
            <a:t>berdampak</a:t>
          </a:r>
          <a:r>
            <a:rPr lang="en-US" sz="2000" dirty="0" smtClean="0"/>
            <a:t> </a:t>
          </a:r>
          <a:r>
            <a:rPr lang="en-US" sz="2000" dirty="0" err="1" smtClean="0"/>
            <a:t>hipersensitif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paparan</a:t>
          </a:r>
          <a:r>
            <a:rPr lang="en-US" sz="2000" dirty="0" smtClean="0"/>
            <a:t> </a:t>
          </a:r>
          <a:r>
            <a:rPr lang="en-US" sz="2000" dirty="0" err="1" smtClean="0"/>
            <a:t>lingkungan</a:t>
          </a:r>
          <a:r>
            <a:rPr lang="en-US" sz="2000" dirty="0" smtClean="0"/>
            <a:t> </a:t>
          </a:r>
          <a:r>
            <a:rPr lang="en-US" sz="2000" dirty="0" err="1" smtClean="0"/>
            <a:t>spesifik</a:t>
          </a:r>
          <a:endParaRPr lang="en-US" sz="2000" dirty="0"/>
        </a:p>
      </dgm:t>
    </dgm:pt>
    <dgm:pt modelId="{7CB05E4E-0E45-4823-B22F-6F6802E6081B}" type="parTrans" cxnId="{E6DEBE58-0A7D-4F2F-82C8-4C237DE52328}">
      <dgm:prSet/>
      <dgm:spPr/>
      <dgm:t>
        <a:bodyPr/>
        <a:lstStyle/>
        <a:p>
          <a:endParaRPr lang="en-US" sz="2000"/>
        </a:p>
      </dgm:t>
    </dgm:pt>
    <dgm:pt modelId="{067358D0-2526-41AA-90E1-6F0F755AD037}" type="sibTrans" cxnId="{E6DEBE58-0A7D-4F2F-82C8-4C237DE52328}">
      <dgm:prSet/>
      <dgm:spPr/>
      <dgm:t>
        <a:bodyPr/>
        <a:lstStyle/>
        <a:p>
          <a:endParaRPr lang="en-US" sz="2000"/>
        </a:p>
      </dgm:t>
    </dgm:pt>
    <dgm:pt modelId="{3FD09FFB-35AC-4673-A1F7-91F1816EB195}" type="pres">
      <dgm:prSet presAssocID="{2936C090-00EE-42D0-8865-375ADC33AC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E2EBD-C752-4383-9041-4A94625163FA}" type="pres">
      <dgm:prSet presAssocID="{25958C1B-0B18-4197-8053-6D3FCCAB18AE}" presName="parentLin" presStyleCnt="0"/>
      <dgm:spPr/>
    </dgm:pt>
    <dgm:pt modelId="{D5A1BB54-B4E5-4118-B16A-32548A363DC7}" type="pres">
      <dgm:prSet presAssocID="{25958C1B-0B18-4197-8053-6D3FCCAB18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4D31CCB-9F2C-4E15-8C2E-3FBB548DE15F}" type="pres">
      <dgm:prSet presAssocID="{25958C1B-0B18-4197-8053-6D3FCCAB18AE}" presName="parentText" presStyleLbl="node1" presStyleIdx="0" presStyleCnt="2" custScaleY="24771" custLinFactNeighborY="-175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CD99A-5A07-425C-BDAE-BF8C3074B1A9}" type="pres">
      <dgm:prSet presAssocID="{25958C1B-0B18-4197-8053-6D3FCCAB18AE}" presName="negativeSpace" presStyleCnt="0"/>
      <dgm:spPr/>
    </dgm:pt>
    <dgm:pt modelId="{473AFDC9-2125-489C-AE69-FC63B3C17FC0}" type="pres">
      <dgm:prSet presAssocID="{25958C1B-0B18-4197-8053-6D3FCCAB18AE}" presName="childText" presStyleLbl="conFgAcc1" presStyleIdx="0" presStyleCnt="2" custScaleY="89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D9E39-C408-47B9-95CF-25B98744547F}" type="pres">
      <dgm:prSet presAssocID="{3C8563D2-BB13-4150-92A6-BACDB1010494}" presName="spaceBetweenRectangles" presStyleCnt="0"/>
      <dgm:spPr/>
    </dgm:pt>
    <dgm:pt modelId="{845CBCC6-33D1-47E4-982E-6CD1461ADCF5}" type="pres">
      <dgm:prSet presAssocID="{F74B1EC7-4704-44CC-BB42-69627796A38C}" presName="parentLin" presStyleCnt="0"/>
      <dgm:spPr/>
    </dgm:pt>
    <dgm:pt modelId="{BF3CA002-F3B0-491F-8832-A85E6A2DDE5D}" type="pres">
      <dgm:prSet presAssocID="{F74B1EC7-4704-44CC-BB42-69627796A38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7F7A3B2-4D48-4448-AEA6-002B8B704DD7}" type="pres">
      <dgm:prSet presAssocID="{F74B1EC7-4704-44CC-BB42-69627796A38C}" presName="parentText" presStyleLbl="node1" presStyleIdx="1" presStyleCnt="2" custScaleY="24771" custLinFactNeighborY="-11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9C27-FA6D-410E-B131-D49237D1FE4A}" type="pres">
      <dgm:prSet presAssocID="{F74B1EC7-4704-44CC-BB42-69627796A38C}" presName="negativeSpace" presStyleCnt="0"/>
      <dgm:spPr/>
    </dgm:pt>
    <dgm:pt modelId="{84AD4FB3-C66E-4374-AB90-534F429FA735}" type="pres">
      <dgm:prSet presAssocID="{F74B1EC7-4704-44CC-BB42-69627796A38C}" presName="childText" presStyleLbl="conFgAcc1" presStyleIdx="1" presStyleCnt="2" custScaleY="79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EBE58-0A7D-4F2F-82C8-4C237DE52328}" srcId="{F74B1EC7-4704-44CC-BB42-69627796A38C}" destId="{6308BFB7-AE00-4096-930F-692B88A38963}" srcOrd="0" destOrd="0" parTransId="{7CB05E4E-0E45-4823-B22F-6F6802E6081B}" sibTransId="{067358D0-2526-41AA-90E1-6F0F755AD037}"/>
    <dgm:cxn modelId="{7AEFA4E4-4F22-4F41-B8CE-FB603151DD93}" srcId="{25958C1B-0B18-4197-8053-6D3FCCAB18AE}" destId="{4AFE4B11-1EF9-49FA-BD7D-DF729159C1E8}" srcOrd="0" destOrd="0" parTransId="{2436B01A-2495-403C-85D9-2A650219BE26}" sibTransId="{64B8F7BC-9078-4883-B1DD-7F1FEA1E822F}"/>
    <dgm:cxn modelId="{5983EB9A-D798-4A8C-8628-5822536E07C5}" type="presOf" srcId="{6308BFB7-AE00-4096-930F-692B88A38963}" destId="{84AD4FB3-C66E-4374-AB90-534F429FA735}" srcOrd="0" destOrd="0" presId="urn:microsoft.com/office/officeart/2005/8/layout/list1"/>
    <dgm:cxn modelId="{DC6B4375-301C-4CFE-A30F-AE0CD6518CF6}" type="presOf" srcId="{25958C1B-0B18-4197-8053-6D3FCCAB18AE}" destId="{D5A1BB54-B4E5-4118-B16A-32548A363DC7}" srcOrd="0" destOrd="0" presId="urn:microsoft.com/office/officeart/2005/8/layout/list1"/>
    <dgm:cxn modelId="{BD3E2C86-BD7D-47FE-A7D5-3655AA1242A3}" type="presOf" srcId="{F74B1EC7-4704-44CC-BB42-69627796A38C}" destId="{BF3CA002-F3B0-491F-8832-A85E6A2DDE5D}" srcOrd="0" destOrd="0" presId="urn:microsoft.com/office/officeart/2005/8/layout/list1"/>
    <dgm:cxn modelId="{E0EE46EC-BF4F-458B-B21E-0FCFA26DF4B7}" type="presOf" srcId="{25958C1B-0B18-4197-8053-6D3FCCAB18AE}" destId="{74D31CCB-9F2C-4E15-8C2E-3FBB548DE15F}" srcOrd="1" destOrd="0" presId="urn:microsoft.com/office/officeart/2005/8/layout/list1"/>
    <dgm:cxn modelId="{962D33A5-4E60-456B-A5C1-F977BD6EE283}" srcId="{2936C090-00EE-42D0-8865-375ADC33AC99}" destId="{F74B1EC7-4704-44CC-BB42-69627796A38C}" srcOrd="1" destOrd="0" parTransId="{EDBFB036-C07A-41C6-9746-82091BF0252D}" sibTransId="{9D349BE7-BB69-4FDE-AC17-2E22829FF824}"/>
    <dgm:cxn modelId="{90D27034-E908-480F-B3E1-29569EB555B3}" type="presOf" srcId="{2936C090-00EE-42D0-8865-375ADC33AC99}" destId="{3FD09FFB-35AC-4673-A1F7-91F1816EB195}" srcOrd="0" destOrd="0" presId="urn:microsoft.com/office/officeart/2005/8/layout/list1"/>
    <dgm:cxn modelId="{B38E93A0-EAA4-40B7-9D5F-C5BB93DD31F0}" srcId="{2936C090-00EE-42D0-8865-375ADC33AC99}" destId="{25958C1B-0B18-4197-8053-6D3FCCAB18AE}" srcOrd="0" destOrd="0" parTransId="{C1076784-0A22-4414-B0F0-8A9EDF5ACFEA}" sibTransId="{3C8563D2-BB13-4150-92A6-BACDB1010494}"/>
    <dgm:cxn modelId="{3E5AE398-385E-40B6-86CC-9B12BA8B0269}" type="presOf" srcId="{4AFE4B11-1EF9-49FA-BD7D-DF729159C1E8}" destId="{473AFDC9-2125-489C-AE69-FC63B3C17FC0}" srcOrd="0" destOrd="0" presId="urn:microsoft.com/office/officeart/2005/8/layout/list1"/>
    <dgm:cxn modelId="{8F809DFD-DD21-4628-98A7-5168932459C3}" type="presOf" srcId="{F74B1EC7-4704-44CC-BB42-69627796A38C}" destId="{07F7A3B2-4D48-4448-AEA6-002B8B704DD7}" srcOrd="1" destOrd="0" presId="urn:microsoft.com/office/officeart/2005/8/layout/list1"/>
    <dgm:cxn modelId="{BBCFD1F6-570E-4511-AD75-103D2858B921}" type="presParOf" srcId="{3FD09FFB-35AC-4673-A1F7-91F1816EB195}" destId="{020E2EBD-C752-4383-9041-4A94625163FA}" srcOrd="0" destOrd="0" presId="urn:microsoft.com/office/officeart/2005/8/layout/list1"/>
    <dgm:cxn modelId="{067F8E03-B89C-46CB-BDE7-356BEDEF81FF}" type="presParOf" srcId="{020E2EBD-C752-4383-9041-4A94625163FA}" destId="{D5A1BB54-B4E5-4118-B16A-32548A363DC7}" srcOrd="0" destOrd="0" presId="urn:microsoft.com/office/officeart/2005/8/layout/list1"/>
    <dgm:cxn modelId="{18B294F6-78A0-4252-A280-6F5345B779C3}" type="presParOf" srcId="{020E2EBD-C752-4383-9041-4A94625163FA}" destId="{74D31CCB-9F2C-4E15-8C2E-3FBB548DE15F}" srcOrd="1" destOrd="0" presId="urn:microsoft.com/office/officeart/2005/8/layout/list1"/>
    <dgm:cxn modelId="{09A9311F-6BCA-43F0-90A4-A3496F8862D1}" type="presParOf" srcId="{3FD09FFB-35AC-4673-A1F7-91F1816EB195}" destId="{9F4CD99A-5A07-425C-BDAE-BF8C3074B1A9}" srcOrd="1" destOrd="0" presId="urn:microsoft.com/office/officeart/2005/8/layout/list1"/>
    <dgm:cxn modelId="{23F0347F-E908-4983-A51B-49A62D1935E0}" type="presParOf" srcId="{3FD09FFB-35AC-4673-A1F7-91F1816EB195}" destId="{473AFDC9-2125-489C-AE69-FC63B3C17FC0}" srcOrd="2" destOrd="0" presId="urn:microsoft.com/office/officeart/2005/8/layout/list1"/>
    <dgm:cxn modelId="{10C50FF7-8B57-4DC6-928A-FD792D1B8FD8}" type="presParOf" srcId="{3FD09FFB-35AC-4673-A1F7-91F1816EB195}" destId="{C38D9E39-C408-47B9-95CF-25B98744547F}" srcOrd="3" destOrd="0" presId="urn:microsoft.com/office/officeart/2005/8/layout/list1"/>
    <dgm:cxn modelId="{4143FAAA-F3C2-46BA-B042-299FA7446582}" type="presParOf" srcId="{3FD09FFB-35AC-4673-A1F7-91F1816EB195}" destId="{845CBCC6-33D1-47E4-982E-6CD1461ADCF5}" srcOrd="4" destOrd="0" presId="urn:microsoft.com/office/officeart/2005/8/layout/list1"/>
    <dgm:cxn modelId="{3F5F6BC9-4660-4E98-9BCE-473AFB623D4D}" type="presParOf" srcId="{845CBCC6-33D1-47E4-982E-6CD1461ADCF5}" destId="{BF3CA002-F3B0-491F-8832-A85E6A2DDE5D}" srcOrd="0" destOrd="0" presId="urn:microsoft.com/office/officeart/2005/8/layout/list1"/>
    <dgm:cxn modelId="{F72E7C40-08DB-4E8A-9D4F-82D3D3511E4C}" type="presParOf" srcId="{845CBCC6-33D1-47E4-982E-6CD1461ADCF5}" destId="{07F7A3B2-4D48-4448-AEA6-002B8B704DD7}" srcOrd="1" destOrd="0" presId="urn:microsoft.com/office/officeart/2005/8/layout/list1"/>
    <dgm:cxn modelId="{3C511226-E85E-4D81-BEFA-6DBDDF893A81}" type="presParOf" srcId="{3FD09FFB-35AC-4673-A1F7-91F1816EB195}" destId="{CC0C9C27-FA6D-410E-B131-D49237D1FE4A}" srcOrd="5" destOrd="0" presId="urn:microsoft.com/office/officeart/2005/8/layout/list1"/>
    <dgm:cxn modelId="{C2610DA2-A213-4779-86D4-E1408C0878B2}" type="presParOf" srcId="{3FD09FFB-35AC-4673-A1F7-91F1816EB195}" destId="{84AD4FB3-C66E-4374-AB90-534F429FA73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6E47C-4444-41D7-8A3E-CABF27DB619E}">
      <dsp:nvSpPr>
        <dsp:cNvPr id="0" name=""/>
        <dsp:cNvSpPr/>
      </dsp:nvSpPr>
      <dsp:spPr>
        <a:xfrm>
          <a:off x="6564" y="1540929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Penyakit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Cedera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terkait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Lingkungan</a:t>
          </a:r>
          <a:endParaRPr lang="en-US" sz="1900" kern="1200" dirty="0"/>
        </a:p>
      </dsp:txBody>
      <dsp:txXfrm>
        <a:off x="39050" y="1573415"/>
        <a:ext cx="2153311" cy="1044169"/>
      </dsp:txXfrm>
    </dsp:sp>
    <dsp:sp modelId="{C701D81E-2B40-4BA7-9B56-33C7A4F85724}">
      <dsp:nvSpPr>
        <dsp:cNvPr id="0" name=""/>
        <dsp:cNvSpPr/>
      </dsp:nvSpPr>
      <dsp:spPr>
        <a:xfrm rot="18289469">
          <a:off x="1891610" y="1433925"/>
          <a:ext cx="1553788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553788" y="23818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9660" y="1418898"/>
        <a:ext cx="77689" cy="77689"/>
      </dsp:txXfrm>
    </dsp:sp>
    <dsp:sp modelId="{001AF698-C3FF-4BDF-ACAA-D199506A0C79}">
      <dsp:nvSpPr>
        <dsp:cNvPr id="0" name=""/>
        <dsp:cNvSpPr/>
      </dsp:nvSpPr>
      <dsp:spPr>
        <a:xfrm>
          <a:off x="3112161" y="265416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Lingkungan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Alami</a:t>
          </a:r>
          <a:endParaRPr lang="en-US" sz="1900" kern="1200" dirty="0"/>
        </a:p>
      </dsp:txBody>
      <dsp:txXfrm>
        <a:off x="3144647" y="297902"/>
        <a:ext cx="2153311" cy="1044169"/>
      </dsp:txXfrm>
    </dsp:sp>
    <dsp:sp modelId="{2F56FC94-E2C8-4A96-81AE-922104688DB3}">
      <dsp:nvSpPr>
        <dsp:cNvPr id="0" name=""/>
        <dsp:cNvSpPr/>
      </dsp:nvSpPr>
      <dsp:spPr>
        <a:xfrm>
          <a:off x="5330444" y="796168"/>
          <a:ext cx="887313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87313" y="23818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1918" y="797804"/>
        <a:ext cx="44365" cy="44365"/>
      </dsp:txXfrm>
    </dsp:sp>
    <dsp:sp modelId="{F641B956-80E3-4B43-95E2-C98A2108EC2B}">
      <dsp:nvSpPr>
        <dsp:cNvPr id="0" name=""/>
        <dsp:cNvSpPr/>
      </dsp:nvSpPr>
      <dsp:spPr>
        <a:xfrm>
          <a:off x="6217757" y="265416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Paparan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alami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Sinar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Matahari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menyebabkan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Kanker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Kulit</a:t>
          </a:r>
          <a:endParaRPr lang="en-US" sz="1900" kern="1200" dirty="0"/>
        </a:p>
      </dsp:txBody>
      <dsp:txXfrm>
        <a:off x="6250243" y="297902"/>
        <a:ext cx="2153311" cy="1044169"/>
      </dsp:txXfrm>
    </dsp:sp>
    <dsp:sp modelId="{D4E657B3-DEE9-4161-95FC-9160BC421B79}">
      <dsp:nvSpPr>
        <dsp:cNvPr id="0" name=""/>
        <dsp:cNvSpPr/>
      </dsp:nvSpPr>
      <dsp:spPr>
        <a:xfrm>
          <a:off x="2224848" y="2071681"/>
          <a:ext cx="887313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87313" y="23818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6321" y="2073317"/>
        <a:ext cx="44365" cy="44365"/>
      </dsp:txXfrm>
    </dsp:sp>
    <dsp:sp modelId="{CFADD449-862C-4609-B42D-463F8F09A6F5}">
      <dsp:nvSpPr>
        <dsp:cNvPr id="0" name=""/>
        <dsp:cNvSpPr/>
      </dsp:nvSpPr>
      <dsp:spPr>
        <a:xfrm>
          <a:off x="3112161" y="1540929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Lingkungan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Diubah</a:t>
          </a:r>
          <a:endParaRPr lang="en-US" sz="1900" kern="1200" dirty="0"/>
        </a:p>
      </dsp:txBody>
      <dsp:txXfrm>
        <a:off x="3144647" y="1573415"/>
        <a:ext cx="2153311" cy="1044169"/>
      </dsp:txXfrm>
    </dsp:sp>
    <dsp:sp modelId="{AFAC7479-83A6-4797-8AA4-A71F2F608444}">
      <dsp:nvSpPr>
        <dsp:cNvPr id="0" name=""/>
        <dsp:cNvSpPr/>
      </dsp:nvSpPr>
      <dsp:spPr>
        <a:xfrm>
          <a:off x="5330444" y="2071681"/>
          <a:ext cx="887313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87313" y="23818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1918" y="2073317"/>
        <a:ext cx="44365" cy="44365"/>
      </dsp:txXfrm>
    </dsp:sp>
    <dsp:sp modelId="{9618964A-CF87-46F9-A853-101D20E8312E}">
      <dsp:nvSpPr>
        <dsp:cNvPr id="0" name=""/>
        <dsp:cNvSpPr/>
      </dsp:nvSpPr>
      <dsp:spPr>
        <a:xfrm>
          <a:off x="6217757" y="1540929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Produk</a:t>
          </a:r>
          <a:r>
            <a:rPr lang="en-US" sz="1900" kern="1200" dirty="0" smtClean="0"/>
            <a:t> Kimia, </a:t>
          </a:r>
          <a:r>
            <a:rPr lang="en-US" sz="1900" kern="1200" dirty="0" err="1" smtClean="0"/>
            <a:t>Radiasi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Biologis</a:t>
          </a:r>
          <a:endParaRPr lang="en-US" sz="1900" kern="1200" dirty="0"/>
        </a:p>
      </dsp:txBody>
      <dsp:txXfrm>
        <a:off x="6250243" y="1573415"/>
        <a:ext cx="2153311" cy="1044169"/>
      </dsp:txXfrm>
    </dsp:sp>
    <dsp:sp modelId="{95193304-C376-4284-B052-4E0B9BAD6493}">
      <dsp:nvSpPr>
        <dsp:cNvPr id="0" name=""/>
        <dsp:cNvSpPr/>
      </dsp:nvSpPr>
      <dsp:spPr>
        <a:xfrm rot="3310531">
          <a:off x="1891610" y="2709438"/>
          <a:ext cx="1553788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553788" y="23818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9660" y="2694411"/>
        <a:ext cx="77689" cy="77689"/>
      </dsp:txXfrm>
    </dsp:sp>
    <dsp:sp modelId="{8F3CFA0D-0735-4046-B3C4-EB858F639712}">
      <dsp:nvSpPr>
        <dsp:cNvPr id="0" name=""/>
        <dsp:cNvSpPr/>
      </dsp:nvSpPr>
      <dsp:spPr>
        <a:xfrm>
          <a:off x="3112161" y="2816442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Lingkungan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Buatan</a:t>
          </a:r>
          <a:endParaRPr lang="en-US" sz="1900" kern="1200" dirty="0"/>
        </a:p>
      </dsp:txBody>
      <dsp:txXfrm>
        <a:off x="3144647" y="2848928"/>
        <a:ext cx="2153311" cy="1044169"/>
      </dsp:txXfrm>
    </dsp:sp>
    <dsp:sp modelId="{420A309E-A0B0-4569-902E-5584A6AA474D}">
      <dsp:nvSpPr>
        <dsp:cNvPr id="0" name=""/>
        <dsp:cNvSpPr/>
      </dsp:nvSpPr>
      <dsp:spPr>
        <a:xfrm>
          <a:off x="5330444" y="3347194"/>
          <a:ext cx="887313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87313" y="23818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1918" y="3348830"/>
        <a:ext cx="44365" cy="44365"/>
      </dsp:txXfrm>
    </dsp:sp>
    <dsp:sp modelId="{4381BB55-A79F-42CF-B905-72F8621A0E35}">
      <dsp:nvSpPr>
        <dsp:cNvPr id="0" name=""/>
        <dsp:cNvSpPr/>
      </dsp:nvSpPr>
      <dsp:spPr>
        <a:xfrm>
          <a:off x="6217757" y="2816442"/>
          <a:ext cx="2218283" cy="1109141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Lingkungan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Fisik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hasil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pembangunan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oleh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manusia</a:t>
          </a:r>
          <a:endParaRPr lang="en-US" sz="1900" kern="1200" dirty="0"/>
        </a:p>
      </dsp:txBody>
      <dsp:txXfrm>
        <a:off x="6250243" y="2848928"/>
        <a:ext cx="2153311" cy="1044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83107-C33F-4C0D-B5C5-5C1EEB51D1E6}">
      <dsp:nvSpPr>
        <dsp:cNvPr id="0" name=""/>
        <dsp:cNvSpPr/>
      </dsp:nvSpPr>
      <dsp:spPr>
        <a:xfrm>
          <a:off x="0" y="254227"/>
          <a:ext cx="8686800" cy="1439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99872" rIns="674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logam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merkuri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timbal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kadmium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dll</a:t>
          </a:r>
          <a:r>
            <a:rPr lang="en-US" sz="2000" kern="1200" dirty="0" smtClean="0"/>
            <a:t>.;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alternatif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melalui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kulit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mata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saluran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pernapasan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saluran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pencernaan</a:t>
          </a:r>
          <a:endParaRPr lang="en-US" sz="2000" kern="1200" dirty="0"/>
        </a:p>
      </dsp:txBody>
      <dsp:txXfrm>
        <a:off x="0" y="254227"/>
        <a:ext cx="8686800" cy="1439998"/>
      </dsp:txXfrm>
    </dsp:sp>
    <dsp:sp modelId="{8D56813B-31BD-4BB2-A620-04E4F11F6214}">
      <dsp:nvSpPr>
        <dsp:cNvPr id="0" name=""/>
        <dsp:cNvSpPr/>
      </dsp:nvSpPr>
      <dsp:spPr>
        <a:xfrm>
          <a:off x="434340" y="297208"/>
          <a:ext cx="6080760" cy="451764"/>
        </a:xfrm>
        <a:prstGeom prst="round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600" dirty="0" err="1" smtClean="0"/>
            <a:t>Jalur</a:t>
          </a:r>
          <a:r>
            <a:rPr lang="en-US" sz="2000" kern="1200" spc="600" dirty="0" smtClean="0"/>
            <a:t> </a:t>
          </a:r>
          <a:r>
            <a:rPr lang="en-US" sz="2000" kern="1200" spc="600" dirty="0" err="1" smtClean="0"/>
            <a:t>Paparan</a:t>
          </a:r>
          <a:endParaRPr lang="en-US" sz="2000" kern="1200" spc="600" dirty="0"/>
        </a:p>
      </dsp:txBody>
      <dsp:txXfrm>
        <a:off x="456393" y="319261"/>
        <a:ext cx="6036654" cy="407658"/>
      </dsp:txXfrm>
    </dsp:sp>
    <dsp:sp modelId="{23DE9793-6D0E-4506-B30D-D101D05FFBBA}">
      <dsp:nvSpPr>
        <dsp:cNvPr id="0" name=""/>
        <dsp:cNvSpPr/>
      </dsp:nvSpPr>
      <dsp:spPr>
        <a:xfrm>
          <a:off x="0" y="1546950"/>
          <a:ext cx="8686800" cy="1439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99872" rIns="674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waktu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singkat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waktu</a:t>
          </a:r>
          <a:r>
            <a:rPr lang="en-US" sz="2000" kern="1200" dirty="0" smtClean="0"/>
            <a:t> lama, </a:t>
          </a:r>
          <a:r>
            <a:rPr lang="en-US" sz="2000" kern="1200" dirty="0" err="1" smtClean="0"/>
            <a:t>walaupun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total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jalur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sama</a:t>
          </a:r>
          <a:endParaRPr lang="en-US" sz="2000" kern="1200" dirty="0"/>
        </a:p>
      </dsp:txBody>
      <dsp:txXfrm>
        <a:off x="0" y="1546950"/>
        <a:ext cx="8686800" cy="1439998"/>
      </dsp:txXfrm>
    </dsp:sp>
    <dsp:sp modelId="{A5DE3F4A-88C8-41BE-B9AC-9014E36C706F}">
      <dsp:nvSpPr>
        <dsp:cNvPr id="0" name=""/>
        <dsp:cNvSpPr/>
      </dsp:nvSpPr>
      <dsp:spPr>
        <a:xfrm>
          <a:off x="434340" y="1642453"/>
          <a:ext cx="6080760" cy="451764"/>
        </a:xfrm>
        <a:prstGeom prst="round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600" dirty="0" err="1" smtClean="0"/>
            <a:t>Waktu</a:t>
          </a:r>
          <a:r>
            <a:rPr lang="en-US" sz="2000" kern="1200" spc="600" dirty="0" smtClean="0"/>
            <a:t> </a:t>
          </a:r>
          <a:r>
            <a:rPr lang="en-US" sz="2000" kern="1200" spc="600" dirty="0" err="1" smtClean="0"/>
            <a:t>Paparan</a:t>
          </a:r>
          <a:endParaRPr lang="en-US" sz="2000" kern="1200" spc="600" dirty="0"/>
        </a:p>
      </dsp:txBody>
      <dsp:txXfrm>
        <a:off x="456393" y="1664506"/>
        <a:ext cx="6036654" cy="407658"/>
      </dsp:txXfrm>
    </dsp:sp>
    <dsp:sp modelId="{2AC4C78C-7B47-45BD-A38F-0D60A1BA57A7}">
      <dsp:nvSpPr>
        <dsp:cNvPr id="0" name=""/>
        <dsp:cNvSpPr/>
      </dsp:nvSpPr>
      <dsp:spPr>
        <a:xfrm>
          <a:off x="0" y="2839673"/>
          <a:ext cx="8686800" cy="1439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499872" rIns="674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anak-anak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ibu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hamil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orang </a:t>
          </a:r>
          <a:r>
            <a:rPr lang="en-US" sz="2000" kern="1200" dirty="0" err="1" smtClean="0"/>
            <a:t>lanjut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usia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kemungkinan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berbeda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orang-orang </a:t>
          </a:r>
          <a:r>
            <a:rPr lang="en-US" sz="2000" kern="1200" dirty="0" err="1" smtClean="0"/>
            <a:t>dewasa</a:t>
          </a:r>
          <a:endParaRPr lang="en-US" sz="2000" kern="1200" dirty="0"/>
        </a:p>
      </dsp:txBody>
      <dsp:txXfrm>
        <a:off x="0" y="2839673"/>
        <a:ext cx="8686800" cy="1439998"/>
      </dsp:txXfrm>
    </dsp:sp>
    <dsp:sp modelId="{0C3288D8-A8E0-40EC-9032-A525D575030C}">
      <dsp:nvSpPr>
        <dsp:cNvPr id="0" name=""/>
        <dsp:cNvSpPr/>
      </dsp:nvSpPr>
      <dsp:spPr>
        <a:xfrm>
          <a:off x="434340" y="2900603"/>
          <a:ext cx="6080760" cy="451764"/>
        </a:xfrm>
        <a:prstGeom prst="round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600" dirty="0" err="1" smtClean="0"/>
            <a:t>Tahap</a:t>
          </a:r>
          <a:r>
            <a:rPr lang="en-US" sz="2000" kern="1200" spc="600" dirty="0" smtClean="0"/>
            <a:t> </a:t>
          </a:r>
          <a:r>
            <a:rPr lang="en-US" sz="2000" kern="1200" spc="600" dirty="0" err="1" smtClean="0"/>
            <a:t>Kehidupan</a:t>
          </a:r>
          <a:endParaRPr lang="en-US" sz="2000" kern="1200" spc="600" dirty="0"/>
        </a:p>
      </dsp:txBody>
      <dsp:txXfrm>
        <a:off x="456393" y="2922656"/>
        <a:ext cx="6036654" cy="40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AFDC9-2125-489C-AE69-FC63B3C17FC0}">
      <dsp:nvSpPr>
        <dsp:cNvPr id="0" name=""/>
        <dsp:cNvSpPr/>
      </dsp:nvSpPr>
      <dsp:spPr>
        <a:xfrm>
          <a:off x="0" y="518171"/>
          <a:ext cx="8763000" cy="1800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916432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Keberadaan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penyakit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lainnya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mempengaruhi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tubuh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0" y="518171"/>
        <a:ext cx="8763000" cy="1800005"/>
      </dsp:txXfrm>
    </dsp:sp>
    <dsp:sp modelId="{74D31CCB-9F2C-4E15-8C2E-3FBB548DE15F}">
      <dsp:nvSpPr>
        <dsp:cNvPr id="0" name=""/>
        <dsp:cNvSpPr/>
      </dsp:nvSpPr>
      <dsp:spPr>
        <a:xfrm>
          <a:off x="438150" y="663929"/>
          <a:ext cx="6134100" cy="467993"/>
        </a:xfrm>
        <a:prstGeom prst="round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600" dirty="0" err="1" smtClean="0"/>
            <a:t>Penyakit</a:t>
          </a:r>
          <a:r>
            <a:rPr lang="en-US" sz="2000" kern="1200" spc="600" dirty="0" smtClean="0"/>
            <a:t> </a:t>
          </a:r>
          <a:r>
            <a:rPr lang="en-US" sz="2000" kern="1200" spc="600" dirty="0" err="1" smtClean="0"/>
            <a:t>Lainnya</a:t>
          </a:r>
          <a:endParaRPr lang="en-US" sz="2000" kern="1200" spc="600" dirty="0"/>
        </a:p>
      </dsp:txBody>
      <dsp:txXfrm>
        <a:off x="460996" y="686775"/>
        <a:ext cx="6088408" cy="422301"/>
      </dsp:txXfrm>
    </dsp:sp>
    <dsp:sp modelId="{84AD4FB3-C66E-4374-AB90-534F429FA735}">
      <dsp:nvSpPr>
        <dsp:cNvPr id="0" name=""/>
        <dsp:cNvSpPr/>
      </dsp:nvSpPr>
      <dsp:spPr>
        <a:xfrm>
          <a:off x="0" y="2187130"/>
          <a:ext cx="8763000" cy="1599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916432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Beberapa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individu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berdampak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hipersensitif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paparan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lingkungan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spesifik</a:t>
          </a:r>
          <a:endParaRPr lang="en-US" sz="2000" kern="1200" dirty="0"/>
        </a:p>
      </dsp:txBody>
      <dsp:txXfrm>
        <a:off x="0" y="2187130"/>
        <a:ext cx="8763000" cy="1599998"/>
      </dsp:txXfrm>
    </dsp:sp>
    <dsp:sp modelId="{07F7A3B2-4D48-4448-AEA6-002B8B704DD7}">
      <dsp:nvSpPr>
        <dsp:cNvPr id="0" name=""/>
        <dsp:cNvSpPr/>
      </dsp:nvSpPr>
      <dsp:spPr>
        <a:xfrm>
          <a:off x="438150" y="2438291"/>
          <a:ext cx="6134100" cy="467993"/>
        </a:xfrm>
        <a:prstGeom prst="roundRect">
          <a:avLst/>
        </a:prstGeom>
        <a:solidFill>
          <a:schemeClr val="tx2">
            <a:lumMod val="75000"/>
          </a:schemeClr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600" dirty="0" err="1" smtClean="0"/>
            <a:t>Sensitivitas</a:t>
          </a:r>
          <a:r>
            <a:rPr lang="en-US" sz="2000" kern="1200" spc="600" dirty="0" smtClean="0"/>
            <a:t> </a:t>
          </a:r>
          <a:r>
            <a:rPr lang="en-US" sz="2000" kern="1200" spc="600" dirty="0" err="1" smtClean="0"/>
            <a:t>Spesial</a:t>
          </a:r>
          <a:endParaRPr lang="en-US" sz="2000" kern="1200" spc="600" dirty="0"/>
        </a:p>
      </dsp:txBody>
      <dsp:txXfrm>
        <a:off x="460996" y="2461137"/>
        <a:ext cx="6088408" cy="42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8C49-CCD2-4CD4-9176-76CFAFE2136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4829C-7CB2-4E62-ACF7-D9505C08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 txBox="1">
            <a:spLocks noGrp="1"/>
          </p:cNvSpPr>
          <p:nvPr>
            <p:ph type="title" hasCustomPrompt="1"/>
          </p:nvPr>
        </p:nvSpPr>
        <p:spPr>
          <a:xfrm>
            <a:off x="1868075" y="637290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1" name="Google Shape;391;p14"/>
          <p:cNvSpPr txBox="1">
            <a:spLocks noGrp="1"/>
          </p:cNvSpPr>
          <p:nvPr>
            <p:ph type="title" idx="2"/>
          </p:nvPr>
        </p:nvSpPr>
        <p:spPr>
          <a:xfrm rot="-5400000">
            <a:off x="4641275" y="670023"/>
            <a:ext cx="7844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14"/>
          <p:cNvSpPr txBox="1">
            <a:spLocks noGrp="1"/>
          </p:cNvSpPr>
          <p:nvPr>
            <p:ph type="title" idx="3"/>
          </p:nvPr>
        </p:nvSpPr>
        <p:spPr>
          <a:xfrm>
            <a:off x="1895525" y="1250520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04" name="Google Shape;404;p14"/>
          <p:cNvSpPr txBox="1">
            <a:spLocks noGrp="1"/>
          </p:cNvSpPr>
          <p:nvPr>
            <p:ph type="subTitle" idx="1"/>
          </p:nvPr>
        </p:nvSpPr>
        <p:spPr>
          <a:xfrm>
            <a:off x="1895525" y="2048151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14"/>
          <p:cNvSpPr txBox="1">
            <a:spLocks noGrp="1"/>
          </p:cNvSpPr>
          <p:nvPr>
            <p:ph type="title" idx="4" hasCustomPrompt="1"/>
          </p:nvPr>
        </p:nvSpPr>
        <p:spPr>
          <a:xfrm>
            <a:off x="4387326" y="637290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6" name="Google Shape;406;p14"/>
          <p:cNvSpPr txBox="1">
            <a:spLocks noGrp="1"/>
          </p:cNvSpPr>
          <p:nvPr>
            <p:ph type="title" idx="5"/>
          </p:nvPr>
        </p:nvSpPr>
        <p:spPr>
          <a:xfrm>
            <a:off x="4414775" y="1250520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6"/>
          </p:nvPr>
        </p:nvSpPr>
        <p:spPr>
          <a:xfrm>
            <a:off x="4414775" y="2048151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8" name="Google Shape;408;p14"/>
          <p:cNvSpPr txBox="1">
            <a:spLocks noGrp="1"/>
          </p:cNvSpPr>
          <p:nvPr>
            <p:ph type="title" idx="7" hasCustomPrompt="1"/>
          </p:nvPr>
        </p:nvSpPr>
        <p:spPr>
          <a:xfrm>
            <a:off x="1868075" y="3097352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title" idx="8"/>
          </p:nvPr>
        </p:nvSpPr>
        <p:spPr>
          <a:xfrm>
            <a:off x="1895525" y="3710581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subTitle" idx="9"/>
          </p:nvPr>
        </p:nvSpPr>
        <p:spPr>
          <a:xfrm>
            <a:off x="1895525" y="4508213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13" hasCustomPrompt="1"/>
          </p:nvPr>
        </p:nvSpPr>
        <p:spPr>
          <a:xfrm>
            <a:off x="4387326" y="3103227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2" name="Google Shape;412;p14"/>
          <p:cNvSpPr txBox="1">
            <a:spLocks noGrp="1"/>
          </p:cNvSpPr>
          <p:nvPr>
            <p:ph type="title" idx="14"/>
          </p:nvPr>
        </p:nvSpPr>
        <p:spPr>
          <a:xfrm>
            <a:off x="4414775" y="3710581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15"/>
          </p:nvPr>
        </p:nvSpPr>
        <p:spPr>
          <a:xfrm>
            <a:off x="4414775" y="4508213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4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FC3706-7C53-4CA9-98A8-045E2CD25D7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gho/mdg/environmental_sustainability/en/" TargetMode="External"/><Relationship Id="rId3" Type="http://schemas.openxmlformats.org/officeDocument/2006/relationships/hyperlink" Target="http://kesling.kesmas.kemkes.go.id/artikeldetail/detail2/66" TargetMode="External"/><Relationship Id="rId7" Type="http://schemas.openxmlformats.org/officeDocument/2006/relationships/hyperlink" Target="https://www.who.int/gho/mdg/environmental_sustainability/sanitation/en/" TargetMode="External"/><Relationship Id="rId2" Type="http://schemas.openxmlformats.org/officeDocument/2006/relationships/hyperlink" Target="https://covid19.go.id/p/berita/infografis-covid-19-4-oktober-202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who.int/gho/mdg/environmental_sustainability/water/en/" TargetMode="External"/><Relationship Id="rId5" Type="http://schemas.openxmlformats.org/officeDocument/2006/relationships/hyperlink" Target="https://www.who.int/gho/phe/water_sanitation/burden/en/" TargetMode="External"/><Relationship Id="rId4" Type="http://schemas.openxmlformats.org/officeDocument/2006/relationships/hyperlink" Target="https://covid19.who.int/" TargetMode="Externa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00"/>
            <a:ext cx="9144000" cy="57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100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RUANG LINGKUP PENYAKIT DAN CEDERA TERKAIT LINGKUNGAN</a:t>
            </a:r>
            <a:endParaRPr lang="id-ID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1253811"/>
              </p:ext>
            </p:extLst>
          </p:nvPr>
        </p:nvGraphicFramePr>
        <p:xfrm>
          <a:off x="301030" y="1219200"/>
          <a:ext cx="8442606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10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76E47C-4444-41D7-8A3E-CABF27DB6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776E47C-4444-41D7-8A3E-CABF27DB6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1D81E-2B40-4BA7-9B56-33C7A4F85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C701D81E-2B40-4BA7-9B56-33C7A4F85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1AF698-C3FF-4BDF-ACAA-D199506A0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01AF698-C3FF-4BDF-ACAA-D199506A0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6FC94-E2C8-4A96-81AE-92210468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F56FC94-E2C8-4A96-81AE-922104688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41B956-80E3-4B43-95E2-C98A2108E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641B956-80E3-4B43-95E2-C98A2108E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657B3-DEE9-4161-95FC-9160BC421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4E657B3-DEE9-4161-95FC-9160BC421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DD449-862C-4609-B42D-463F8F09A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FADD449-862C-4609-B42D-463F8F09A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AC7479-83A6-4797-8AA4-A71F2F608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FAC7479-83A6-4797-8AA4-A71F2F608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8964A-CF87-46F9-A853-101D20E83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618964A-CF87-46F9-A853-101D20E83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193304-C376-4284-B052-4E0B9BAD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95193304-C376-4284-B052-4E0B9BAD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CFA0D-0735-4046-B3C4-EB858F63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F3CFA0D-0735-4046-B3C4-EB858F639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0A309E-A0B0-4569-902E-5584A6AA4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420A309E-A0B0-4569-902E-5584A6AA4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81BB55-A79F-42CF-B905-72F8621A0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381BB55-A79F-42CF-B905-72F8621A0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100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INTERAKSI KITA DENGAN LINGKUNGAN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0397348"/>
              </p:ext>
            </p:extLst>
          </p:nvPr>
        </p:nvGraphicFramePr>
        <p:xfrm>
          <a:off x="304800" y="1181100"/>
          <a:ext cx="86868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11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100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INTERAKSI KITA DENGAN LINGKUNGAN (</a:t>
            </a:r>
            <a:r>
              <a:rPr lang="en-US" sz="3600" b="1" dirty="0" err="1" smtClean="0">
                <a:solidFill>
                  <a:srgbClr val="000000"/>
                </a:solidFill>
              </a:rPr>
              <a:t>lanj</a:t>
            </a:r>
            <a:r>
              <a:rPr lang="en-US" sz="3600" b="1" dirty="0" smtClean="0">
                <a:solidFill>
                  <a:srgbClr val="000000"/>
                </a:solidFill>
              </a:rPr>
              <a:t>.)</a:t>
            </a:r>
            <a:endParaRPr lang="id-ID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4543780"/>
              </p:ext>
            </p:extLst>
          </p:nvPr>
        </p:nvGraphicFramePr>
        <p:xfrm>
          <a:off x="228600" y="1181100"/>
          <a:ext cx="876300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12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08471"/>
              </p:ext>
            </p:extLst>
          </p:nvPr>
        </p:nvGraphicFramePr>
        <p:xfrm>
          <a:off x="457200" y="1485900"/>
          <a:ext cx="81534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000"/>
                <a:gridCol w="444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Pendekatan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Pengertian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Penilaian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Resiko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Proses yang </a:t>
                      </a:r>
                      <a:r>
                        <a:rPr lang="en-US" sz="1800" dirty="0" err="1" smtClean="0"/>
                        <a:t>bertujuan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mengukur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potensi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dampak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suatu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bahaya</a:t>
                      </a:r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Penilaian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Kesehatan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Masyarakat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Memuat</a:t>
                      </a:r>
                      <a:r>
                        <a:rPr lang="en-US" sz="1800" dirty="0" smtClean="0"/>
                        <a:t> data </a:t>
                      </a:r>
                      <a:r>
                        <a:rPr lang="en-US" sz="1800" dirty="0" err="1" smtClean="0"/>
                        <a:t>paparan</a:t>
                      </a:r>
                      <a:r>
                        <a:rPr lang="en-US" sz="1800" dirty="0" smtClean="0"/>
                        <a:t> di </a:t>
                      </a:r>
                      <a:r>
                        <a:rPr lang="en-US" sz="1800" dirty="0" err="1" smtClean="0"/>
                        <a:t>komunitas</a:t>
                      </a:r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Penilaian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Ekologis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Fokus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pada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dampak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paparan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terhadap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tumbuhan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hewan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ekosistem</a:t>
                      </a:r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Analisis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Interaksi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Strategi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membahas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lebih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masalah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dalam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waktu</a:t>
                      </a:r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Analisis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Sistem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Fokus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pada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interaksi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antara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beberapa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faktor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membentuk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suatu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rangkaian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keterkaitan</a:t>
                      </a:r>
                      <a:endParaRPr lang="en-GB" sz="1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100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PENDEKATAN UNTUK MENGURANGI BEBAN PENYAKIT</a:t>
            </a:r>
            <a:endParaRPr lang="id-ID" sz="3200" b="1" dirty="0">
              <a:solidFill>
                <a:srgbClr val="000000"/>
              </a:solidFill>
            </a:endParaRPr>
          </a:p>
        </p:txBody>
      </p:sp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13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0592" y="3762893"/>
            <a:ext cx="7560000" cy="1077218"/>
          </a:xfrm>
          <a:prstGeom prst="rect">
            <a:avLst/>
          </a:prstGeom>
          <a:solidFill>
            <a:srgbClr val="92D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Kesehatan</a:t>
            </a:r>
            <a:endParaRPr lang="en-US" sz="2000" b="1" dirty="0"/>
          </a:p>
          <a:p>
            <a:pPr>
              <a:defRPr/>
            </a:pPr>
            <a:r>
              <a:rPr lang="en-US" sz="2400" dirty="0" smtClean="0"/>
              <a:t>          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-------------------------------</a:t>
            </a:r>
            <a:r>
              <a:rPr lang="zh-CN" altLang="en-US" sz="2400" dirty="0" smtClean="0"/>
              <a:t> </a:t>
            </a:r>
            <a:r>
              <a:rPr lang="en-US" sz="2400" dirty="0" err="1" smtClean="0"/>
              <a:t>Klinik</a:t>
            </a:r>
            <a:endParaRPr lang="en-US" sz="2400" dirty="0"/>
          </a:p>
          <a:p>
            <a:pPr>
              <a:defRPr/>
            </a:pPr>
            <a:r>
              <a:rPr lang="en-US" sz="2000" dirty="0" smtClean="0"/>
              <a:t>(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)                (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Klinik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221190"/>
            <a:ext cx="2971800" cy="1354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- </a:t>
            </a:r>
            <a:r>
              <a:rPr lang="en-US" sz="2000" dirty="0" err="1"/>
              <a:t>Sehat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b="1" dirty="0" err="1"/>
              <a:t>Agen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:</a:t>
            </a:r>
          </a:p>
          <a:p>
            <a:pPr>
              <a:buFontTx/>
              <a:buChar char="-"/>
              <a:defRPr/>
            </a:pPr>
            <a:r>
              <a:rPr lang="en-US" sz="2000" dirty="0"/>
              <a:t> </a:t>
            </a:r>
            <a:r>
              <a:rPr lang="en-US" sz="2000" dirty="0" err="1" smtClean="0"/>
              <a:t>Pembawa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(</a:t>
            </a:r>
            <a:r>
              <a:rPr lang="en-US" sz="2000" dirty="0" err="1" smtClean="0"/>
              <a:t>karier</a:t>
            </a:r>
            <a:r>
              <a:rPr lang="en-US" sz="2000" dirty="0" smtClean="0"/>
              <a:t>, </a:t>
            </a:r>
            <a:r>
              <a:rPr lang="en-US" sz="2000" dirty="0" err="1" smtClean="0"/>
              <a:t>penderita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2284689"/>
            <a:ext cx="4267201" cy="1261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Agen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berada</a:t>
            </a:r>
            <a:r>
              <a:rPr lang="en-US" b="1" dirty="0"/>
              <a:t> </a:t>
            </a:r>
            <a:r>
              <a:rPr lang="en-US" b="1" dirty="0" smtClean="0"/>
              <a:t>di SDA&amp;SDB</a:t>
            </a:r>
            <a:r>
              <a:rPr lang="en-US" dirty="0" smtClean="0"/>
              <a:t>:</a:t>
            </a:r>
            <a:endParaRPr lang="en-US" dirty="0"/>
          </a:p>
          <a:p>
            <a:pPr marL="274320" lvl="1">
              <a:buFontTx/>
              <a:buChar char="-"/>
              <a:defRPr/>
            </a:pPr>
            <a:r>
              <a:rPr lang="en-US" dirty="0" err="1" smtClean="0"/>
              <a:t>Ruang</a:t>
            </a:r>
            <a:r>
              <a:rPr lang="en-US" dirty="0" smtClean="0"/>
              <a:t>/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ketinggian</a:t>
            </a:r>
            <a:r>
              <a:rPr lang="en-US" dirty="0" smtClean="0"/>
              <a:t>, </a:t>
            </a:r>
            <a:r>
              <a:rPr lang="en-US" dirty="0" err="1" smtClean="0"/>
              <a:t>kedalaman</a:t>
            </a:r>
            <a:r>
              <a:rPr lang="en-US" dirty="0" smtClean="0"/>
              <a:t>)</a:t>
            </a:r>
          </a:p>
          <a:p>
            <a:pPr marL="274320" lvl="1">
              <a:buFontTx/>
              <a:buChar char="-"/>
              <a:defRPr/>
            </a:pPr>
            <a:r>
              <a:rPr lang="en-US" sz="2000" dirty="0" err="1" smtClean="0"/>
              <a:t>Biologi</a:t>
            </a:r>
            <a:endParaRPr lang="en-US" sz="2000" dirty="0" smtClean="0"/>
          </a:p>
          <a:p>
            <a:pPr marL="274320" lvl="1">
              <a:buFontTx/>
              <a:buChar char="-"/>
              <a:defRPr/>
            </a:pPr>
            <a:r>
              <a:rPr lang="en-US" sz="2000" dirty="0" smtClean="0"/>
              <a:t>Kimia </a:t>
            </a:r>
            <a:endParaRPr lang="en-US" sz="2000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4173" y="876300"/>
            <a:ext cx="1779654" cy="1441296"/>
            <a:chOff x="609600" y="120665"/>
            <a:chExt cx="1855854" cy="2402543"/>
          </a:xfrm>
        </p:grpSpPr>
        <p:pic>
          <p:nvPicPr>
            <p:cNvPr id="32787" name="Picture 15"/>
            <p:cNvPicPr>
              <a:picLocks noChangeAspect="1" noChangeArrowheads="1"/>
            </p:cNvPicPr>
            <p:nvPr/>
          </p:nvPicPr>
          <p:blipFill>
            <a:blip r:embed="rId2" cstate="print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1752600" cy="160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TextBox 59"/>
            <p:cNvSpPr txBox="1">
              <a:spLocks noChangeArrowheads="1"/>
            </p:cNvSpPr>
            <p:nvPr/>
          </p:nvSpPr>
          <p:spPr bwMode="auto">
            <a:xfrm>
              <a:off x="685800" y="120665"/>
              <a:ext cx="1779654" cy="62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err="1"/>
                <a:t>Lingkungan</a:t>
              </a:r>
              <a:endParaRPr lang="en-US" sz="2400" dirty="0"/>
            </a:p>
          </p:txBody>
        </p:sp>
      </p:grpSp>
      <p:sp>
        <p:nvSpPr>
          <p:cNvPr id="32778" name="TextBox 39"/>
          <p:cNvSpPr txBox="1">
            <a:spLocks noChangeArrowheads="1"/>
          </p:cNvSpPr>
          <p:nvPr/>
        </p:nvSpPr>
        <p:spPr bwMode="auto">
          <a:xfrm>
            <a:off x="228600" y="5077480"/>
            <a:ext cx="3874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SDA: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 smtClean="0"/>
              <a:t>alam</a:t>
            </a:r>
            <a:r>
              <a:rPr lang="en-US" sz="1400" dirty="0" smtClean="0"/>
              <a:t> (air, </a:t>
            </a:r>
            <a:r>
              <a:rPr lang="en-US" sz="1400" dirty="0" err="1" smtClean="0"/>
              <a:t>udara</a:t>
            </a:r>
            <a:r>
              <a:rPr lang="en-US" sz="1400" dirty="0" smtClean="0"/>
              <a:t>, </a:t>
            </a:r>
            <a:r>
              <a:rPr lang="en-US" sz="1400" dirty="0" err="1" smtClean="0"/>
              <a:t>makanan</a:t>
            </a:r>
            <a:r>
              <a:rPr lang="en-US" sz="1400" dirty="0" smtClean="0"/>
              <a:t>)</a:t>
            </a:r>
            <a:endParaRPr lang="en-US" sz="1400" dirty="0"/>
          </a:p>
          <a:p>
            <a:pPr eaLnBrk="1" hangingPunct="1"/>
            <a:r>
              <a:rPr lang="en-US" sz="1400" dirty="0"/>
              <a:t>SDB: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buatan</a:t>
            </a:r>
            <a:endParaRPr lang="en-US" sz="1400" dirty="0"/>
          </a:p>
        </p:txBody>
      </p:sp>
      <p:sp>
        <p:nvSpPr>
          <p:cNvPr id="18" name="Left-Right Arrow 17"/>
          <p:cNvSpPr/>
          <p:nvPr/>
        </p:nvSpPr>
        <p:spPr>
          <a:xfrm>
            <a:off x="2537915" y="1431540"/>
            <a:ext cx="4267200" cy="40349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interaksi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4191000" y="1755954"/>
            <a:ext cx="1060450" cy="1159677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934200" y="931140"/>
            <a:ext cx="2016000" cy="1316760"/>
            <a:chOff x="6763112" y="338636"/>
            <a:chExt cx="2057400" cy="2342246"/>
          </a:xfrm>
        </p:grpSpPr>
        <p:sp>
          <p:nvSpPr>
            <p:cNvPr id="32785" name="TextBox 55"/>
            <p:cNvSpPr txBox="1">
              <a:spLocks noChangeArrowheads="1"/>
            </p:cNvSpPr>
            <p:nvPr/>
          </p:nvSpPr>
          <p:spPr bwMode="auto">
            <a:xfrm>
              <a:off x="6763112" y="338636"/>
              <a:ext cx="2057400" cy="599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err="1"/>
                <a:t>Komunitas</a:t>
              </a:r>
              <a:r>
                <a:rPr lang="en-US" sz="2400" dirty="0"/>
                <a:t>  </a:t>
              </a:r>
            </a:p>
          </p:txBody>
        </p:sp>
        <p:pic>
          <p:nvPicPr>
            <p:cNvPr id="32786" name="Picture 16"/>
            <p:cNvPicPr>
              <a:picLocks noChangeAspect="1" noChangeArrowheads="1"/>
            </p:cNvPicPr>
            <p:nvPr/>
          </p:nvPicPr>
          <p:blipFill>
            <a:blip r:embed="rId3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139418"/>
              <a:ext cx="1047750" cy="154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188000" y="342900"/>
            <a:ext cx="6768000" cy="5400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 smtClean="0">
                <a:solidFill>
                  <a:srgbClr val="000000"/>
                </a:solidFill>
              </a:rPr>
              <a:t>DETERMINAN DASAR KESEHATAN LINGKUNGAN</a:t>
            </a:r>
            <a:endParaRPr lang="en-US" sz="2300" b="1" dirty="0">
              <a:solidFill>
                <a:srgbClr val="000000"/>
              </a:solidFill>
            </a:endParaRPr>
          </a:p>
        </p:txBody>
      </p:sp>
      <p:sp>
        <p:nvSpPr>
          <p:cNvPr id="23" name="Chevron 16">
            <a:extLst/>
          </p:cNvPr>
          <p:cNvSpPr/>
          <p:nvPr/>
        </p:nvSpPr>
        <p:spPr>
          <a:xfrm>
            <a:off x="3329606" y="5338690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8620890" y="5307568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14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93212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Infrastruktur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504613" y="3360270"/>
            <a:ext cx="433224" cy="372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7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0"/>
            <a:ext cx="8915400" cy="406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 smtClean="0"/>
              <a:t>Indikator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2020-2024: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Persentase</a:t>
            </a:r>
            <a:r>
              <a:rPr lang="en-US" sz="2000" dirty="0" smtClean="0"/>
              <a:t> </a:t>
            </a:r>
            <a:r>
              <a:rPr lang="en-US" sz="2000" dirty="0" err="1" smtClean="0"/>
              <a:t>Desa</a:t>
            </a:r>
            <a:r>
              <a:rPr lang="en-US" sz="2000" dirty="0" smtClean="0"/>
              <a:t>/</a:t>
            </a:r>
            <a:r>
              <a:rPr lang="en-US" sz="2000" dirty="0" err="1" smtClean="0"/>
              <a:t>Kelurahan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Stop </a:t>
            </a:r>
            <a:r>
              <a:rPr lang="en-US" sz="2000" dirty="0" err="1" smtClean="0"/>
              <a:t>Buang</a:t>
            </a:r>
            <a:r>
              <a:rPr lang="en-US" sz="2000" dirty="0"/>
              <a:t>-</a:t>
            </a:r>
            <a:r>
              <a:rPr lang="en-US" sz="2000" dirty="0" smtClean="0"/>
              <a:t>air-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Sembarangan</a:t>
            </a:r>
            <a:r>
              <a:rPr lang="en-US" sz="2000" dirty="0" smtClean="0"/>
              <a:t> (SBS)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/Kota </a:t>
            </a:r>
            <a:r>
              <a:rPr lang="en-US" sz="2000" dirty="0" err="1" smtClean="0"/>
              <a:t>sehat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Persentase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diawasi</a:t>
            </a:r>
            <a:r>
              <a:rPr lang="en-US" sz="2000" dirty="0" smtClean="0"/>
              <a:t>/</a:t>
            </a:r>
            <a:r>
              <a:rPr lang="en-US" sz="2000" dirty="0" err="1" smtClean="0"/>
              <a:t>diperiksa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air </a:t>
            </a:r>
            <a:r>
              <a:rPr lang="en-US" sz="2000" dirty="0" err="1" smtClean="0"/>
              <a:t>minumnya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Fasyankes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</a:t>
            </a:r>
            <a:r>
              <a:rPr lang="en-US" sz="2000" dirty="0" err="1" smtClean="0"/>
              <a:t>medis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Persentase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(TPP) yang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syarat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Persentase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Fasilitas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(TFU) yang </a:t>
            </a:r>
            <a:r>
              <a:rPr lang="en-US" sz="2000" dirty="0" err="1" smtClean="0"/>
              <a:t>diawasi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INDIKATOR KINERJA KESEHATAN LINGKUNGAN DI INDONESIA</a:t>
            </a:r>
            <a:endParaRPr lang="id-ID" sz="2800" b="1" dirty="0">
              <a:solidFill>
                <a:srgbClr val="000000"/>
              </a:solidFill>
            </a:endParaRPr>
          </a:p>
        </p:txBody>
      </p:sp>
      <p:sp>
        <p:nvSpPr>
          <p:cNvPr id="5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15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0"/>
            <a:ext cx="8915400" cy="4064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2020-2024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(GERMAS) </a:t>
            </a:r>
            <a:r>
              <a:rPr lang="en-US" dirty="0" err="1" smtClean="0"/>
              <a:t>adalah</a:t>
            </a:r>
            <a:r>
              <a:rPr lang="en-GB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/</a:t>
            </a:r>
            <a:r>
              <a:rPr lang="en-US" dirty="0" err="1" smtClean="0"/>
              <a:t>kelurahan</a:t>
            </a:r>
            <a:r>
              <a:rPr lang="en-US" dirty="0" smtClean="0"/>
              <a:t> Stop </a:t>
            </a:r>
            <a:r>
              <a:rPr lang="en-US" dirty="0" err="1" smtClean="0"/>
              <a:t>Buang</a:t>
            </a:r>
            <a:r>
              <a:rPr lang="en-US" dirty="0"/>
              <a:t>-</a:t>
            </a:r>
            <a:r>
              <a:rPr lang="en-US" dirty="0" smtClean="0"/>
              <a:t>air-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Sembarangan</a:t>
            </a:r>
            <a:r>
              <a:rPr lang="en-US" dirty="0" smtClean="0"/>
              <a:t> (SBS) </a:t>
            </a:r>
            <a:r>
              <a:rPr lang="en-US" dirty="0" err="1" smtClean="0"/>
              <a:t>sebanyak</a:t>
            </a:r>
            <a:r>
              <a:rPr lang="en-US" dirty="0" smtClean="0"/>
              <a:t> 90%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/Kota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420 </a:t>
            </a:r>
            <a:r>
              <a:rPr lang="en-US" dirty="0" err="1" smtClean="0"/>
              <a:t>Kabupaten</a:t>
            </a:r>
            <a:r>
              <a:rPr lang="en-US" dirty="0" smtClean="0"/>
              <a:t>/Kota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yang </a:t>
            </a:r>
            <a:r>
              <a:rPr lang="en-US" dirty="0" err="1" smtClean="0"/>
              <a:t>diawasi</a:t>
            </a:r>
            <a:r>
              <a:rPr lang="en-US" dirty="0" smtClean="0"/>
              <a:t>/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minumnya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76%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PROGRAM KESEHATAN LINGKUNGAN DI INDONESIA (</a:t>
            </a:r>
            <a:r>
              <a:rPr lang="en-US" sz="2800" b="1" dirty="0" err="1" smtClean="0">
                <a:solidFill>
                  <a:srgbClr val="000000"/>
                </a:solidFill>
              </a:rPr>
              <a:t>lanj</a:t>
            </a:r>
            <a:r>
              <a:rPr lang="en-US" sz="2800" b="1" dirty="0" smtClean="0">
                <a:solidFill>
                  <a:srgbClr val="000000"/>
                </a:solidFill>
              </a:rPr>
              <a:t>.)</a:t>
            </a:r>
            <a:endParaRPr lang="id-ID" sz="2800" b="1" dirty="0">
              <a:solidFill>
                <a:srgbClr val="000000"/>
              </a:solidFill>
            </a:endParaRPr>
          </a:p>
        </p:txBody>
      </p:sp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16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4 </a:t>
            </a:r>
            <a:r>
              <a:rPr lang="en-US" dirty="0" err="1"/>
              <a:t>langkah</a:t>
            </a:r>
            <a:r>
              <a:rPr lang="en-US" dirty="0"/>
              <a:t> proses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!</a:t>
            </a:r>
          </a:p>
          <a:p>
            <a:r>
              <a:rPr lang="en-US" dirty="0" err="1"/>
              <a:t>Jelaskan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Silent Spring</a:t>
            </a:r>
            <a:r>
              <a:rPr lang="en-US" dirty="0"/>
              <a:t>!</a:t>
            </a:r>
          </a:p>
          <a:p>
            <a:r>
              <a:rPr lang="en-US" dirty="0" err="1"/>
              <a:t>Jelaskan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multiplikatif</a:t>
            </a:r>
            <a:r>
              <a:rPr lang="en-US" dirty="0"/>
              <a:t>!</a:t>
            </a:r>
          </a:p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program-program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lain yang </a:t>
            </a:r>
            <a:r>
              <a:rPr lang="en-US" dirty="0" err="1" smtClean="0"/>
              <a:t>ada</a:t>
            </a:r>
            <a:r>
              <a:rPr lang="en-US" dirty="0" smtClean="0"/>
              <a:t> di Indonesia!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PERTANYAAN DISKUSI</a:t>
            </a:r>
            <a:endParaRPr lang="id-ID" sz="3600" b="1" dirty="0">
              <a:solidFill>
                <a:srgbClr val="000000"/>
              </a:solidFill>
            </a:endParaRPr>
          </a:p>
        </p:txBody>
      </p:sp>
      <p:sp>
        <p:nvSpPr>
          <p:cNvPr id="5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17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JAWABAN PERTANYAAN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4353" y="1390590"/>
            <a:ext cx="839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300" dirty="0" smtClean="0"/>
              <a:t>4 </a:t>
            </a:r>
            <a:r>
              <a:rPr lang="en-US" sz="2000" spc="300" dirty="0" err="1" smtClean="0"/>
              <a:t>Langkah</a:t>
            </a:r>
            <a:r>
              <a:rPr lang="en-US" sz="2000" spc="300" dirty="0" smtClean="0"/>
              <a:t> Proses </a:t>
            </a:r>
            <a:r>
              <a:rPr lang="en-US" sz="2000" spc="300" dirty="0" err="1" smtClean="0"/>
              <a:t>Penilaian</a:t>
            </a:r>
            <a:r>
              <a:rPr lang="en-US" sz="2000" spc="300" dirty="0" smtClean="0"/>
              <a:t> </a:t>
            </a:r>
            <a:r>
              <a:rPr lang="en-US" sz="2000" spc="300" dirty="0" err="1" smtClean="0"/>
              <a:t>Resiko</a:t>
            </a:r>
            <a:r>
              <a:rPr lang="en-US" sz="2000" spc="300" dirty="0" smtClean="0"/>
              <a:t> (</a:t>
            </a:r>
            <a:r>
              <a:rPr lang="en-US" sz="2000" spc="300" dirty="0" err="1" smtClean="0"/>
              <a:t>Contoh</a:t>
            </a:r>
            <a:r>
              <a:rPr lang="en-US" sz="2000" spc="300" dirty="0" smtClean="0"/>
              <a:t>: </a:t>
            </a:r>
            <a:r>
              <a:rPr lang="en-US" sz="2000" spc="300" dirty="0" err="1" smtClean="0"/>
              <a:t>Benzena</a:t>
            </a:r>
            <a:r>
              <a:rPr lang="en-US" sz="2000" spc="300" dirty="0" smtClean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9796"/>
              </p:ext>
            </p:extLst>
          </p:nvPr>
        </p:nvGraphicFramePr>
        <p:xfrm>
          <a:off x="523655" y="2049780"/>
          <a:ext cx="816882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580"/>
                <a:gridCol w="4559242"/>
              </a:tblGrid>
              <a:tr h="353393">
                <a:tc>
                  <a:txBody>
                    <a:bodyPr/>
                    <a:lstStyle/>
                    <a:p>
                      <a:pPr algn="ctr"/>
                      <a:r>
                        <a:rPr lang="en-US" sz="1800" spc="600" dirty="0" err="1" smtClean="0"/>
                        <a:t>Komponen</a:t>
                      </a:r>
                      <a:endParaRPr lang="en-US" sz="1800" spc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600" dirty="0" err="1" smtClean="0"/>
                        <a:t>Contoh-Benzena</a:t>
                      </a:r>
                      <a:endParaRPr lang="en-US" sz="1800" spc="600" dirty="0"/>
                    </a:p>
                  </a:txBody>
                  <a:tcPr/>
                </a:tc>
              </a:tr>
              <a:tr h="87138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Identifikasi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Bahaya</a:t>
                      </a:r>
                      <a:endParaRPr lang="en-US" sz="1800" b="1" dirty="0" smtClean="0"/>
                    </a:p>
                    <a:p>
                      <a:r>
                        <a:rPr lang="en-US" sz="1800" dirty="0" err="1" smtClean="0"/>
                        <a:t>Masalah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kesehatan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apa</a:t>
                      </a:r>
                      <a:r>
                        <a:rPr lang="en-US" sz="1800" baseline="0" dirty="0" smtClean="0"/>
                        <a:t> yang </a:t>
                      </a:r>
                      <a:r>
                        <a:rPr lang="en-US" sz="1800" baseline="0" dirty="0" err="1" smtClean="0"/>
                        <a:t>disebabkan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oleh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polutan</a:t>
                      </a:r>
                      <a:r>
                        <a:rPr lang="en-US" sz="1800" baseline="0" dirty="0" smtClean="0"/>
                        <a:t>?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Benze</a:t>
                      </a:r>
                      <a:r>
                        <a:rPr lang="en-US" sz="1800" baseline="0" dirty="0" err="1" smtClean="0"/>
                        <a:t>na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menyebabkan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Leukimia</a:t>
                      </a:r>
                      <a:r>
                        <a:rPr lang="en-US" sz="1800" baseline="0" dirty="0" smtClean="0"/>
                        <a:t>.</a:t>
                      </a:r>
                    </a:p>
                    <a:p>
                      <a:r>
                        <a:rPr lang="en-US" sz="1800" baseline="0" dirty="0" smtClean="0"/>
                        <a:t>Ada </a:t>
                      </a:r>
                      <a:r>
                        <a:rPr lang="en-US" sz="1800" baseline="0" dirty="0" err="1" smtClean="0"/>
                        <a:t>bukti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kuat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dari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studi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kohort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dan</a:t>
                      </a:r>
                      <a:r>
                        <a:rPr lang="en-US" sz="1800" baseline="0" dirty="0" smtClean="0"/>
                        <a:t> data </a:t>
                      </a:r>
                      <a:r>
                        <a:rPr lang="en-US" sz="1800" baseline="0" dirty="0" err="1" smtClean="0"/>
                        <a:t>pendukung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dari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binatang</a:t>
                      </a:r>
                      <a:endParaRPr lang="en-US" sz="1800" dirty="0"/>
                    </a:p>
                  </a:txBody>
                  <a:tcPr/>
                </a:tc>
              </a:tr>
              <a:tr h="87138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Penilaian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Dosis-Respons</a:t>
                      </a:r>
                      <a:endParaRPr lang="en-US" sz="1800" b="1" dirty="0" smtClean="0"/>
                    </a:p>
                    <a:p>
                      <a:r>
                        <a:rPr lang="en-US" sz="1800" dirty="0" err="1" smtClean="0"/>
                        <a:t>Masalah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kesehatan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apa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saja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muncul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paparan</a:t>
                      </a:r>
                      <a:r>
                        <a:rPr lang="en-US" sz="1800" baseline="0" dirty="0" smtClean="0"/>
                        <a:t> yang </a:t>
                      </a:r>
                      <a:r>
                        <a:rPr lang="en-US" sz="1800" baseline="0" dirty="0" err="1" smtClean="0"/>
                        <a:t>berbeda</a:t>
                      </a:r>
                      <a:r>
                        <a:rPr lang="en-US" sz="1800" baseline="0" dirty="0" smtClean="0"/>
                        <a:t>?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Hubungan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kuat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antara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dosis-respons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diantara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pekerja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dengan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kadar</a:t>
                      </a:r>
                      <a:r>
                        <a:rPr lang="en-US" sz="1800" baseline="0" dirty="0" smtClean="0"/>
                        <a:t> 1 ppm </a:t>
                      </a:r>
                      <a:r>
                        <a:rPr lang="en-US" sz="1800" baseline="0" dirty="0" err="1" smtClean="0"/>
                        <a:t>selama</a:t>
                      </a:r>
                      <a:r>
                        <a:rPr lang="en-US" sz="1800" baseline="0" dirty="0" smtClean="0"/>
                        <a:t> masa </a:t>
                      </a:r>
                      <a:r>
                        <a:rPr lang="en-US" sz="1800" baseline="0" dirty="0" err="1" smtClean="0"/>
                        <a:t>kerja</a:t>
                      </a:r>
                      <a:r>
                        <a:rPr lang="en-US" sz="1800" baseline="0" dirty="0" smtClean="0"/>
                        <a:t>. </a:t>
                      </a:r>
                      <a:r>
                        <a:rPr lang="en-US" sz="1800" baseline="0" dirty="0" err="1" smtClean="0"/>
                        <a:t>Dampak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paparan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pada</a:t>
                      </a:r>
                      <a:r>
                        <a:rPr lang="en-US" sz="1800" baseline="0" dirty="0" smtClean="0"/>
                        <a:t> 1 ppm </a:t>
                      </a:r>
                      <a:r>
                        <a:rPr lang="en-US" sz="1800" baseline="0" dirty="0" err="1" smtClean="0"/>
                        <a:t>tidak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dapat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diberdakan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dari</a:t>
                      </a:r>
                      <a:r>
                        <a:rPr lang="en-US" sz="1800" baseline="0" dirty="0" smtClean="0"/>
                        <a:t> yang </a:t>
                      </a:r>
                      <a:r>
                        <a:rPr lang="en-US" sz="1800" baseline="0" dirty="0" err="1" smtClean="0"/>
                        <a:t>tidak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terpapar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dengan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peningkatan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kasus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Leukimia</a:t>
                      </a:r>
                      <a:r>
                        <a:rPr lang="en-US" sz="1800" baseline="0" dirty="0" smtClean="0"/>
                        <a:t> yang </a:t>
                      </a:r>
                      <a:r>
                        <a:rPr lang="en-US" sz="1800" baseline="0" dirty="0" err="1" smtClean="0"/>
                        <a:t>cepat</a:t>
                      </a:r>
                      <a:r>
                        <a:rPr lang="en-US" sz="1800" baseline="0" dirty="0" smtClean="0"/>
                        <a:t> di </a:t>
                      </a:r>
                      <a:r>
                        <a:rPr lang="en-US" sz="1800" baseline="0" dirty="0" err="1" smtClean="0"/>
                        <a:t>atas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kadar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tersebut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18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JAWABAN PERTANYAAN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35969"/>
              </p:ext>
            </p:extLst>
          </p:nvPr>
        </p:nvGraphicFramePr>
        <p:xfrm>
          <a:off x="523655" y="1699260"/>
          <a:ext cx="816882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580"/>
                <a:gridCol w="4559242"/>
              </a:tblGrid>
              <a:tr h="353393">
                <a:tc>
                  <a:txBody>
                    <a:bodyPr/>
                    <a:lstStyle/>
                    <a:p>
                      <a:pPr algn="ctr"/>
                      <a:r>
                        <a:rPr lang="en-US" sz="1800" spc="600" dirty="0" err="1" smtClean="0"/>
                        <a:t>Komponen</a:t>
                      </a:r>
                      <a:endParaRPr lang="en-US" sz="1800" spc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600" dirty="0" err="1" smtClean="0"/>
                        <a:t>Contoh-Benzena</a:t>
                      </a:r>
                      <a:endParaRPr lang="en-US" sz="1800" spc="600" dirty="0"/>
                    </a:p>
                  </a:txBody>
                  <a:tcPr/>
                </a:tc>
              </a:tr>
              <a:tr h="1206156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Penilaian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Paparan</a:t>
                      </a:r>
                      <a:endParaRPr lang="en-US" sz="1800" b="1" dirty="0" smtClean="0"/>
                    </a:p>
                    <a:p>
                      <a:r>
                        <a:rPr lang="en-US" sz="1800" dirty="0" err="1" smtClean="0"/>
                        <a:t>Berapa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banyak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polutan</a:t>
                      </a:r>
                      <a:r>
                        <a:rPr lang="en-US" sz="1800" baseline="0" dirty="0" smtClean="0"/>
                        <a:t> yang </a:t>
                      </a:r>
                      <a:r>
                        <a:rPr lang="en-US" sz="1800" baseline="0" dirty="0" err="1" smtClean="0"/>
                        <a:t>memapari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manusia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selama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jangka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waktu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tertentu</a:t>
                      </a:r>
                      <a:r>
                        <a:rPr lang="en-US" sz="1800" baseline="0" dirty="0" smtClean="0"/>
                        <a:t>?</a:t>
                      </a:r>
                    </a:p>
                    <a:p>
                      <a:r>
                        <a:rPr lang="en-US" sz="1800" baseline="0" dirty="0" err="1" smtClean="0"/>
                        <a:t>Berapa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banyak</a:t>
                      </a:r>
                      <a:r>
                        <a:rPr lang="en-US" sz="1800" baseline="0" dirty="0" smtClean="0"/>
                        <a:t> orang yang </a:t>
                      </a:r>
                      <a:r>
                        <a:rPr lang="en-US" sz="1800" baseline="0" dirty="0" err="1" smtClean="0"/>
                        <a:t>terpapar</a:t>
                      </a:r>
                      <a:r>
                        <a:rPr lang="en-US" sz="1800" baseline="0" dirty="0" smtClean="0"/>
                        <a:t>?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Paparan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industri</a:t>
                      </a:r>
                      <a:r>
                        <a:rPr lang="en-US" sz="1800" baseline="0" dirty="0" smtClean="0"/>
                        <a:t> di </a:t>
                      </a:r>
                      <a:r>
                        <a:rPr lang="en-US" sz="1800" baseline="0" dirty="0" err="1" smtClean="0"/>
                        <a:t>atas</a:t>
                      </a:r>
                      <a:r>
                        <a:rPr lang="en-US" sz="1800" baseline="0" dirty="0" smtClean="0"/>
                        <a:t> 1 ppm </a:t>
                      </a:r>
                      <a:r>
                        <a:rPr lang="en-US" sz="1800" baseline="0" dirty="0" err="1" smtClean="0"/>
                        <a:t>umum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terjadi</a:t>
                      </a:r>
                      <a:r>
                        <a:rPr lang="en-US" sz="1800" baseline="0" dirty="0" smtClean="0"/>
                        <a:t> di </a:t>
                      </a:r>
                      <a:r>
                        <a:rPr lang="en-US" sz="1800" baseline="0" dirty="0" err="1" smtClean="0"/>
                        <a:t>berbagai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industri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pada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standar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ditetapkan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Lebih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dari</a:t>
                      </a:r>
                      <a:r>
                        <a:rPr lang="en-US" sz="1800" baseline="0" dirty="0" smtClean="0"/>
                        <a:t> 250.000 </a:t>
                      </a:r>
                      <a:r>
                        <a:rPr lang="en-US" sz="1800" baseline="0" dirty="0" err="1" smtClean="0"/>
                        <a:t>pekerja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terpapar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benzena</a:t>
                      </a:r>
                      <a:endParaRPr lang="en-US" sz="1800" baseline="0" dirty="0" smtClean="0"/>
                    </a:p>
                  </a:txBody>
                  <a:tcPr/>
                </a:tc>
              </a:tr>
              <a:tr h="1132794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Karakteristik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Resiko</a:t>
                      </a:r>
                      <a:endParaRPr lang="en-US" sz="1800" b="1" dirty="0" smtClean="0"/>
                    </a:p>
                    <a:p>
                      <a:r>
                        <a:rPr lang="en-US" sz="1800" dirty="0" err="1" smtClean="0"/>
                        <a:t>Apa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saja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resiko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tambahan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masalah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kesehatan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pada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populasi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terpapar</a:t>
                      </a:r>
                      <a:r>
                        <a:rPr lang="en-US" sz="18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14-17 </a:t>
                      </a:r>
                      <a:r>
                        <a:rPr lang="en-US" sz="1800" dirty="0" err="1" smtClean="0"/>
                        <a:t>kasus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tambahan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Leukimia</a:t>
                      </a:r>
                      <a:r>
                        <a:rPr lang="en-US" sz="1800" dirty="0" smtClean="0"/>
                        <a:t> per 1000 </a:t>
                      </a:r>
                      <a:r>
                        <a:rPr lang="en-US" sz="1800" dirty="0" err="1" smtClean="0"/>
                        <a:t>pekerja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terpapar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hingga</a:t>
                      </a:r>
                      <a:r>
                        <a:rPr lang="en-US" sz="1800" dirty="0" smtClean="0"/>
                        <a:t> 10 ppm </a:t>
                      </a:r>
                      <a:r>
                        <a:rPr lang="en-US" sz="1800" dirty="0" err="1" smtClean="0"/>
                        <a:t>selama</a:t>
                      </a:r>
                      <a:r>
                        <a:rPr lang="en-US" sz="1800" dirty="0" smtClean="0"/>
                        <a:t> masa </a:t>
                      </a:r>
                      <a:r>
                        <a:rPr lang="en-US" sz="1800" dirty="0" err="1" smtClean="0"/>
                        <a:t>kerjanya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19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00"/>
            <a:ext cx="9144000" cy="57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"/>
            <a:ext cx="999691" cy="1260000"/>
          </a:xfrm>
          <a:prstGeom prst="rect">
            <a:avLst/>
          </a:prstGeom>
        </p:spPr>
      </p:pic>
      <p:pic>
        <p:nvPicPr>
          <p:cNvPr id="4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27384"/>
            <a:ext cx="972000" cy="12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943100"/>
            <a:ext cx="8496944" cy="97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 </a:t>
            </a:r>
            <a:r>
              <a:rPr lang="en-US" sz="3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Kuliah</a:t>
            </a:r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Video: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6480" y="3009900"/>
            <a:ext cx="8496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menonton</a:t>
            </a:r>
            <a:r>
              <a:rPr lang="en-US" dirty="0" smtClean="0"/>
              <a:t> video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05635"/>
            <a:ext cx="79460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Prof. Dr. dr.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Rachmadhi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Purwana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SKM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368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Bukunya</a:t>
            </a:r>
            <a:r>
              <a:rPr lang="en-US" dirty="0" smtClean="0"/>
              <a:t> yang </a:t>
            </a:r>
            <a:r>
              <a:rPr lang="en-US" dirty="0" err="1" smtClean="0"/>
              <a:t>berjudul</a:t>
            </a:r>
            <a:r>
              <a:rPr lang="en-US" dirty="0" smtClean="0"/>
              <a:t> </a:t>
            </a:r>
            <a:r>
              <a:rPr lang="en-US" i="1" dirty="0" smtClean="0"/>
              <a:t>Silent Spring</a:t>
            </a:r>
            <a:r>
              <a:rPr lang="en-US" dirty="0" smtClean="0"/>
              <a:t>, Rachel Carson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dichloro</a:t>
            </a:r>
            <a:r>
              <a:rPr lang="en-US" dirty="0" smtClean="0"/>
              <a:t>-diphenyl-</a:t>
            </a:r>
            <a:r>
              <a:rPr lang="en-US" dirty="0" err="1" smtClean="0"/>
              <a:t>trichloroethane</a:t>
            </a:r>
            <a:r>
              <a:rPr lang="en-US" dirty="0" smtClean="0"/>
              <a:t> (DDT)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Elang</a:t>
            </a:r>
            <a:r>
              <a:rPr lang="en-US" dirty="0" smtClean="0"/>
              <a:t> Amerika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burung-burung</a:t>
            </a:r>
            <a:r>
              <a:rPr lang="en-US" dirty="0" smtClean="0"/>
              <a:t> lain </a:t>
            </a:r>
            <a:r>
              <a:rPr lang="en-US" dirty="0" err="1" smtClean="0"/>
              <a:t>karena</a:t>
            </a:r>
            <a:r>
              <a:rPr lang="en-US" dirty="0" smtClean="0"/>
              <a:t> DDT </a:t>
            </a:r>
            <a:r>
              <a:rPr lang="en-US" dirty="0" err="1" smtClean="0"/>
              <a:t>tersimpan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melemahkan</a:t>
            </a:r>
            <a:r>
              <a:rPr lang="en-US" dirty="0" smtClean="0"/>
              <a:t> </a:t>
            </a:r>
            <a:r>
              <a:rPr lang="en-US" dirty="0" err="1" smtClean="0"/>
              <a:t>telur-telur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JAWABAN PERTANYAAN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20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0640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berasumsi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berdiri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,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1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berasumsi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total </a:t>
            </a:r>
            <a:r>
              <a:rPr lang="en-US" sz="2000" dirty="0" err="1" smtClean="0"/>
              <a:t>dampak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dampak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1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RR (relative risk) 4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RR-</a:t>
            </a:r>
            <a:r>
              <a:rPr lang="en-US" sz="2000" dirty="0" err="1" smtClean="0"/>
              <a:t>nya</a:t>
            </a:r>
            <a:r>
              <a:rPr lang="en-US" sz="2000" dirty="0" smtClean="0"/>
              <a:t> 6,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berasumsi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RR 10. </a:t>
            </a:r>
            <a:r>
              <a:rPr lang="en-US" sz="2000" dirty="0" err="1" smtClean="0"/>
              <a:t>Seringkali</a:t>
            </a:r>
            <a:r>
              <a:rPr lang="en-US" sz="2000" dirty="0" smtClean="0"/>
              <a:t>, </a:t>
            </a:r>
            <a:r>
              <a:rPr lang="en-US" sz="2000" dirty="0" err="1" smtClean="0"/>
              <a:t>menambahkan</a:t>
            </a:r>
            <a:r>
              <a:rPr lang="en-US" sz="2000" dirty="0" smtClean="0"/>
              <a:t> 2 RR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setara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2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endParaRPr lang="en-US" sz="2000" dirty="0" smtClean="0"/>
          </a:p>
          <a:p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lain </a:t>
            </a:r>
            <a:r>
              <a:rPr lang="en-US" sz="2000" dirty="0" err="1" smtClean="0"/>
              <a:t>diketahui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paparan-paparan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keberadaan</a:t>
            </a:r>
            <a:r>
              <a:rPr lang="en-US" sz="2000" dirty="0" smtClean="0"/>
              <a:t> 2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dampak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diperkirakan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RR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buruk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4x6 </a:t>
            </a:r>
            <a:r>
              <a:rPr lang="en-US" sz="2000" dirty="0" err="1" smtClean="0"/>
              <a:t>atau</a:t>
            </a:r>
            <a:r>
              <a:rPr lang="en-US" sz="2000" dirty="0" smtClean="0"/>
              <a:t> 24, </a:t>
            </a:r>
            <a:r>
              <a:rPr lang="en-US" sz="2000" dirty="0" err="1" smtClean="0"/>
              <a:t>bukannya</a:t>
            </a:r>
            <a:r>
              <a:rPr lang="en-US" sz="2000" dirty="0" smtClean="0"/>
              <a:t> 10 ( 4+6). </a:t>
            </a:r>
            <a:r>
              <a:rPr lang="en-US" sz="2000" dirty="0" err="1" smtClean="0"/>
              <a:t>Inilah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interaksi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multiplikatif</a:t>
            </a:r>
            <a:endParaRPr lang="en-GB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JAWABAN PERTANYAAN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21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berfokus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yang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Radon </a:t>
            </a:r>
            <a:r>
              <a:rPr lang="en-US" sz="2000" dirty="0" err="1" smtClean="0"/>
              <a:t>dan</a:t>
            </a:r>
            <a:r>
              <a:rPr lang="en-US" sz="2000" dirty="0" smtClean="0"/>
              <a:t> Asbestos yang </a:t>
            </a:r>
            <a:r>
              <a:rPr lang="en-US" sz="2000" dirty="0" err="1" smtClean="0"/>
              <a:t>berinteraksi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rokok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berkali</a:t>
            </a:r>
            <a:r>
              <a:rPr lang="en-US" sz="2000" dirty="0" smtClean="0"/>
              <a:t> </a:t>
            </a:r>
            <a:r>
              <a:rPr lang="en-US" sz="2000" dirty="0" err="1" smtClean="0"/>
              <a:t>lipat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endParaRPr lang="en-US" sz="2000" dirty="0" smtClean="0"/>
          </a:p>
          <a:p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Radon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</a:t>
            </a:r>
            <a:r>
              <a:rPr lang="en-US" sz="2000" dirty="0" smtClean="0"/>
              <a:t> </a:t>
            </a:r>
            <a:r>
              <a:rPr lang="en-US" sz="2000" dirty="0" err="1" smtClean="0"/>
              <a:t>kanker</a:t>
            </a:r>
            <a:r>
              <a:rPr lang="en-US" sz="2000" dirty="0" smtClean="0"/>
              <a:t> </a:t>
            </a:r>
            <a:r>
              <a:rPr lang="en-US" sz="2000" dirty="0" err="1" smtClean="0"/>
              <a:t>paru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rokok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</a:t>
            </a:r>
            <a:r>
              <a:rPr lang="en-US" sz="2000" dirty="0" smtClean="0"/>
              <a:t> paling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kanker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non </a:t>
            </a:r>
            <a:r>
              <a:rPr lang="en-US" sz="2000" dirty="0" err="1" smtClean="0"/>
              <a:t>perokok</a:t>
            </a:r>
            <a:r>
              <a:rPr lang="en-US" sz="2000" dirty="0" smtClean="0"/>
              <a:t>.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merokok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paparan</a:t>
            </a:r>
            <a:r>
              <a:rPr lang="en-US" sz="2000" dirty="0" smtClean="0"/>
              <a:t> radon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multiplikatif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keduanya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</a:t>
            </a:r>
            <a:r>
              <a:rPr lang="en-US" sz="2000" dirty="0" smtClean="0"/>
              <a:t> </a:t>
            </a:r>
            <a:r>
              <a:rPr lang="en-US" sz="2000" dirty="0" err="1" smtClean="0"/>
              <a:t>berkali</a:t>
            </a:r>
            <a:r>
              <a:rPr lang="en-US" sz="2000" dirty="0" smtClean="0"/>
              <a:t> </a:t>
            </a:r>
            <a:r>
              <a:rPr lang="en-US" sz="2000" dirty="0" err="1" smtClean="0"/>
              <a:t>lipat</a:t>
            </a:r>
            <a:endParaRPr lang="en-US" sz="2000" dirty="0" smtClean="0"/>
          </a:p>
          <a:p>
            <a:r>
              <a:rPr lang="en-US" sz="2000" dirty="0" smtClean="0"/>
              <a:t>Asbestos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kanker</a:t>
            </a:r>
            <a:r>
              <a:rPr lang="en-US" sz="2000" dirty="0" smtClean="0"/>
              <a:t> </a:t>
            </a:r>
            <a:r>
              <a:rPr lang="en-US" sz="2000" dirty="0" err="1" smtClean="0"/>
              <a:t>paru</a:t>
            </a:r>
            <a:r>
              <a:rPr lang="en-US" sz="2000" dirty="0" smtClean="0"/>
              <a:t>, juga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kanker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mesothelioma,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selaput</a:t>
            </a:r>
            <a:r>
              <a:rPr lang="en-US" sz="2000" dirty="0" smtClean="0"/>
              <a:t> di </a:t>
            </a:r>
            <a:r>
              <a:rPr lang="en-US" sz="2000" dirty="0" err="1" smtClean="0"/>
              <a:t>paru-paru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pleura</a:t>
            </a:r>
          </a:p>
          <a:p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berhasil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mengatasi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kecacatan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smtClean="0"/>
              <a:t>transportasi</a:t>
            </a: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JAWABAN PERTANYAAN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22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63A166-4E84-472C-BCF0-2BD61F93F776}"/>
              </a:ext>
            </a:extLst>
          </p:cNvPr>
          <p:cNvSpPr txBox="1"/>
          <p:nvPr/>
        </p:nvSpPr>
        <p:spPr>
          <a:xfrm>
            <a:off x="609600" y="247590"/>
            <a:ext cx="353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KEPUSTAKAAN </a:t>
            </a:r>
            <a:endParaRPr lang="en-ID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1279B4-911C-48C7-82FE-DF142E9BCA15}"/>
              </a:ext>
            </a:extLst>
          </p:cNvPr>
          <p:cNvSpPr txBox="1"/>
          <p:nvPr/>
        </p:nvSpPr>
        <p:spPr>
          <a:xfrm>
            <a:off x="76200" y="64770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1200" dirty="0" err="1"/>
              <a:t>Riegelman</a:t>
            </a:r>
            <a:r>
              <a:rPr lang="en-US" sz="1200" dirty="0"/>
              <a:t>, Richard. </a:t>
            </a:r>
            <a:r>
              <a:rPr lang="en-US" sz="1200" dirty="0" smtClean="0"/>
              <a:t>2019</a:t>
            </a:r>
            <a:r>
              <a:rPr lang="en-US" sz="1200" dirty="0"/>
              <a:t>. Public Health 101 Third Edition. USA: Jones &amp; </a:t>
            </a:r>
            <a:r>
              <a:rPr lang="en-US" sz="1200" dirty="0" err="1"/>
              <a:t>Barlett</a:t>
            </a:r>
            <a:r>
              <a:rPr lang="en-US" sz="1200" dirty="0"/>
              <a:t> Learning</a:t>
            </a:r>
            <a:r>
              <a:rPr lang="en-US" sz="1200" dirty="0" smtClean="0"/>
              <a:t>.</a:t>
            </a:r>
          </a:p>
          <a:p>
            <a:pPr marL="236538" indent="-236538"/>
            <a:endParaRPr lang="en-US" sz="1200" dirty="0" smtClean="0"/>
          </a:p>
          <a:p>
            <a:pPr marL="236538" indent="-236538"/>
            <a:r>
              <a:rPr lang="en-US" sz="1200" dirty="0" err="1" smtClean="0"/>
              <a:t>Satuan</a:t>
            </a:r>
            <a:r>
              <a:rPr lang="en-US" sz="1200" dirty="0" smtClean="0"/>
              <a:t> </a:t>
            </a:r>
            <a:r>
              <a:rPr lang="en-US" sz="1200" dirty="0" err="1" smtClean="0"/>
              <a:t>Tugas</a:t>
            </a:r>
            <a:r>
              <a:rPr lang="en-US" sz="1200" dirty="0" smtClean="0"/>
              <a:t> </a:t>
            </a:r>
            <a:r>
              <a:rPr lang="en-US" sz="1200" dirty="0" err="1" smtClean="0"/>
              <a:t>Penanganan</a:t>
            </a:r>
            <a:r>
              <a:rPr lang="en-US" sz="1200" dirty="0" smtClean="0"/>
              <a:t> COVID-19. </a:t>
            </a:r>
            <a:r>
              <a:rPr lang="en-US" sz="1200" dirty="0" err="1" smtClean="0"/>
              <a:t>Infografis</a:t>
            </a:r>
            <a:r>
              <a:rPr lang="en-US" sz="1200" dirty="0" smtClean="0"/>
              <a:t> COVID-19. </a:t>
            </a:r>
            <a:r>
              <a:rPr lang="en-US" sz="1200" dirty="0"/>
              <a:t>Available at: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covid19.go.id/p/berita/infografis-covid-19-4-oktober-2020</a:t>
            </a:r>
            <a:r>
              <a:rPr lang="en-US" sz="1200" dirty="0" smtClean="0"/>
              <a:t>  </a:t>
            </a:r>
            <a:r>
              <a:rPr lang="en-US" sz="1200" dirty="0" err="1" smtClean="0"/>
              <a:t>Accesed</a:t>
            </a:r>
            <a:r>
              <a:rPr lang="en-US" sz="1200" dirty="0" smtClean="0"/>
              <a:t> October 4, 2020</a:t>
            </a:r>
          </a:p>
          <a:p>
            <a:pPr marL="236538" indent="-236538"/>
            <a:endParaRPr lang="en-US" sz="1200" dirty="0"/>
          </a:p>
          <a:p>
            <a:pPr marL="236538" indent="-236538"/>
            <a:r>
              <a:rPr lang="en-US" sz="1200" dirty="0" err="1" smtClean="0"/>
              <a:t>Kementrian</a:t>
            </a:r>
            <a:r>
              <a:rPr lang="en-US" sz="1200" dirty="0" smtClean="0"/>
              <a:t> </a:t>
            </a:r>
            <a:r>
              <a:rPr lang="en-US" sz="1200" dirty="0" err="1" smtClean="0"/>
              <a:t>Kesehatan</a:t>
            </a:r>
            <a:r>
              <a:rPr lang="en-US" sz="1200" dirty="0" smtClean="0"/>
              <a:t> RI. </a:t>
            </a:r>
            <a:r>
              <a:rPr lang="en-US" sz="1200" dirty="0" err="1" smtClean="0"/>
              <a:t>Rencana</a:t>
            </a:r>
            <a:r>
              <a:rPr lang="en-US" sz="1200" dirty="0" smtClean="0"/>
              <a:t> </a:t>
            </a:r>
            <a:r>
              <a:rPr lang="en-US" sz="1200" dirty="0" err="1" smtClean="0"/>
              <a:t>Aksi</a:t>
            </a:r>
            <a:r>
              <a:rPr lang="en-US" sz="1200" dirty="0" smtClean="0"/>
              <a:t> </a:t>
            </a:r>
            <a:r>
              <a:rPr lang="en-US" sz="1200" dirty="0" err="1" smtClean="0"/>
              <a:t>Kegiatan</a:t>
            </a:r>
            <a:r>
              <a:rPr lang="en-US" sz="1200" dirty="0" smtClean="0"/>
              <a:t> </a:t>
            </a:r>
            <a:r>
              <a:rPr lang="en-US" sz="1200" dirty="0" err="1" smtClean="0"/>
              <a:t>Penyehatan</a:t>
            </a:r>
            <a:r>
              <a:rPr lang="en-US" sz="1200" dirty="0" smtClean="0"/>
              <a:t> </a:t>
            </a:r>
            <a:r>
              <a:rPr lang="en-US" sz="1200" dirty="0" err="1" smtClean="0"/>
              <a:t>Lingkungan</a:t>
            </a:r>
            <a:r>
              <a:rPr lang="en-US" sz="1200" dirty="0" smtClean="0"/>
              <a:t> 2020-2024. Available at: </a:t>
            </a:r>
            <a:r>
              <a:rPr lang="en-ID" sz="1200" dirty="0">
                <a:latin typeface="+mj-lt"/>
                <a:hlinkClick r:id="rId3"/>
              </a:rPr>
              <a:t>http://</a:t>
            </a:r>
            <a:r>
              <a:rPr lang="en-ID" sz="1200" dirty="0" smtClean="0">
                <a:latin typeface="+mj-lt"/>
                <a:hlinkClick r:id="rId3"/>
              </a:rPr>
              <a:t>kesling.kesmas.kemkes.go.id/artikeldetail/detail2/66</a:t>
            </a:r>
            <a:r>
              <a:rPr lang="en-ID" sz="1200" dirty="0" smtClean="0">
                <a:latin typeface="+mj-lt"/>
              </a:rPr>
              <a:t> Accessed September 27, 2020</a:t>
            </a:r>
          </a:p>
          <a:p>
            <a:pPr marL="236538" indent="-236538"/>
            <a:endParaRPr lang="en-US" sz="1200" dirty="0"/>
          </a:p>
          <a:p>
            <a:pPr marL="236538" indent="-236538"/>
            <a:r>
              <a:rPr lang="en-US" sz="1200" dirty="0" smtClean="0"/>
              <a:t>WHO. COVID-19 Dashboard. </a:t>
            </a:r>
            <a:r>
              <a:rPr lang="en-US" sz="1200" dirty="0"/>
              <a:t>Available at: </a:t>
            </a:r>
            <a:r>
              <a:rPr lang="en-US" sz="1200" dirty="0">
                <a:hlinkClick r:id="rId4"/>
              </a:rPr>
              <a:t>https://covid19.who.int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r>
              <a:rPr lang="en-US" sz="1200" dirty="0" err="1" smtClean="0"/>
              <a:t>Acceessed</a:t>
            </a:r>
            <a:r>
              <a:rPr lang="en-US" sz="1200" dirty="0" smtClean="0"/>
              <a:t> October 4, 2020 </a:t>
            </a:r>
            <a:endParaRPr lang="en-US" sz="1200" dirty="0"/>
          </a:p>
          <a:p>
            <a:pPr marL="236538" indent="-236538"/>
            <a:endParaRPr lang="en-US" sz="1200" dirty="0" smtClean="0"/>
          </a:p>
          <a:p>
            <a:pPr marL="236538" indent="-236538"/>
            <a:r>
              <a:rPr lang="en-US" sz="1200" dirty="0" smtClean="0"/>
              <a:t>WHO</a:t>
            </a:r>
            <a:r>
              <a:rPr lang="en-US" sz="1200" dirty="0"/>
              <a:t>. Environmental Health. Available at: https://www.who.int/health-topics/environmental-health#tab=tab_1 Accessed </a:t>
            </a:r>
            <a:r>
              <a:rPr lang="en-US" sz="1200" dirty="0" smtClean="0"/>
              <a:t>September 4, 2020</a:t>
            </a:r>
          </a:p>
          <a:p>
            <a:pPr marL="236538" indent="-236538"/>
            <a:endParaRPr lang="en-US" sz="1200" dirty="0"/>
          </a:p>
          <a:p>
            <a:pPr marL="236538" indent="-236538"/>
            <a:r>
              <a:rPr lang="en-US" sz="1200" dirty="0"/>
              <a:t>WHO. Global Health Observatory: Ambient Air Pollution. Available at: http://www.who.int/data/who/data/themes/topics/topic-details/GHO/ambient-air-pollution Accessed September 4, 2020</a:t>
            </a:r>
            <a:endParaRPr lang="en-US" sz="1200" dirty="0" smtClean="0"/>
          </a:p>
          <a:p>
            <a:pPr marL="236538" indent="-236538"/>
            <a:endParaRPr lang="en-US" sz="1200" dirty="0" smtClean="0"/>
          </a:p>
          <a:p>
            <a:pPr marL="236538" indent="-236538"/>
            <a:r>
              <a:rPr lang="en-US" sz="1200" dirty="0"/>
              <a:t>WHO. Global Health Observatory</a:t>
            </a:r>
            <a:r>
              <a:rPr lang="en-US" sz="1200" dirty="0" smtClean="0"/>
              <a:t>: Mortality and Burden of Disease from Water and Sanitation. </a:t>
            </a:r>
            <a:r>
              <a:rPr lang="en-US" sz="1200" dirty="0"/>
              <a:t>Available at: </a:t>
            </a:r>
            <a:r>
              <a:rPr lang="en-US" sz="1200" dirty="0">
                <a:hlinkClick r:id="rId5"/>
              </a:rPr>
              <a:t>https://www.who.int/gho/phe/water_sanitation/burden/en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r>
              <a:rPr lang="en-US" sz="1200" dirty="0"/>
              <a:t>Accessed September 4, 2020</a:t>
            </a:r>
            <a:endParaRPr lang="en-US" sz="1200" dirty="0" smtClean="0"/>
          </a:p>
          <a:p>
            <a:pPr marL="236538" indent="-236538"/>
            <a:endParaRPr lang="en-US" sz="1200" dirty="0" smtClean="0"/>
          </a:p>
          <a:p>
            <a:pPr marL="236538" indent="-236538"/>
            <a:r>
              <a:rPr lang="en-US" sz="1200" dirty="0" smtClean="0"/>
              <a:t>WHO</a:t>
            </a:r>
            <a:r>
              <a:rPr lang="en-US" sz="1200" dirty="0"/>
              <a:t>. Global Health Observatory</a:t>
            </a:r>
            <a:r>
              <a:rPr lang="en-US" sz="1200" dirty="0" smtClean="0"/>
              <a:t>: Use of Basic and Safely Managed Drinking Water Services. Available at: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://www.who.int/gho/mdg/environmental_sustainability/water/en</a:t>
            </a:r>
            <a:r>
              <a:rPr lang="en-US" sz="1200" dirty="0" smtClean="0">
                <a:hlinkClick r:id="rId6"/>
              </a:rPr>
              <a:t>/</a:t>
            </a:r>
            <a:r>
              <a:rPr lang="en-US" sz="1200" dirty="0" smtClean="0"/>
              <a:t> Accessed September 4, 2020</a:t>
            </a:r>
          </a:p>
          <a:p>
            <a:pPr marL="236538" indent="-236538"/>
            <a:endParaRPr lang="en-US" sz="1200" dirty="0" smtClean="0"/>
          </a:p>
          <a:p>
            <a:pPr marL="236538" indent="-236538"/>
            <a:r>
              <a:rPr lang="en-US" sz="1200" dirty="0"/>
              <a:t>WHO. Global Health Observatory: Use of </a:t>
            </a:r>
            <a:r>
              <a:rPr lang="en-US" sz="1200" dirty="0" smtClean="0"/>
              <a:t>Basic and Safely Managed Sanitation Services. </a:t>
            </a:r>
            <a:r>
              <a:rPr lang="en-US" sz="1200" dirty="0"/>
              <a:t>Available at: </a:t>
            </a:r>
            <a:r>
              <a:rPr lang="en-US" sz="1200" dirty="0">
                <a:hlinkClick r:id="rId7"/>
              </a:rPr>
              <a:t>https://www.who.int/gho/mdg/environmental_sustainability/sanitation/en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Accessed September 4, 2020</a:t>
            </a:r>
          </a:p>
          <a:p>
            <a:pPr marL="236538" indent="-236538"/>
            <a:endParaRPr lang="en-US" sz="1200" dirty="0" smtClean="0"/>
          </a:p>
          <a:p>
            <a:pPr marL="236538" indent="-236538"/>
            <a:r>
              <a:rPr lang="en-US" sz="1200" dirty="0" smtClean="0"/>
              <a:t>WHO</a:t>
            </a:r>
            <a:r>
              <a:rPr lang="en-US" sz="1200" dirty="0"/>
              <a:t>. Global Health Observatory: </a:t>
            </a:r>
            <a:r>
              <a:rPr lang="en-US" sz="1200" dirty="0" smtClean="0"/>
              <a:t>Water and Sanitation. </a:t>
            </a:r>
            <a:r>
              <a:rPr lang="en-US" sz="1200" dirty="0"/>
              <a:t>Available at: </a:t>
            </a:r>
            <a:r>
              <a:rPr lang="en-US" sz="1200" dirty="0">
                <a:hlinkClick r:id="rId8"/>
              </a:rPr>
              <a:t>https://www.who.int/gho/mdg/environmental_sustainability/en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 Accessed September 4, 2020</a:t>
            </a: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8607242" y="5288441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Chevron 16">
            <a:extLst/>
          </p:cNvPr>
          <p:cNvSpPr/>
          <p:nvPr/>
        </p:nvSpPr>
        <p:spPr>
          <a:xfrm>
            <a:off x="6649872" y="5304002"/>
            <a:ext cx="1851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6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Tim </a:t>
            </a:r>
            <a:r>
              <a:rPr lang="en-US" sz="2800" dirty="0" err="1" smtClean="0"/>
              <a:t>pengajar</a:t>
            </a:r>
            <a:r>
              <a:rPr lang="en-US" sz="2800" dirty="0" smtClean="0"/>
              <a:t> Mata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mengucapkan</a:t>
            </a:r>
            <a:r>
              <a:rPr lang="en-US" sz="2800" dirty="0" smtClean="0"/>
              <a:t> </a:t>
            </a: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Universitas</a:t>
            </a:r>
            <a:r>
              <a:rPr lang="en-US" sz="2800" dirty="0" smtClean="0"/>
              <a:t> Indonesia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mendanai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video </a:t>
            </a:r>
            <a:r>
              <a:rPr lang="en-US" sz="2800" dirty="0" err="1" smtClean="0"/>
              <a:t>ini</a:t>
            </a:r>
            <a:endParaRPr lang="en-GB" sz="2800" dirty="0"/>
          </a:p>
        </p:txBody>
      </p:sp>
      <p:sp>
        <p:nvSpPr>
          <p:cNvPr id="4" name="Chevron 16">
            <a:extLst/>
          </p:cNvPr>
          <p:cNvSpPr/>
          <p:nvPr/>
        </p:nvSpPr>
        <p:spPr>
          <a:xfrm>
            <a:off x="3200400" y="5219700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8614066" y="5204139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24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6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88B829-E143-4561-8F51-30664BD273A2}"/>
              </a:ext>
            </a:extLst>
          </p:cNvPr>
          <p:cNvSpPr txBox="1"/>
          <p:nvPr/>
        </p:nvSpPr>
        <p:spPr>
          <a:xfrm>
            <a:off x="1156167" y="2057400"/>
            <a:ext cx="7225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TERIMA KASIH</a:t>
            </a:r>
            <a:endParaRPr lang="en-ID" sz="8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02EBDE-D3EC-477B-B739-272A56BE5F4F}"/>
              </a:ext>
            </a:extLst>
          </p:cNvPr>
          <p:cNvSpPr/>
          <p:nvPr/>
        </p:nvSpPr>
        <p:spPr>
          <a:xfrm>
            <a:off x="1187335" y="617907"/>
            <a:ext cx="4607352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spc="600" dirty="0" err="1">
                <a:latin typeface="Franklin Gothic Demi Cond" pitchFamily="34" charset="0"/>
              </a:rPr>
              <a:t>Fakultas</a:t>
            </a:r>
            <a:r>
              <a:rPr lang="en-US" sz="1400" spc="600" dirty="0">
                <a:latin typeface="Franklin Gothic Demi Cond" pitchFamily="34" charset="0"/>
              </a:rPr>
              <a:t> </a:t>
            </a:r>
            <a:r>
              <a:rPr lang="en-US" sz="1400" spc="600" dirty="0" err="1">
                <a:latin typeface="Franklin Gothic Demi Cond" pitchFamily="34" charset="0"/>
              </a:rPr>
              <a:t>Kesehatan</a:t>
            </a:r>
            <a:r>
              <a:rPr lang="en-US" sz="1400" spc="600" dirty="0">
                <a:latin typeface="Franklin Gothic Demi Cond" pitchFamily="34" charset="0"/>
              </a:rPr>
              <a:t> </a:t>
            </a:r>
            <a:r>
              <a:rPr lang="en-US" sz="1400" spc="600" dirty="0" err="1">
                <a:latin typeface="Franklin Gothic Demi Cond" pitchFamily="34" charset="0"/>
              </a:rPr>
              <a:t>Masyarakat</a:t>
            </a:r>
            <a:endParaRPr lang="en-US" sz="1400" spc="600" dirty="0">
              <a:latin typeface="Franklin Gothic Demi Con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spc="600" dirty="0" err="1">
                <a:latin typeface="Franklin Gothic Demi Cond" pitchFamily="34" charset="0"/>
              </a:rPr>
              <a:t>Universitas</a:t>
            </a:r>
            <a:r>
              <a:rPr lang="en-US" sz="1400" spc="600" dirty="0">
                <a:latin typeface="Franklin Gothic Demi Cond" pitchFamily="34" charset="0"/>
              </a:rPr>
              <a:t> Indonesia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EBCCF4-9075-4BAE-A0C9-B2CBF66188F3}"/>
              </a:ext>
            </a:extLst>
          </p:cNvPr>
          <p:cNvSpPr/>
          <p:nvPr/>
        </p:nvSpPr>
        <p:spPr>
          <a:xfrm>
            <a:off x="2286000" y="4397930"/>
            <a:ext cx="653415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Mata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Kuliah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Dasar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Kesehatan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Masyarakat</a:t>
            </a:r>
          </a:p>
          <a:p>
            <a:pPr algn="r">
              <a:lnSpc>
                <a:spcPct val="150000"/>
              </a:lnSpc>
            </a:pP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Program S1,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Sarjana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Kesehatan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Masyarakat</a:t>
            </a: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07568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25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Chevron 16">
            <a:extLst/>
          </p:cNvPr>
          <p:cNvSpPr/>
          <p:nvPr/>
        </p:nvSpPr>
        <p:spPr>
          <a:xfrm>
            <a:off x="3329606" y="5338690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00"/>
            <a:ext cx="9144000" cy="5724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2130425"/>
            <a:ext cx="8496000" cy="93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BANTUAN DANA HIBAH DPASD UI 2020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3009900"/>
            <a:ext cx="84960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Universitas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 2020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S1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Sarjana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FKM UI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19200" y="266700"/>
            <a:ext cx="3318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Dasar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Kesehatan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Masyarakat</a:t>
            </a:r>
            <a:endParaRPr lang="en-US" sz="1200" b="1" spc="300" dirty="0">
              <a:solidFill>
                <a:schemeClr val="accent6"/>
              </a:solidFill>
              <a:latin typeface="Tw Cen MT" pitchFamily="34" charset="0"/>
            </a:endParaRPr>
          </a:p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Fakultas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Kesehatan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Masyarakat</a:t>
            </a:r>
            <a:endParaRPr lang="en-US" sz="1200" b="1" spc="300" dirty="0">
              <a:solidFill>
                <a:schemeClr val="accent6"/>
              </a:solidFill>
              <a:latin typeface="Tw Cen MT" pitchFamily="34" charset="0"/>
            </a:endParaRPr>
          </a:p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Universitas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Indonesia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268" y="4939758"/>
            <a:ext cx="586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Tw Cen MT" pitchFamily="34" charset="0"/>
              </a:rPr>
              <a:t>Program </a:t>
            </a:r>
            <a:r>
              <a:rPr lang="en-US" sz="2000" dirty="0" err="1">
                <a:latin typeface="Tw Cen MT" pitchFamily="34" charset="0"/>
              </a:rPr>
              <a:t>Studi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Sarjana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Kesehatan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Masyarakat</a:t>
            </a:r>
            <a:r>
              <a:rPr lang="en-US" sz="2000" dirty="0">
                <a:latin typeface="Tw Cen MT" pitchFamily="34" charset="0"/>
              </a:rPr>
              <a:t>, </a:t>
            </a:r>
            <a:r>
              <a:rPr lang="en-US" sz="2000">
                <a:latin typeface="Tw Cen MT" pitchFamily="34" charset="0"/>
              </a:rPr>
              <a:t>FKM UI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57600" y="3666831"/>
            <a:ext cx="5348040" cy="333425"/>
          </a:xfrm>
          <a:prstGeom prst="rect">
            <a:avLst/>
          </a:prstGeom>
          <a:solidFill>
            <a:srgbClr val="7FD1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1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5568" y="3666831"/>
            <a:ext cx="5274632" cy="333425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1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0405" y="3666831"/>
            <a:ext cx="8057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ID" sz="2000" spc="600" dirty="0"/>
              <a:t>Mata  </a:t>
            </a:r>
            <a:r>
              <a:rPr lang="en-ID" sz="2000" spc="600" dirty="0" err="1"/>
              <a:t>Kuliah</a:t>
            </a:r>
            <a:r>
              <a:rPr lang="en-ID" sz="2000" spc="600" dirty="0"/>
              <a:t> Dasar </a:t>
            </a:r>
            <a:r>
              <a:rPr lang="en-ID" sz="2000" spc="600" dirty="0" err="1"/>
              <a:t>Kesehatan</a:t>
            </a:r>
            <a:r>
              <a:rPr lang="en-ID" sz="2000" spc="600" dirty="0"/>
              <a:t> Masyarakat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20346" y="1048071"/>
            <a:ext cx="1534285" cy="400110"/>
            <a:chOff x="7220345" y="1257685"/>
            <a:chExt cx="1534285" cy="480132"/>
          </a:xfrm>
        </p:grpSpPr>
        <p:sp>
          <p:nvSpPr>
            <p:cNvPr id="36" name="Rectangle 35"/>
            <p:cNvSpPr/>
            <p:nvPr/>
          </p:nvSpPr>
          <p:spPr>
            <a:xfrm>
              <a:off x="7220345" y="1257685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12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0345" y="1441698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12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36519" y="1257685"/>
              <a:ext cx="1334020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spc="6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SESI 9</a:t>
              </a:r>
              <a:endParaRPr lang="en-US" sz="9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5981" y="21642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dirty="0">
                <a:solidFill>
                  <a:schemeClr val="accent5">
                    <a:lumMod val="25000"/>
                  </a:schemeClr>
                </a:solidFill>
              </a:rPr>
              <a:t>KESEHATAN </a:t>
            </a:r>
            <a:r>
              <a:rPr lang="en-ID" sz="4400" b="1" dirty="0" smtClean="0">
                <a:solidFill>
                  <a:schemeClr val="accent5">
                    <a:lumMod val="25000"/>
                  </a:schemeClr>
                </a:solidFill>
              </a:rPr>
              <a:t>LINGKUNGAN</a:t>
            </a:r>
            <a:endParaRPr lang="en-US" sz="3200" i="1" dirty="0"/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4" name="Chevron 16">
            <a:extLst/>
          </p:cNvPr>
          <p:cNvSpPr/>
          <p:nvPr/>
        </p:nvSpPr>
        <p:spPr>
          <a:xfrm>
            <a:off x="3329606" y="5338690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1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34" grpId="0" animBg="1"/>
      <p:bldP spid="35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000" y="351969"/>
            <a:ext cx="6768000" cy="52433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TUJUAN PEMBELAJARAN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Google Shape;931;p28">
            <a:extLst>
              <a:ext uri="{FF2B5EF4-FFF2-40B4-BE49-F238E27FC236}">
                <a16:creationId xmlns="" xmlns:a16="http://schemas.microsoft.com/office/drawing/2014/main" id="{9F3358E5-9D41-4233-978D-3407D3359797}"/>
              </a:ext>
            </a:extLst>
          </p:cNvPr>
          <p:cNvSpPr txBox="1">
            <a:spLocks/>
          </p:cNvSpPr>
          <p:nvPr/>
        </p:nvSpPr>
        <p:spPr>
          <a:xfrm>
            <a:off x="480563" y="867600"/>
            <a:ext cx="957820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400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7" name="Google Shape;929;p28">
            <a:extLst>
              <a:ext uri="{FF2B5EF4-FFF2-40B4-BE49-F238E27FC236}">
                <a16:creationId xmlns="" xmlns:a16="http://schemas.microsoft.com/office/drawing/2014/main" id="{2A968FCA-A994-4A3A-982C-945112ACE790}"/>
              </a:ext>
            </a:extLst>
          </p:cNvPr>
          <p:cNvSpPr txBox="1">
            <a:spLocks/>
          </p:cNvSpPr>
          <p:nvPr/>
        </p:nvSpPr>
        <p:spPr>
          <a:xfrm>
            <a:off x="1219200" y="1066800"/>
            <a:ext cx="7696200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tx1"/>
                </a:solidFill>
              </a:rPr>
              <a:t>Memahami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teori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konsep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lingkungan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Google Shape;932;p28">
            <a:extLst>
              <a:ext uri="{FF2B5EF4-FFF2-40B4-BE49-F238E27FC236}">
                <a16:creationId xmlns="" xmlns:a16="http://schemas.microsoft.com/office/drawing/2014/main" id="{95AF4527-81A5-48CB-BB94-8D058B102175}"/>
              </a:ext>
            </a:extLst>
          </p:cNvPr>
          <p:cNvSpPr txBox="1">
            <a:spLocks/>
          </p:cNvSpPr>
          <p:nvPr/>
        </p:nvSpPr>
        <p:spPr>
          <a:xfrm>
            <a:off x="454841" y="2019300"/>
            <a:ext cx="919118" cy="8829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400" dirty="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9" name="Google Shape;933;p28">
            <a:extLst>
              <a:ext uri="{FF2B5EF4-FFF2-40B4-BE49-F238E27FC236}">
                <a16:creationId xmlns="" xmlns:a16="http://schemas.microsoft.com/office/drawing/2014/main" id="{A02EFC26-3D39-42D0-972E-08123D8D6BF3}"/>
              </a:ext>
            </a:extLst>
          </p:cNvPr>
          <p:cNvSpPr txBox="1">
            <a:spLocks/>
          </p:cNvSpPr>
          <p:nvPr/>
        </p:nvSpPr>
        <p:spPr>
          <a:xfrm>
            <a:off x="1524000" y="2247900"/>
            <a:ext cx="7327185" cy="521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dirty="0" err="1" smtClean="0">
                <a:solidFill>
                  <a:schemeClr val="tx1"/>
                </a:solidFill>
              </a:rPr>
              <a:t>besaran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morbiditas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mortalitas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akibat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fisik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Google Shape;935;p28">
            <a:extLst>
              <a:ext uri="{FF2B5EF4-FFF2-40B4-BE49-F238E27FC236}">
                <a16:creationId xmlns="" xmlns:a16="http://schemas.microsoft.com/office/drawing/2014/main" id="{1F3B10BA-EA75-4A31-AE8F-0BC6A4B52EA7}"/>
              </a:ext>
            </a:extLst>
          </p:cNvPr>
          <p:cNvSpPr txBox="1">
            <a:spLocks/>
          </p:cNvSpPr>
          <p:nvPr/>
        </p:nvSpPr>
        <p:spPr>
          <a:xfrm>
            <a:off x="436289" y="2769809"/>
            <a:ext cx="937670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400" dirty="0">
                <a:solidFill>
                  <a:srgbClr val="FFC000"/>
                </a:solidFill>
              </a:rPr>
              <a:t>03</a:t>
            </a:r>
          </a:p>
        </p:txBody>
      </p:sp>
      <p:sp>
        <p:nvSpPr>
          <p:cNvPr id="11" name="Google Shape;936;p28">
            <a:extLst>
              <a:ext uri="{FF2B5EF4-FFF2-40B4-BE49-F238E27FC236}">
                <a16:creationId xmlns="" xmlns:a16="http://schemas.microsoft.com/office/drawing/2014/main" id="{BA16EA3F-F764-4165-90EF-3A275C60133F}"/>
              </a:ext>
            </a:extLst>
          </p:cNvPr>
          <p:cNvSpPr txBox="1">
            <a:spLocks/>
          </p:cNvSpPr>
          <p:nvPr/>
        </p:nvSpPr>
        <p:spPr>
          <a:xfrm>
            <a:off x="1524000" y="3120805"/>
            <a:ext cx="7219124" cy="4616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tx1"/>
                </a:solidFill>
              </a:rPr>
              <a:t>interaksi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fisik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Google Shape;938;p28">
            <a:extLst>
              <a:ext uri="{FF2B5EF4-FFF2-40B4-BE49-F238E27FC236}">
                <a16:creationId xmlns="" xmlns:a16="http://schemas.microsoft.com/office/drawing/2014/main" id="{B7C33FFC-11CB-44A4-A911-42F285F24A3E}"/>
              </a:ext>
            </a:extLst>
          </p:cNvPr>
          <p:cNvSpPr txBox="1">
            <a:spLocks/>
          </p:cNvSpPr>
          <p:nvPr/>
        </p:nvSpPr>
        <p:spPr>
          <a:xfrm>
            <a:off x="480563" y="3526412"/>
            <a:ext cx="905354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400" dirty="0">
                <a:solidFill>
                  <a:srgbClr val="FFC000"/>
                </a:solidFill>
              </a:rPr>
              <a:t>04</a:t>
            </a:r>
          </a:p>
        </p:txBody>
      </p:sp>
      <p:sp>
        <p:nvSpPr>
          <p:cNvPr id="13" name="Google Shape;939;p28">
            <a:extLst>
              <a:ext uri="{FF2B5EF4-FFF2-40B4-BE49-F238E27FC236}">
                <a16:creationId xmlns="" xmlns:a16="http://schemas.microsoft.com/office/drawing/2014/main" id="{47ACCF0E-8FCE-4B68-B27B-ED9582061B77}"/>
              </a:ext>
            </a:extLst>
          </p:cNvPr>
          <p:cNvSpPr txBox="1">
            <a:spLocks/>
          </p:cNvSpPr>
          <p:nvPr/>
        </p:nvSpPr>
        <p:spPr>
          <a:xfrm>
            <a:off x="1524000" y="3701609"/>
            <a:ext cx="7467600" cy="5274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tx1"/>
                </a:solidFill>
              </a:rPr>
              <a:t>pengertian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ruang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lingkungan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Google Shape;935;p28">
            <a:extLst>
              <a:ext uri="{FF2B5EF4-FFF2-40B4-BE49-F238E27FC236}">
                <a16:creationId xmlns="" xmlns:a16="http://schemas.microsoft.com/office/drawing/2014/main" id="{14784029-3765-43A8-A763-23340860CC64}"/>
              </a:ext>
            </a:extLst>
          </p:cNvPr>
          <p:cNvSpPr txBox="1">
            <a:spLocks/>
          </p:cNvSpPr>
          <p:nvPr/>
        </p:nvSpPr>
        <p:spPr>
          <a:xfrm>
            <a:off x="345325" y="4337433"/>
            <a:ext cx="1063488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" sz="4400" dirty="0">
                <a:solidFill>
                  <a:srgbClr val="FFC000"/>
                </a:solidFill>
              </a:rPr>
              <a:t>05</a:t>
            </a:r>
          </a:p>
        </p:txBody>
      </p:sp>
      <p:sp>
        <p:nvSpPr>
          <p:cNvPr id="15" name="Google Shape;936;p28">
            <a:extLst>
              <a:ext uri="{FF2B5EF4-FFF2-40B4-BE49-F238E27FC236}">
                <a16:creationId xmlns="" xmlns:a16="http://schemas.microsoft.com/office/drawing/2014/main" id="{C3BC5A72-F82A-4589-9067-1B0C59811B8B}"/>
              </a:ext>
            </a:extLst>
          </p:cNvPr>
          <p:cNvSpPr txBox="1">
            <a:spLocks/>
          </p:cNvSpPr>
          <p:nvPr/>
        </p:nvSpPr>
        <p:spPr>
          <a:xfrm>
            <a:off x="1524000" y="4539367"/>
            <a:ext cx="7467600" cy="5279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 lvl="0" algn="l"/>
            <a:r>
              <a:rPr lang="en-US" sz="2400" dirty="0" smtClean="0">
                <a:solidFill>
                  <a:schemeClr val="tx1"/>
                </a:solidFill>
              </a:rPr>
              <a:t>program-program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di Indonesia</a:t>
            </a:r>
            <a:endParaRPr lang="en-US" sz="240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ED000BE-E760-41EA-95C5-7BFE4C8AE9CE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4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="" xmlns:a16="http://schemas.microsoft.com/office/drawing/2014/main" id="{4400B24F-3A90-4F37-9060-D2636ECFD974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08244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Menjelaskan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5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199" y="952500"/>
            <a:ext cx="4038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24%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global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lingkungan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52433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DATA KESEHATAN LINGKUNGAN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1" y="2914352"/>
            <a:ext cx="4038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3,8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juta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err="1"/>
              <a:t>k</a:t>
            </a:r>
            <a:r>
              <a:rPr lang="en-US" sz="2000" dirty="0" err="1" smtClean="0"/>
              <a:t>ematian</a:t>
            </a:r>
            <a:r>
              <a:rPr lang="en-US" sz="2000" dirty="0" smtClean="0"/>
              <a:t> per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terpapar</a:t>
            </a:r>
            <a:r>
              <a:rPr lang="en-US" sz="2000" dirty="0" smtClean="0"/>
              <a:t> asap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memasak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648200" y="20955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829.000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diare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air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bersih</a:t>
            </a:r>
            <a:r>
              <a:rPr lang="en-US" sz="2000" dirty="0" smtClean="0"/>
              <a:t>, </a:t>
            </a:r>
            <a:r>
              <a:rPr lang="en-US" sz="2000" dirty="0" err="1" smtClean="0"/>
              <a:t>sanitasi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memadai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kurangnya</a:t>
            </a:r>
            <a:r>
              <a:rPr lang="en-US" sz="2000" dirty="0" smtClean="0"/>
              <a:t> </a:t>
            </a:r>
            <a:r>
              <a:rPr lang="en-US" sz="2000" dirty="0" err="1" smtClean="0"/>
              <a:t>kebersihan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endParaRPr lang="en-US" sz="2000" dirty="0"/>
          </a:p>
        </p:txBody>
      </p:sp>
      <p:pic>
        <p:nvPicPr>
          <p:cNvPr id="9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6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1044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DATA KESEHATAN LINGKUNGAN (</a:t>
            </a:r>
            <a:r>
              <a:rPr lang="en-US" sz="3400" b="1" dirty="0" err="1" smtClean="0">
                <a:solidFill>
                  <a:srgbClr val="000000"/>
                </a:solidFill>
              </a:rPr>
              <a:t>lanj</a:t>
            </a:r>
            <a:r>
              <a:rPr lang="en-US" sz="3400" b="1" dirty="0" smtClean="0">
                <a:solidFill>
                  <a:srgbClr val="000000"/>
                </a:solidFill>
              </a:rPr>
              <a:t>.)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606105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2.0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miliar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/>
              <a:t>orang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sanitasi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memadai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308482" y="2539305"/>
            <a:ext cx="3759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673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juta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/>
              <a:t>orang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buang</a:t>
            </a:r>
            <a:r>
              <a:rPr lang="en-US" sz="2000" dirty="0"/>
              <a:t>-</a:t>
            </a:r>
            <a:r>
              <a:rPr lang="en-US" sz="2000" dirty="0" smtClean="0"/>
              <a:t>air-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sembarangan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1257300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785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</a:rPr>
              <a:t>juta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/>
              <a:t>o</a:t>
            </a:r>
            <a:r>
              <a:rPr lang="en-US" sz="2000" dirty="0" smtClean="0"/>
              <a:t>rang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air </a:t>
            </a:r>
            <a:r>
              <a:rPr lang="en-US" sz="2000" dirty="0" err="1" smtClean="0"/>
              <a:t>minum</a:t>
            </a:r>
            <a:r>
              <a:rPr lang="en-US" sz="2000" dirty="0" smtClean="0"/>
              <a:t> </a:t>
            </a:r>
            <a:r>
              <a:rPr lang="en-US" sz="2000" dirty="0" err="1" smtClean="0"/>
              <a:t>bersih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pic>
        <p:nvPicPr>
          <p:cNvPr id="13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21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3200" dirty="0" err="1" smtClean="0"/>
              <a:t>Secara</a:t>
            </a:r>
            <a:r>
              <a:rPr lang="en-US" sz="3200" dirty="0" smtClean="0"/>
              <a:t> global, </a:t>
            </a:r>
            <a:r>
              <a:rPr lang="en-US" sz="3200" dirty="0" err="1" smtClean="0"/>
              <a:t>angka</a:t>
            </a:r>
            <a:r>
              <a:rPr lang="en-US" sz="3200" dirty="0" smtClean="0"/>
              <a:t> </a:t>
            </a:r>
            <a:r>
              <a:rPr lang="en-US" sz="3200" dirty="0" err="1" smtClean="0"/>
              <a:t>kasus</a:t>
            </a:r>
            <a:r>
              <a:rPr lang="en-US" sz="3200" dirty="0" smtClean="0"/>
              <a:t> </a:t>
            </a:r>
            <a:r>
              <a:rPr lang="en-US" sz="3200" dirty="0" err="1" smtClean="0"/>
              <a:t>positif</a:t>
            </a:r>
            <a:r>
              <a:rPr lang="en-US" sz="3200" dirty="0" smtClean="0"/>
              <a:t> Covid-19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34.724.785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1.030.160</a:t>
            </a:r>
            <a:r>
              <a:rPr lang="en-US" sz="3200" dirty="0" smtClean="0"/>
              <a:t> </a:t>
            </a:r>
            <a:r>
              <a:rPr lang="en-US" sz="3200" dirty="0" err="1" smtClean="0"/>
              <a:t>diantaranya</a:t>
            </a:r>
            <a:r>
              <a:rPr lang="en-US" sz="3200" dirty="0"/>
              <a:t> </a:t>
            </a:r>
            <a:r>
              <a:rPr lang="en-US" sz="3200" dirty="0" err="1" smtClean="0"/>
              <a:t>berakhir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kematian</a:t>
            </a:r>
            <a:endParaRPr lang="en-GB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540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DATA TERKAIT COVID-19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7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3" y="1028700"/>
            <a:ext cx="7237873" cy="406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540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DATA TERKAIT COVID-19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67300"/>
            <a:ext cx="5113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/>
              <a:t>: https://covid19.go.id/p/berita/infografis-covid-19-4-oktober-2020</a:t>
            </a:r>
            <a:endParaRPr lang="en-GB" sz="1200" dirty="0"/>
          </a:p>
        </p:txBody>
      </p:sp>
      <p:sp>
        <p:nvSpPr>
          <p:cNvPr id="7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8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9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9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3" name="Chevron 16">
            <a:extLst/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Lingkungan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540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LINGKUNGAN</a:t>
            </a:r>
            <a:endParaRPr lang="id-ID" sz="36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994" y="839404"/>
            <a:ext cx="8113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600" dirty="0" err="1" smtClean="0"/>
              <a:t>Lingkungan</a:t>
            </a:r>
            <a:r>
              <a:rPr lang="en-US" sz="2000" spc="600" dirty="0" smtClean="0"/>
              <a:t> </a:t>
            </a:r>
            <a:r>
              <a:rPr lang="en-US" sz="2000" spc="600" dirty="0" err="1" smtClean="0"/>
              <a:t>sekitar</a:t>
            </a:r>
            <a:r>
              <a:rPr lang="en-US" sz="2000" spc="600" dirty="0" smtClean="0"/>
              <a:t> </a:t>
            </a:r>
            <a:r>
              <a:rPr lang="en-US" sz="2000" spc="600" dirty="0" err="1" smtClean="0"/>
              <a:t>dan</a:t>
            </a:r>
            <a:r>
              <a:rPr lang="en-US" sz="2000" spc="600" dirty="0" smtClean="0"/>
              <a:t> </a:t>
            </a:r>
            <a:r>
              <a:rPr lang="en-US" sz="2000" spc="600" dirty="0" err="1" smtClean="0"/>
              <a:t>semua</a:t>
            </a:r>
            <a:r>
              <a:rPr lang="en-US" sz="2000" spc="600" dirty="0" smtClean="0"/>
              <a:t> yang </a:t>
            </a:r>
            <a:r>
              <a:rPr lang="en-US" sz="2000" spc="600" dirty="0" err="1" smtClean="0"/>
              <a:t>mempengaruhi</a:t>
            </a:r>
            <a:r>
              <a:rPr lang="en-US" sz="2000" spc="600" dirty="0" smtClean="0"/>
              <a:t> </a:t>
            </a:r>
            <a:r>
              <a:rPr lang="en-US" sz="2000" spc="600" dirty="0" err="1" smtClean="0"/>
              <a:t>organisme</a:t>
            </a:r>
            <a:r>
              <a:rPr lang="en-US" sz="2000" spc="600" dirty="0" smtClean="0"/>
              <a:t> </a:t>
            </a:r>
            <a:r>
              <a:rPr lang="en-US" sz="2000" spc="600" dirty="0" err="1" smtClean="0"/>
              <a:t>selama</a:t>
            </a:r>
            <a:r>
              <a:rPr lang="en-US" sz="2000" spc="600" dirty="0" smtClean="0"/>
              <a:t> </a:t>
            </a:r>
            <a:r>
              <a:rPr lang="en-US" sz="2000" spc="600" dirty="0" err="1" smtClean="0"/>
              <a:t>hidupnya</a:t>
            </a:r>
            <a:endParaRPr lang="en-US" sz="2000" spc="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7994" y="1790700"/>
            <a:ext cx="8113136" cy="3264932"/>
            <a:chOff x="636824" y="1552916"/>
            <a:chExt cx="8113136" cy="3264932"/>
          </a:xfrm>
        </p:grpSpPr>
        <p:sp>
          <p:nvSpPr>
            <p:cNvPr id="17" name="Rectangle 16"/>
            <p:cNvSpPr/>
            <p:nvPr/>
          </p:nvSpPr>
          <p:spPr>
            <a:xfrm>
              <a:off x="2753189" y="1552916"/>
              <a:ext cx="3693783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LINGKUNGAN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" y="2783618"/>
              <a:ext cx="225871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FISIK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0724" y="2783618"/>
              <a:ext cx="2258715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KIMIA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84619" y="2783618"/>
              <a:ext cx="225871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BIOLOGI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17543" y="2013072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pc="600" dirty="0" err="1" smtClean="0"/>
                <a:t>terdiri</a:t>
              </a:r>
              <a:r>
                <a:rPr lang="en-US" spc="600" dirty="0" smtClean="0"/>
                <a:t> </a:t>
              </a:r>
              <a:r>
                <a:rPr lang="en-US" spc="600" dirty="0" err="1" smtClean="0"/>
                <a:t>dari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77920" y="3280705"/>
              <a:ext cx="40062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pc="600" dirty="0" err="1" smtClean="0"/>
                <a:t>berpengaruh</a:t>
              </a:r>
              <a:r>
                <a:rPr lang="en-US" spc="600" dirty="0" smtClean="0"/>
                <a:t> </a:t>
              </a:r>
              <a:r>
                <a:rPr lang="en-US" spc="600" dirty="0" err="1" smtClean="0"/>
                <a:t>terhadap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1" idx="2"/>
              <a:endCxn id="18" idx="0"/>
            </p:cNvCxnSpPr>
            <p:nvPr/>
          </p:nvCxnSpPr>
          <p:spPr>
            <a:xfrm flipH="1">
              <a:off x="2043758" y="2382404"/>
              <a:ext cx="2531126" cy="401214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  <a:endCxn id="19" idx="0"/>
            </p:cNvCxnSpPr>
            <p:nvPr/>
          </p:nvCxnSpPr>
          <p:spPr>
            <a:xfrm>
              <a:off x="4574884" y="2382404"/>
              <a:ext cx="25198" cy="401214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2"/>
              <a:endCxn id="20" idx="0"/>
            </p:cNvCxnSpPr>
            <p:nvPr/>
          </p:nvCxnSpPr>
          <p:spPr>
            <a:xfrm>
              <a:off x="4574884" y="2382404"/>
              <a:ext cx="2539093" cy="401214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36824" y="4448516"/>
              <a:ext cx="186670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GENETIK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3376" y="4448516"/>
              <a:ext cx="186670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SOSIAL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92296" y="4448516"/>
              <a:ext cx="1866706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EKONOMI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83254" y="4448516"/>
              <a:ext cx="186670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pc="600" dirty="0" smtClean="0">
                  <a:solidFill>
                    <a:schemeClr val="tx2">
                      <a:lumMod val="50000"/>
                    </a:schemeClr>
                  </a:solidFill>
                </a:rPr>
                <a:t>BUDAYA</a:t>
              </a:r>
              <a:endParaRPr lang="en-US" spc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2" idx="2"/>
              <a:endCxn id="26" idx="0"/>
            </p:cNvCxnSpPr>
            <p:nvPr/>
          </p:nvCxnSpPr>
          <p:spPr>
            <a:xfrm flipH="1">
              <a:off x="1570177" y="3650037"/>
              <a:ext cx="3110856" cy="798479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2"/>
              <a:endCxn id="27" idx="0"/>
            </p:cNvCxnSpPr>
            <p:nvPr/>
          </p:nvCxnSpPr>
          <p:spPr>
            <a:xfrm flipH="1">
              <a:off x="3666729" y="3650037"/>
              <a:ext cx="1014304" cy="798479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2" idx="2"/>
              <a:endCxn id="28" idx="0"/>
            </p:cNvCxnSpPr>
            <p:nvPr/>
          </p:nvCxnSpPr>
          <p:spPr>
            <a:xfrm>
              <a:off x="4681033" y="3650037"/>
              <a:ext cx="1044616" cy="798479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2" idx="2"/>
              <a:endCxn id="29" idx="0"/>
            </p:cNvCxnSpPr>
            <p:nvPr/>
          </p:nvCxnSpPr>
          <p:spPr>
            <a:xfrm>
              <a:off x="4681033" y="3650037"/>
              <a:ext cx="3135574" cy="798479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1473</Words>
  <Application>Microsoft Office PowerPoint</Application>
  <PresentationFormat>On-screen Show (16:10)</PresentationFormat>
  <Paragraphs>231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PowerPoint Presentation</vt:lpstr>
      <vt:lpstr>PowerPoint Presentation</vt:lpstr>
      <vt:lpstr>PowerPoint Presentation</vt:lpstr>
      <vt:lpstr>TUJUAN PEMBELAJARAN</vt:lpstr>
      <vt:lpstr>DATA KESEHATAN LINGKUNGAN</vt:lpstr>
      <vt:lpstr>DATA KESEHATAN LINGKUNGAN (lanj.)</vt:lpstr>
      <vt:lpstr>DATA TERKAIT COVID-19</vt:lpstr>
      <vt:lpstr>DATA TERKAIT COVID-19</vt:lpstr>
      <vt:lpstr>LINGKUNGAN</vt:lpstr>
      <vt:lpstr>RUANG LINGKUP PENYAKIT DAN CEDERA TERKAIT LINGKUNGAN</vt:lpstr>
      <vt:lpstr>INTERAKSI KITA DENGAN LINGKUNGAN</vt:lpstr>
      <vt:lpstr>INTERAKSI KITA DENGAN LINGKUNGAN (lanj.)</vt:lpstr>
      <vt:lpstr>PENDEKATAN UNTUK MENGURANGI BEBAN PENYAKIT</vt:lpstr>
      <vt:lpstr>PowerPoint Presentation</vt:lpstr>
      <vt:lpstr>INDIKATOR KINERJA KESEHATAN LINGKUNGAN DI INDONESIA</vt:lpstr>
      <vt:lpstr>PROGRAM KESEHATAN LINGKUNGAN DI INDONESIA (lanj.)</vt:lpstr>
      <vt:lpstr>PERTANYAAN DISKUSI</vt:lpstr>
      <vt:lpstr>JAWABAN PERTANYAAN</vt:lpstr>
      <vt:lpstr>JAWABAN PERTANYAAN</vt:lpstr>
      <vt:lpstr>JAWABAN PERTANYAAN</vt:lpstr>
      <vt:lpstr>JAWABAN PERTANYAAN</vt:lpstr>
      <vt:lpstr>JAWABAN PERTANYAAN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6-Penyakit Tidak Menular</dc:title>
  <dc:creator>Prilly Agustina M</dc:creator>
  <cp:keywords>Daskesmas 2013</cp:keywords>
  <cp:lastModifiedBy>Ice Sesi Wulandari</cp:lastModifiedBy>
  <cp:revision>388</cp:revision>
  <dcterms:created xsi:type="dcterms:W3CDTF">2013-10-06T05:53:18Z</dcterms:created>
  <dcterms:modified xsi:type="dcterms:W3CDTF">2020-11-07T04:54:52Z</dcterms:modified>
  <cp:category>Bahan Ajar Kuliah</cp:category>
</cp:coreProperties>
</file>