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5"/>
  </p:notesMasterIdLst>
  <p:sldIdLst>
    <p:sldId id="257" r:id="rId3"/>
    <p:sldId id="258"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38" autoAdjust="0"/>
    <p:restoredTop sz="94660"/>
  </p:normalViewPr>
  <p:slideViewPr>
    <p:cSldViewPr snapToGrid="0" showGuides="1">
      <p:cViewPr varScale="1">
        <p:scale>
          <a:sx n="61" d="100"/>
          <a:sy n="61" d="100"/>
        </p:scale>
        <p:origin x="102" y="18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7D4048-0094-4CAC-92DC-F9CE17D8D0F9}" type="datetimeFigureOut">
              <a:rPr lang="en-US" smtClean="0"/>
              <a:t>10/21/2020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C8EE3B-A978-484B-B0FC-625601CAD7E6}" type="slidenum">
              <a:rPr lang="en-US" smtClean="0"/>
              <a:t>‹#›</a:t>
            </a:fld>
            <a:endParaRPr lang="en-US"/>
          </a:p>
        </p:txBody>
      </p:sp>
    </p:spTree>
    <p:extLst>
      <p:ext uri="{BB962C8B-B14F-4D97-AF65-F5344CB8AC3E}">
        <p14:creationId xmlns:p14="http://schemas.microsoft.com/office/powerpoint/2010/main" val="37199407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EC0B30D-C07A-425B-A90C-BA7BEB191079}" type="slidenum">
              <a:rPr lang="en-US" smtClean="0">
                <a:solidFill>
                  <a:srgbClr val="595959"/>
                </a:solidFill>
                <a:latin typeface="Cambria"/>
              </a:rPr>
              <a:pPr/>
              <a:t>1</a:t>
            </a:fld>
            <a:endParaRPr lang="en-US">
              <a:solidFill>
                <a:srgbClr val="595959"/>
              </a:solidFill>
              <a:latin typeface="Cambria"/>
            </a:endParaRPr>
          </a:p>
        </p:txBody>
      </p:sp>
    </p:spTree>
    <p:extLst>
      <p:ext uri="{BB962C8B-B14F-4D97-AF65-F5344CB8AC3E}">
        <p14:creationId xmlns:p14="http://schemas.microsoft.com/office/powerpoint/2010/main" val="2077482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we are going to read and analyze two poems.  The first poem is “Mirror” by Sylvia Plath. Who is the speaker of the poem? How does the speaker think about itself? What kind of figures of speech does the poem use? Compare the first stanza and the second stanza. What do the mirror and the lake see? What is the significance of the opposite wall and the woman who seeks her reflections on the lake? Why do you think the speaker accuses the candles and moon liars?</a:t>
            </a:r>
            <a:endParaRPr lang="en-US" dirty="0"/>
          </a:p>
        </p:txBody>
      </p:sp>
      <p:sp>
        <p:nvSpPr>
          <p:cNvPr id="4" name="Slide Number Placeholder 3"/>
          <p:cNvSpPr>
            <a:spLocks noGrp="1"/>
          </p:cNvSpPr>
          <p:nvPr>
            <p:ph type="sldNum" sz="quarter" idx="10"/>
          </p:nvPr>
        </p:nvSpPr>
        <p:spPr/>
        <p:txBody>
          <a:bodyPr/>
          <a:lstStyle/>
          <a:p>
            <a:fld id="{4EC0B30D-C07A-425B-A90C-BA7BEB191079}" type="slidenum">
              <a:rPr lang="en-US" smtClean="0">
                <a:solidFill>
                  <a:srgbClr val="595959"/>
                </a:solidFill>
                <a:latin typeface="Cambria"/>
              </a:rPr>
              <a:pPr/>
              <a:t>2</a:t>
            </a:fld>
            <a:endParaRPr lang="en-US">
              <a:solidFill>
                <a:srgbClr val="595959"/>
              </a:solidFill>
              <a:latin typeface="Cambria"/>
            </a:endParaRPr>
          </a:p>
        </p:txBody>
      </p:sp>
    </p:spTree>
    <p:extLst>
      <p:ext uri="{BB962C8B-B14F-4D97-AF65-F5344CB8AC3E}">
        <p14:creationId xmlns:p14="http://schemas.microsoft.com/office/powerpoint/2010/main" val="3916487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4245434"/>
            <a:ext cx="8686800" cy="1464906"/>
          </a:xfrm>
        </p:spPr>
        <p:txBody>
          <a:bodyPr anchor="b">
            <a:normAutofit/>
          </a:bodyPr>
          <a:lstStyle>
            <a:lvl1pPr algn="l">
              <a:lnSpc>
                <a:spcPct val="80000"/>
              </a:lnSpc>
              <a:defRPr sz="4800">
                <a:solidFill>
                  <a:schemeClr val="bg1"/>
                </a:solidFill>
                <a:effectLst>
                  <a:outerShdw blurRad="63500" algn="ctr" rotWithShape="0">
                    <a:prstClr val="black">
                      <a:alpha val="40000"/>
                    </a:prst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066800" y="5731795"/>
            <a:ext cx="8686800" cy="440405"/>
          </a:xfrm>
        </p:spPr>
        <p:txBody>
          <a:bodyPr/>
          <a:lstStyle>
            <a:lvl1pPr marL="0" indent="0" algn="l">
              <a:spcBef>
                <a:spcPts val="0"/>
              </a:spcBef>
              <a:buNone/>
              <a:defRPr sz="2400">
                <a:solidFill>
                  <a:schemeClr val="bg1"/>
                </a:solidFill>
                <a:effectLst>
                  <a:outerShdw blurRad="635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178610094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7CC0096-1860-4642-9CD2-0079EA5E7CD1}" type="datetimeFigureOut">
              <a:rPr lang="en-US" smtClean="0">
                <a:solidFill>
                  <a:srgbClr val="595959"/>
                </a:solidFill>
              </a:rPr>
              <a:pPr/>
              <a:t>10/21/2020</a:t>
            </a:fld>
            <a:endParaRPr lang="en-US">
              <a:solidFill>
                <a:srgbClr val="595959"/>
              </a:solidFill>
            </a:endParaRPr>
          </a:p>
        </p:txBody>
      </p:sp>
      <p:sp>
        <p:nvSpPr>
          <p:cNvPr id="5" name="Footer Placeholder 4"/>
          <p:cNvSpPr>
            <a:spLocks noGrp="1"/>
          </p:cNvSpPr>
          <p:nvPr>
            <p:ph type="ftr" sz="quarter" idx="11"/>
          </p:nvPr>
        </p:nvSpPr>
        <p:spPr/>
        <p:txBody>
          <a:bodyPr/>
          <a:lstStyle/>
          <a:p>
            <a:endParaRPr lang="en-US">
              <a:solidFill>
                <a:srgbClr val="595959"/>
              </a:solidFill>
            </a:endParaRPr>
          </a:p>
        </p:txBody>
      </p:sp>
      <p:sp>
        <p:nvSpPr>
          <p:cNvPr id="6" name="Slide Number Placeholder 5"/>
          <p:cNvSpPr>
            <a:spLocks noGrp="1"/>
          </p:cNvSpPr>
          <p:nvPr>
            <p:ph type="sldNum" sz="quarter" idx="12"/>
          </p:nvPr>
        </p:nvSpPr>
        <p:spPr/>
        <p:txBody>
          <a:bodyPr/>
          <a:lstStyle/>
          <a:p>
            <a:fld id="{E31375A4-56A4-47D6-9801-1991572033F7}" type="slidenum">
              <a:rPr lang="en-US" smtClean="0">
                <a:solidFill>
                  <a:srgbClr val="595959"/>
                </a:solidFill>
              </a:rPr>
              <a:pPr/>
              <a:t>‹#›</a:t>
            </a:fld>
            <a:endParaRPr lang="en-US">
              <a:solidFill>
                <a:srgbClr val="595959"/>
              </a:solidFill>
            </a:endParaRPr>
          </a:p>
        </p:txBody>
      </p:sp>
    </p:spTree>
    <p:extLst>
      <p:ext uri="{BB962C8B-B14F-4D97-AF65-F5344CB8AC3E}">
        <p14:creationId xmlns:p14="http://schemas.microsoft.com/office/powerpoint/2010/main" val="19369399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6400" y="457200"/>
            <a:ext cx="1828800" cy="57197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66800" y="457200"/>
            <a:ext cx="7955280" cy="57197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7CC0096-1860-4642-9CD2-0079EA5E7CD1}" type="datetimeFigureOut">
              <a:rPr lang="en-US" smtClean="0">
                <a:solidFill>
                  <a:srgbClr val="595959"/>
                </a:solidFill>
              </a:rPr>
              <a:pPr/>
              <a:t>10/21/2020</a:t>
            </a:fld>
            <a:endParaRPr lang="en-US">
              <a:solidFill>
                <a:srgbClr val="595959"/>
              </a:solidFill>
            </a:endParaRPr>
          </a:p>
        </p:txBody>
      </p:sp>
      <p:sp>
        <p:nvSpPr>
          <p:cNvPr id="5" name="Footer Placeholder 4"/>
          <p:cNvSpPr>
            <a:spLocks noGrp="1"/>
          </p:cNvSpPr>
          <p:nvPr>
            <p:ph type="ftr" sz="quarter" idx="11"/>
          </p:nvPr>
        </p:nvSpPr>
        <p:spPr/>
        <p:txBody>
          <a:bodyPr/>
          <a:lstStyle/>
          <a:p>
            <a:endParaRPr lang="en-US">
              <a:solidFill>
                <a:srgbClr val="595959"/>
              </a:solidFill>
            </a:endParaRPr>
          </a:p>
        </p:txBody>
      </p:sp>
      <p:sp>
        <p:nvSpPr>
          <p:cNvPr id="6" name="Slide Number Placeholder 5"/>
          <p:cNvSpPr>
            <a:spLocks noGrp="1"/>
          </p:cNvSpPr>
          <p:nvPr>
            <p:ph type="sldNum" sz="quarter" idx="12"/>
          </p:nvPr>
        </p:nvSpPr>
        <p:spPr/>
        <p:txBody>
          <a:bodyPr/>
          <a:lstStyle/>
          <a:p>
            <a:fld id="{E31375A4-56A4-47D6-9801-1991572033F7}" type="slidenum">
              <a:rPr lang="en-US" smtClean="0">
                <a:solidFill>
                  <a:srgbClr val="595959"/>
                </a:solidFill>
              </a:rPr>
              <a:pPr/>
              <a:t>‹#›</a:t>
            </a:fld>
            <a:endParaRPr lang="en-US">
              <a:solidFill>
                <a:srgbClr val="595959"/>
              </a:solidFill>
            </a:endParaRPr>
          </a:p>
        </p:txBody>
      </p:sp>
    </p:spTree>
    <p:extLst>
      <p:ext uri="{BB962C8B-B14F-4D97-AF65-F5344CB8AC3E}">
        <p14:creationId xmlns:p14="http://schemas.microsoft.com/office/powerpoint/2010/main" val="43327591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4245434"/>
            <a:ext cx="8686800" cy="1464906"/>
          </a:xfrm>
        </p:spPr>
        <p:txBody>
          <a:bodyPr anchor="b">
            <a:normAutofit/>
          </a:bodyPr>
          <a:lstStyle>
            <a:lvl1pPr algn="l">
              <a:lnSpc>
                <a:spcPct val="80000"/>
              </a:lnSpc>
              <a:defRPr sz="4800">
                <a:solidFill>
                  <a:schemeClr val="bg1"/>
                </a:solidFill>
                <a:effectLst>
                  <a:outerShdw blurRad="63500" algn="ctr" rotWithShape="0">
                    <a:prstClr val="black">
                      <a:alpha val="40000"/>
                    </a:prst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066800" y="5731795"/>
            <a:ext cx="8686800" cy="440405"/>
          </a:xfrm>
        </p:spPr>
        <p:txBody>
          <a:bodyPr/>
          <a:lstStyle>
            <a:lvl1pPr marL="0" indent="0" algn="l">
              <a:spcBef>
                <a:spcPts val="0"/>
              </a:spcBef>
              <a:buNone/>
              <a:defRPr sz="2400">
                <a:solidFill>
                  <a:schemeClr val="bg1"/>
                </a:solidFill>
                <a:effectLst>
                  <a:outerShdw blurRad="635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17404040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66800" y="457518"/>
            <a:ext cx="10058400" cy="1188720"/>
          </a:xfr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7CC0096-1860-4642-9CD2-0079EA5E7CD1}" type="datetimeFigureOut">
              <a:rPr lang="en-US" smtClean="0">
                <a:solidFill>
                  <a:srgbClr val="595959"/>
                </a:solidFill>
              </a:rPr>
              <a:pPr/>
              <a:t>10/21/2020</a:t>
            </a:fld>
            <a:endParaRPr lang="en-US" dirty="0">
              <a:solidFill>
                <a:srgbClr val="595959"/>
              </a:solidFill>
            </a:endParaRPr>
          </a:p>
        </p:txBody>
      </p:sp>
      <p:sp>
        <p:nvSpPr>
          <p:cNvPr id="5" name="Footer Placeholder 4"/>
          <p:cNvSpPr>
            <a:spLocks noGrp="1"/>
          </p:cNvSpPr>
          <p:nvPr>
            <p:ph type="ftr" sz="quarter" idx="11"/>
          </p:nvPr>
        </p:nvSpPr>
        <p:spPr/>
        <p:txBody>
          <a:bodyPr/>
          <a:lstStyle/>
          <a:p>
            <a:endParaRPr lang="en-US" dirty="0">
              <a:solidFill>
                <a:srgbClr val="595959"/>
              </a:solidFill>
            </a:endParaRPr>
          </a:p>
        </p:txBody>
      </p:sp>
      <p:sp>
        <p:nvSpPr>
          <p:cNvPr id="6" name="Slide Number Placeholder 5"/>
          <p:cNvSpPr>
            <a:spLocks noGrp="1"/>
          </p:cNvSpPr>
          <p:nvPr>
            <p:ph type="sldNum" sz="quarter" idx="12"/>
          </p:nvPr>
        </p:nvSpPr>
        <p:spPr/>
        <p:txBody>
          <a:bodyPr/>
          <a:lstStyle/>
          <a:p>
            <a:fld id="{E31375A4-56A4-47D6-9801-1991572033F7}" type="slidenum">
              <a:rPr lang="en-US" smtClean="0">
                <a:solidFill>
                  <a:srgbClr val="595959"/>
                </a:solidFill>
              </a:rPr>
              <a:pPr/>
              <a:t>‹#›</a:t>
            </a:fld>
            <a:endParaRPr lang="en-US">
              <a:solidFill>
                <a:srgbClr val="595959"/>
              </a:solidFill>
            </a:endParaRPr>
          </a:p>
        </p:txBody>
      </p:sp>
    </p:spTree>
    <p:extLst>
      <p:ext uri="{BB962C8B-B14F-4D97-AF65-F5344CB8AC3E}">
        <p14:creationId xmlns:p14="http://schemas.microsoft.com/office/powerpoint/2010/main" val="231374202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69848" y="4242816"/>
            <a:ext cx="8686800" cy="1463040"/>
          </a:xfrm>
        </p:spPr>
        <p:txBody>
          <a:bodyPr anchor="b">
            <a:normAutofit/>
          </a:bodyPr>
          <a:lstStyle>
            <a:lvl1pPr>
              <a:defRPr sz="4800"/>
            </a:lvl1pPr>
          </a:lstStyle>
          <a:p>
            <a:r>
              <a:rPr lang="en-US" smtClean="0"/>
              <a:t>Click to edit Master title style</a:t>
            </a:r>
            <a:endParaRPr lang="en-US"/>
          </a:p>
        </p:txBody>
      </p:sp>
      <p:sp>
        <p:nvSpPr>
          <p:cNvPr id="3" name="Text Placeholder 2"/>
          <p:cNvSpPr>
            <a:spLocks noGrp="1"/>
          </p:cNvSpPr>
          <p:nvPr>
            <p:ph type="body" idx="1"/>
          </p:nvPr>
        </p:nvSpPr>
        <p:spPr>
          <a:xfrm>
            <a:off x="1066799" y="5733288"/>
            <a:ext cx="8686800" cy="438912"/>
          </a:xfrm>
        </p:spPr>
        <p:txBody>
          <a:bodyPr/>
          <a:lstStyle>
            <a:lvl1pPr marL="0" indent="0">
              <a:spcBef>
                <a:spcPts val="0"/>
              </a:spcBef>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Tree>
    <p:extLst>
      <p:ext uri="{BB962C8B-B14F-4D97-AF65-F5344CB8AC3E}">
        <p14:creationId xmlns:p14="http://schemas.microsoft.com/office/powerpoint/2010/main" val="34157407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066800" y="1904999"/>
            <a:ext cx="4800600" cy="427196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24600" y="1904999"/>
            <a:ext cx="4800600" cy="427196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7CC0096-1860-4642-9CD2-0079EA5E7CD1}" type="datetimeFigureOut">
              <a:rPr lang="en-US" smtClean="0">
                <a:solidFill>
                  <a:srgbClr val="595959"/>
                </a:solidFill>
              </a:rPr>
              <a:pPr/>
              <a:t>10/21/2020</a:t>
            </a:fld>
            <a:endParaRPr lang="en-US" dirty="0">
              <a:solidFill>
                <a:srgbClr val="595959"/>
              </a:solidFill>
            </a:endParaRPr>
          </a:p>
        </p:txBody>
      </p:sp>
      <p:sp>
        <p:nvSpPr>
          <p:cNvPr id="6" name="Footer Placeholder 5"/>
          <p:cNvSpPr>
            <a:spLocks noGrp="1"/>
          </p:cNvSpPr>
          <p:nvPr>
            <p:ph type="ftr" sz="quarter" idx="11"/>
          </p:nvPr>
        </p:nvSpPr>
        <p:spPr/>
        <p:txBody>
          <a:bodyPr/>
          <a:lstStyle/>
          <a:p>
            <a:endParaRPr lang="en-US">
              <a:solidFill>
                <a:srgbClr val="595959"/>
              </a:solidFill>
            </a:endParaRPr>
          </a:p>
        </p:txBody>
      </p:sp>
      <p:sp>
        <p:nvSpPr>
          <p:cNvPr id="7" name="Slide Number Placeholder 6"/>
          <p:cNvSpPr>
            <a:spLocks noGrp="1"/>
          </p:cNvSpPr>
          <p:nvPr>
            <p:ph type="sldNum" sz="quarter" idx="12"/>
          </p:nvPr>
        </p:nvSpPr>
        <p:spPr/>
        <p:txBody>
          <a:bodyPr/>
          <a:lstStyle/>
          <a:p>
            <a:fld id="{E31375A4-56A4-47D6-9801-1991572033F7}" type="slidenum">
              <a:rPr lang="en-US" smtClean="0">
                <a:solidFill>
                  <a:srgbClr val="595959"/>
                </a:solidFill>
              </a:rPr>
              <a:pPr/>
              <a:t>‹#›</a:t>
            </a:fld>
            <a:endParaRPr lang="en-US">
              <a:solidFill>
                <a:srgbClr val="595959"/>
              </a:solidFill>
            </a:endParaRPr>
          </a:p>
        </p:txBody>
      </p:sp>
    </p:spTree>
    <p:extLst>
      <p:ext uri="{BB962C8B-B14F-4D97-AF65-F5344CB8AC3E}">
        <p14:creationId xmlns:p14="http://schemas.microsoft.com/office/powerpoint/2010/main" val="81584509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a:xfrm>
            <a:off x="1066800" y="1772815"/>
            <a:ext cx="4800600" cy="737121"/>
          </a:xfrm>
        </p:spPr>
        <p:txBody>
          <a:bodyPr anchor="ctr"/>
          <a:lstStyle>
            <a:lvl1pPr marL="0" indent="0">
              <a:spcBef>
                <a:spcPts val="0"/>
              </a:spcBef>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66800" y="2509937"/>
            <a:ext cx="4800600" cy="36622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24600" y="1772815"/>
            <a:ext cx="4800600" cy="737121"/>
          </a:xfrm>
        </p:spPr>
        <p:txBody>
          <a:bodyPr anchor="ctr"/>
          <a:lstStyle>
            <a:lvl1pPr marL="0" indent="0">
              <a:spcBef>
                <a:spcPts val="0"/>
              </a:spcBef>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324600" y="2509937"/>
            <a:ext cx="4800600" cy="36622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7CC0096-1860-4642-9CD2-0079EA5E7CD1}" type="datetimeFigureOut">
              <a:rPr lang="en-US" smtClean="0">
                <a:solidFill>
                  <a:srgbClr val="595959"/>
                </a:solidFill>
              </a:rPr>
              <a:pPr/>
              <a:t>10/21/2020</a:t>
            </a:fld>
            <a:endParaRPr lang="en-US" dirty="0">
              <a:solidFill>
                <a:srgbClr val="595959"/>
              </a:solidFill>
            </a:endParaRPr>
          </a:p>
        </p:txBody>
      </p:sp>
      <p:sp>
        <p:nvSpPr>
          <p:cNvPr id="8" name="Footer Placeholder 7"/>
          <p:cNvSpPr>
            <a:spLocks noGrp="1"/>
          </p:cNvSpPr>
          <p:nvPr>
            <p:ph type="ftr" sz="quarter" idx="11"/>
          </p:nvPr>
        </p:nvSpPr>
        <p:spPr/>
        <p:txBody>
          <a:bodyPr/>
          <a:lstStyle/>
          <a:p>
            <a:endParaRPr lang="en-US">
              <a:solidFill>
                <a:srgbClr val="595959"/>
              </a:solidFill>
            </a:endParaRPr>
          </a:p>
        </p:txBody>
      </p:sp>
      <p:sp>
        <p:nvSpPr>
          <p:cNvPr id="9" name="Slide Number Placeholder 8"/>
          <p:cNvSpPr>
            <a:spLocks noGrp="1"/>
          </p:cNvSpPr>
          <p:nvPr>
            <p:ph type="sldNum" sz="quarter" idx="12"/>
          </p:nvPr>
        </p:nvSpPr>
        <p:spPr/>
        <p:txBody>
          <a:bodyPr/>
          <a:lstStyle/>
          <a:p>
            <a:fld id="{E31375A4-56A4-47D6-9801-1991572033F7}" type="slidenum">
              <a:rPr lang="en-US" smtClean="0">
                <a:solidFill>
                  <a:srgbClr val="595959"/>
                </a:solidFill>
              </a:rPr>
              <a:pPr/>
              <a:t>‹#›</a:t>
            </a:fld>
            <a:endParaRPr lang="en-US">
              <a:solidFill>
                <a:srgbClr val="595959"/>
              </a:solidFill>
            </a:endParaRPr>
          </a:p>
        </p:txBody>
      </p:sp>
    </p:spTree>
    <p:extLst>
      <p:ext uri="{BB962C8B-B14F-4D97-AF65-F5344CB8AC3E}">
        <p14:creationId xmlns:p14="http://schemas.microsoft.com/office/powerpoint/2010/main" val="2954182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7CC0096-1860-4642-9CD2-0079EA5E7CD1}" type="datetimeFigureOut">
              <a:rPr lang="en-US" smtClean="0">
                <a:solidFill>
                  <a:srgbClr val="595959"/>
                </a:solidFill>
              </a:rPr>
              <a:pPr/>
              <a:t>10/21/2020</a:t>
            </a:fld>
            <a:endParaRPr lang="en-US" dirty="0">
              <a:solidFill>
                <a:srgbClr val="595959"/>
              </a:solidFill>
            </a:endParaRPr>
          </a:p>
        </p:txBody>
      </p:sp>
      <p:sp>
        <p:nvSpPr>
          <p:cNvPr id="4" name="Footer Placeholder 3"/>
          <p:cNvSpPr>
            <a:spLocks noGrp="1"/>
          </p:cNvSpPr>
          <p:nvPr>
            <p:ph type="ftr" sz="quarter" idx="11"/>
          </p:nvPr>
        </p:nvSpPr>
        <p:spPr/>
        <p:txBody>
          <a:bodyPr/>
          <a:lstStyle/>
          <a:p>
            <a:endParaRPr lang="en-US">
              <a:solidFill>
                <a:srgbClr val="595959"/>
              </a:solidFill>
            </a:endParaRPr>
          </a:p>
        </p:txBody>
      </p:sp>
      <p:sp>
        <p:nvSpPr>
          <p:cNvPr id="5" name="Slide Number Placeholder 4"/>
          <p:cNvSpPr>
            <a:spLocks noGrp="1"/>
          </p:cNvSpPr>
          <p:nvPr>
            <p:ph type="sldNum" sz="quarter" idx="12"/>
          </p:nvPr>
        </p:nvSpPr>
        <p:spPr/>
        <p:txBody>
          <a:bodyPr/>
          <a:lstStyle/>
          <a:p>
            <a:fld id="{E31375A4-56A4-47D6-9801-1991572033F7}" type="slidenum">
              <a:rPr lang="en-US" smtClean="0">
                <a:solidFill>
                  <a:srgbClr val="595959"/>
                </a:solidFill>
              </a:rPr>
              <a:pPr/>
              <a:t>‹#›</a:t>
            </a:fld>
            <a:endParaRPr lang="en-US">
              <a:solidFill>
                <a:srgbClr val="595959"/>
              </a:solidFill>
            </a:endParaRPr>
          </a:p>
        </p:txBody>
      </p:sp>
    </p:spTree>
    <p:extLst>
      <p:ext uri="{BB962C8B-B14F-4D97-AF65-F5344CB8AC3E}">
        <p14:creationId xmlns:p14="http://schemas.microsoft.com/office/powerpoint/2010/main" val="10826123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CC0096-1860-4642-9CD2-0079EA5E7CD1}" type="datetimeFigureOut">
              <a:rPr lang="en-US" smtClean="0">
                <a:solidFill>
                  <a:srgbClr val="595959"/>
                </a:solidFill>
              </a:rPr>
              <a:pPr/>
              <a:t>10/21/2020</a:t>
            </a:fld>
            <a:endParaRPr lang="en-US">
              <a:solidFill>
                <a:srgbClr val="595959"/>
              </a:solidFill>
            </a:endParaRPr>
          </a:p>
        </p:txBody>
      </p:sp>
      <p:sp>
        <p:nvSpPr>
          <p:cNvPr id="3" name="Footer Placeholder 2"/>
          <p:cNvSpPr>
            <a:spLocks noGrp="1"/>
          </p:cNvSpPr>
          <p:nvPr>
            <p:ph type="ftr" sz="quarter" idx="11"/>
          </p:nvPr>
        </p:nvSpPr>
        <p:spPr/>
        <p:txBody>
          <a:bodyPr/>
          <a:lstStyle/>
          <a:p>
            <a:endParaRPr lang="en-US">
              <a:solidFill>
                <a:srgbClr val="595959"/>
              </a:solidFill>
            </a:endParaRPr>
          </a:p>
        </p:txBody>
      </p:sp>
      <p:sp>
        <p:nvSpPr>
          <p:cNvPr id="4" name="Slide Number Placeholder 3"/>
          <p:cNvSpPr>
            <a:spLocks noGrp="1"/>
          </p:cNvSpPr>
          <p:nvPr>
            <p:ph type="sldNum" sz="quarter" idx="12"/>
          </p:nvPr>
        </p:nvSpPr>
        <p:spPr/>
        <p:txBody>
          <a:bodyPr/>
          <a:lstStyle/>
          <a:p>
            <a:fld id="{E31375A4-56A4-47D6-9801-1991572033F7}" type="slidenum">
              <a:rPr lang="en-US" smtClean="0">
                <a:solidFill>
                  <a:srgbClr val="595959"/>
                </a:solidFill>
              </a:rPr>
              <a:pPr/>
              <a:t>‹#›</a:t>
            </a:fld>
            <a:endParaRPr lang="en-US">
              <a:solidFill>
                <a:srgbClr val="595959"/>
              </a:solidFill>
            </a:endParaRPr>
          </a:p>
        </p:txBody>
      </p:sp>
    </p:spTree>
    <p:extLst>
      <p:ext uri="{BB962C8B-B14F-4D97-AF65-F5344CB8AC3E}">
        <p14:creationId xmlns:p14="http://schemas.microsoft.com/office/powerpoint/2010/main" val="387425775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760" y="3090672"/>
            <a:ext cx="4663440" cy="1828800"/>
          </a:xfrm>
        </p:spPr>
        <p:txBody>
          <a:bodyPr anchor="b">
            <a:normAutofit/>
          </a:bodyPr>
          <a:lstStyle>
            <a:lvl1pPr>
              <a:defRPr sz="3600"/>
            </a:lvl1pPr>
          </a:lstStyle>
          <a:p>
            <a:r>
              <a:rPr lang="en-US" smtClean="0"/>
              <a:t>Click to edit Master title style</a:t>
            </a:r>
            <a:endParaRPr lang="en-US"/>
          </a:p>
        </p:txBody>
      </p:sp>
      <p:sp>
        <p:nvSpPr>
          <p:cNvPr id="3" name="Content Placeholder 2"/>
          <p:cNvSpPr>
            <a:spLocks noGrp="1"/>
          </p:cNvSpPr>
          <p:nvPr>
            <p:ph idx="1"/>
          </p:nvPr>
        </p:nvSpPr>
        <p:spPr>
          <a:xfrm>
            <a:off x="685799" y="457200"/>
            <a:ext cx="5410201" cy="5715000"/>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42760" y="4983480"/>
            <a:ext cx="4663440" cy="1188720"/>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CC0096-1860-4642-9CD2-0079EA5E7CD1}" type="datetimeFigureOut">
              <a:rPr lang="en-US" smtClean="0">
                <a:solidFill>
                  <a:srgbClr val="595959"/>
                </a:solidFill>
              </a:rPr>
              <a:pPr/>
              <a:t>10/21/2020</a:t>
            </a:fld>
            <a:endParaRPr lang="en-US">
              <a:solidFill>
                <a:srgbClr val="595959"/>
              </a:solidFill>
            </a:endParaRPr>
          </a:p>
        </p:txBody>
      </p:sp>
      <p:sp>
        <p:nvSpPr>
          <p:cNvPr id="6" name="Footer Placeholder 5"/>
          <p:cNvSpPr>
            <a:spLocks noGrp="1"/>
          </p:cNvSpPr>
          <p:nvPr>
            <p:ph type="ftr" sz="quarter" idx="11"/>
          </p:nvPr>
        </p:nvSpPr>
        <p:spPr/>
        <p:txBody>
          <a:bodyPr/>
          <a:lstStyle/>
          <a:p>
            <a:endParaRPr lang="en-US">
              <a:solidFill>
                <a:srgbClr val="595959"/>
              </a:solidFill>
            </a:endParaRPr>
          </a:p>
        </p:txBody>
      </p:sp>
      <p:sp>
        <p:nvSpPr>
          <p:cNvPr id="7" name="Slide Number Placeholder 6"/>
          <p:cNvSpPr>
            <a:spLocks noGrp="1"/>
          </p:cNvSpPr>
          <p:nvPr>
            <p:ph type="sldNum" sz="quarter" idx="12"/>
          </p:nvPr>
        </p:nvSpPr>
        <p:spPr/>
        <p:txBody>
          <a:bodyPr/>
          <a:lstStyle/>
          <a:p>
            <a:fld id="{E31375A4-56A4-47D6-9801-1991572033F7}" type="slidenum">
              <a:rPr lang="en-US" smtClean="0">
                <a:solidFill>
                  <a:srgbClr val="595959"/>
                </a:solidFill>
              </a:rPr>
              <a:pPr/>
              <a:t>‹#›</a:t>
            </a:fld>
            <a:endParaRPr lang="en-US">
              <a:solidFill>
                <a:srgbClr val="595959"/>
              </a:solidFill>
            </a:endParaRPr>
          </a:p>
        </p:txBody>
      </p:sp>
    </p:spTree>
    <p:extLst>
      <p:ext uri="{BB962C8B-B14F-4D97-AF65-F5344CB8AC3E}">
        <p14:creationId xmlns:p14="http://schemas.microsoft.com/office/powerpoint/2010/main" val="268456623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66800" y="457518"/>
            <a:ext cx="10058400" cy="1188720"/>
          </a:xfr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7CC0096-1860-4642-9CD2-0079EA5E7CD1}" type="datetimeFigureOut">
              <a:rPr lang="en-US" smtClean="0">
                <a:solidFill>
                  <a:srgbClr val="595959"/>
                </a:solidFill>
              </a:rPr>
              <a:pPr/>
              <a:t>10/21/2020</a:t>
            </a:fld>
            <a:endParaRPr lang="en-US" dirty="0">
              <a:solidFill>
                <a:srgbClr val="595959"/>
              </a:solidFill>
            </a:endParaRPr>
          </a:p>
        </p:txBody>
      </p:sp>
      <p:sp>
        <p:nvSpPr>
          <p:cNvPr id="5" name="Footer Placeholder 4"/>
          <p:cNvSpPr>
            <a:spLocks noGrp="1"/>
          </p:cNvSpPr>
          <p:nvPr>
            <p:ph type="ftr" sz="quarter" idx="11"/>
          </p:nvPr>
        </p:nvSpPr>
        <p:spPr/>
        <p:txBody>
          <a:bodyPr/>
          <a:lstStyle/>
          <a:p>
            <a:endParaRPr lang="en-US" dirty="0">
              <a:solidFill>
                <a:srgbClr val="595959"/>
              </a:solidFill>
            </a:endParaRPr>
          </a:p>
        </p:txBody>
      </p:sp>
      <p:sp>
        <p:nvSpPr>
          <p:cNvPr id="6" name="Slide Number Placeholder 5"/>
          <p:cNvSpPr>
            <a:spLocks noGrp="1"/>
          </p:cNvSpPr>
          <p:nvPr>
            <p:ph type="sldNum" sz="quarter" idx="12"/>
          </p:nvPr>
        </p:nvSpPr>
        <p:spPr/>
        <p:txBody>
          <a:bodyPr/>
          <a:lstStyle/>
          <a:p>
            <a:fld id="{E31375A4-56A4-47D6-9801-1991572033F7}" type="slidenum">
              <a:rPr lang="en-US" smtClean="0">
                <a:solidFill>
                  <a:srgbClr val="595959"/>
                </a:solidFill>
              </a:rPr>
              <a:pPr/>
              <a:t>‹#›</a:t>
            </a:fld>
            <a:endParaRPr lang="en-US">
              <a:solidFill>
                <a:srgbClr val="595959"/>
              </a:solidFill>
            </a:endParaRPr>
          </a:p>
        </p:txBody>
      </p:sp>
    </p:spTree>
    <p:extLst>
      <p:ext uri="{BB962C8B-B14F-4D97-AF65-F5344CB8AC3E}">
        <p14:creationId xmlns:p14="http://schemas.microsoft.com/office/powerpoint/2010/main" val="312326868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760" y="3093099"/>
            <a:ext cx="4663440" cy="1828800"/>
          </a:xfrm>
        </p:spPr>
        <p:txBody>
          <a:bodyPr anchor="b">
            <a:normAutofit/>
          </a:bodyPr>
          <a:lstStyle>
            <a:lvl1pPr>
              <a:defRPr sz="3600"/>
            </a:lvl1pPr>
          </a:lstStyle>
          <a:p>
            <a:r>
              <a:rPr lang="en-US" smtClean="0"/>
              <a:t>Click to edit Master title style</a:t>
            </a:r>
            <a:endParaRPr lang="en-US" dirty="0"/>
          </a:p>
        </p:txBody>
      </p:sp>
      <p:sp>
        <p:nvSpPr>
          <p:cNvPr id="3" name="Picture Placeholder 2" descr="An empty placeholder to add an image. Click on the placeholder and select the image that you wish to add."/>
          <p:cNvSpPr>
            <a:spLocks noGrp="1"/>
          </p:cNvSpPr>
          <p:nvPr>
            <p:ph type="pic" idx="1"/>
          </p:nvPr>
        </p:nvSpPr>
        <p:spPr>
          <a:xfrm>
            <a:off x="0" y="0"/>
            <a:ext cx="6096000" cy="6858000"/>
          </a:xfrm>
        </p:spPr>
        <p:txBody>
          <a:bodyPr tIns="4572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6842760" y="4983480"/>
            <a:ext cx="4663440" cy="1188720"/>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16089854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7CC0096-1860-4642-9CD2-0079EA5E7CD1}" type="datetimeFigureOut">
              <a:rPr lang="en-US" smtClean="0">
                <a:solidFill>
                  <a:srgbClr val="595959"/>
                </a:solidFill>
              </a:rPr>
              <a:pPr/>
              <a:t>10/21/2020</a:t>
            </a:fld>
            <a:endParaRPr lang="en-US">
              <a:solidFill>
                <a:srgbClr val="595959"/>
              </a:solidFill>
            </a:endParaRPr>
          </a:p>
        </p:txBody>
      </p:sp>
      <p:sp>
        <p:nvSpPr>
          <p:cNvPr id="5" name="Footer Placeholder 4"/>
          <p:cNvSpPr>
            <a:spLocks noGrp="1"/>
          </p:cNvSpPr>
          <p:nvPr>
            <p:ph type="ftr" sz="quarter" idx="11"/>
          </p:nvPr>
        </p:nvSpPr>
        <p:spPr/>
        <p:txBody>
          <a:bodyPr/>
          <a:lstStyle/>
          <a:p>
            <a:endParaRPr lang="en-US">
              <a:solidFill>
                <a:srgbClr val="595959"/>
              </a:solidFill>
            </a:endParaRPr>
          </a:p>
        </p:txBody>
      </p:sp>
      <p:sp>
        <p:nvSpPr>
          <p:cNvPr id="6" name="Slide Number Placeholder 5"/>
          <p:cNvSpPr>
            <a:spLocks noGrp="1"/>
          </p:cNvSpPr>
          <p:nvPr>
            <p:ph type="sldNum" sz="quarter" idx="12"/>
          </p:nvPr>
        </p:nvSpPr>
        <p:spPr/>
        <p:txBody>
          <a:bodyPr/>
          <a:lstStyle/>
          <a:p>
            <a:fld id="{E31375A4-56A4-47D6-9801-1991572033F7}" type="slidenum">
              <a:rPr lang="en-US" smtClean="0">
                <a:solidFill>
                  <a:srgbClr val="595959"/>
                </a:solidFill>
              </a:rPr>
              <a:pPr/>
              <a:t>‹#›</a:t>
            </a:fld>
            <a:endParaRPr lang="en-US">
              <a:solidFill>
                <a:srgbClr val="595959"/>
              </a:solidFill>
            </a:endParaRPr>
          </a:p>
        </p:txBody>
      </p:sp>
    </p:spTree>
    <p:extLst>
      <p:ext uri="{BB962C8B-B14F-4D97-AF65-F5344CB8AC3E}">
        <p14:creationId xmlns:p14="http://schemas.microsoft.com/office/powerpoint/2010/main" val="17589241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6400" y="457200"/>
            <a:ext cx="1828800" cy="57197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66800" y="457200"/>
            <a:ext cx="7955280" cy="57197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7CC0096-1860-4642-9CD2-0079EA5E7CD1}" type="datetimeFigureOut">
              <a:rPr lang="en-US" smtClean="0">
                <a:solidFill>
                  <a:srgbClr val="595959"/>
                </a:solidFill>
              </a:rPr>
              <a:pPr/>
              <a:t>10/21/2020</a:t>
            </a:fld>
            <a:endParaRPr lang="en-US">
              <a:solidFill>
                <a:srgbClr val="595959"/>
              </a:solidFill>
            </a:endParaRPr>
          </a:p>
        </p:txBody>
      </p:sp>
      <p:sp>
        <p:nvSpPr>
          <p:cNvPr id="5" name="Footer Placeholder 4"/>
          <p:cNvSpPr>
            <a:spLocks noGrp="1"/>
          </p:cNvSpPr>
          <p:nvPr>
            <p:ph type="ftr" sz="quarter" idx="11"/>
          </p:nvPr>
        </p:nvSpPr>
        <p:spPr/>
        <p:txBody>
          <a:bodyPr/>
          <a:lstStyle/>
          <a:p>
            <a:endParaRPr lang="en-US">
              <a:solidFill>
                <a:srgbClr val="595959"/>
              </a:solidFill>
            </a:endParaRPr>
          </a:p>
        </p:txBody>
      </p:sp>
      <p:sp>
        <p:nvSpPr>
          <p:cNvPr id="6" name="Slide Number Placeholder 5"/>
          <p:cNvSpPr>
            <a:spLocks noGrp="1"/>
          </p:cNvSpPr>
          <p:nvPr>
            <p:ph type="sldNum" sz="quarter" idx="12"/>
          </p:nvPr>
        </p:nvSpPr>
        <p:spPr/>
        <p:txBody>
          <a:bodyPr/>
          <a:lstStyle/>
          <a:p>
            <a:fld id="{E31375A4-56A4-47D6-9801-1991572033F7}" type="slidenum">
              <a:rPr lang="en-US" smtClean="0">
                <a:solidFill>
                  <a:srgbClr val="595959"/>
                </a:solidFill>
              </a:rPr>
              <a:pPr/>
              <a:t>‹#›</a:t>
            </a:fld>
            <a:endParaRPr lang="en-US">
              <a:solidFill>
                <a:srgbClr val="595959"/>
              </a:solidFill>
            </a:endParaRPr>
          </a:p>
        </p:txBody>
      </p:sp>
    </p:spTree>
    <p:extLst>
      <p:ext uri="{BB962C8B-B14F-4D97-AF65-F5344CB8AC3E}">
        <p14:creationId xmlns:p14="http://schemas.microsoft.com/office/powerpoint/2010/main" val="382379006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69848" y="4242816"/>
            <a:ext cx="8686800" cy="1463040"/>
          </a:xfrm>
        </p:spPr>
        <p:txBody>
          <a:bodyPr anchor="b">
            <a:normAutofit/>
          </a:bodyPr>
          <a:lstStyle>
            <a:lvl1pPr>
              <a:defRPr sz="4800"/>
            </a:lvl1pPr>
          </a:lstStyle>
          <a:p>
            <a:r>
              <a:rPr lang="en-US" smtClean="0"/>
              <a:t>Click to edit Master title style</a:t>
            </a:r>
            <a:endParaRPr lang="en-US"/>
          </a:p>
        </p:txBody>
      </p:sp>
      <p:sp>
        <p:nvSpPr>
          <p:cNvPr id="3" name="Text Placeholder 2"/>
          <p:cNvSpPr>
            <a:spLocks noGrp="1"/>
          </p:cNvSpPr>
          <p:nvPr>
            <p:ph type="body" idx="1"/>
          </p:nvPr>
        </p:nvSpPr>
        <p:spPr>
          <a:xfrm>
            <a:off x="1066799" y="5733288"/>
            <a:ext cx="8686800" cy="438912"/>
          </a:xfrm>
        </p:spPr>
        <p:txBody>
          <a:bodyPr/>
          <a:lstStyle>
            <a:lvl1pPr marL="0" indent="0">
              <a:spcBef>
                <a:spcPts val="0"/>
              </a:spcBef>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Tree>
    <p:extLst>
      <p:ext uri="{BB962C8B-B14F-4D97-AF65-F5344CB8AC3E}">
        <p14:creationId xmlns:p14="http://schemas.microsoft.com/office/powerpoint/2010/main" val="286110070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066800" y="1904999"/>
            <a:ext cx="4800600" cy="427196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24600" y="1904999"/>
            <a:ext cx="4800600" cy="427196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7CC0096-1860-4642-9CD2-0079EA5E7CD1}" type="datetimeFigureOut">
              <a:rPr lang="en-US" smtClean="0">
                <a:solidFill>
                  <a:srgbClr val="595959"/>
                </a:solidFill>
              </a:rPr>
              <a:pPr/>
              <a:t>10/21/2020</a:t>
            </a:fld>
            <a:endParaRPr lang="en-US" dirty="0">
              <a:solidFill>
                <a:srgbClr val="595959"/>
              </a:solidFill>
            </a:endParaRPr>
          </a:p>
        </p:txBody>
      </p:sp>
      <p:sp>
        <p:nvSpPr>
          <p:cNvPr id="6" name="Footer Placeholder 5"/>
          <p:cNvSpPr>
            <a:spLocks noGrp="1"/>
          </p:cNvSpPr>
          <p:nvPr>
            <p:ph type="ftr" sz="quarter" idx="11"/>
          </p:nvPr>
        </p:nvSpPr>
        <p:spPr/>
        <p:txBody>
          <a:bodyPr/>
          <a:lstStyle/>
          <a:p>
            <a:endParaRPr lang="en-US">
              <a:solidFill>
                <a:srgbClr val="595959"/>
              </a:solidFill>
            </a:endParaRPr>
          </a:p>
        </p:txBody>
      </p:sp>
      <p:sp>
        <p:nvSpPr>
          <p:cNvPr id="7" name="Slide Number Placeholder 6"/>
          <p:cNvSpPr>
            <a:spLocks noGrp="1"/>
          </p:cNvSpPr>
          <p:nvPr>
            <p:ph type="sldNum" sz="quarter" idx="12"/>
          </p:nvPr>
        </p:nvSpPr>
        <p:spPr/>
        <p:txBody>
          <a:bodyPr/>
          <a:lstStyle/>
          <a:p>
            <a:fld id="{E31375A4-56A4-47D6-9801-1991572033F7}" type="slidenum">
              <a:rPr lang="en-US" smtClean="0">
                <a:solidFill>
                  <a:srgbClr val="595959"/>
                </a:solidFill>
              </a:rPr>
              <a:pPr/>
              <a:t>‹#›</a:t>
            </a:fld>
            <a:endParaRPr lang="en-US">
              <a:solidFill>
                <a:srgbClr val="595959"/>
              </a:solidFill>
            </a:endParaRPr>
          </a:p>
        </p:txBody>
      </p:sp>
    </p:spTree>
    <p:extLst>
      <p:ext uri="{BB962C8B-B14F-4D97-AF65-F5344CB8AC3E}">
        <p14:creationId xmlns:p14="http://schemas.microsoft.com/office/powerpoint/2010/main" val="15357788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a:xfrm>
            <a:off x="1066800" y="1772815"/>
            <a:ext cx="4800600" cy="737121"/>
          </a:xfrm>
        </p:spPr>
        <p:txBody>
          <a:bodyPr anchor="ctr"/>
          <a:lstStyle>
            <a:lvl1pPr marL="0" indent="0">
              <a:spcBef>
                <a:spcPts val="0"/>
              </a:spcBef>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66800" y="2509937"/>
            <a:ext cx="4800600" cy="36622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24600" y="1772815"/>
            <a:ext cx="4800600" cy="737121"/>
          </a:xfrm>
        </p:spPr>
        <p:txBody>
          <a:bodyPr anchor="ctr"/>
          <a:lstStyle>
            <a:lvl1pPr marL="0" indent="0">
              <a:spcBef>
                <a:spcPts val="0"/>
              </a:spcBef>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324600" y="2509937"/>
            <a:ext cx="4800600" cy="36622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7CC0096-1860-4642-9CD2-0079EA5E7CD1}" type="datetimeFigureOut">
              <a:rPr lang="en-US" smtClean="0">
                <a:solidFill>
                  <a:srgbClr val="595959"/>
                </a:solidFill>
              </a:rPr>
              <a:pPr/>
              <a:t>10/21/2020</a:t>
            </a:fld>
            <a:endParaRPr lang="en-US" dirty="0">
              <a:solidFill>
                <a:srgbClr val="595959"/>
              </a:solidFill>
            </a:endParaRPr>
          </a:p>
        </p:txBody>
      </p:sp>
      <p:sp>
        <p:nvSpPr>
          <p:cNvPr id="8" name="Footer Placeholder 7"/>
          <p:cNvSpPr>
            <a:spLocks noGrp="1"/>
          </p:cNvSpPr>
          <p:nvPr>
            <p:ph type="ftr" sz="quarter" idx="11"/>
          </p:nvPr>
        </p:nvSpPr>
        <p:spPr/>
        <p:txBody>
          <a:bodyPr/>
          <a:lstStyle/>
          <a:p>
            <a:endParaRPr lang="en-US">
              <a:solidFill>
                <a:srgbClr val="595959"/>
              </a:solidFill>
            </a:endParaRPr>
          </a:p>
        </p:txBody>
      </p:sp>
      <p:sp>
        <p:nvSpPr>
          <p:cNvPr id="9" name="Slide Number Placeholder 8"/>
          <p:cNvSpPr>
            <a:spLocks noGrp="1"/>
          </p:cNvSpPr>
          <p:nvPr>
            <p:ph type="sldNum" sz="quarter" idx="12"/>
          </p:nvPr>
        </p:nvSpPr>
        <p:spPr/>
        <p:txBody>
          <a:bodyPr/>
          <a:lstStyle/>
          <a:p>
            <a:fld id="{E31375A4-56A4-47D6-9801-1991572033F7}" type="slidenum">
              <a:rPr lang="en-US" smtClean="0">
                <a:solidFill>
                  <a:srgbClr val="595959"/>
                </a:solidFill>
              </a:rPr>
              <a:pPr/>
              <a:t>‹#›</a:t>
            </a:fld>
            <a:endParaRPr lang="en-US">
              <a:solidFill>
                <a:srgbClr val="595959"/>
              </a:solidFill>
            </a:endParaRPr>
          </a:p>
        </p:txBody>
      </p:sp>
    </p:spTree>
    <p:extLst>
      <p:ext uri="{BB962C8B-B14F-4D97-AF65-F5344CB8AC3E}">
        <p14:creationId xmlns:p14="http://schemas.microsoft.com/office/powerpoint/2010/main" val="151222228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7CC0096-1860-4642-9CD2-0079EA5E7CD1}" type="datetimeFigureOut">
              <a:rPr lang="en-US" smtClean="0">
                <a:solidFill>
                  <a:srgbClr val="595959"/>
                </a:solidFill>
              </a:rPr>
              <a:pPr/>
              <a:t>10/21/2020</a:t>
            </a:fld>
            <a:endParaRPr lang="en-US" dirty="0">
              <a:solidFill>
                <a:srgbClr val="595959"/>
              </a:solidFill>
            </a:endParaRPr>
          </a:p>
        </p:txBody>
      </p:sp>
      <p:sp>
        <p:nvSpPr>
          <p:cNvPr id="4" name="Footer Placeholder 3"/>
          <p:cNvSpPr>
            <a:spLocks noGrp="1"/>
          </p:cNvSpPr>
          <p:nvPr>
            <p:ph type="ftr" sz="quarter" idx="11"/>
          </p:nvPr>
        </p:nvSpPr>
        <p:spPr/>
        <p:txBody>
          <a:bodyPr/>
          <a:lstStyle/>
          <a:p>
            <a:endParaRPr lang="en-US">
              <a:solidFill>
                <a:srgbClr val="595959"/>
              </a:solidFill>
            </a:endParaRPr>
          </a:p>
        </p:txBody>
      </p:sp>
      <p:sp>
        <p:nvSpPr>
          <p:cNvPr id="5" name="Slide Number Placeholder 4"/>
          <p:cNvSpPr>
            <a:spLocks noGrp="1"/>
          </p:cNvSpPr>
          <p:nvPr>
            <p:ph type="sldNum" sz="quarter" idx="12"/>
          </p:nvPr>
        </p:nvSpPr>
        <p:spPr/>
        <p:txBody>
          <a:bodyPr/>
          <a:lstStyle/>
          <a:p>
            <a:fld id="{E31375A4-56A4-47D6-9801-1991572033F7}" type="slidenum">
              <a:rPr lang="en-US" smtClean="0">
                <a:solidFill>
                  <a:srgbClr val="595959"/>
                </a:solidFill>
              </a:rPr>
              <a:pPr/>
              <a:t>‹#›</a:t>
            </a:fld>
            <a:endParaRPr lang="en-US">
              <a:solidFill>
                <a:srgbClr val="595959"/>
              </a:solidFill>
            </a:endParaRPr>
          </a:p>
        </p:txBody>
      </p:sp>
    </p:spTree>
    <p:extLst>
      <p:ext uri="{BB962C8B-B14F-4D97-AF65-F5344CB8AC3E}">
        <p14:creationId xmlns:p14="http://schemas.microsoft.com/office/powerpoint/2010/main" val="31183949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CC0096-1860-4642-9CD2-0079EA5E7CD1}" type="datetimeFigureOut">
              <a:rPr lang="en-US" smtClean="0">
                <a:solidFill>
                  <a:srgbClr val="595959"/>
                </a:solidFill>
              </a:rPr>
              <a:pPr/>
              <a:t>10/21/2020</a:t>
            </a:fld>
            <a:endParaRPr lang="en-US">
              <a:solidFill>
                <a:srgbClr val="595959"/>
              </a:solidFill>
            </a:endParaRPr>
          </a:p>
        </p:txBody>
      </p:sp>
      <p:sp>
        <p:nvSpPr>
          <p:cNvPr id="3" name="Footer Placeholder 2"/>
          <p:cNvSpPr>
            <a:spLocks noGrp="1"/>
          </p:cNvSpPr>
          <p:nvPr>
            <p:ph type="ftr" sz="quarter" idx="11"/>
          </p:nvPr>
        </p:nvSpPr>
        <p:spPr/>
        <p:txBody>
          <a:bodyPr/>
          <a:lstStyle/>
          <a:p>
            <a:endParaRPr lang="en-US">
              <a:solidFill>
                <a:srgbClr val="595959"/>
              </a:solidFill>
            </a:endParaRPr>
          </a:p>
        </p:txBody>
      </p:sp>
      <p:sp>
        <p:nvSpPr>
          <p:cNvPr id="4" name="Slide Number Placeholder 3"/>
          <p:cNvSpPr>
            <a:spLocks noGrp="1"/>
          </p:cNvSpPr>
          <p:nvPr>
            <p:ph type="sldNum" sz="quarter" idx="12"/>
          </p:nvPr>
        </p:nvSpPr>
        <p:spPr/>
        <p:txBody>
          <a:bodyPr/>
          <a:lstStyle/>
          <a:p>
            <a:fld id="{E31375A4-56A4-47D6-9801-1991572033F7}" type="slidenum">
              <a:rPr lang="en-US" smtClean="0">
                <a:solidFill>
                  <a:srgbClr val="595959"/>
                </a:solidFill>
              </a:rPr>
              <a:pPr/>
              <a:t>‹#›</a:t>
            </a:fld>
            <a:endParaRPr lang="en-US">
              <a:solidFill>
                <a:srgbClr val="595959"/>
              </a:solidFill>
            </a:endParaRPr>
          </a:p>
        </p:txBody>
      </p:sp>
    </p:spTree>
    <p:extLst>
      <p:ext uri="{BB962C8B-B14F-4D97-AF65-F5344CB8AC3E}">
        <p14:creationId xmlns:p14="http://schemas.microsoft.com/office/powerpoint/2010/main" val="2444720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760" y="3090672"/>
            <a:ext cx="4663440" cy="1828800"/>
          </a:xfrm>
        </p:spPr>
        <p:txBody>
          <a:bodyPr anchor="b">
            <a:normAutofit/>
          </a:bodyPr>
          <a:lstStyle>
            <a:lvl1pPr>
              <a:defRPr sz="3600"/>
            </a:lvl1pPr>
          </a:lstStyle>
          <a:p>
            <a:r>
              <a:rPr lang="en-US" smtClean="0"/>
              <a:t>Click to edit Master title style</a:t>
            </a:r>
            <a:endParaRPr lang="en-US"/>
          </a:p>
        </p:txBody>
      </p:sp>
      <p:sp>
        <p:nvSpPr>
          <p:cNvPr id="3" name="Content Placeholder 2"/>
          <p:cNvSpPr>
            <a:spLocks noGrp="1"/>
          </p:cNvSpPr>
          <p:nvPr>
            <p:ph idx="1"/>
          </p:nvPr>
        </p:nvSpPr>
        <p:spPr>
          <a:xfrm>
            <a:off x="685799" y="457200"/>
            <a:ext cx="5410201" cy="5715000"/>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42760" y="4983480"/>
            <a:ext cx="4663440" cy="1188720"/>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CC0096-1860-4642-9CD2-0079EA5E7CD1}" type="datetimeFigureOut">
              <a:rPr lang="en-US" smtClean="0">
                <a:solidFill>
                  <a:srgbClr val="595959"/>
                </a:solidFill>
              </a:rPr>
              <a:pPr/>
              <a:t>10/21/2020</a:t>
            </a:fld>
            <a:endParaRPr lang="en-US">
              <a:solidFill>
                <a:srgbClr val="595959"/>
              </a:solidFill>
            </a:endParaRPr>
          </a:p>
        </p:txBody>
      </p:sp>
      <p:sp>
        <p:nvSpPr>
          <p:cNvPr id="6" name="Footer Placeholder 5"/>
          <p:cNvSpPr>
            <a:spLocks noGrp="1"/>
          </p:cNvSpPr>
          <p:nvPr>
            <p:ph type="ftr" sz="quarter" idx="11"/>
          </p:nvPr>
        </p:nvSpPr>
        <p:spPr/>
        <p:txBody>
          <a:bodyPr/>
          <a:lstStyle/>
          <a:p>
            <a:endParaRPr lang="en-US">
              <a:solidFill>
                <a:srgbClr val="595959"/>
              </a:solidFill>
            </a:endParaRPr>
          </a:p>
        </p:txBody>
      </p:sp>
      <p:sp>
        <p:nvSpPr>
          <p:cNvPr id="7" name="Slide Number Placeholder 6"/>
          <p:cNvSpPr>
            <a:spLocks noGrp="1"/>
          </p:cNvSpPr>
          <p:nvPr>
            <p:ph type="sldNum" sz="quarter" idx="12"/>
          </p:nvPr>
        </p:nvSpPr>
        <p:spPr/>
        <p:txBody>
          <a:bodyPr/>
          <a:lstStyle/>
          <a:p>
            <a:fld id="{E31375A4-56A4-47D6-9801-1991572033F7}" type="slidenum">
              <a:rPr lang="en-US" smtClean="0">
                <a:solidFill>
                  <a:srgbClr val="595959"/>
                </a:solidFill>
              </a:rPr>
              <a:pPr/>
              <a:t>‹#›</a:t>
            </a:fld>
            <a:endParaRPr lang="en-US">
              <a:solidFill>
                <a:srgbClr val="595959"/>
              </a:solidFill>
            </a:endParaRPr>
          </a:p>
        </p:txBody>
      </p:sp>
    </p:spTree>
    <p:extLst>
      <p:ext uri="{BB962C8B-B14F-4D97-AF65-F5344CB8AC3E}">
        <p14:creationId xmlns:p14="http://schemas.microsoft.com/office/powerpoint/2010/main" val="225290793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760" y="3093099"/>
            <a:ext cx="4663440" cy="1828800"/>
          </a:xfrm>
        </p:spPr>
        <p:txBody>
          <a:bodyPr anchor="b">
            <a:normAutofit/>
          </a:bodyPr>
          <a:lstStyle>
            <a:lvl1pPr>
              <a:defRPr sz="3600"/>
            </a:lvl1pPr>
          </a:lstStyle>
          <a:p>
            <a:r>
              <a:rPr lang="en-US" smtClean="0"/>
              <a:t>Click to edit Master title style</a:t>
            </a:r>
            <a:endParaRPr lang="en-US" dirty="0"/>
          </a:p>
        </p:txBody>
      </p:sp>
      <p:sp>
        <p:nvSpPr>
          <p:cNvPr id="3" name="Picture Placeholder 2" descr="An empty placeholder to add an image. Click on the placeholder and select the image that you wish to add."/>
          <p:cNvSpPr>
            <a:spLocks noGrp="1"/>
          </p:cNvSpPr>
          <p:nvPr>
            <p:ph type="pic" idx="1"/>
          </p:nvPr>
        </p:nvSpPr>
        <p:spPr>
          <a:xfrm>
            <a:off x="0" y="0"/>
            <a:ext cx="6096000" cy="6858000"/>
          </a:xfrm>
        </p:spPr>
        <p:txBody>
          <a:bodyPr tIns="4572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6842760" y="4983480"/>
            <a:ext cx="4663440" cy="1188720"/>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39259445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6800" y="457518"/>
            <a:ext cx="10058400" cy="118872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6800" y="1905001"/>
            <a:ext cx="10058400" cy="4267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6800" y="6400800"/>
            <a:ext cx="1097280" cy="228600"/>
          </a:xfrm>
          <a:prstGeom prst="rect">
            <a:avLst/>
          </a:prstGeom>
        </p:spPr>
        <p:txBody>
          <a:bodyPr vert="horz" lIns="91440" tIns="45720" rIns="91440" bIns="45720" rtlCol="0" anchor="ctr"/>
          <a:lstStyle>
            <a:lvl1pPr algn="l">
              <a:defRPr sz="1100">
                <a:solidFill>
                  <a:schemeClr val="tx1"/>
                </a:solidFill>
              </a:defRPr>
            </a:lvl1pPr>
          </a:lstStyle>
          <a:p>
            <a:fld id="{37CC0096-1860-4642-9CD2-0079EA5E7CD1}" type="datetimeFigureOut">
              <a:rPr lang="en-US" smtClean="0">
                <a:solidFill>
                  <a:srgbClr val="595959"/>
                </a:solidFill>
              </a:rPr>
              <a:pPr/>
              <a:t>10/21/2020</a:t>
            </a:fld>
            <a:endParaRPr lang="en-US" dirty="0">
              <a:solidFill>
                <a:srgbClr val="595959"/>
              </a:solidFill>
            </a:endParaRPr>
          </a:p>
        </p:txBody>
      </p:sp>
      <p:sp>
        <p:nvSpPr>
          <p:cNvPr id="5" name="Footer Placeholder 4"/>
          <p:cNvSpPr>
            <a:spLocks noGrp="1"/>
          </p:cNvSpPr>
          <p:nvPr>
            <p:ph type="ftr" sz="quarter" idx="3"/>
          </p:nvPr>
        </p:nvSpPr>
        <p:spPr>
          <a:xfrm>
            <a:off x="2422849" y="6400800"/>
            <a:ext cx="7315200" cy="228600"/>
          </a:xfrm>
          <a:prstGeom prst="rect">
            <a:avLst/>
          </a:prstGeom>
        </p:spPr>
        <p:txBody>
          <a:bodyPr vert="horz" lIns="91440" tIns="45720" rIns="91440" bIns="45720" rtlCol="0" anchor="ctr"/>
          <a:lstStyle>
            <a:lvl1pPr algn="ctr">
              <a:defRPr sz="1100">
                <a:solidFill>
                  <a:schemeClr val="tx1"/>
                </a:solidFill>
              </a:defRPr>
            </a:lvl1pPr>
          </a:lstStyle>
          <a:p>
            <a:endParaRPr lang="en-US" dirty="0">
              <a:solidFill>
                <a:srgbClr val="595959"/>
              </a:solidFill>
            </a:endParaRPr>
          </a:p>
        </p:txBody>
      </p:sp>
      <p:sp>
        <p:nvSpPr>
          <p:cNvPr id="6" name="Slide Number Placeholder 5"/>
          <p:cNvSpPr>
            <a:spLocks noGrp="1"/>
          </p:cNvSpPr>
          <p:nvPr>
            <p:ph type="sldNum" sz="quarter" idx="4"/>
          </p:nvPr>
        </p:nvSpPr>
        <p:spPr>
          <a:xfrm>
            <a:off x="10027920" y="6400800"/>
            <a:ext cx="1097280" cy="228600"/>
          </a:xfrm>
          <a:prstGeom prst="rect">
            <a:avLst/>
          </a:prstGeom>
        </p:spPr>
        <p:txBody>
          <a:bodyPr vert="horz" lIns="91440" tIns="45720" rIns="91440" bIns="45720" rtlCol="0" anchor="ctr"/>
          <a:lstStyle>
            <a:lvl1pPr algn="r">
              <a:defRPr sz="1100">
                <a:solidFill>
                  <a:schemeClr val="tx1"/>
                </a:solidFill>
              </a:defRPr>
            </a:lvl1pPr>
          </a:lstStyle>
          <a:p>
            <a:fld id="{E31375A4-56A4-47D6-9801-1991572033F7}" type="slidenum">
              <a:rPr lang="en-US" smtClean="0">
                <a:solidFill>
                  <a:srgbClr val="595959"/>
                </a:solidFill>
              </a:rPr>
              <a:pPr/>
              <a:t>‹#›</a:t>
            </a:fld>
            <a:endParaRPr lang="en-US" dirty="0">
              <a:solidFill>
                <a:srgbClr val="595959"/>
              </a:solidFill>
            </a:endParaRPr>
          </a:p>
        </p:txBody>
      </p:sp>
    </p:spTree>
    <p:extLst>
      <p:ext uri="{BB962C8B-B14F-4D97-AF65-F5344CB8AC3E}">
        <p14:creationId xmlns:p14="http://schemas.microsoft.com/office/powerpoint/2010/main" val="20090769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l" defTabSz="914400" rtl="0" eaLnBrk="1" latinLnBrk="0" hangingPunct="1">
        <a:lnSpc>
          <a:spcPct val="90000"/>
        </a:lnSpc>
        <a:spcBef>
          <a:spcPct val="0"/>
        </a:spcBef>
        <a:buNone/>
        <a:defRPr sz="3600" kern="1200">
          <a:solidFill>
            <a:schemeClr val="accent1">
              <a:lumMod val="75000"/>
            </a:schemeClr>
          </a:solidFill>
          <a:latin typeface="+mj-lt"/>
          <a:ea typeface="+mj-ea"/>
          <a:cs typeface="+mj-cs"/>
        </a:defRPr>
      </a:lvl1pPr>
    </p:titleStyle>
    <p:bodyStyle>
      <a:lvl1pPr marL="228600" indent="-228600" algn="l" defTabSz="914400" rtl="0" eaLnBrk="1" latinLnBrk="0" hangingPunct="1">
        <a:lnSpc>
          <a:spcPct val="90000"/>
        </a:lnSpc>
        <a:spcBef>
          <a:spcPts val="1800"/>
        </a:spcBef>
        <a:buClr>
          <a:schemeClr val="accent5"/>
        </a:buClr>
        <a:buSzPct val="90000"/>
        <a:buFont typeface="Arial" pitchFamily="34" charset="0"/>
        <a:buChar char="•"/>
        <a:defRPr sz="2400" kern="1200">
          <a:solidFill>
            <a:schemeClr val="tx1"/>
          </a:solidFill>
          <a:latin typeface="+mn-lt"/>
          <a:ea typeface="+mn-ea"/>
          <a:cs typeface="+mn-cs"/>
        </a:defRPr>
      </a:lvl1pPr>
      <a:lvl2pPr marL="548640" indent="-228600" algn="l" defTabSz="914400" rtl="0" eaLnBrk="1" latinLnBrk="0" hangingPunct="1">
        <a:lnSpc>
          <a:spcPct val="90000"/>
        </a:lnSpc>
        <a:spcBef>
          <a:spcPts val="1200"/>
        </a:spcBef>
        <a:buClr>
          <a:schemeClr val="accent5"/>
        </a:buClr>
        <a:buSzPct val="90000"/>
        <a:buFont typeface="Arial" pitchFamily="34" charset="0"/>
        <a:buChar char="•"/>
        <a:defRPr sz="2000" kern="1200">
          <a:solidFill>
            <a:schemeClr val="tx1"/>
          </a:solidFill>
          <a:latin typeface="+mn-lt"/>
          <a:ea typeface="+mn-ea"/>
          <a:cs typeface="+mn-cs"/>
        </a:defRPr>
      </a:lvl2pPr>
      <a:lvl3pPr marL="822960" indent="-228600" algn="l" defTabSz="914400" rtl="0" eaLnBrk="1" latinLnBrk="0" hangingPunct="1">
        <a:lnSpc>
          <a:spcPct val="90000"/>
        </a:lnSpc>
        <a:spcBef>
          <a:spcPts val="800"/>
        </a:spcBef>
        <a:buClr>
          <a:schemeClr val="accent5"/>
        </a:buClr>
        <a:buSzPct val="90000"/>
        <a:buFont typeface="Arial" pitchFamily="34" charset="0"/>
        <a:buChar char="•"/>
        <a:defRPr sz="1800" kern="1200">
          <a:solidFill>
            <a:schemeClr val="tx1"/>
          </a:solidFill>
          <a:latin typeface="+mn-lt"/>
          <a:ea typeface="+mn-ea"/>
          <a:cs typeface="+mn-cs"/>
        </a:defRPr>
      </a:lvl3pPr>
      <a:lvl4pPr marL="1097280" indent="-182880" algn="l" defTabSz="914400" rtl="0" eaLnBrk="1" latinLnBrk="0" hangingPunct="1">
        <a:lnSpc>
          <a:spcPct val="90000"/>
        </a:lnSpc>
        <a:spcBef>
          <a:spcPts val="800"/>
        </a:spcBef>
        <a:buClr>
          <a:schemeClr val="accent5"/>
        </a:buClr>
        <a:buSzPct val="90000"/>
        <a:buFont typeface="Arial" pitchFamily="34" charset="0"/>
        <a:buChar char="•"/>
        <a:defRPr sz="1600" kern="1200">
          <a:solidFill>
            <a:schemeClr val="tx1"/>
          </a:solidFill>
          <a:latin typeface="+mn-lt"/>
          <a:ea typeface="+mn-ea"/>
          <a:cs typeface="+mn-cs"/>
        </a:defRPr>
      </a:lvl4pPr>
      <a:lvl5pPr marL="1325880" indent="-137160" algn="l" defTabSz="914400" rtl="0" eaLnBrk="1" latinLnBrk="0" hangingPunct="1">
        <a:lnSpc>
          <a:spcPct val="90000"/>
        </a:lnSpc>
        <a:spcBef>
          <a:spcPts val="600"/>
        </a:spcBef>
        <a:buClr>
          <a:schemeClr val="accent5"/>
        </a:buClr>
        <a:buSzPct val="90000"/>
        <a:buFont typeface="Arial" pitchFamily="34" charset="0"/>
        <a:buChar char="•"/>
        <a:defRPr sz="1400" kern="1200">
          <a:solidFill>
            <a:schemeClr val="tx1"/>
          </a:solidFill>
          <a:latin typeface="+mn-lt"/>
          <a:ea typeface="+mn-ea"/>
          <a:cs typeface="+mn-cs"/>
        </a:defRPr>
      </a:lvl5pPr>
      <a:lvl6pPr marL="1554480" indent="-137160" algn="l" defTabSz="914400" rtl="0" eaLnBrk="1" latinLnBrk="0" hangingPunct="1">
        <a:lnSpc>
          <a:spcPct val="90000"/>
        </a:lnSpc>
        <a:spcBef>
          <a:spcPts val="600"/>
        </a:spcBef>
        <a:buClr>
          <a:schemeClr val="accent5"/>
        </a:buClr>
        <a:buSzPct val="90000"/>
        <a:buFont typeface="Arial" pitchFamily="34" charset="0"/>
        <a:buChar char="•"/>
        <a:defRPr sz="1400" kern="1200">
          <a:solidFill>
            <a:schemeClr val="tx1"/>
          </a:solidFill>
          <a:latin typeface="+mn-lt"/>
          <a:ea typeface="+mn-ea"/>
          <a:cs typeface="+mn-cs"/>
        </a:defRPr>
      </a:lvl6pPr>
      <a:lvl7pPr marL="1783080" indent="-137160" algn="l" defTabSz="914400" rtl="0" eaLnBrk="1" latinLnBrk="0" hangingPunct="1">
        <a:lnSpc>
          <a:spcPct val="90000"/>
        </a:lnSpc>
        <a:spcBef>
          <a:spcPts val="600"/>
        </a:spcBef>
        <a:buClr>
          <a:schemeClr val="accent5"/>
        </a:buClr>
        <a:buSzPct val="90000"/>
        <a:buFont typeface="Arial" pitchFamily="34" charset="0"/>
        <a:buChar char="•"/>
        <a:defRPr sz="1400" kern="1200">
          <a:solidFill>
            <a:schemeClr val="tx1"/>
          </a:solidFill>
          <a:latin typeface="+mn-lt"/>
          <a:ea typeface="+mn-ea"/>
          <a:cs typeface="+mn-cs"/>
        </a:defRPr>
      </a:lvl7pPr>
      <a:lvl8pPr marL="2011680" indent="-137160" algn="l" defTabSz="914400" rtl="0" eaLnBrk="1" latinLnBrk="0" hangingPunct="1">
        <a:lnSpc>
          <a:spcPct val="90000"/>
        </a:lnSpc>
        <a:spcBef>
          <a:spcPts val="600"/>
        </a:spcBef>
        <a:buClr>
          <a:schemeClr val="accent5"/>
        </a:buClr>
        <a:buSzPct val="90000"/>
        <a:buFont typeface="Arial" pitchFamily="34" charset="0"/>
        <a:buChar char="•"/>
        <a:defRPr sz="1400" kern="1200">
          <a:solidFill>
            <a:schemeClr val="tx1"/>
          </a:solidFill>
          <a:latin typeface="+mn-lt"/>
          <a:ea typeface="+mn-ea"/>
          <a:cs typeface="+mn-cs"/>
        </a:defRPr>
      </a:lvl8pPr>
      <a:lvl9pPr marL="2240280" indent="-137160" algn="l" defTabSz="914400" rtl="0" eaLnBrk="1" latinLnBrk="0" hangingPunct="1">
        <a:lnSpc>
          <a:spcPct val="90000"/>
        </a:lnSpc>
        <a:spcBef>
          <a:spcPts val="600"/>
        </a:spcBef>
        <a:buClr>
          <a:schemeClr val="accent5"/>
        </a:buClr>
        <a:buSzPct val="90000"/>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4294967295" orient="horz" pos="2160">
          <p15:clr>
            <a:srgbClr val="F26B43"/>
          </p15:clr>
        </p15:guide>
        <p15:guide id="4294967295"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6800" y="457518"/>
            <a:ext cx="10058400" cy="118872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6800" y="1905001"/>
            <a:ext cx="10058400" cy="4267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6800" y="6400800"/>
            <a:ext cx="1097280" cy="228600"/>
          </a:xfrm>
          <a:prstGeom prst="rect">
            <a:avLst/>
          </a:prstGeom>
        </p:spPr>
        <p:txBody>
          <a:bodyPr vert="horz" lIns="91440" tIns="45720" rIns="91440" bIns="45720" rtlCol="0" anchor="ctr"/>
          <a:lstStyle>
            <a:lvl1pPr algn="l">
              <a:defRPr sz="1100">
                <a:solidFill>
                  <a:schemeClr val="tx1"/>
                </a:solidFill>
              </a:defRPr>
            </a:lvl1pPr>
          </a:lstStyle>
          <a:p>
            <a:fld id="{37CC0096-1860-4642-9CD2-0079EA5E7CD1}" type="datetimeFigureOut">
              <a:rPr lang="en-US" smtClean="0">
                <a:solidFill>
                  <a:srgbClr val="595959"/>
                </a:solidFill>
              </a:rPr>
              <a:pPr/>
              <a:t>10/21/2020</a:t>
            </a:fld>
            <a:endParaRPr lang="en-US" dirty="0">
              <a:solidFill>
                <a:srgbClr val="595959"/>
              </a:solidFill>
            </a:endParaRPr>
          </a:p>
        </p:txBody>
      </p:sp>
      <p:sp>
        <p:nvSpPr>
          <p:cNvPr id="5" name="Footer Placeholder 4"/>
          <p:cNvSpPr>
            <a:spLocks noGrp="1"/>
          </p:cNvSpPr>
          <p:nvPr>
            <p:ph type="ftr" sz="quarter" idx="3"/>
          </p:nvPr>
        </p:nvSpPr>
        <p:spPr>
          <a:xfrm>
            <a:off x="2422849" y="6400800"/>
            <a:ext cx="7315200" cy="228600"/>
          </a:xfrm>
          <a:prstGeom prst="rect">
            <a:avLst/>
          </a:prstGeom>
        </p:spPr>
        <p:txBody>
          <a:bodyPr vert="horz" lIns="91440" tIns="45720" rIns="91440" bIns="45720" rtlCol="0" anchor="ctr"/>
          <a:lstStyle>
            <a:lvl1pPr algn="ctr">
              <a:defRPr sz="1100">
                <a:solidFill>
                  <a:schemeClr val="tx1"/>
                </a:solidFill>
              </a:defRPr>
            </a:lvl1pPr>
          </a:lstStyle>
          <a:p>
            <a:endParaRPr lang="en-US" dirty="0">
              <a:solidFill>
                <a:srgbClr val="595959"/>
              </a:solidFill>
            </a:endParaRPr>
          </a:p>
        </p:txBody>
      </p:sp>
      <p:sp>
        <p:nvSpPr>
          <p:cNvPr id="6" name="Slide Number Placeholder 5"/>
          <p:cNvSpPr>
            <a:spLocks noGrp="1"/>
          </p:cNvSpPr>
          <p:nvPr>
            <p:ph type="sldNum" sz="quarter" idx="4"/>
          </p:nvPr>
        </p:nvSpPr>
        <p:spPr>
          <a:xfrm>
            <a:off x="10027920" y="6400800"/>
            <a:ext cx="1097280" cy="228600"/>
          </a:xfrm>
          <a:prstGeom prst="rect">
            <a:avLst/>
          </a:prstGeom>
        </p:spPr>
        <p:txBody>
          <a:bodyPr vert="horz" lIns="91440" tIns="45720" rIns="91440" bIns="45720" rtlCol="0" anchor="ctr"/>
          <a:lstStyle>
            <a:lvl1pPr algn="r">
              <a:defRPr sz="1100">
                <a:solidFill>
                  <a:schemeClr val="tx1"/>
                </a:solidFill>
              </a:defRPr>
            </a:lvl1pPr>
          </a:lstStyle>
          <a:p>
            <a:fld id="{E31375A4-56A4-47D6-9801-1991572033F7}" type="slidenum">
              <a:rPr lang="en-US" smtClean="0">
                <a:solidFill>
                  <a:srgbClr val="595959"/>
                </a:solidFill>
              </a:rPr>
              <a:pPr/>
              <a:t>‹#›</a:t>
            </a:fld>
            <a:endParaRPr lang="en-US" dirty="0">
              <a:solidFill>
                <a:srgbClr val="595959"/>
              </a:solidFill>
            </a:endParaRPr>
          </a:p>
        </p:txBody>
      </p:sp>
    </p:spTree>
    <p:extLst>
      <p:ext uri="{BB962C8B-B14F-4D97-AF65-F5344CB8AC3E}">
        <p14:creationId xmlns:p14="http://schemas.microsoft.com/office/powerpoint/2010/main" val="38046688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l" defTabSz="914400" rtl="0" eaLnBrk="1" latinLnBrk="0" hangingPunct="1">
        <a:lnSpc>
          <a:spcPct val="90000"/>
        </a:lnSpc>
        <a:spcBef>
          <a:spcPct val="0"/>
        </a:spcBef>
        <a:buNone/>
        <a:defRPr sz="3600" kern="1200">
          <a:solidFill>
            <a:schemeClr val="accent1">
              <a:lumMod val="75000"/>
            </a:schemeClr>
          </a:solidFill>
          <a:latin typeface="+mj-lt"/>
          <a:ea typeface="+mj-ea"/>
          <a:cs typeface="+mj-cs"/>
        </a:defRPr>
      </a:lvl1pPr>
    </p:titleStyle>
    <p:bodyStyle>
      <a:lvl1pPr marL="228600" indent="-228600" algn="l" defTabSz="914400" rtl="0" eaLnBrk="1" latinLnBrk="0" hangingPunct="1">
        <a:lnSpc>
          <a:spcPct val="90000"/>
        </a:lnSpc>
        <a:spcBef>
          <a:spcPts val="1800"/>
        </a:spcBef>
        <a:buClr>
          <a:schemeClr val="accent5"/>
        </a:buClr>
        <a:buSzPct val="90000"/>
        <a:buFont typeface="Arial" pitchFamily="34" charset="0"/>
        <a:buChar char="•"/>
        <a:defRPr sz="2400" kern="1200">
          <a:solidFill>
            <a:schemeClr val="tx1"/>
          </a:solidFill>
          <a:latin typeface="+mn-lt"/>
          <a:ea typeface="+mn-ea"/>
          <a:cs typeface="+mn-cs"/>
        </a:defRPr>
      </a:lvl1pPr>
      <a:lvl2pPr marL="548640" indent="-228600" algn="l" defTabSz="914400" rtl="0" eaLnBrk="1" latinLnBrk="0" hangingPunct="1">
        <a:lnSpc>
          <a:spcPct val="90000"/>
        </a:lnSpc>
        <a:spcBef>
          <a:spcPts val="1200"/>
        </a:spcBef>
        <a:buClr>
          <a:schemeClr val="accent5"/>
        </a:buClr>
        <a:buSzPct val="90000"/>
        <a:buFont typeface="Arial" pitchFamily="34" charset="0"/>
        <a:buChar char="•"/>
        <a:defRPr sz="2000" kern="1200">
          <a:solidFill>
            <a:schemeClr val="tx1"/>
          </a:solidFill>
          <a:latin typeface="+mn-lt"/>
          <a:ea typeface="+mn-ea"/>
          <a:cs typeface="+mn-cs"/>
        </a:defRPr>
      </a:lvl2pPr>
      <a:lvl3pPr marL="822960" indent="-228600" algn="l" defTabSz="914400" rtl="0" eaLnBrk="1" latinLnBrk="0" hangingPunct="1">
        <a:lnSpc>
          <a:spcPct val="90000"/>
        </a:lnSpc>
        <a:spcBef>
          <a:spcPts val="800"/>
        </a:spcBef>
        <a:buClr>
          <a:schemeClr val="accent5"/>
        </a:buClr>
        <a:buSzPct val="90000"/>
        <a:buFont typeface="Arial" pitchFamily="34" charset="0"/>
        <a:buChar char="•"/>
        <a:defRPr sz="1800" kern="1200">
          <a:solidFill>
            <a:schemeClr val="tx1"/>
          </a:solidFill>
          <a:latin typeface="+mn-lt"/>
          <a:ea typeface="+mn-ea"/>
          <a:cs typeface="+mn-cs"/>
        </a:defRPr>
      </a:lvl3pPr>
      <a:lvl4pPr marL="1097280" indent="-182880" algn="l" defTabSz="914400" rtl="0" eaLnBrk="1" latinLnBrk="0" hangingPunct="1">
        <a:lnSpc>
          <a:spcPct val="90000"/>
        </a:lnSpc>
        <a:spcBef>
          <a:spcPts val="800"/>
        </a:spcBef>
        <a:buClr>
          <a:schemeClr val="accent5"/>
        </a:buClr>
        <a:buSzPct val="90000"/>
        <a:buFont typeface="Arial" pitchFamily="34" charset="0"/>
        <a:buChar char="•"/>
        <a:defRPr sz="1600" kern="1200">
          <a:solidFill>
            <a:schemeClr val="tx1"/>
          </a:solidFill>
          <a:latin typeface="+mn-lt"/>
          <a:ea typeface="+mn-ea"/>
          <a:cs typeface="+mn-cs"/>
        </a:defRPr>
      </a:lvl4pPr>
      <a:lvl5pPr marL="1325880" indent="-137160" algn="l" defTabSz="914400" rtl="0" eaLnBrk="1" latinLnBrk="0" hangingPunct="1">
        <a:lnSpc>
          <a:spcPct val="90000"/>
        </a:lnSpc>
        <a:spcBef>
          <a:spcPts val="600"/>
        </a:spcBef>
        <a:buClr>
          <a:schemeClr val="accent5"/>
        </a:buClr>
        <a:buSzPct val="90000"/>
        <a:buFont typeface="Arial" pitchFamily="34" charset="0"/>
        <a:buChar char="•"/>
        <a:defRPr sz="1400" kern="1200">
          <a:solidFill>
            <a:schemeClr val="tx1"/>
          </a:solidFill>
          <a:latin typeface="+mn-lt"/>
          <a:ea typeface="+mn-ea"/>
          <a:cs typeface="+mn-cs"/>
        </a:defRPr>
      </a:lvl5pPr>
      <a:lvl6pPr marL="1554480" indent="-137160" algn="l" defTabSz="914400" rtl="0" eaLnBrk="1" latinLnBrk="0" hangingPunct="1">
        <a:lnSpc>
          <a:spcPct val="90000"/>
        </a:lnSpc>
        <a:spcBef>
          <a:spcPts val="600"/>
        </a:spcBef>
        <a:buClr>
          <a:schemeClr val="accent5"/>
        </a:buClr>
        <a:buSzPct val="90000"/>
        <a:buFont typeface="Arial" pitchFamily="34" charset="0"/>
        <a:buChar char="•"/>
        <a:defRPr sz="1400" kern="1200">
          <a:solidFill>
            <a:schemeClr val="tx1"/>
          </a:solidFill>
          <a:latin typeface="+mn-lt"/>
          <a:ea typeface="+mn-ea"/>
          <a:cs typeface="+mn-cs"/>
        </a:defRPr>
      </a:lvl6pPr>
      <a:lvl7pPr marL="1783080" indent="-137160" algn="l" defTabSz="914400" rtl="0" eaLnBrk="1" latinLnBrk="0" hangingPunct="1">
        <a:lnSpc>
          <a:spcPct val="90000"/>
        </a:lnSpc>
        <a:spcBef>
          <a:spcPts val="600"/>
        </a:spcBef>
        <a:buClr>
          <a:schemeClr val="accent5"/>
        </a:buClr>
        <a:buSzPct val="90000"/>
        <a:buFont typeface="Arial" pitchFamily="34" charset="0"/>
        <a:buChar char="•"/>
        <a:defRPr sz="1400" kern="1200">
          <a:solidFill>
            <a:schemeClr val="tx1"/>
          </a:solidFill>
          <a:latin typeface="+mn-lt"/>
          <a:ea typeface="+mn-ea"/>
          <a:cs typeface="+mn-cs"/>
        </a:defRPr>
      </a:lvl7pPr>
      <a:lvl8pPr marL="2011680" indent="-137160" algn="l" defTabSz="914400" rtl="0" eaLnBrk="1" latinLnBrk="0" hangingPunct="1">
        <a:lnSpc>
          <a:spcPct val="90000"/>
        </a:lnSpc>
        <a:spcBef>
          <a:spcPts val="600"/>
        </a:spcBef>
        <a:buClr>
          <a:schemeClr val="accent5"/>
        </a:buClr>
        <a:buSzPct val="90000"/>
        <a:buFont typeface="Arial" pitchFamily="34" charset="0"/>
        <a:buChar char="•"/>
        <a:defRPr sz="1400" kern="1200">
          <a:solidFill>
            <a:schemeClr val="tx1"/>
          </a:solidFill>
          <a:latin typeface="+mn-lt"/>
          <a:ea typeface="+mn-ea"/>
          <a:cs typeface="+mn-cs"/>
        </a:defRPr>
      </a:lvl8pPr>
      <a:lvl9pPr marL="2240280" indent="-137160" algn="l" defTabSz="914400" rtl="0" eaLnBrk="1" latinLnBrk="0" hangingPunct="1">
        <a:lnSpc>
          <a:spcPct val="90000"/>
        </a:lnSpc>
        <a:spcBef>
          <a:spcPts val="600"/>
        </a:spcBef>
        <a:buClr>
          <a:schemeClr val="accent5"/>
        </a:buClr>
        <a:buSzPct val="90000"/>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4294967295" orient="horz" pos="2160">
          <p15:clr>
            <a:srgbClr val="F26B43"/>
          </p15:clr>
        </p15:guide>
        <p15:guide id="4294967295"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6nZht4WMoMo" TargetMode="External"/><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4245434"/>
            <a:ext cx="9890234" cy="1464906"/>
          </a:xfrm>
        </p:spPr>
        <p:txBody>
          <a:bodyPr>
            <a:normAutofit/>
          </a:bodyPr>
          <a:lstStyle/>
          <a:p>
            <a:r>
              <a:rPr lang="en-US" dirty="0" smtClean="0"/>
              <a:t>Practice 1: “Mirror” by Sylvia Plath</a:t>
            </a:r>
            <a:endParaRPr lang="en-US" dirty="0"/>
          </a:p>
        </p:txBody>
      </p:sp>
      <p:sp>
        <p:nvSpPr>
          <p:cNvPr id="3" name="Subtitle 2"/>
          <p:cNvSpPr>
            <a:spLocks noGrp="1"/>
          </p:cNvSpPr>
          <p:nvPr>
            <p:ph type="subTitle" idx="1"/>
          </p:nvPr>
        </p:nvSpPr>
        <p:spPr/>
        <p:txBody>
          <a:bodyPr/>
          <a:lstStyle/>
          <a:p>
            <a:r>
              <a:rPr lang="en-US" dirty="0"/>
              <a:t>Subtitle</a:t>
            </a:r>
          </a:p>
        </p:txBody>
      </p:sp>
    </p:spTree>
    <p:extLst>
      <p:ext uri="{BB962C8B-B14F-4D97-AF65-F5344CB8AC3E}">
        <p14:creationId xmlns:p14="http://schemas.microsoft.com/office/powerpoint/2010/main" val="195136835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“Mirror” (1963) by Sylvia Plath (1922-1963)</a:t>
            </a:r>
          </a:p>
        </p:txBody>
      </p:sp>
      <p:sp>
        <p:nvSpPr>
          <p:cNvPr id="3" name="Content Placeholder 2"/>
          <p:cNvSpPr>
            <a:spLocks noGrp="1"/>
          </p:cNvSpPr>
          <p:nvPr>
            <p:ph idx="1"/>
          </p:nvPr>
        </p:nvSpPr>
        <p:spPr>
          <a:xfrm>
            <a:off x="1066800" y="1905000"/>
            <a:ext cx="10058400" cy="4572917"/>
          </a:xfrm>
        </p:spPr>
        <p:txBody>
          <a:bodyPr>
            <a:normAutofit fontScale="70000" lnSpcReduction="20000"/>
          </a:bodyPr>
          <a:lstStyle/>
          <a:p>
            <a:pPr marL="0" indent="0">
              <a:buNone/>
            </a:pPr>
            <a:r>
              <a:rPr lang="en-US" i="1" dirty="0"/>
              <a:t>I am silver and exact. I have no preconceptions.</a:t>
            </a:r>
            <a:r>
              <a:rPr lang="en-US" dirty="0"/>
              <a:t/>
            </a:r>
            <a:br>
              <a:rPr lang="en-US" dirty="0"/>
            </a:br>
            <a:r>
              <a:rPr lang="en-US" i="1" dirty="0"/>
              <a:t>Whatever I see I swallow immediately</a:t>
            </a:r>
            <a:r>
              <a:rPr lang="en-US" dirty="0"/>
              <a:t/>
            </a:r>
            <a:br>
              <a:rPr lang="en-US" dirty="0"/>
            </a:br>
            <a:r>
              <a:rPr lang="en-US" i="1" dirty="0"/>
              <a:t>Just as it is, </a:t>
            </a:r>
            <a:r>
              <a:rPr lang="en-US" i="1" dirty="0" err="1"/>
              <a:t>unmisted</a:t>
            </a:r>
            <a:r>
              <a:rPr lang="en-US" i="1" dirty="0"/>
              <a:t> by love or dislike.</a:t>
            </a:r>
            <a:r>
              <a:rPr lang="en-US" dirty="0"/>
              <a:t/>
            </a:r>
            <a:br>
              <a:rPr lang="en-US" dirty="0"/>
            </a:br>
            <a:r>
              <a:rPr lang="en-US" i="1" dirty="0"/>
              <a:t>I am not cruel, only truthful,</a:t>
            </a:r>
            <a:r>
              <a:rPr lang="en-US" dirty="0"/>
              <a:t/>
            </a:r>
            <a:br>
              <a:rPr lang="en-US" dirty="0"/>
            </a:br>
            <a:r>
              <a:rPr lang="en-US" i="1" dirty="0"/>
              <a:t>The eye of a little god, four-cornered.</a:t>
            </a:r>
            <a:r>
              <a:rPr lang="en-US" dirty="0"/>
              <a:t/>
            </a:r>
            <a:br>
              <a:rPr lang="en-US" dirty="0"/>
            </a:br>
            <a:r>
              <a:rPr lang="en-US" i="1" dirty="0"/>
              <a:t>Most of the time I meditate on the opposite wall.</a:t>
            </a:r>
            <a:r>
              <a:rPr lang="en-US" dirty="0"/>
              <a:t/>
            </a:r>
            <a:br>
              <a:rPr lang="en-US" dirty="0"/>
            </a:br>
            <a:r>
              <a:rPr lang="en-US" i="1" dirty="0"/>
              <a:t>It is pink, with speckles. I have looked at it so long</a:t>
            </a:r>
            <a:r>
              <a:rPr lang="en-US" dirty="0"/>
              <a:t/>
            </a:r>
            <a:br>
              <a:rPr lang="en-US" dirty="0"/>
            </a:br>
            <a:r>
              <a:rPr lang="en-US" i="1" dirty="0"/>
              <a:t>I think it is part of my heart. But it flickers.</a:t>
            </a:r>
            <a:r>
              <a:rPr lang="en-US" dirty="0"/>
              <a:t/>
            </a:r>
            <a:br>
              <a:rPr lang="en-US" dirty="0"/>
            </a:br>
            <a:r>
              <a:rPr lang="en-US" i="1" dirty="0"/>
              <a:t>Faces and darkness separate us over and over.</a:t>
            </a:r>
            <a:r>
              <a:rPr lang="en-US" dirty="0"/>
              <a:t/>
            </a:r>
            <a:br>
              <a:rPr lang="en-US" dirty="0"/>
            </a:br>
            <a:r>
              <a:rPr lang="en-US" dirty="0"/>
              <a:t/>
            </a:r>
            <a:br>
              <a:rPr lang="en-US" dirty="0"/>
            </a:br>
            <a:r>
              <a:rPr lang="en-US" i="1" dirty="0"/>
              <a:t>Now I am a lake. A woman bends over me,</a:t>
            </a:r>
            <a:r>
              <a:rPr lang="en-US" dirty="0"/>
              <a:t/>
            </a:r>
            <a:br>
              <a:rPr lang="en-US" dirty="0"/>
            </a:br>
            <a:r>
              <a:rPr lang="en-US" i="1" dirty="0"/>
              <a:t>Searching my reaches for what she really is.</a:t>
            </a:r>
            <a:r>
              <a:rPr lang="en-US" dirty="0"/>
              <a:t/>
            </a:r>
            <a:br>
              <a:rPr lang="en-US" dirty="0"/>
            </a:br>
            <a:r>
              <a:rPr lang="en-US" i="1" dirty="0"/>
              <a:t>Then she turns to those liars, the candles or the moon.</a:t>
            </a:r>
            <a:r>
              <a:rPr lang="en-US" dirty="0"/>
              <a:t/>
            </a:r>
            <a:br>
              <a:rPr lang="en-US" dirty="0"/>
            </a:br>
            <a:r>
              <a:rPr lang="en-US" i="1" dirty="0"/>
              <a:t>I see her back, and reflect it faithfully.</a:t>
            </a:r>
            <a:r>
              <a:rPr lang="en-US" dirty="0"/>
              <a:t/>
            </a:r>
            <a:br>
              <a:rPr lang="en-US" dirty="0"/>
            </a:br>
            <a:r>
              <a:rPr lang="en-US" i="1" dirty="0"/>
              <a:t>She rewards me with tears and an agitation of hands.</a:t>
            </a:r>
            <a:r>
              <a:rPr lang="en-US" dirty="0"/>
              <a:t/>
            </a:r>
            <a:br>
              <a:rPr lang="en-US" dirty="0"/>
            </a:br>
            <a:r>
              <a:rPr lang="en-US" i="1" dirty="0"/>
              <a:t>I am important to her. She comes and goes.</a:t>
            </a:r>
            <a:r>
              <a:rPr lang="en-US" dirty="0"/>
              <a:t/>
            </a:r>
            <a:br>
              <a:rPr lang="en-US" dirty="0"/>
            </a:br>
            <a:r>
              <a:rPr lang="en-US" i="1" dirty="0"/>
              <a:t>Each morning it is her face that replaces the darkness.</a:t>
            </a:r>
            <a:r>
              <a:rPr lang="en-US" dirty="0"/>
              <a:t/>
            </a:r>
            <a:br>
              <a:rPr lang="en-US" dirty="0"/>
            </a:br>
            <a:r>
              <a:rPr lang="en-US" i="1" dirty="0"/>
              <a:t>In me she has drowned a young girl, and in me an old woman</a:t>
            </a:r>
            <a:r>
              <a:rPr lang="en-US" dirty="0"/>
              <a:t/>
            </a:r>
            <a:br>
              <a:rPr lang="en-US" dirty="0"/>
            </a:br>
            <a:r>
              <a:rPr lang="en-US" i="1" dirty="0"/>
              <a:t>Rises toward her day after day, like a terrible fish.</a:t>
            </a:r>
          </a:p>
          <a:p>
            <a:pPr marL="0" indent="0">
              <a:buNone/>
            </a:pPr>
            <a:endParaRPr lang="en-US" i="1" dirty="0"/>
          </a:p>
          <a:p>
            <a:pPr marL="0" indent="0">
              <a:buNone/>
            </a:pPr>
            <a:r>
              <a:rPr lang="en-US" dirty="0">
                <a:hlinkClick r:id="rId3"/>
              </a:rPr>
              <a:t>https://www.youtube.com/watch?v=6nZht4WMoMo</a:t>
            </a:r>
            <a:r>
              <a:rPr lang="en-US" dirty="0"/>
              <a:t> </a:t>
            </a:r>
          </a:p>
          <a:p>
            <a:pPr marL="0" indent="0">
              <a:buNone/>
            </a:pPr>
            <a:endParaRPr lang="en-US" dirty="0"/>
          </a:p>
        </p:txBody>
      </p:sp>
    </p:spTree>
    <p:extLst>
      <p:ext uri="{BB962C8B-B14F-4D97-AF65-F5344CB8AC3E}">
        <p14:creationId xmlns:p14="http://schemas.microsoft.com/office/powerpoint/2010/main" val="207365066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Cherry Blossom 16x9">
  <a:themeElements>
    <a:clrScheme name="CherryBlossom">
      <a:dk1>
        <a:srgbClr val="595959"/>
      </a:dk1>
      <a:lt1>
        <a:sysClr val="window" lastClr="FFFFFF"/>
      </a:lt1>
      <a:dk2>
        <a:srgbClr val="000000"/>
      </a:dk2>
      <a:lt2>
        <a:srgbClr val="F6F7E4"/>
      </a:lt2>
      <a:accent1>
        <a:srgbClr val="C44475"/>
      </a:accent1>
      <a:accent2>
        <a:srgbClr val="FA906A"/>
      </a:accent2>
      <a:accent3>
        <a:srgbClr val="FCB268"/>
      </a:accent3>
      <a:accent4>
        <a:srgbClr val="DB6B70"/>
      </a:accent4>
      <a:accent5>
        <a:srgbClr val="D680A5"/>
      </a:accent5>
      <a:accent6>
        <a:srgbClr val="BA7362"/>
      </a:accent6>
      <a:hlink>
        <a:srgbClr val="DB6B70"/>
      </a:hlink>
      <a:folHlink>
        <a:srgbClr val="969696"/>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00001117.potx" id="{A8D831F9-2DA4-4700-B230-431725864604}" vid="{ED9A2A59-32A4-4461-8593-D9E87F204B18}"/>
    </a:ext>
  </a:extLst>
</a:theme>
</file>

<file path=ppt/theme/theme2.xml><?xml version="1.0" encoding="utf-8"?>
<a:theme xmlns:a="http://schemas.openxmlformats.org/drawingml/2006/main" name="1_Cherry Blossom 16x9">
  <a:themeElements>
    <a:clrScheme name="CherryBlossom">
      <a:dk1>
        <a:srgbClr val="595959"/>
      </a:dk1>
      <a:lt1>
        <a:sysClr val="window" lastClr="FFFFFF"/>
      </a:lt1>
      <a:dk2>
        <a:srgbClr val="000000"/>
      </a:dk2>
      <a:lt2>
        <a:srgbClr val="F6F7E4"/>
      </a:lt2>
      <a:accent1>
        <a:srgbClr val="C44475"/>
      </a:accent1>
      <a:accent2>
        <a:srgbClr val="FA906A"/>
      </a:accent2>
      <a:accent3>
        <a:srgbClr val="FCB268"/>
      </a:accent3>
      <a:accent4>
        <a:srgbClr val="DB6B70"/>
      </a:accent4>
      <a:accent5>
        <a:srgbClr val="D680A5"/>
      </a:accent5>
      <a:accent6>
        <a:srgbClr val="BA7362"/>
      </a:accent6>
      <a:hlink>
        <a:srgbClr val="DB6B70"/>
      </a:hlink>
      <a:folHlink>
        <a:srgbClr val="969696"/>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00001117.potx" id="{A8D831F9-2DA4-4700-B230-431725864604}" vid="{ED9A2A59-32A4-4461-8593-D9E87F204B1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135</Words>
  <Application>Microsoft Office PowerPoint</Application>
  <PresentationFormat>Widescreen</PresentationFormat>
  <Paragraphs>9</Paragraphs>
  <Slides>2</Slides>
  <Notes>2</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vt:i4>
      </vt:variant>
    </vt:vector>
  </HeadingPairs>
  <TitlesOfParts>
    <vt:vector size="7" baseType="lpstr">
      <vt:lpstr>Arial</vt:lpstr>
      <vt:lpstr>Calibri</vt:lpstr>
      <vt:lpstr>Cambria</vt:lpstr>
      <vt:lpstr>Cherry Blossom 16x9</vt:lpstr>
      <vt:lpstr>1_Cherry Blossom 16x9</vt:lpstr>
      <vt:lpstr>Practice 1: “Mirror” by Sylvia Plath</vt:lpstr>
      <vt:lpstr>“Mirror” (1963) by Sylvia Plath (1922-1963)</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Practice 1: “Mirror” by Sylvia Plath</dc:title>
  <dc:creator>Author</dc:creator>
  <cp:lastModifiedBy>Author</cp:lastModifiedBy>
  <cp:revision>1</cp:revision>
  <dcterms:created xsi:type="dcterms:W3CDTF">2020-10-21T15:09:24Z</dcterms:created>
  <dcterms:modified xsi:type="dcterms:W3CDTF">2020-10-21T15:09:44Z</dcterms:modified>
</cp:coreProperties>
</file>