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24"/>
  </p:notesMasterIdLst>
  <p:sldIdLst>
    <p:sldId id="25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1" r:id="rId18"/>
    <p:sldId id="312" r:id="rId19"/>
    <p:sldId id="313" r:id="rId20"/>
    <p:sldId id="314" r:id="rId21"/>
    <p:sldId id="315" r:id="rId22"/>
    <p:sldId id="262" r:id="rId23"/>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C24"/>
    <a:srgbClr val="F2BF27"/>
    <a:srgbClr val="FFCE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38" y="594"/>
      </p:cViewPr>
      <p:guideLst>
        <p:guide orient="horz" pos="193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186F1-EBC7-46E7-91E8-7AC006A57271}"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en-US"/>
        </a:p>
      </dgm:t>
    </dgm:pt>
    <dgm:pt modelId="{DFB59485-D80E-4527-97E3-AAE11D7B66ED}">
      <dgm:prSet/>
      <dgm:spPr/>
      <dgm:t>
        <a:bodyPr/>
        <a:lstStyle/>
        <a:p>
          <a:r>
            <a:rPr lang="en-US"/>
            <a:t>Risk can be explained as ―you don‘t know for sure what will happen (Knight, 1921), </a:t>
          </a:r>
        </a:p>
      </dgm:t>
    </dgm:pt>
    <dgm:pt modelId="{36CA56A4-14D4-4617-ACDA-F4392E9311DE}" type="parTrans" cxnId="{B6E93DD0-7CD2-476A-98E9-77539C8CD779}">
      <dgm:prSet/>
      <dgm:spPr/>
      <dgm:t>
        <a:bodyPr/>
        <a:lstStyle/>
        <a:p>
          <a:endParaRPr lang="en-US"/>
        </a:p>
      </dgm:t>
    </dgm:pt>
    <dgm:pt modelId="{B444DC91-0BD6-4772-A401-7D0BFF98E91A}" type="sibTrans" cxnId="{B6E93DD0-7CD2-476A-98E9-77539C8CD779}">
      <dgm:prSet/>
      <dgm:spPr/>
      <dgm:t>
        <a:bodyPr/>
        <a:lstStyle/>
        <a:p>
          <a:endParaRPr lang="en-US"/>
        </a:p>
      </dgm:t>
    </dgm:pt>
    <dgm:pt modelId="{9FF5B47B-E773-4D1E-A948-61D15CC6DE0B}">
      <dgm:prSet/>
      <dgm:spPr/>
      <dgm:t>
        <a:bodyPr/>
        <a:lstStyle/>
        <a:p>
          <a:r>
            <a:rPr lang="en-US" dirty="0"/>
            <a:t>Uncertainty can refer to ―you don‘t even know the odds (Adams, 2005 in </a:t>
          </a:r>
          <a:r>
            <a:rPr lang="en-US" dirty="0" err="1"/>
            <a:t>Roeser</a:t>
          </a:r>
          <a:r>
            <a:rPr lang="en-US" dirty="0"/>
            <a:t> et al., 2012). </a:t>
          </a:r>
        </a:p>
      </dgm:t>
    </dgm:pt>
    <dgm:pt modelId="{0E1DE489-579E-4AA1-BBDD-6EB75E42FEC5}" type="parTrans" cxnId="{1F0300E2-19CE-47C6-93F8-D506C46A2B46}">
      <dgm:prSet/>
      <dgm:spPr/>
      <dgm:t>
        <a:bodyPr/>
        <a:lstStyle/>
        <a:p>
          <a:endParaRPr lang="en-US"/>
        </a:p>
      </dgm:t>
    </dgm:pt>
    <dgm:pt modelId="{795A4F55-92CE-4175-8C0A-77CE692F3B09}" type="sibTrans" cxnId="{1F0300E2-19CE-47C6-93F8-D506C46A2B46}">
      <dgm:prSet/>
      <dgm:spPr/>
      <dgm:t>
        <a:bodyPr/>
        <a:lstStyle/>
        <a:p>
          <a:endParaRPr lang="en-US"/>
        </a:p>
      </dgm:t>
    </dgm:pt>
    <dgm:pt modelId="{D03A28D1-E1D6-4F73-84E2-F471F4545E04}">
      <dgm:prSet/>
      <dgm:spPr/>
      <dgm:t>
        <a:bodyPr/>
        <a:lstStyle/>
        <a:p>
          <a:r>
            <a:rPr lang="en-US"/>
            <a:t>Therefore, uncertainty would be immeasurable, where as risk would be measurable by using the formula: </a:t>
          </a:r>
          <a:r>
            <a:rPr lang="en-US" b="1"/>
            <a:t>risk=chance x effect </a:t>
          </a:r>
          <a:r>
            <a:rPr lang="en-US"/>
            <a:t>(Adams, 2005 in Roeser et al., 2012). </a:t>
          </a:r>
        </a:p>
      </dgm:t>
    </dgm:pt>
    <dgm:pt modelId="{B23D6D6F-7ED2-4EA0-B506-F3F027EE82DA}" type="parTrans" cxnId="{89E0A42E-634E-4156-BF96-C537D2CED2C5}">
      <dgm:prSet/>
      <dgm:spPr/>
      <dgm:t>
        <a:bodyPr/>
        <a:lstStyle/>
        <a:p>
          <a:endParaRPr lang="en-US"/>
        </a:p>
      </dgm:t>
    </dgm:pt>
    <dgm:pt modelId="{A7C045D0-5DBD-4985-8193-84884E658F2A}" type="sibTrans" cxnId="{89E0A42E-634E-4156-BF96-C537D2CED2C5}">
      <dgm:prSet/>
      <dgm:spPr/>
      <dgm:t>
        <a:bodyPr/>
        <a:lstStyle/>
        <a:p>
          <a:endParaRPr lang="en-US"/>
        </a:p>
      </dgm:t>
    </dgm:pt>
    <dgm:pt modelId="{AC70DDA4-6A67-4247-AD15-D576B8C8C83E}">
      <dgm:prSet/>
      <dgm:spPr/>
      <dgm:t>
        <a:bodyPr/>
        <a:lstStyle/>
        <a:p>
          <a:r>
            <a:rPr lang="en-US"/>
            <a:t>Uncertainty can be viewed as well as the variability surrounding a risk, or the range of outcomes that may result from the occurrence of a risky event. </a:t>
          </a:r>
        </a:p>
      </dgm:t>
    </dgm:pt>
    <dgm:pt modelId="{75ED6509-A44C-443B-BCE8-7A1AACC71B71}" type="parTrans" cxnId="{95224FDC-C607-4164-BA24-C8D721BB211D}">
      <dgm:prSet/>
      <dgm:spPr/>
      <dgm:t>
        <a:bodyPr/>
        <a:lstStyle/>
        <a:p>
          <a:endParaRPr lang="en-US"/>
        </a:p>
      </dgm:t>
    </dgm:pt>
    <dgm:pt modelId="{A977758D-D196-44E9-88A7-0497CF2896C6}" type="sibTrans" cxnId="{95224FDC-C607-4164-BA24-C8D721BB211D}">
      <dgm:prSet/>
      <dgm:spPr/>
      <dgm:t>
        <a:bodyPr/>
        <a:lstStyle/>
        <a:p>
          <a:endParaRPr lang="en-US"/>
        </a:p>
      </dgm:t>
    </dgm:pt>
    <dgm:pt modelId="{2F02C002-274F-419A-90EB-EA1560EF370A}">
      <dgm:prSet/>
      <dgm:spPr/>
      <dgm:t>
        <a:bodyPr/>
        <a:lstStyle/>
        <a:p>
          <a:r>
            <a:rPr lang="en-US"/>
            <a:t>Consequently, uncertainty is based on the lack of knowledge about what will or will not happen in the future (Drennan and McConnell, 2007).</a:t>
          </a:r>
        </a:p>
      </dgm:t>
    </dgm:pt>
    <dgm:pt modelId="{CA4AF19A-BA15-4539-A187-18D1D2070658}" type="parTrans" cxnId="{12FED811-208D-434C-80B1-593B2BC049FE}">
      <dgm:prSet/>
      <dgm:spPr/>
      <dgm:t>
        <a:bodyPr/>
        <a:lstStyle/>
        <a:p>
          <a:endParaRPr lang="en-US"/>
        </a:p>
      </dgm:t>
    </dgm:pt>
    <dgm:pt modelId="{55582212-1A53-4941-B757-B44C14165EF6}" type="sibTrans" cxnId="{12FED811-208D-434C-80B1-593B2BC049FE}">
      <dgm:prSet/>
      <dgm:spPr/>
      <dgm:t>
        <a:bodyPr/>
        <a:lstStyle/>
        <a:p>
          <a:endParaRPr lang="en-US"/>
        </a:p>
      </dgm:t>
    </dgm:pt>
    <dgm:pt modelId="{F90EDB5D-10B0-45DC-980B-1131B5C2C9F2}" type="pres">
      <dgm:prSet presAssocID="{EDB186F1-EBC7-46E7-91E8-7AC006A57271}" presName="linear" presStyleCnt="0">
        <dgm:presLayoutVars>
          <dgm:animLvl val="lvl"/>
          <dgm:resizeHandles val="exact"/>
        </dgm:presLayoutVars>
      </dgm:prSet>
      <dgm:spPr/>
    </dgm:pt>
    <dgm:pt modelId="{AC5326D4-7AF1-488F-9084-42F9DB762C47}" type="pres">
      <dgm:prSet presAssocID="{DFB59485-D80E-4527-97E3-AAE11D7B66ED}" presName="parentText" presStyleLbl="node1" presStyleIdx="0" presStyleCnt="5">
        <dgm:presLayoutVars>
          <dgm:chMax val="0"/>
          <dgm:bulletEnabled val="1"/>
        </dgm:presLayoutVars>
      </dgm:prSet>
      <dgm:spPr/>
    </dgm:pt>
    <dgm:pt modelId="{E7AEEC44-2B58-4FE6-B710-FDE40F8FB5D7}" type="pres">
      <dgm:prSet presAssocID="{B444DC91-0BD6-4772-A401-7D0BFF98E91A}" presName="spacer" presStyleCnt="0"/>
      <dgm:spPr/>
    </dgm:pt>
    <dgm:pt modelId="{32E8B97F-D21E-443E-9A46-A593EC31CDD8}" type="pres">
      <dgm:prSet presAssocID="{9FF5B47B-E773-4D1E-A948-61D15CC6DE0B}" presName="parentText" presStyleLbl="node1" presStyleIdx="1" presStyleCnt="5">
        <dgm:presLayoutVars>
          <dgm:chMax val="0"/>
          <dgm:bulletEnabled val="1"/>
        </dgm:presLayoutVars>
      </dgm:prSet>
      <dgm:spPr/>
    </dgm:pt>
    <dgm:pt modelId="{85B59BC3-DE07-4816-B258-068F339E1FBB}" type="pres">
      <dgm:prSet presAssocID="{795A4F55-92CE-4175-8C0A-77CE692F3B09}" presName="spacer" presStyleCnt="0"/>
      <dgm:spPr/>
    </dgm:pt>
    <dgm:pt modelId="{C2E18AEA-41B5-45E2-A64D-6D1690241F75}" type="pres">
      <dgm:prSet presAssocID="{D03A28D1-E1D6-4F73-84E2-F471F4545E04}" presName="parentText" presStyleLbl="node1" presStyleIdx="2" presStyleCnt="5">
        <dgm:presLayoutVars>
          <dgm:chMax val="0"/>
          <dgm:bulletEnabled val="1"/>
        </dgm:presLayoutVars>
      </dgm:prSet>
      <dgm:spPr/>
    </dgm:pt>
    <dgm:pt modelId="{C4F158A5-119E-488C-A385-631FC3066D2F}" type="pres">
      <dgm:prSet presAssocID="{A7C045D0-5DBD-4985-8193-84884E658F2A}" presName="spacer" presStyleCnt="0"/>
      <dgm:spPr/>
    </dgm:pt>
    <dgm:pt modelId="{6EFD7930-E18E-4417-9E19-3D93C28F5CA8}" type="pres">
      <dgm:prSet presAssocID="{AC70DDA4-6A67-4247-AD15-D576B8C8C83E}" presName="parentText" presStyleLbl="node1" presStyleIdx="3" presStyleCnt="5">
        <dgm:presLayoutVars>
          <dgm:chMax val="0"/>
          <dgm:bulletEnabled val="1"/>
        </dgm:presLayoutVars>
      </dgm:prSet>
      <dgm:spPr/>
    </dgm:pt>
    <dgm:pt modelId="{89C78467-CEA2-40FF-BC02-D24B345E7CCB}" type="pres">
      <dgm:prSet presAssocID="{A977758D-D196-44E9-88A7-0497CF2896C6}" presName="spacer" presStyleCnt="0"/>
      <dgm:spPr/>
    </dgm:pt>
    <dgm:pt modelId="{95789DA4-9B95-44C6-933D-A212F2A2268A}" type="pres">
      <dgm:prSet presAssocID="{2F02C002-274F-419A-90EB-EA1560EF370A}" presName="parentText" presStyleLbl="node1" presStyleIdx="4" presStyleCnt="5">
        <dgm:presLayoutVars>
          <dgm:chMax val="0"/>
          <dgm:bulletEnabled val="1"/>
        </dgm:presLayoutVars>
      </dgm:prSet>
      <dgm:spPr/>
    </dgm:pt>
  </dgm:ptLst>
  <dgm:cxnLst>
    <dgm:cxn modelId="{12FED811-208D-434C-80B1-593B2BC049FE}" srcId="{EDB186F1-EBC7-46E7-91E8-7AC006A57271}" destId="{2F02C002-274F-419A-90EB-EA1560EF370A}" srcOrd="4" destOrd="0" parTransId="{CA4AF19A-BA15-4539-A187-18D1D2070658}" sibTransId="{55582212-1A53-4941-B757-B44C14165EF6}"/>
    <dgm:cxn modelId="{3659FD13-29D5-4490-A71E-BCA9F230B805}" type="presOf" srcId="{DFB59485-D80E-4527-97E3-AAE11D7B66ED}" destId="{AC5326D4-7AF1-488F-9084-42F9DB762C47}" srcOrd="0" destOrd="0" presId="urn:microsoft.com/office/officeart/2005/8/layout/vList2"/>
    <dgm:cxn modelId="{85929521-22F7-4F3E-8071-A7E30861131F}" type="presOf" srcId="{9FF5B47B-E773-4D1E-A948-61D15CC6DE0B}" destId="{32E8B97F-D21E-443E-9A46-A593EC31CDD8}" srcOrd="0" destOrd="0" presId="urn:microsoft.com/office/officeart/2005/8/layout/vList2"/>
    <dgm:cxn modelId="{89E0A42E-634E-4156-BF96-C537D2CED2C5}" srcId="{EDB186F1-EBC7-46E7-91E8-7AC006A57271}" destId="{D03A28D1-E1D6-4F73-84E2-F471F4545E04}" srcOrd="2" destOrd="0" parTransId="{B23D6D6F-7ED2-4EA0-B506-F3F027EE82DA}" sibTransId="{A7C045D0-5DBD-4985-8193-84884E658F2A}"/>
    <dgm:cxn modelId="{74738F41-99AE-4EF1-8AEE-CED06E7B0B4D}" type="presOf" srcId="{2F02C002-274F-419A-90EB-EA1560EF370A}" destId="{95789DA4-9B95-44C6-933D-A212F2A2268A}" srcOrd="0" destOrd="0" presId="urn:microsoft.com/office/officeart/2005/8/layout/vList2"/>
    <dgm:cxn modelId="{C7E4F978-9AC9-4AE2-846E-17309B266F3C}" type="presOf" srcId="{EDB186F1-EBC7-46E7-91E8-7AC006A57271}" destId="{F90EDB5D-10B0-45DC-980B-1131B5C2C9F2}" srcOrd="0" destOrd="0" presId="urn:microsoft.com/office/officeart/2005/8/layout/vList2"/>
    <dgm:cxn modelId="{268A5A99-6904-45B8-9261-23D66433468D}" type="presOf" srcId="{AC70DDA4-6A67-4247-AD15-D576B8C8C83E}" destId="{6EFD7930-E18E-4417-9E19-3D93C28F5CA8}" srcOrd="0" destOrd="0" presId="urn:microsoft.com/office/officeart/2005/8/layout/vList2"/>
    <dgm:cxn modelId="{63F00EA9-902C-4538-9AB5-BB9606B17FEF}" type="presOf" srcId="{D03A28D1-E1D6-4F73-84E2-F471F4545E04}" destId="{C2E18AEA-41B5-45E2-A64D-6D1690241F75}" srcOrd="0" destOrd="0" presId="urn:microsoft.com/office/officeart/2005/8/layout/vList2"/>
    <dgm:cxn modelId="{B6E93DD0-7CD2-476A-98E9-77539C8CD779}" srcId="{EDB186F1-EBC7-46E7-91E8-7AC006A57271}" destId="{DFB59485-D80E-4527-97E3-AAE11D7B66ED}" srcOrd="0" destOrd="0" parTransId="{36CA56A4-14D4-4617-ACDA-F4392E9311DE}" sibTransId="{B444DC91-0BD6-4772-A401-7D0BFF98E91A}"/>
    <dgm:cxn modelId="{95224FDC-C607-4164-BA24-C8D721BB211D}" srcId="{EDB186F1-EBC7-46E7-91E8-7AC006A57271}" destId="{AC70DDA4-6A67-4247-AD15-D576B8C8C83E}" srcOrd="3" destOrd="0" parTransId="{75ED6509-A44C-443B-BCE8-7A1AACC71B71}" sibTransId="{A977758D-D196-44E9-88A7-0497CF2896C6}"/>
    <dgm:cxn modelId="{1F0300E2-19CE-47C6-93F8-D506C46A2B46}" srcId="{EDB186F1-EBC7-46E7-91E8-7AC006A57271}" destId="{9FF5B47B-E773-4D1E-A948-61D15CC6DE0B}" srcOrd="1" destOrd="0" parTransId="{0E1DE489-579E-4AA1-BBDD-6EB75E42FEC5}" sibTransId="{795A4F55-92CE-4175-8C0A-77CE692F3B09}"/>
    <dgm:cxn modelId="{8662996F-DA64-4FEE-815D-7C7F3CABAD84}" type="presParOf" srcId="{F90EDB5D-10B0-45DC-980B-1131B5C2C9F2}" destId="{AC5326D4-7AF1-488F-9084-42F9DB762C47}" srcOrd="0" destOrd="0" presId="urn:microsoft.com/office/officeart/2005/8/layout/vList2"/>
    <dgm:cxn modelId="{76036857-C833-4E82-B245-FACE185E9330}" type="presParOf" srcId="{F90EDB5D-10B0-45DC-980B-1131B5C2C9F2}" destId="{E7AEEC44-2B58-4FE6-B710-FDE40F8FB5D7}" srcOrd="1" destOrd="0" presId="urn:microsoft.com/office/officeart/2005/8/layout/vList2"/>
    <dgm:cxn modelId="{62D29BB8-5ED8-43FB-9F2B-143AB4BAF896}" type="presParOf" srcId="{F90EDB5D-10B0-45DC-980B-1131B5C2C9F2}" destId="{32E8B97F-D21E-443E-9A46-A593EC31CDD8}" srcOrd="2" destOrd="0" presId="urn:microsoft.com/office/officeart/2005/8/layout/vList2"/>
    <dgm:cxn modelId="{F59256FB-3EC1-4556-958C-A1DA0EC7197D}" type="presParOf" srcId="{F90EDB5D-10B0-45DC-980B-1131B5C2C9F2}" destId="{85B59BC3-DE07-4816-B258-068F339E1FBB}" srcOrd="3" destOrd="0" presId="urn:microsoft.com/office/officeart/2005/8/layout/vList2"/>
    <dgm:cxn modelId="{ACDE52D8-DB2B-40CB-9BDD-AB11E9D631A4}" type="presParOf" srcId="{F90EDB5D-10B0-45DC-980B-1131B5C2C9F2}" destId="{C2E18AEA-41B5-45E2-A64D-6D1690241F75}" srcOrd="4" destOrd="0" presId="urn:microsoft.com/office/officeart/2005/8/layout/vList2"/>
    <dgm:cxn modelId="{9602C3BF-CB66-46CC-89E3-F6F99A5F14CE}" type="presParOf" srcId="{F90EDB5D-10B0-45DC-980B-1131B5C2C9F2}" destId="{C4F158A5-119E-488C-A385-631FC3066D2F}" srcOrd="5" destOrd="0" presId="urn:microsoft.com/office/officeart/2005/8/layout/vList2"/>
    <dgm:cxn modelId="{6F6B7856-42FC-4D25-81EA-CCED5CB05279}" type="presParOf" srcId="{F90EDB5D-10B0-45DC-980B-1131B5C2C9F2}" destId="{6EFD7930-E18E-4417-9E19-3D93C28F5CA8}" srcOrd="6" destOrd="0" presId="urn:microsoft.com/office/officeart/2005/8/layout/vList2"/>
    <dgm:cxn modelId="{67964E10-5E57-4921-9C02-94EEFFF02066}" type="presParOf" srcId="{F90EDB5D-10B0-45DC-980B-1131B5C2C9F2}" destId="{89C78467-CEA2-40FF-BC02-D24B345E7CCB}" srcOrd="7" destOrd="0" presId="urn:microsoft.com/office/officeart/2005/8/layout/vList2"/>
    <dgm:cxn modelId="{230BA7BD-96BF-46F2-8B88-1E1A49A53998}" type="presParOf" srcId="{F90EDB5D-10B0-45DC-980B-1131B5C2C9F2}" destId="{95789DA4-9B95-44C6-933D-A212F2A2268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022282-1EC1-4E8A-8C31-2334E1F4718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45A830E-2758-4593-99FA-22C1BCC3F4D8}">
      <dgm:prSet/>
      <dgm:spPr/>
      <dgm:t>
        <a:bodyPr/>
        <a:lstStyle/>
        <a:p>
          <a:r>
            <a:rPr lang="en-US">
              <a:solidFill>
                <a:schemeClr val="tx1">
                  <a:lumMod val="65000"/>
                  <a:lumOff val="35000"/>
                </a:schemeClr>
              </a:solidFill>
            </a:rPr>
            <a:t>Frank (1999), in Van Staveren (2009), differentiates ―</a:t>
          </a:r>
          <a:r>
            <a:rPr lang="en-US" b="1" i="1">
              <a:solidFill>
                <a:schemeClr val="tx1">
                  <a:lumMod val="65000"/>
                  <a:lumOff val="35000"/>
                </a:schemeClr>
              </a:solidFill>
            </a:rPr>
            <a:t>aleatory uncertainty </a:t>
          </a:r>
          <a:r>
            <a:rPr lang="en-US">
              <a:solidFill>
                <a:schemeClr val="tx1">
                  <a:lumMod val="65000"/>
                  <a:lumOff val="35000"/>
                </a:schemeClr>
              </a:solidFill>
            </a:rPr>
            <a:t>from ―</a:t>
          </a:r>
          <a:r>
            <a:rPr lang="en-US" b="1" i="1">
              <a:solidFill>
                <a:schemeClr val="tx1">
                  <a:lumMod val="65000"/>
                  <a:lumOff val="35000"/>
                </a:schemeClr>
              </a:solidFill>
            </a:rPr>
            <a:t>epistemic uncertainty</a:t>
          </a:r>
          <a:r>
            <a:rPr lang="en-US">
              <a:solidFill>
                <a:schemeClr val="tx1">
                  <a:lumMod val="65000"/>
                  <a:lumOff val="35000"/>
                </a:schemeClr>
              </a:solidFill>
            </a:rPr>
            <a:t>. </a:t>
          </a:r>
        </a:p>
      </dgm:t>
    </dgm:pt>
    <dgm:pt modelId="{E9FB673F-401F-4CC6-82EE-54ED2F3F2637}" type="parTrans" cxnId="{F77CB85D-4B8B-4F5C-A4E0-A822E027DC93}">
      <dgm:prSet/>
      <dgm:spPr/>
      <dgm:t>
        <a:bodyPr/>
        <a:lstStyle/>
        <a:p>
          <a:endParaRPr lang="en-US">
            <a:solidFill>
              <a:schemeClr val="tx1">
                <a:lumMod val="65000"/>
                <a:lumOff val="35000"/>
              </a:schemeClr>
            </a:solidFill>
          </a:endParaRPr>
        </a:p>
      </dgm:t>
    </dgm:pt>
    <dgm:pt modelId="{152DE8CF-0B8A-4B24-B6B0-0BFB87C3245F}" type="sibTrans" cxnId="{F77CB85D-4B8B-4F5C-A4E0-A822E027DC93}">
      <dgm:prSet/>
      <dgm:spPr/>
      <dgm:t>
        <a:bodyPr/>
        <a:lstStyle/>
        <a:p>
          <a:endParaRPr lang="en-US">
            <a:solidFill>
              <a:schemeClr val="tx1">
                <a:lumMod val="65000"/>
                <a:lumOff val="35000"/>
              </a:schemeClr>
            </a:solidFill>
          </a:endParaRPr>
        </a:p>
      </dgm:t>
    </dgm:pt>
    <dgm:pt modelId="{B6C7094A-305F-4778-9BE2-12B47A5C83A1}">
      <dgm:prSet/>
      <dgm:spPr/>
      <dgm:t>
        <a:bodyPr/>
        <a:lstStyle/>
        <a:p>
          <a:r>
            <a:rPr lang="en-US" b="1">
              <a:solidFill>
                <a:schemeClr val="tx1">
                  <a:lumMod val="65000"/>
                  <a:lumOff val="35000"/>
                </a:schemeClr>
              </a:solidFill>
            </a:rPr>
            <a:t>Aleatory uncertainty </a:t>
          </a:r>
          <a:r>
            <a:rPr lang="en-US">
              <a:solidFill>
                <a:schemeClr val="tx1">
                  <a:lumMod val="65000"/>
                  <a:lumOff val="35000"/>
                </a:schemeClr>
              </a:solidFill>
            </a:rPr>
            <a:t>refers to the </a:t>
          </a:r>
          <a:r>
            <a:rPr lang="en-US" i="1">
              <a:solidFill>
                <a:schemeClr val="tx1">
                  <a:lumMod val="65000"/>
                  <a:lumOff val="35000"/>
                </a:schemeClr>
              </a:solidFill>
            </a:rPr>
            <a:t>variation</a:t>
          </a:r>
          <a:r>
            <a:rPr lang="en-US">
              <a:solidFill>
                <a:schemeClr val="tx1">
                  <a:lumMod val="65000"/>
                  <a:lumOff val="35000"/>
                </a:schemeClr>
              </a:solidFill>
            </a:rPr>
            <a:t> and </a:t>
          </a:r>
          <a:r>
            <a:rPr lang="en-US" i="1">
              <a:solidFill>
                <a:schemeClr val="tx1">
                  <a:lumMod val="65000"/>
                  <a:lumOff val="35000"/>
                </a:schemeClr>
              </a:solidFill>
            </a:rPr>
            <a:t>change</a:t>
          </a:r>
          <a:r>
            <a:rPr lang="en-US">
              <a:solidFill>
                <a:schemeClr val="tx1">
                  <a:lumMod val="65000"/>
                  <a:lumOff val="35000"/>
                </a:schemeClr>
              </a:solidFill>
            </a:rPr>
            <a:t>, while </a:t>
          </a:r>
          <a:r>
            <a:rPr lang="en-US" b="1">
              <a:solidFill>
                <a:schemeClr val="tx1">
                  <a:lumMod val="65000"/>
                  <a:lumOff val="35000"/>
                </a:schemeClr>
              </a:solidFill>
            </a:rPr>
            <a:t>epistemic uncertainty </a:t>
          </a:r>
          <a:r>
            <a:rPr lang="en-US">
              <a:solidFill>
                <a:schemeClr val="tx1">
                  <a:lumMod val="65000"/>
                  <a:lumOff val="35000"/>
                </a:schemeClr>
              </a:solidFill>
            </a:rPr>
            <a:t>addresses the </a:t>
          </a:r>
          <a:r>
            <a:rPr lang="en-US" i="1">
              <a:solidFill>
                <a:schemeClr val="tx1">
                  <a:lumMod val="65000"/>
                  <a:lumOff val="35000"/>
                </a:schemeClr>
              </a:solidFill>
            </a:rPr>
            <a:t>lack of knowledge</a:t>
          </a:r>
          <a:r>
            <a:rPr lang="en-US">
              <a:solidFill>
                <a:schemeClr val="tx1">
                  <a:lumMod val="65000"/>
                  <a:lumOff val="35000"/>
                </a:schemeClr>
              </a:solidFill>
            </a:rPr>
            <a:t>. </a:t>
          </a:r>
        </a:p>
      </dgm:t>
    </dgm:pt>
    <dgm:pt modelId="{B64044CE-4419-439D-ACE5-6FCBCB334C3C}" type="parTrans" cxnId="{4F2014CF-74EA-4D4E-8E33-6CF7F25607C6}">
      <dgm:prSet/>
      <dgm:spPr/>
      <dgm:t>
        <a:bodyPr/>
        <a:lstStyle/>
        <a:p>
          <a:endParaRPr lang="en-US">
            <a:solidFill>
              <a:schemeClr val="tx1">
                <a:lumMod val="65000"/>
                <a:lumOff val="35000"/>
              </a:schemeClr>
            </a:solidFill>
          </a:endParaRPr>
        </a:p>
      </dgm:t>
    </dgm:pt>
    <dgm:pt modelId="{A94103A1-06D1-460A-BA85-8626CACB3483}" type="sibTrans" cxnId="{4F2014CF-74EA-4D4E-8E33-6CF7F25607C6}">
      <dgm:prSet/>
      <dgm:spPr/>
      <dgm:t>
        <a:bodyPr/>
        <a:lstStyle/>
        <a:p>
          <a:endParaRPr lang="en-US">
            <a:solidFill>
              <a:schemeClr val="tx1">
                <a:lumMod val="65000"/>
                <a:lumOff val="35000"/>
              </a:schemeClr>
            </a:solidFill>
          </a:endParaRPr>
        </a:p>
      </dgm:t>
    </dgm:pt>
    <dgm:pt modelId="{46362774-AB98-4905-A636-2E19EA0B5505}">
      <dgm:prSet/>
      <dgm:spPr/>
      <dgm:t>
        <a:bodyPr/>
        <a:lstStyle/>
        <a:p>
          <a:r>
            <a:rPr lang="en-US">
              <a:solidFill>
                <a:schemeClr val="tx1">
                  <a:lumMod val="65000"/>
                  <a:lumOff val="35000"/>
                </a:schemeClr>
              </a:solidFill>
            </a:rPr>
            <a:t>Nonetheless the individual conviction or lack of knowledge (certain or uncertain) about a specific situation may or may not coincide with the conditions of the real world. </a:t>
          </a:r>
        </a:p>
      </dgm:t>
    </dgm:pt>
    <dgm:pt modelId="{912BD326-C53E-4721-9435-72825A03FBC7}" type="parTrans" cxnId="{90DABE43-C579-473E-A6B3-1CBA3A56AB83}">
      <dgm:prSet/>
      <dgm:spPr/>
      <dgm:t>
        <a:bodyPr/>
        <a:lstStyle/>
        <a:p>
          <a:endParaRPr lang="en-US">
            <a:solidFill>
              <a:schemeClr val="tx1">
                <a:lumMod val="65000"/>
                <a:lumOff val="35000"/>
              </a:schemeClr>
            </a:solidFill>
          </a:endParaRPr>
        </a:p>
      </dgm:t>
    </dgm:pt>
    <dgm:pt modelId="{AA6CC749-1054-49F1-B75D-99CC9F2764DF}" type="sibTrans" cxnId="{90DABE43-C579-473E-A6B3-1CBA3A56AB83}">
      <dgm:prSet/>
      <dgm:spPr/>
      <dgm:t>
        <a:bodyPr/>
        <a:lstStyle/>
        <a:p>
          <a:endParaRPr lang="en-US">
            <a:solidFill>
              <a:schemeClr val="tx1">
                <a:lumMod val="65000"/>
                <a:lumOff val="35000"/>
              </a:schemeClr>
            </a:solidFill>
          </a:endParaRPr>
        </a:p>
      </dgm:t>
    </dgm:pt>
    <dgm:pt modelId="{329D94F4-7FD6-4CE7-82C7-7178504EB158}">
      <dgm:prSet/>
      <dgm:spPr/>
      <dgm:t>
        <a:bodyPr/>
        <a:lstStyle/>
        <a:p>
          <a:r>
            <a:rPr lang="en-US">
              <a:solidFill>
                <a:schemeClr val="tx1">
                  <a:lumMod val="65000"/>
                  <a:lumOff val="35000"/>
                </a:schemeClr>
              </a:solidFill>
            </a:rPr>
            <a:t>As considered by Vaughan (1997) different attitudes would be possible for different individuals under identical conditions of the real world because </a:t>
          </a:r>
          <a:r>
            <a:rPr lang="en-US" b="1">
              <a:solidFill>
                <a:schemeClr val="tx1">
                  <a:lumMod val="65000"/>
                  <a:lumOff val="35000"/>
                </a:schemeClr>
              </a:solidFill>
            </a:rPr>
            <a:t>uncertainty</a:t>
          </a:r>
          <a:r>
            <a:rPr lang="en-US">
              <a:solidFill>
                <a:schemeClr val="tx1">
                  <a:lumMod val="65000"/>
                  <a:lumOff val="35000"/>
                </a:schemeClr>
              </a:solidFill>
            </a:rPr>
            <a:t> would be </a:t>
          </a:r>
          <a:r>
            <a:rPr lang="en-US" b="1" i="1">
              <a:solidFill>
                <a:schemeClr val="tx1">
                  <a:lumMod val="65000"/>
                  <a:lumOff val="35000"/>
                </a:schemeClr>
              </a:solidFill>
            </a:rPr>
            <a:t>highly related to the perception of risk </a:t>
          </a:r>
          <a:r>
            <a:rPr lang="en-US">
              <a:solidFill>
                <a:schemeClr val="tx1">
                  <a:lumMod val="65000"/>
                  <a:lumOff val="35000"/>
                </a:schemeClr>
              </a:solidFill>
            </a:rPr>
            <a:t>by individuals (Slovic, Monahan and MacGregor, 2000). </a:t>
          </a:r>
        </a:p>
      </dgm:t>
    </dgm:pt>
    <dgm:pt modelId="{487585AF-16B2-4F12-A6AC-E416DC6AB921}" type="parTrans" cxnId="{50DDA06F-AD32-4C91-906F-2598CFECEC3F}">
      <dgm:prSet/>
      <dgm:spPr/>
      <dgm:t>
        <a:bodyPr/>
        <a:lstStyle/>
        <a:p>
          <a:endParaRPr lang="en-US">
            <a:solidFill>
              <a:schemeClr val="tx1">
                <a:lumMod val="65000"/>
                <a:lumOff val="35000"/>
              </a:schemeClr>
            </a:solidFill>
          </a:endParaRPr>
        </a:p>
      </dgm:t>
    </dgm:pt>
    <dgm:pt modelId="{480FDAF7-C9A0-4C6E-ACD8-1DF756C8977D}" type="sibTrans" cxnId="{50DDA06F-AD32-4C91-906F-2598CFECEC3F}">
      <dgm:prSet/>
      <dgm:spPr/>
      <dgm:t>
        <a:bodyPr/>
        <a:lstStyle/>
        <a:p>
          <a:endParaRPr lang="en-US">
            <a:solidFill>
              <a:schemeClr val="tx1">
                <a:lumMod val="65000"/>
                <a:lumOff val="35000"/>
              </a:schemeClr>
            </a:solidFill>
          </a:endParaRPr>
        </a:p>
      </dgm:t>
    </dgm:pt>
    <dgm:pt modelId="{B9D6FC7B-E9BE-4F82-84C3-1C041033DACB}" type="pres">
      <dgm:prSet presAssocID="{A0022282-1EC1-4E8A-8C31-2334E1F4718E}" presName="linear" presStyleCnt="0">
        <dgm:presLayoutVars>
          <dgm:animLvl val="lvl"/>
          <dgm:resizeHandles val="exact"/>
        </dgm:presLayoutVars>
      </dgm:prSet>
      <dgm:spPr/>
    </dgm:pt>
    <dgm:pt modelId="{D070FE32-AC15-435C-B352-CA8C3D4F5C6B}" type="pres">
      <dgm:prSet presAssocID="{B45A830E-2758-4593-99FA-22C1BCC3F4D8}" presName="parentText" presStyleLbl="node1" presStyleIdx="0" presStyleCnt="4">
        <dgm:presLayoutVars>
          <dgm:chMax val="0"/>
          <dgm:bulletEnabled val="1"/>
        </dgm:presLayoutVars>
      </dgm:prSet>
      <dgm:spPr/>
    </dgm:pt>
    <dgm:pt modelId="{ED49F017-592F-4F4D-AEAC-F388999729FE}" type="pres">
      <dgm:prSet presAssocID="{152DE8CF-0B8A-4B24-B6B0-0BFB87C3245F}" presName="spacer" presStyleCnt="0"/>
      <dgm:spPr/>
    </dgm:pt>
    <dgm:pt modelId="{243FADBE-FF98-4AD9-AFB8-92DF36C69A5B}" type="pres">
      <dgm:prSet presAssocID="{B6C7094A-305F-4778-9BE2-12B47A5C83A1}" presName="parentText" presStyleLbl="node1" presStyleIdx="1" presStyleCnt="4">
        <dgm:presLayoutVars>
          <dgm:chMax val="0"/>
          <dgm:bulletEnabled val="1"/>
        </dgm:presLayoutVars>
      </dgm:prSet>
      <dgm:spPr/>
    </dgm:pt>
    <dgm:pt modelId="{44340A24-C938-45C0-B1EE-D3687686D37B}" type="pres">
      <dgm:prSet presAssocID="{A94103A1-06D1-460A-BA85-8626CACB3483}" presName="spacer" presStyleCnt="0"/>
      <dgm:spPr/>
    </dgm:pt>
    <dgm:pt modelId="{2DD75C0D-3DFA-4253-A1C5-38EF824F01CB}" type="pres">
      <dgm:prSet presAssocID="{46362774-AB98-4905-A636-2E19EA0B5505}" presName="parentText" presStyleLbl="node1" presStyleIdx="2" presStyleCnt="4">
        <dgm:presLayoutVars>
          <dgm:chMax val="0"/>
          <dgm:bulletEnabled val="1"/>
        </dgm:presLayoutVars>
      </dgm:prSet>
      <dgm:spPr/>
    </dgm:pt>
    <dgm:pt modelId="{29EFB731-45FA-42F6-9652-68A6325D971F}" type="pres">
      <dgm:prSet presAssocID="{AA6CC749-1054-49F1-B75D-99CC9F2764DF}" presName="spacer" presStyleCnt="0"/>
      <dgm:spPr/>
    </dgm:pt>
    <dgm:pt modelId="{59B2FEA0-95A8-48D7-9778-0FC6223E0D8C}" type="pres">
      <dgm:prSet presAssocID="{329D94F4-7FD6-4CE7-82C7-7178504EB158}" presName="parentText" presStyleLbl="node1" presStyleIdx="3" presStyleCnt="4">
        <dgm:presLayoutVars>
          <dgm:chMax val="0"/>
          <dgm:bulletEnabled val="1"/>
        </dgm:presLayoutVars>
      </dgm:prSet>
      <dgm:spPr/>
    </dgm:pt>
  </dgm:ptLst>
  <dgm:cxnLst>
    <dgm:cxn modelId="{F77CB85D-4B8B-4F5C-A4E0-A822E027DC93}" srcId="{A0022282-1EC1-4E8A-8C31-2334E1F4718E}" destId="{B45A830E-2758-4593-99FA-22C1BCC3F4D8}" srcOrd="0" destOrd="0" parTransId="{E9FB673F-401F-4CC6-82EE-54ED2F3F2637}" sibTransId="{152DE8CF-0B8A-4B24-B6B0-0BFB87C3245F}"/>
    <dgm:cxn modelId="{7DB72E60-9AB9-4555-AB78-BE0D7B87C42B}" type="presOf" srcId="{B6C7094A-305F-4778-9BE2-12B47A5C83A1}" destId="{243FADBE-FF98-4AD9-AFB8-92DF36C69A5B}" srcOrd="0" destOrd="0" presId="urn:microsoft.com/office/officeart/2005/8/layout/vList2"/>
    <dgm:cxn modelId="{90DABE43-C579-473E-A6B3-1CBA3A56AB83}" srcId="{A0022282-1EC1-4E8A-8C31-2334E1F4718E}" destId="{46362774-AB98-4905-A636-2E19EA0B5505}" srcOrd="2" destOrd="0" parTransId="{912BD326-C53E-4721-9435-72825A03FBC7}" sibTransId="{AA6CC749-1054-49F1-B75D-99CC9F2764DF}"/>
    <dgm:cxn modelId="{6E10B646-731B-4AD8-AA86-DB92A80803F1}" type="presOf" srcId="{A0022282-1EC1-4E8A-8C31-2334E1F4718E}" destId="{B9D6FC7B-E9BE-4F82-84C3-1C041033DACB}" srcOrd="0" destOrd="0" presId="urn:microsoft.com/office/officeart/2005/8/layout/vList2"/>
    <dgm:cxn modelId="{50DDA06F-AD32-4C91-906F-2598CFECEC3F}" srcId="{A0022282-1EC1-4E8A-8C31-2334E1F4718E}" destId="{329D94F4-7FD6-4CE7-82C7-7178504EB158}" srcOrd="3" destOrd="0" parTransId="{487585AF-16B2-4F12-A6AC-E416DC6AB921}" sibTransId="{480FDAF7-C9A0-4C6E-ACD8-1DF756C8977D}"/>
    <dgm:cxn modelId="{23AA4F89-5AF2-444B-AEC5-B2AE872123AE}" type="presOf" srcId="{329D94F4-7FD6-4CE7-82C7-7178504EB158}" destId="{59B2FEA0-95A8-48D7-9778-0FC6223E0D8C}" srcOrd="0" destOrd="0" presId="urn:microsoft.com/office/officeart/2005/8/layout/vList2"/>
    <dgm:cxn modelId="{4648E2B5-E8DF-454A-8F69-D8215DE8ADB1}" type="presOf" srcId="{B45A830E-2758-4593-99FA-22C1BCC3F4D8}" destId="{D070FE32-AC15-435C-B352-CA8C3D4F5C6B}" srcOrd="0" destOrd="0" presId="urn:microsoft.com/office/officeart/2005/8/layout/vList2"/>
    <dgm:cxn modelId="{2FBD90C5-14C2-46A6-A6AC-B021811C18C3}" type="presOf" srcId="{46362774-AB98-4905-A636-2E19EA0B5505}" destId="{2DD75C0D-3DFA-4253-A1C5-38EF824F01CB}" srcOrd="0" destOrd="0" presId="urn:microsoft.com/office/officeart/2005/8/layout/vList2"/>
    <dgm:cxn modelId="{4F2014CF-74EA-4D4E-8E33-6CF7F25607C6}" srcId="{A0022282-1EC1-4E8A-8C31-2334E1F4718E}" destId="{B6C7094A-305F-4778-9BE2-12B47A5C83A1}" srcOrd="1" destOrd="0" parTransId="{B64044CE-4419-439D-ACE5-6FCBCB334C3C}" sibTransId="{A94103A1-06D1-460A-BA85-8626CACB3483}"/>
    <dgm:cxn modelId="{E11A00A8-5C69-4D87-9889-84584EF2DEB4}" type="presParOf" srcId="{B9D6FC7B-E9BE-4F82-84C3-1C041033DACB}" destId="{D070FE32-AC15-435C-B352-CA8C3D4F5C6B}" srcOrd="0" destOrd="0" presId="urn:microsoft.com/office/officeart/2005/8/layout/vList2"/>
    <dgm:cxn modelId="{2EAE4EF4-8C12-45E1-9F1D-55C6F3EE7186}" type="presParOf" srcId="{B9D6FC7B-E9BE-4F82-84C3-1C041033DACB}" destId="{ED49F017-592F-4F4D-AEAC-F388999729FE}" srcOrd="1" destOrd="0" presId="urn:microsoft.com/office/officeart/2005/8/layout/vList2"/>
    <dgm:cxn modelId="{31E254F2-278C-45E7-91EB-9DA2E146E2BD}" type="presParOf" srcId="{B9D6FC7B-E9BE-4F82-84C3-1C041033DACB}" destId="{243FADBE-FF98-4AD9-AFB8-92DF36C69A5B}" srcOrd="2" destOrd="0" presId="urn:microsoft.com/office/officeart/2005/8/layout/vList2"/>
    <dgm:cxn modelId="{E54BA425-4A6A-4AEC-831D-04C398A0DE5E}" type="presParOf" srcId="{B9D6FC7B-E9BE-4F82-84C3-1C041033DACB}" destId="{44340A24-C938-45C0-B1EE-D3687686D37B}" srcOrd="3" destOrd="0" presId="urn:microsoft.com/office/officeart/2005/8/layout/vList2"/>
    <dgm:cxn modelId="{542A4CC0-9934-4738-832B-94E681ADAF0A}" type="presParOf" srcId="{B9D6FC7B-E9BE-4F82-84C3-1C041033DACB}" destId="{2DD75C0D-3DFA-4253-A1C5-38EF824F01CB}" srcOrd="4" destOrd="0" presId="urn:microsoft.com/office/officeart/2005/8/layout/vList2"/>
    <dgm:cxn modelId="{6E109DE0-F627-4FF7-BE2C-1108D6E355B1}" type="presParOf" srcId="{B9D6FC7B-E9BE-4F82-84C3-1C041033DACB}" destId="{29EFB731-45FA-42F6-9652-68A6325D971F}" srcOrd="5" destOrd="0" presId="urn:microsoft.com/office/officeart/2005/8/layout/vList2"/>
    <dgm:cxn modelId="{6C729F7A-0D0A-4810-972D-72528706A9A9}" type="presParOf" srcId="{B9D6FC7B-E9BE-4F82-84C3-1C041033DACB}" destId="{59B2FEA0-95A8-48D7-9778-0FC6223E0D8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6418C3-7605-478F-8ED7-D9F8757443C8}"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en-US"/>
        </a:p>
      </dgm:t>
    </dgm:pt>
    <dgm:pt modelId="{ADD35895-1FFB-4481-A2AC-6F85659B7DDA}">
      <dgm:prSet/>
      <dgm:spPr/>
      <dgm:t>
        <a:bodyPr/>
        <a:lstStyle/>
        <a:p>
          <a:r>
            <a:rPr lang="en-US" dirty="0"/>
            <a:t>The </a:t>
          </a:r>
          <a:r>
            <a:rPr lang="en-US" b="1" dirty="0"/>
            <a:t>first element</a:t>
          </a:r>
          <a:r>
            <a:rPr lang="en-US" dirty="0"/>
            <a:t>, </a:t>
          </a:r>
          <a:r>
            <a:rPr lang="en-US" i="1" dirty="0"/>
            <a:t>risk rationalities (processes)</a:t>
          </a:r>
          <a:r>
            <a:rPr lang="en-US" b="1" dirty="0"/>
            <a:t> </a:t>
          </a:r>
          <a:r>
            <a:rPr lang="en-US" dirty="0"/>
            <a:t>corresponds to the organizations’ efforts to translate uncertainty into a manageable and communicable conceptualization of risks, and the definitions of activities and tasks for dealing with them. It reflects the main purpose around which any organization bases its risk strategy  (i.e. the improvement of compliance, performance, company value, etc.). </a:t>
          </a:r>
        </a:p>
      </dgm:t>
    </dgm:pt>
    <dgm:pt modelId="{BB8EDA34-4962-4F28-B712-5FC89CBC0126}" type="parTrans" cxnId="{2F5436B5-2D9D-4328-A104-0697F7A95FA7}">
      <dgm:prSet/>
      <dgm:spPr/>
      <dgm:t>
        <a:bodyPr/>
        <a:lstStyle/>
        <a:p>
          <a:endParaRPr lang="en-US"/>
        </a:p>
      </dgm:t>
    </dgm:pt>
    <dgm:pt modelId="{9DB43261-69EB-4C1F-A531-98663B48D85C}" type="sibTrans" cxnId="{2F5436B5-2D9D-4328-A104-0697F7A95FA7}">
      <dgm:prSet/>
      <dgm:spPr/>
      <dgm:t>
        <a:bodyPr/>
        <a:lstStyle/>
        <a:p>
          <a:endParaRPr lang="en-US"/>
        </a:p>
      </dgm:t>
    </dgm:pt>
    <dgm:pt modelId="{BAC7A84D-5462-4188-BC32-AF251429025D}">
      <dgm:prSet/>
      <dgm:spPr/>
      <dgm:t>
        <a:bodyPr/>
        <a:lstStyle/>
        <a:p>
          <a:r>
            <a:rPr lang="en-US"/>
            <a:t>The </a:t>
          </a:r>
          <a:r>
            <a:rPr lang="en-US" b="1"/>
            <a:t>second element</a:t>
          </a:r>
          <a:r>
            <a:rPr lang="en-US"/>
            <a:t>, </a:t>
          </a:r>
          <a:r>
            <a:rPr lang="en-US" i="1"/>
            <a:t>uncertainty experts (roles),</a:t>
          </a:r>
          <a:r>
            <a:rPr lang="en-US"/>
            <a:t> refers to the actors - their experience, background and interactions -, organizational units or structures to which the organization assigns the responsibility for risk management. </a:t>
          </a:r>
        </a:p>
      </dgm:t>
    </dgm:pt>
    <dgm:pt modelId="{BCB4F635-2147-4C39-83B2-19B3AC312E11}" type="parTrans" cxnId="{FC39E932-1F18-4B5E-B0C0-5C6D668728C3}">
      <dgm:prSet/>
      <dgm:spPr/>
      <dgm:t>
        <a:bodyPr/>
        <a:lstStyle/>
        <a:p>
          <a:endParaRPr lang="en-US"/>
        </a:p>
      </dgm:t>
    </dgm:pt>
    <dgm:pt modelId="{A73BE694-CBA9-4585-9543-09EB06C2B639}" type="sibTrans" cxnId="{FC39E932-1F18-4B5E-B0C0-5C6D668728C3}">
      <dgm:prSet/>
      <dgm:spPr/>
      <dgm:t>
        <a:bodyPr/>
        <a:lstStyle/>
        <a:p>
          <a:endParaRPr lang="en-US"/>
        </a:p>
      </dgm:t>
    </dgm:pt>
    <dgm:pt modelId="{4ABB5A03-2C41-471F-93D3-52F71A4A6FE3}">
      <dgm:prSet/>
      <dgm:spPr/>
      <dgm:t>
        <a:bodyPr/>
        <a:lstStyle/>
        <a:p>
          <a:r>
            <a:rPr lang="en-US"/>
            <a:t>The </a:t>
          </a:r>
          <a:r>
            <a:rPr lang="en-US" b="1"/>
            <a:t>third element </a:t>
          </a:r>
          <a:r>
            <a:rPr lang="en-US"/>
            <a:t>of analysis, </a:t>
          </a:r>
          <a:r>
            <a:rPr lang="en-US" i="1"/>
            <a:t>technologies (support)</a:t>
          </a:r>
          <a:r>
            <a:rPr lang="en-US"/>
            <a:t>, denotes the complex sets of practices, procedures and tools enacted to accomplish the management and control of risks.</a:t>
          </a:r>
        </a:p>
      </dgm:t>
    </dgm:pt>
    <dgm:pt modelId="{089BFE0D-5F61-424E-A72E-1354A853E480}" type="parTrans" cxnId="{7DBCC482-771D-449F-BE17-1D300924CB63}">
      <dgm:prSet/>
      <dgm:spPr/>
      <dgm:t>
        <a:bodyPr/>
        <a:lstStyle/>
        <a:p>
          <a:endParaRPr lang="en-US"/>
        </a:p>
      </dgm:t>
    </dgm:pt>
    <dgm:pt modelId="{D4E5F864-CA5C-403A-BBE1-F2296D067194}" type="sibTrans" cxnId="{7DBCC482-771D-449F-BE17-1D300924CB63}">
      <dgm:prSet/>
      <dgm:spPr/>
      <dgm:t>
        <a:bodyPr/>
        <a:lstStyle/>
        <a:p>
          <a:endParaRPr lang="en-US"/>
        </a:p>
      </dgm:t>
    </dgm:pt>
    <dgm:pt modelId="{627AEDA7-FE03-4F23-B532-B9D27B06ED7F}" type="pres">
      <dgm:prSet presAssocID="{376418C3-7605-478F-8ED7-D9F8757443C8}" presName="linear" presStyleCnt="0">
        <dgm:presLayoutVars>
          <dgm:animLvl val="lvl"/>
          <dgm:resizeHandles val="exact"/>
        </dgm:presLayoutVars>
      </dgm:prSet>
      <dgm:spPr/>
    </dgm:pt>
    <dgm:pt modelId="{07667406-2A20-457B-B945-F872F84D240E}" type="pres">
      <dgm:prSet presAssocID="{ADD35895-1FFB-4481-A2AC-6F85659B7DDA}" presName="parentText" presStyleLbl="node1" presStyleIdx="0" presStyleCnt="3">
        <dgm:presLayoutVars>
          <dgm:chMax val="0"/>
          <dgm:bulletEnabled val="1"/>
        </dgm:presLayoutVars>
      </dgm:prSet>
      <dgm:spPr/>
    </dgm:pt>
    <dgm:pt modelId="{333B112E-DDB0-41F0-8CDF-5FEB65110A3B}" type="pres">
      <dgm:prSet presAssocID="{9DB43261-69EB-4C1F-A531-98663B48D85C}" presName="spacer" presStyleCnt="0"/>
      <dgm:spPr/>
    </dgm:pt>
    <dgm:pt modelId="{DB32339E-66E4-4D08-BEDA-29600A696D4F}" type="pres">
      <dgm:prSet presAssocID="{BAC7A84D-5462-4188-BC32-AF251429025D}" presName="parentText" presStyleLbl="node1" presStyleIdx="1" presStyleCnt="3">
        <dgm:presLayoutVars>
          <dgm:chMax val="0"/>
          <dgm:bulletEnabled val="1"/>
        </dgm:presLayoutVars>
      </dgm:prSet>
      <dgm:spPr/>
    </dgm:pt>
    <dgm:pt modelId="{591CE481-0156-46E3-BB36-52A2FE9C8831}" type="pres">
      <dgm:prSet presAssocID="{A73BE694-CBA9-4585-9543-09EB06C2B639}" presName="spacer" presStyleCnt="0"/>
      <dgm:spPr/>
    </dgm:pt>
    <dgm:pt modelId="{1EEF6F3A-42F4-48D9-80EB-D1CC996EADE4}" type="pres">
      <dgm:prSet presAssocID="{4ABB5A03-2C41-471F-93D3-52F71A4A6FE3}" presName="parentText" presStyleLbl="node1" presStyleIdx="2" presStyleCnt="3">
        <dgm:presLayoutVars>
          <dgm:chMax val="0"/>
          <dgm:bulletEnabled val="1"/>
        </dgm:presLayoutVars>
      </dgm:prSet>
      <dgm:spPr/>
    </dgm:pt>
  </dgm:ptLst>
  <dgm:cxnLst>
    <dgm:cxn modelId="{FC39E932-1F18-4B5E-B0C0-5C6D668728C3}" srcId="{376418C3-7605-478F-8ED7-D9F8757443C8}" destId="{BAC7A84D-5462-4188-BC32-AF251429025D}" srcOrd="1" destOrd="0" parTransId="{BCB4F635-2147-4C39-83B2-19B3AC312E11}" sibTransId="{A73BE694-CBA9-4585-9543-09EB06C2B639}"/>
    <dgm:cxn modelId="{7DBCC482-771D-449F-BE17-1D300924CB63}" srcId="{376418C3-7605-478F-8ED7-D9F8757443C8}" destId="{4ABB5A03-2C41-471F-93D3-52F71A4A6FE3}" srcOrd="2" destOrd="0" parTransId="{089BFE0D-5F61-424E-A72E-1354A853E480}" sibTransId="{D4E5F864-CA5C-403A-BBE1-F2296D067194}"/>
    <dgm:cxn modelId="{DC4D3587-3006-4DF2-B7B6-233A66B32E8C}" type="presOf" srcId="{ADD35895-1FFB-4481-A2AC-6F85659B7DDA}" destId="{07667406-2A20-457B-B945-F872F84D240E}" srcOrd="0" destOrd="0" presId="urn:microsoft.com/office/officeart/2005/8/layout/vList2"/>
    <dgm:cxn modelId="{F0219489-B775-43A4-9FB9-4330C5505792}" type="presOf" srcId="{376418C3-7605-478F-8ED7-D9F8757443C8}" destId="{627AEDA7-FE03-4F23-B532-B9D27B06ED7F}" srcOrd="0" destOrd="0" presId="urn:microsoft.com/office/officeart/2005/8/layout/vList2"/>
    <dgm:cxn modelId="{4088A7AE-3357-48CA-8E31-162AC8FDD74F}" type="presOf" srcId="{4ABB5A03-2C41-471F-93D3-52F71A4A6FE3}" destId="{1EEF6F3A-42F4-48D9-80EB-D1CC996EADE4}" srcOrd="0" destOrd="0" presId="urn:microsoft.com/office/officeart/2005/8/layout/vList2"/>
    <dgm:cxn modelId="{2F5436B5-2D9D-4328-A104-0697F7A95FA7}" srcId="{376418C3-7605-478F-8ED7-D9F8757443C8}" destId="{ADD35895-1FFB-4481-A2AC-6F85659B7DDA}" srcOrd="0" destOrd="0" parTransId="{BB8EDA34-4962-4F28-B712-5FC89CBC0126}" sibTransId="{9DB43261-69EB-4C1F-A531-98663B48D85C}"/>
    <dgm:cxn modelId="{0BA166DF-84F3-4D7E-997A-EC47D5CFBEAC}" type="presOf" srcId="{BAC7A84D-5462-4188-BC32-AF251429025D}" destId="{DB32339E-66E4-4D08-BEDA-29600A696D4F}" srcOrd="0" destOrd="0" presId="urn:microsoft.com/office/officeart/2005/8/layout/vList2"/>
    <dgm:cxn modelId="{F0C84621-76E9-4312-AFF6-81EE11B84C7D}" type="presParOf" srcId="{627AEDA7-FE03-4F23-B532-B9D27B06ED7F}" destId="{07667406-2A20-457B-B945-F872F84D240E}" srcOrd="0" destOrd="0" presId="urn:microsoft.com/office/officeart/2005/8/layout/vList2"/>
    <dgm:cxn modelId="{D38D43E4-4BED-4150-85C2-AFB8887A4C66}" type="presParOf" srcId="{627AEDA7-FE03-4F23-B532-B9D27B06ED7F}" destId="{333B112E-DDB0-41F0-8CDF-5FEB65110A3B}" srcOrd="1" destOrd="0" presId="urn:microsoft.com/office/officeart/2005/8/layout/vList2"/>
    <dgm:cxn modelId="{09100CFC-3022-4AEC-BCB3-6E5BEA72D166}" type="presParOf" srcId="{627AEDA7-FE03-4F23-B532-B9D27B06ED7F}" destId="{DB32339E-66E4-4D08-BEDA-29600A696D4F}" srcOrd="2" destOrd="0" presId="urn:microsoft.com/office/officeart/2005/8/layout/vList2"/>
    <dgm:cxn modelId="{AA0003F1-C1CD-49CA-B88E-72340716F1BB}" type="presParOf" srcId="{627AEDA7-FE03-4F23-B532-B9D27B06ED7F}" destId="{591CE481-0156-46E3-BB36-52A2FE9C8831}" srcOrd="3" destOrd="0" presId="urn:microsoft.com/office/officeart/2005/8/layout/vList2"/>
    <dgm:cxn modelId="{067CC183-61E9-48FC-8824-3C09C767343F}" type="presParOf" srcId="{627AEDA7-FE03-4F23-B532-B9D27B06ED7F}" destId="{1EEF6F3A-42F4-48D9-80EB-D1CC996EADE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6418C3-7605-478F-8ED7-D9F8757443C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ADD35895-1FFB-4481-A2AC-6F85659B7DDA}">
      <dgm:prSet/>
      <dgm:spPr/>
      <dgm:t>
        <a:bodyPr/>
        <a:lstStyle/>
        <a:p>
          <a:r>
            <a:rPr lang="en-US" dirty="0">
              <a:ea typeface="Calibri"/>
              <a:cs typeface="Times New Roman"/>
            </a:rPr>
            <a:t>The maturity of an organization’s risk management system can be categorized into clusters, that range from having no formal process, to fully integrated into all aspects of the entity. </a:t>
          </a:r>
          <a:endParaRPr lang="en-US" dirty="0"/>
        </a:p>
      </dgm:t>
    </dgm:pt>
    <dgm:pt modelId="{BB8EDA34-4962-4F28-B712-5FC89CBC0126}" type="parTrans" cxnId="{2F5436B5-2D9D-4328-A104-0697F7A95FA7}">
      <dgm:prSet/>
      <dgm:spPr/>
      <dgm:t>
        <a:bodyPr/>
        <a:lstStyle/>
        <a:p>
          <a:endParaRPr lang="en-US"/>
        </a:p>
      </dgm:t>
    </dgm:pt>
    <dgm:pt modelId="{9DB43261-69EB-4C1F-A531-98663B48D85C}" type="sibTrans" cxnId="{2F5436B5-2D9D-4328-A104-0697F7A95FA7}">
      <dgm:prSet/>
      <dgm:spPr/>
      <dgm:t>
        <a:bodyPr/>
        <a:lstStyle/>
        <a:p>
          <a:endParaRPr lang="en-US"/>
        </a:p>
      </dgm:t>
    </dgm:pt>
    <dgm:pt modelId="{0654CE44-5806-4609-B9AC-79E42EC89812}">
      <dgm:prSet/>
      <dgm:spPr/>
      <dgm:t>
        <a:bodyPr/>
        <a:lstStyle/>
        <a:p>
          <a:r>
            <a:rPr lang="en-US" dirty="0">
              <a:ea typeface="Calibri"/>
              <a:cs typeface="Times New Roman"/>
            </a:rPr>
            <a:t>Risk management capability is a broad spectrum, ranging from the occasional informal application of risk techniques to specific projects, through routine formal processes applied widely, to a risk-aware culture with proactive management of uncertainty. </a:t>
          </a:r>
        </a:p>
      </dgm:t>
    </dgm:pt>
    <dgm:pt modelId="{F603C63E-02DA-4EA6-A56A-7DBE85BCE0DA}" type="parTrans" cxnId="{1A2F5FC5-E9DF-487E-87DC-A329D82E4849}">
      <dgm:prSet/>
      <dgm:spPr/>
      <dgm:t>
        <a:bodyPr/>
        <a:lstStyle/>
        <a:p>
          <a:endParaRPr lang="en-US"/>
        </a:p>
      </dgm:t>
    </dgm:pt>
    <dgm:pt modelId="{D7D2C532-B7FA-430F-9118-128DAE93B65E}" type="sibTrans" cxnId="{1A2F5FC5-E9DF-487E-87DC-A329D82E4849}">
      <dgm:prSet/>
      <dgm:spPr/>
      <dgm:t>
        <a:bodyPr/>
        <a:lstStyle/>
        <a:p>
          <a:endParaRPr lang="en-US"/>
        </a:p>
      </dgm:t>
    </dgm:pt>
    <dgm:pt modelId="{51C0E3C7-E5AC-43C4-9FD0-6D42C802F099}">
      <dgm:prSet/>
      <dgm:spPr/>
      <dgm:t>
        <a:bodyPr/>
        <a:lstStyle/>
        <a:p>
          <a:r>
            <a:rPr lang="en-US" dirty="0">
              <a:ea typeface="Calibri"/>
              <a:cs typeface="Times New Roman"/>
            </a:rPr>
            <a:t>In view of this, core areas/items are graded using a four-point scale, designed to take into account that each maturity level is a defined position in an achievement hierarchy, which establishes the attainment of certain risk management capabilities</a:t>
          </a:r>
        </a:p>
      </dgm:t>
    </dgm:pt>
    <dgm:pt modelId="{A561A8BA-71BE-41C6-80A3-838886DF8EDC}" type="parTrans" cxnId="{EB19EE86-DBD6-435C-8A5E-77818442BE25}">
      <dgm:prSet/>
      <dgm:spPr/>
      <dgm:t>
        <a:bodyPr/>
        <a:lstStyle/>
        <a:p>
          <a:endParaRPr lang="en-US"/>
        </a:p>
      </dgm:t>
    </dgm:pt>
    <dgm:pt modelId="{BCEC3DFC-52F1-4E76-BF7A-EEDD215461EC}" type="sibTrans" cxnId="{EB19EE86-DBD6-435C-8A5E-77818442BE25}">
      <dgm:prSet/>
      <dgm:spPr/>
      <dgm:t>
        <a:bodyPr/>
        <a:lstStyle/>
        <a:p>
          <a:endParaRPr lang="en-US"/>
        </a:p>
      </dgm:t>
    </dgm:pt>
    <dgm:pt modelId="{627AEDA7-FE03-4F23-B532-B9D27B06ED7F}" type="pres">
      <dgm:prSet presAssocID="{376418C3-7605-478F-8ED7-D9F8757443C8}" presName="linear" presStyleCnt="0">
        <dgm:presLayoutVars>
          <dgm:animLvl val="lvl"/>
          <dgm:resizeHandles val="exact"/>
        </dgm:presLayoutVars>
      </dgm:prSet>
      <dgm:spPr/>
    </dgm:pt>
    <dgm:pt modelId="{07667406-2A20-457B-B945-F872F84D240E}" type="pres">
      <dgm:prSet presAssocID="{ADD35895-1FFB-4481-A2AC-6F85659B7DDA}" presName="parentText" presStyleLbl="node1" presStyleIdx="0" presStyleCnt="3">
        <dgm:presLayoutVars>
          <dgm:chMax val="0"/>
          <dgm:bulletEnabled val="1"/>
        </dgm:presLayoutVars>
      </dgm:prSet>
      <dgm:spPr/>
    </dgm:pt>
    <dgm:pt modelId="{333B112E-DDB0-41F0-8CDF-5FEB65110A3B}" type="pres">
      <dgm:prSet presAssocID="{9DB43261-69EB-4C1F-A531-98663B48D85C}" presName="spacer" presStyleCnt="0"/>
      <dgm:spPr/>
    </dgm:pt>
    <dgm:pt modelId="{116E5118-39D7-4A21-8C9C-B3C05A58DE35}" type="pres">
      <dgm:prSet presAssocID="{0654CE44-5806-4609-B9AC-79E42EC89812}" presName="parentText" presStyleLbl="node1" presStyleIdx="1" presStyleCnt="3">
        <dgm:presLayoutVars>
          <dgm:chMax val="0"/>
          <dgm:bulletEnabled val="1"/>
        </dgm:presLayoutVars>
      </dgm:prSet>
      <dgm:spPr/>
    </dgm:pt>
    <dgm:pt modelId="{6E8767A4-0156-4A5B-949E-96F99504DCF0}" type="pres">
      <dgm:prSet presAssocID="{D7D2C532-B7FA-430F-9118-128DAE93B65E}" presName="spacer" presStyleCnt="0"/>
      <dgm:spPr/>
    </dgm:pt>
    <dgm:pt modelId="{6BEA0DC0-0B20-41CD-BECC-9D060CDC2A6F}" type="pres">
      <dgm:prSet presAssocID="{51C0E3C7-E5AC-43C4-9FD0-6D42C802F099}" presName="parentText" presStyleLbl="node1" presStyleIdx="2" presStyleCnt="3">
        <dgm:presLayoutVars>
          <dgm:chMax val="0"/>
          <dgm:bulletEnabled val="1"/>
        </dgm:presLayoutVars>
      </dgm:prSet>
      <dgm:spPr/>
    </dgm:pt>
  </dgm:ptLst>
  <dgm:cxnLst>
    <dgm:cxn modelId="{F1A29F7C-4D68-40E5-8258-36E675F286F5}" type="presOf" srcId="{51C0E3C7-E5AC-43C4-9FD0-6D42C802F099}" destId="{6BEA0DC0-0B20-41CD-BECC-9D060CDC2A6F}" srcOrd="0" destOrd="0" presId="urn:microsoft.com/office/officeart/2005/8/layout/vList2"/>
    <dgm:cxn modelId="{EB19EE86-DBD6-435C-8A5E-77818442BE25}" srcId="{376418C3-7605-478F-8ED7-D9F8757443C8}" destId="{51C0E3C7-E5AC-43C4-9FD0-6D42C802F099}" srcOrd="2" destOrd="0" parTransId="{A561A8BA-71BE-41C6-80A3-838886DF8EDC}" sibTransId="{BCEC3DFC-52F1-4E76-BF7A-EEDD215461EC}"/>
    <dgm:cxn modelId="{DC4D3587-3006-4DF2-B7B6-233A66B32E8C}" type="presOf" srcId="{ADD35895-1FFB-4481-A2AC-6F85659B7DDA}" destId="{07667406-2A20-457B-B945-F872F84D240E}" srcOrd="0" destOrd="0" presId="urn:microsoft.com/office/officeart/2005/8/layout/vList2"/>
    <dgm:cxn modelId="{F0219489-B775-43A4-9FB9-4330C5505792}" type="presOf" srcId="{376418C3-7605-478F-8ED7-D9F8757443C8}" destId="{627AEDA7-FE03-4F23-B532-B9D27B06ED7F}" srcOrd="0" destOrd="0" presId="urn:microsoft.com/office/officeart/2005/8/layout/vList2"/>
    <dgm:cxn modelId="{2F5436B5-2D9D-4328-A104-0697F7A95FA7}" srcId="{376418C3-7605-478F-8ED7-D9F8757443C8}" destId="{ADD35895-1FFB-4481-A2AC-6F85659B7DDA}" srcOrd="0" destOrd="0" parTransId="{BB8EDA34-4962-4F28-B712-5FC89CBC0126}" sibTransId="{9DB43261-69EB-4C1F-A531-98663B48D85C}"/>
    <dgm:cxn modelId="{1A2F5FC5-E9DF-487E-87DC-A329D82E4849}" srcId="{376418C3-7605-478F-8ED7-D9F8757443C8}" destId="{0654CE44-5806-4609-B9AC-79E42EC89812}" srcOrd="1" destOrd="0" parTransId="{F603C63E-02DA-4EA6-A56A-7DBE85BCE0DA}" sibTransId="{D7D2C532-B7FA-430F-9118-128DAE93B65E}"/>
    <dgm:cxn modelId="{D712E7CD-2CA2-456C-AC84-195B268DA168}" type="presOf" srcId="{0654CE44-5806-4609-B9AC-79E42EC89812}" destId="{116E5118-39D7-4A21-8C9C-B3C05A58DE35}" srcOrd="0" destOrd="0" presId="urn:microsoft.com/office/officeart/2005/8/layout/vList2"/>
    <dgm:cxn modelId="{F0C84621-76E9-4312-AFF6-81EE11B84C7D}" type="presParOf" srcId="{627AEDA7-FE03-4F23-B532-B9D27B06ED7F}" destId="{07667406-2A20-457B-B945-F872F84D240E}" srcOrd="0" destOrd="0" presId="urn:microsoft.com/office/officeart/2005/8/layout/vList2"/>
    <dgm:cxn modelId="{D38D43E4-4BED-4150-85C2-AFB8887A4C66}" type="presParOf" srcId="{627AEDA7-FE03-4F23-B532-B9D27B06ED7F}" destId="{333B112E-DDB0-41F0-8CDF-5FEB65110A3B}" srcOrd="1" destOrd="0" presId="urn:microsoft.com/office/officeart/2005/8/layout/vList2"/>
    <dgm:cxn modelId="{263EE13A-6A90-4EFA-A2DC-E149FB828895}" type="presParOf" srcId="{627AEDA7-FE03-4F23-B532-B9D27B06ED7F}" destId="{116E5118-39D7-4A21-8C9C-B3C05A58DE35}" srcOrd="2" destOrd="0" presId="urn:microsoft.com/office/officeart/2005/8/layout/vList2"/>
    <dgm:cxn modelId="{F9B6A3A0-EF31-4FB5-93E6-03CA54788506}" type="presParOf" srcId="{627AEDA7-FE03-4F23-B532-B9D27B06ED7F}" destId="{6E8767A4-0156-4A5B-949E-96F99504DCF0}" srcOrd="3" destOrd="0" presId="urn:microsoft.com/office/officeart/2005/8/layout/vList2"/>
    <dgm:cxn modelId="{04FB8095-DB47-494E-A5A9-968AECE91FA4}" type="presParOf" srcId="{627AEDA7-FE03-4F23-B532-B9D27B06ED7F}" destId="{6BEA0DC0-0B20-41CD-BECC-9D060CDC2A6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6418C3-7605-478F-8ED7-D9F8757443C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ADD35895-1FFB-4481-A2AC-6F85659B7DDA}">
      <dgm:prSet/>
      <dgm:spPr/>
      <dgm:t>
        <a:bodyPr/>
        <a:lstStyle/>
        <a:p>
          <a:r>
            <a:rPr lang="en-US" dirty="0">
              <a:ea typeface="Calibri"/>
              <a:cs typeface="Times New Roman"/>
            </a:rPr>
            <a:t>This hierarchy is based on different stages of progressively mature organizational </a:t>
          </a:r>
          <a:r>
            <a:rPr lang="en-US" dirty="0" err="1">
              <a:ea typeface="Calibri"/>
              <a:cs typeface="Times New Roman"/>
            </a:rPr>
            <a:t>behaviour</a:t>
          </a:r>
          <a:r>
            <a:rPr lang="en-US" dirty="0">
              <a:ea typeface="Calibri"/>
              <a:cs typeface="Times New Roman"/>
            </a:rPr>
            <a:t>. </a:t>
          </a:r>
          <a:endParaRPr lang="en-US" dirty="0"/>
        </a:p>
      </dgm:t>
    </dgm:pt>
    <dgm:pt modelId="{BB8EDA34-4962-4F28-B712-5FC89CBC0126}" type="parTrans" cxnId="{2F5436B5-2D9D-4328-A104-0697F7A95FA7}">
      <dgm:prSet/>
      <dgm:spPr/>
      <dgm:t>
        <a:bodyPr/>
        <a:lstStyle/>
        <a:p>
          <a:endParaRPr lang="en-US"/>
        </a:p>
      </dgm:t>
    </dgm:pt>
    <dgm:pt modelId="{9DB43261-69EB-4C1F-A531-98663B48D85C}" type="sibTrans" cxnId="{2F5436B5-2D9D-4328-A104-0697F7A95FA7}">
      <dgm:prSet/>
      <dgm:spPr/>
      <dgm:t>
        <a:bodyPr/>
        <a:lstStyle/>
        <a:p>
          <a:endParaRPr lang="en-US"/>
        </a:p>
      </dgm:t>
    </dgm:pt>
    <dgm:pt modelId="{6987A59D-1FB0-41C4-BCC2-05C324AD13E9}">
      <dgm:prSet/>
      <dgm:spPr/>
      <dgm:t>
        <a:bodyPr/>
        <a:lstStyle/>
        <a:p>
          <a:r>
            <a:rPr lang="en-US" dirty="0">
              <a:ea typeface="Calibri"/>
              <a:cs typeface="Times New Roman"/>
            </a:rPr>
            <a:t>It was judged that having more levels would increase the amount of ambiguity and  misunderstanding, without giving sufficient additional refinement to aid usability and clear framing with respect to a specific context. </a:t>
          </a:r>
        </a:p>
      </dgm:t>
    </dgm:pt>
    <dgm:pt modelId="{0BC17CD1-BAF1-4D3D-B38F-80BB77F79273}" type="parTrans" cxnId="{4B1FFE31-8058-4EA9-B4C7-7980A1C86FD0}">
      <dgm:prSet/>
      <dgm:spPr/>
      <dgm:t>
        <a:bodyPr/>
        <a:lstStyle/>
        <a:p>
          <a:endParaRPr lang="en-US"/>
        </a:p>
      </dgm:t>
    </dgm:pt>
    <dgm:pt modelId="{70BB6DEF-0FAF-4F29-9C38-6F8925EDF6D2}" type="sibTrans" cxnId="{4B1FFE31-8058-4EA9-B4C7-7980A1C86FD0}">
      <dgm:prSet/>
      <dgm:spPr/>
      <dgm:t>
        <a:bodyPr/>
        <a:lstStyle/>
        <a:p>
          <a:endParaRPr lang="en-US"/>
        </a:p>
      </dgm:t>
    </dgm:pt>
    <dgm:pt modelId="{624D09F3-57D5-42DC-8486-5F802C088F0E}">
      <dgm:prSet/>
      <dgm:spPr/>
      <dgm:t>
        <a:bodyPr/>
        <a:lstStyle/>
        <a:p>
          <a:r>
            <a:rPr lang="en-US" dirty="0">
              <a:ea typeface="Calibri"/>
              <a:cs typeface="Times New Roman"/>
            </a:rPr>
            <a:t>In determining its target risk maturity level, an organization needs to consider the model as progressive: so where a competency has been achieved in a previous level, it is assumed to also have been achieved in the next level. </a:t>
          </a:r>
        </a:p>
      </dgm:t>
    </dgm:pt>
    <dgm:pt modelId="{CDC80548-E7BD-415C-972B-5DB46772C912}" type="parTrans" cxnId="{E7757B3B-6545-4D14-A811-BB41B19CAAE9}">
      <dgm:prSet/>
      <dgm:spPr/>
      <dgm:t>
        <a:bodyPr/>
        <a:lstStyle/>
        <a:p>
          <a:endParaRPr lang="en-US"/>
        </a:p>
      </dgm:t>
    </dgm:pt>
    <dgm:pt modelId="{7DA1084C-9CEE-4244-9590-63E9A317E9F9}" type="sibTrans" cxnId="{E7757B3B-6545-4D14-A811-BB41B19CAAE9}">
      <dgm:prSet/>
      <dgm:spPr/>
      <dgm:t>
        <a:bodyPr/>
        <a:lstStyle/>
        <a:p>
          <a:endParaRPr lang="en-US"/>
        </a:p>
      </dgm:t>
    </dgm:pt>
    <dgm:pt modelId="{EC9A8935-8B2E-456C-86D7-978F470B8D9E}">
      <dgm:prSet/>
      <dgm:spPr/>
      <dgm:t>
        <a:bodyPr/>
        <a:lstStyle/>
        <a:p>
          <a:r>
            <a:rPr lang="en-US" dirty="0">
              <a:ea typeface="Calibri"/>
              <a:cs typeface="Times New Roman"/>
            </a:rPr>
            <a:t>The boundaries are defined by the ends of a continuum between an immature state to that of a mature organization. </a:t>
          </a:r>
        </a:p>
      </dgm:t>
    </dgm:pt>
    <dgm:pt modelId="{A3D70FD1-2306-4843-BD1E-9A2ADD601F14}" type="parTrans" cxnId="{69560850-35D3-4240-9B3F-451E603DA7B4}">
      <dgm:prSet/>
      <dgm:spPr/>
      <dgm:t>
        <a:bodyPr/>
        <a:lstStyle/>
        <a:p>
          <a:endParaRPr lang="en-US"/>
        </a:p>
      </dgm:t>
    </dgm:pt>
    <dgm:pt modelId="{CC54E8CF-C3CB-4B4C-A875-451B4DE46E7C}" type="sibTrans" cxnId="{69560850-35D3-4240-9B3F-451E603DA7B4}">
      <dgm:prSet/>
      <dgm:spPr/>
      <dgm:t>
        <a:bodyPr/>
        <a:lstStyle/>
        <a:p>
          <a:endParaRPr lang="en-US"/>
        </a:p>
      </dgm:t>
    </dgm:pt>
    <dgm:pt modelId="{627AEDA7-FE03-4F23-B532-B9D27B06ED7F}" type="pres">
      <dgm:prSet presAssocID="{376418C3-7605-478F-8ED7-D9F8757443C8}" presName="linear" presStyleCnt="0">
        <dgm:presLayoutVars>
          <dgm:animLvl val="lvl"/>
          <dgm:resizeHandles val="exact"/>
        </dgm:presLayoutVars>
      </dgm:prSet>
      <dgm:spPr/>
    </dgm:pt>
    <dgm:pt modelId="{07667406-2A20-457B-B945-F872F84D240E}" type="pres">
      <dgm:prSet presAssocID="{ADD35895-1FFB-4481-A2AC-6F85659B7DDA}" presName="parentText" presStyleLbl="node1" presStyleIdx="0" presStyleCnt="4">
        <dgm:presLayoutVars>
          <dgm:chMax val="0"/>
          <dgm:bulletEnabled val="1"/>
        </dgm:presLayoutVars>
      </dgm:prSet>
      <dgm:spPr/>
    </dgm:pt>
    <dgm:pt modelId="{333B112E-DDB0-41F0-8CDF-5FEB65110A3B}" type="pres">
      <dgm:prSet presAssocID="{9DB43261-69EB-4C1F-A531-98663B48D85C}" presName="spacer" presStyleCnt="0"/>
      <dgm:spPr/>
    </dgm:pt>
    <dgm:pt modelId="{A2F494AB-7603-4455-93FF-EF33EB081ED3}" type="pres">
      <dgm:prSet presAssocID="{6987A59D-1FB0-41C4-BCC2-05C324AD13E9}" presName="parentText" presStyleLbl="node1" presStyleIdx="1" presStyleCnt="4">
        <dgm:presLayoutVars>
          <dgm:chMax val="0"/>
          <dgm:bulletEnabled val="1"/>
        </dgm:presLayoutVars>
      </dgm:prSet>
      <dgm:spPr/>
    </dgm:pt>
    <dgm:pt modelId="{0EEC5BF6-7CAB-4561-B531-AC7FE54D6F17}" type="pres">
      <dgm:prSet presAssocID="{70BB6DEF-0FAF-4F29-9C38-6F8925EDF6D2}" presName="spacer" presStyleCnt="0"/>
      <dgm:spPr/>
    </dgm:pt>
    <dgm:pt modelId="{7EBB36E4-0C44-4C8D-BD91-0953BCE0AA49}" type="pres">
      <dgm:prSet presAssocID="{624D09F3-57D5-42DC-8486-5F802C088F0E}" presName="parentText" presStyleLbl="node1" presStyleIdx="2" presStyleCnt="4">
        <dgm:presLayoutVars>
          <dgm:chMax val="0"/>
          <dgm:bulletEnabled val="1"/>
        </dgm:presLayoutVars>
      </dgm:prSet>
      <dgm:spPr/>
    </dgm:pt>
    <dgm:pt modelId="{9257A5CA-6C8C-4263-8595-468E61632499}" type="pres">
      <dgm:prSet presAssocID="{7DA1084C-9CEE-4244-9590-63E9A317E9F9}" presName="spacer" presStyleCnt="0"/>
      <dgm:spPr/>
    </dgm:pt>
    <dgm:pt modelId="{594DA74A-0F24-4366-98DE-4F5C8784F687}" type="pres">
      <dgm:prSet presAssocID="{EC9A8935-8B2E-456C-86D7-978F470B8D9E}" presName="parentText" presStyleLbl="node1" presStyleIdx="3" presStyleCnt="4">
        <dgm:presLayoutVars>
          <dgm:chMax val="0"/>
          <dgm:bulletEnabled val="1"/>
        </dgm:presLayoutVars>
      </dgm:prSet>
      <dgm:spPr/>
    </dgm:pt>
  </dgm:ptLst>
  <dgm:cxnLst>
    <dgm:cxn modelId="{4B1FFE31-8058-4EA9-B4C7-7980A1C86FD0}" srcId="{376418C3-7605-478F-8ED7-D9F8757443C8}" destId="{6987A59D-1FB0-41C4-BCC2-05C324AD13E9}" srcOrd="1" destOrd="0" parTransId="{0BC17CD1-BAF1-4D3D-B38F-80BB77F79273}" sibTransId="{70BB6DEF-0FAF-4F29-9C38-6F8925EDF6D2}"/>
    <dgm:cxn modelId="{E7757B3B-6545-4D14-A811-BB41B19CAAE9}" srcId="{376418C3-7605-478F-8ED7-D9F8757443C8}" destId="{624D09F3-57D5-42DC-8486-5F802C088F0E}" srcOrd="2" destOrd="0" parTransId="{CDC80548-E7BD-415C-972B-5DB46772C912}" sibTransId="{7DA1084C-9CEE-4244-9590-63E9A317E9F9}"/>
    <dgm:cxn modelId="{086BFA67-154D-46B9-A457-F0E457311BAE}" type="presOf" srcId="{6987A59D-1FB0-41C4-BCC2-05C324AD13E9}" destId="{A2F494AB-7603-4455-93FF-EF33EB081ED3}" srcOrd="0" destOrd="0" presId="urn:microsoft.com/office/officeart/2005/8/layout/vList2"/>
    <dgm:cxn modelId="{1148174E-DC10-4D74-AC72-A97CAC41D8F7}" type="presOf" srcId="{EC9A8935-8B2E-456C-86D7-978F470B8D9E}" destId="{594DA74A-0F24-4366-98DE-4F5C8784F687}" srcOrd="0" destOrd="0" presId="urn:microsoft.com/office/officeart/2005/8/layout/vList2"/>
    <dgm:cxn modelId="{69560850-35D3-4240-9B3F-451E603DA7B4}" srcId="{376418C3-7605-478F-8ED7-D9F8757443C8}" destId="{EC9A8935-8B2E-456C-86D7-978F470B8D9E}" srcOrd="3" destOrd="0" parTransId="{A3D70FD1-2306-4843-BD1E-9A2ADD601F14}" sibTransId="{CC54E8CF-C3CB-4B4C-A875-451B4DE46E7C}"/>
    <dgm:cxn modelId="{DC4D3587-3006-4DF2-B7B6-233A66B32E8C}" type="presOf" srcId="{ADD35895-1FFB-4481-A2AC-6F85659B7DDA}" destId="{07667406-2A20-457B-B945-F872F84D240E}" srcOrd="0" destOrd="0" presId="urn:microsoft.com/office/officeart/2005/8/layout/vList2"/>
    <dgm:cxn modelId="{F0219489-B775-43A4-9FB9-4330C5505792}" type="presOf" srcId="{376418C3-7605-478F-8ED7-D9F8757443C8}" destId="{627AEDA7-FE03-4F23-B532-B9D27B06ED7F}" srcOrd="0" destOrd="0" presId="urn:microsoft.com/office/officeart/2005/8/layout/vList2"/>
    <dgm:cxn modelId="{2F5436B5-2D9D-4328-A104-0697F7A95FA7}" srcId="{376418C3-7605-478F-8ED7-D9F8757443C8}" destId="{ADD35895-1FFB-4481-A2AC-6F85659B7DDA}" srcOrd="0" destOrd="0" parTransId="{BB8EDA34-4962-4F28-B712-5FC89CBC0126}" sibTransId="{9DB43261-69EB-4C1F-A531-98663B48D85C}"/>
    <dgm:cxn modelId="{A8D232FD-D8BF-414E-BCCE-AE2084E60CC0}" type="presOf" srcId="{624D09F3-57D5-42DC-8486-5F802C088F0E}" destId="{7EBB36E4-0C44-4C8D-BD91-0953BCE0AA49}" srcOrd="0" destOrd="0" presId="urn:microsoft.com/office/officeart/2005/8/layout/vList2"/>
    <dgm:cxn modelId="{F0C84621-76E9-4312-AFF6-81EE11B84C7D}" type="presParOf" srcId="{627AEDA7-FE03-4F23-B532-B9D27B06ED7F}" destId="{07667406-2A20-457B-B945-F872F84D240E}" srcOrd="0" destOrd="0" presId="urn:microsoft.com/office/officeart/2005/8/layout/vList2"/>
    <dgm:cxn modelId="{D38D43E4-4BED-4150-85C2-AFB8887A4C66}" type="presParOf" srcId="{627AEDA7-FE03-4F23-B532-B9D27B06ED7F}" destId="{333B112E-DDB0-41F0-8CDF-5FEB65110A3B}" srcOrd="1" destOrd="0" presId="urn:microsoft.com/office/officeart/2005/8/layout/vList2"/>
    <dgm:cxn modelId="{69102EBE-8D11-482A-965A-0722F0FE49AF}" type="presParOf" srcId="{627AEDA7-FE03-4F23-B532-B9D27B06ED7F}" destId="{A2F494AB-7603-4455-93FF-EF33EB081ED3}" srcOrd="2" destOrd="0" presId="urn:microsoft.com/office/officeart/2005/8/layout/vList2"/>
    <dgm:cxn modelId="{458B3C41-1CA7-431B-80B2-434A9E8F6FE2}" type="presParOf" srcId="{627AEDA7-FE03-4F23-B532-B9D27B06ED7F}" destId="{0EEC5BF6-7CAB-4561-B531-AC7FE54D6F17}" srcOrd="3" destOrd="0" presId="urn:microsoft.com/office/officeart/2005/8/layout/vList2"/>
    <dgm:cxn modelId="{FD06FA4A-FCDE-4069-817D-D4C509E6E780}" type="presParOf" srcId="{627AEDA7-FE03-4F23-B532-B9D27B06ED7F}" destId="{7EBB36E4-0C44-4C8D-BD91-0953BCE0AA49}" srcOrd="4" destOrd="0" presId="urn:microsoft.com/office/officeart/2005/8/layout/vList2"/>
    <dgm:cxn modelId="{942E2CE9-6751-4565-8E5C-B2E1315F1C28}" type="presParOf" srcId="{627AEDA7-FE03-4F23-B532-B9D27B06ED7F}" destId="{9257A5CA-6C8C-4263-8595-468E61632499}" srcOrd="5" destOrd="0" presId="urn:microsoft.com/office/officeart/2005/8/layout/vList2"/>
    <dgm:cxn modelId="{529684C2-B8B1-4C8D-A6D6-8D165CB1AEEE}" type="presParOf" srcId="{627AEDA7-FE03-4F23-B532-B9D27B06ED7F}" destId="{594DA74A-0F24-4366-98DE-4F5C8784F68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6418C3-7605-478F-8ED7-D9F8757443C8}" type="doc">
      <dgm:prSet loTypeId="urn:microsoft.com/office/officeart/2008/layout/PictureStrips" loCatId="list" qsTypeId="urn:microsoft.com/office/officeart/2005/8/quickstyle/simple1" qsCatId="simple" csTypeId="urn:microsoft.com/office/officeart/2005/8/colors/accent1_1" csCatId="accent1" phldr="1"/>
      <dgm:spPr/>
      <dgm:t>
        <a:bodyPr/>
        <a:lstStyle/>
        <a:p>
          <a:endParaRPr lang="en-US"/>
        </a:p>
      </dgm:t>
    </dgm:pt>
    <dgm:pt modelId="{ADD35895-1FFB-4481-A2AC-6F85659B7DDA}">
      <dgm:prSet/>
      <dgm:spPr/>
      <dgm:t>
        <a:bodyPr/>
        <a:lstStyle/>
        <a:p>
          <a:r>
            <a:rPr lang="en-US">
              <a:ea typeface="Calibri"/>
              <a:cs typeface="Times New Roman"/>
            </a:rPr>
            <a:t>The multidimensional grid has been designed to be scalable, flexible and adaptable to accommodate changes in an organization’s size, structure or regulatory context. </a:t>
          </a:r>
          <a:endParaRPr lang="en-US" dirty="0"/>
        </a:p>
      </dgm:t>
    </dgm:pt>
    <dgm:pt modelId="{BB8EDA34-4962-4F28-B712-5FC89CBC0126}" type="parTrans" cxnId="{2F5436B5-2D9D-4328-A104-0697F7A95FA7}">
      <dgm:prSet/>
      <dgm:spPr/>
      <dgm:t>
        <a:bodyPr/>
        <a:lstStyle/>
        <a:p>
          <a:endParaRPr lang="en-US"/>
        </a:p>
      </dgm:t>
    </dgm:pt>
    <dgm:pt modelId="{9DB43261-69EB-4C1F-A531-98663B48D85C}" type="sibTrans" cxnId="{2F5436B5-2D9D-4328-A104-0697F7A95FA7}">
      <dgm:prSet/>
      <dgm:spPr/>
      <dgm:t>
        <a:bodyPr/>
        <a:lstStyle/>
        <a:p>
          <a:endParaRPr lang="en-US"/>
        </a:p>
      </dgm:t>
    </dgm:pt>
    <dgm:pt modelId="{9DF90370-DE1F-4D1D-B2FE-ED58A5C98AC8}">
      <dgm:prSet/>
      <dgm:spPr/>
      <dgm:t>
        <a:bodyPr/>
        <a:lstStyle/>
        <a:p>
          <a:r>
            <a:rPr lang="en-US">
              <a:ea typeface="Calibri"/>
              <a:cs typeface="Times New Roman"/>
            </a:rPr>
            <a:t>It represents a live map which may be updated and integrated when necessary, to reflect new inputs, standards, governance regimes and so on.</a:t>
          </a:r>
          <a:endParaRPr lang="en-US" dirty="0">
            <a:ea typeface="Calibri"/>
            <a:cs typeface="Times New Roman"/>
          </a:endParaRPr>
        </a:p>
      </dgm:t>
    </dgm:pt>
    <dgm:pt modelId="{FF85681B-BE67-4A95-8C6E-A3E7D504D4A5}" type="parTrans" cxnId="{5EBCD0CC-994F-4A01-B0BC-BD3503726AAE}">
      <dgm:prSet/>
      <dgm:spPr/>
      <dgm:t>
        <a:bodyPr/>
        <a:lstStyle/>
        <a:p>
          <a:endParaRPr lang="en-US"/>
        </a:p>
      </dgm:t>
    </dgm:pt>
    <dgm:pt modelId="{881F4C7A-3EBD-44F4-9586-D4CFA4679BDD}" type="sibTrans" cxnId="{5EBCD0CC-994F-4A01-B0BC-BD3503726AAE}">
      <dgm:prSet/>
      <dgm:spPr/>
      <dgm:t>
        <a:bodyPr/>
        <a:lstStyle/>
        <a:p>
          <a:endParaRPr lang="en-US"/>
        </a:p>
      </dgm:t>
    </dgm:pt>
    <dgm:pt modelId="{41A2082A-B805-4744-A3AC-3CB79CAD2470}" type="pres">
      <dgm:prSet presAssocID="{376418C3-7605-478F-8ED7-D9F8757443C8}" presName="Name0" presStyleCnt="0">
        <dgm:presLayoutVars>
          <dgm:dir/>
          <dgm:resizeHandles val="exact"/>
        </dgm:presLayoutVars>
      </dgm:prSet>
      <dgm:spPr/>
    </dgm:pt>
    <dgm:pt modelId="{69F3D2CE-F9A0-4A54-BBDD-A397D26B9B63}" type="pres">
      <dgm:prSet presAssocID="{ADD35895-1FFB-4481-A2AC-6F85659B7DDA}" presName="composite" presStyleCnt="0"/>
      <dgm:spPr/>
    </dgm:pt>
    <dgm:pt modelId="{D1E06144-8A8B-4DC0-BE94-AC9D8BAF7C27}" type="pres">
      <dgm:prSet presAssocID="{ADD35895-1FFB-4481-A2AC-6F85659B7DDA}" presName="rect1" presStyleLbl="trAlignAcc1" presStyleIdx="0" presStyleCnt="2">
        <dgm:presLayoutVars>
          <dgm:bulletEnabled val="1"/>
        </dgm:presLayoutVars>
      </dgm:prSet>
      <dgm:spPr/>
    </dgm:pt>
    <dgm:pt modelId="{FD55A790-5EB7-440C-A55A-B3FC4017F63B}" type="pres">
      <dgm:prSet presAssocID="{ADD35895-1FFB-4481-A2AC-6F85659B7DDA}" presName="rect2" presStyleLbl="fgImgPlace1" presStyleIdx="0" presStyleCnt="2"/>
      <dgm:spPr/>
    </dgm:pt>
    <dgm:pt modelId="{D231BD57-DCE5-4E2B-BC25-B6FB71F3AADB}" type="pres">
      <dgm:prSet presAssocID="{9DB43261-69EB-4C1F-A531-98663B48D85C}" presName="sibTrans" presStyleCnt="0"/>
      <dgm:spPr/>
    </dgm:pt>
    <dgm:pt modelId="{F797E043-E8B4-487A-B077-61CAE940FD7E}" type="pres">
      <dgm:prSet presAssocID="{9DF90370-DE1F-4D1D-B2FE-ED58A5C98AC8}" presName="composite" presStyleCnt="0"/>
      <dgm:spPr/>
    </dgm:pt>
    <dgm:pt modelId="{D8BB85D8-1D37-4713-AE12-36AC67B7C3DE}" type="pres">
      <dgm:prSet presAssocID="{9DF90370-DE1F-4D1D-B2FE-ED58A5C98AC8}" presName="rect1" presStyleLbl="trAlignAcc1" presStyleIdx="1" presStyleCnt="2">
        <dgm:presLayoutVars>
          <dgm:bulletEnabled val="1"/>
        </dgm:presLayoutVars>
      </dgm:prSet>
      <dgm:spPr/>
    </dgm:pt>
    <dgm:pt modelId="{7CC9BDC7-95EB-41E2-A7E5-80FA15EFED5A}" type="pres">
      <dgm:prSet presAssocID="{9DF90370-DE1F-4D1D-B2FE-ED58A5C98AC8}" presName="rect2" presStyleLbl="fgImgPlace1" presStyleIdx="1" presStyleCnt="2"/>
      <dgm:spPr/>
    </dgm:pt>
  </dgm:ptLst>
  <dgm:cxnLst>
    <dgm:cxn modelId="{5F410F88-78A9-4B30-B206-827D6EADEA8C}" type="presOf" srcId="{ADD35895-1FFB-4481-A2AC-6F85659B7DDA}" destId="{D1E06144-8A8B-4DC0-BE94-AC9D8BAF7C27}" srcOrd="0" destOrd="0" presId="urn:microsoft.com/office/officeart/2008/layout/PictureStrips"/>
    <dgm:cxn modelId="{FC2AEC8D-A28B-4F6D-9DCC-91A2CCE1CC0A}" type="presOf" srcId="{9DF90370-DE1F-4D1D-B2FE-ED58A5C98AC8}" destId="{D8BB85D8-1D37-4713-AE12-36AC67B7C3DE}" srcOrd="0" destOrd="0" presId="urn:microsoft.com/office/officeart/2008/layout/PictureStrips"/>
    <dgm:cxn modelId="{06E81BA3-7785-4396-B397-FAD649889BE4}" type="presOf" srcId="{376418C3-7605-478F-8ED7-D9F8757443C8}" destId="{41A2082A-B805-4744-A3AC-3CB79CAD2470}" srcOrd="0" destOrd="0" presId="urn:microsoft.com/office/officeart/2008/layout/PictureStrips"/>
    <dgm:cxn modelId="{2F5436B5-2D9D-4328-A104-0697F7A95FA7}" srcId="{376418C3-7605-478F-8ED7-D9F8757443C8}" destId="{ADD35895-1FFB-4481-A2AC-6F85659B7DDA}" srcOrd="0" destOrd="0" parTransId="{BB8EDA34-4962-4F28-B712-5FC89CBC0126}" sibTransId="{9DB43261-69EB-4C1F-A531-98663B48D85C}"/>
    <dgm:cxn modelId="{5EBCD0CC-994F-4A01-B0BC-BD3503726AAE}" srcId="{376418C3-7605-478F-8ED7-D9F8757443C8}" destId="{9DF90370-DE1F-4D1D-B2FE-ED58A5C98AC8}" srcOrd="1" destOrd="0" parTransId="{FF85681B-BE67-4A95-8C6E-A3E7D504D4A5}" sibTransId="{881F4C7A-3EBD-44F4-9586-D4CFA4679BDD}"/>
    <dgm:cxn modelId="{B1B6E967-0190-409B-B2CC-5729D2560113}" type="presParOf" srcId="{41A2082A-B805-4744-A3AC-3CB79CAD2470}" destId="{69F3D2CE-F9A0-4A54-BBDD-A397D26B9B63}" srcOrd="0" destOrd="0" presId="urn:microsoft.com/office/officeart/2008/layout/PictureStrips"/>
    <dgm:cxn modelId="{EA48990B-09B8-4AE1-8A0F-0E97B54E526C}" type="presParOf" srcId="{69F3D2CE-F9A0-4A54-BBDD-A397D26B9B63}" destId="{D1E06144-8A8B-4DC0-BE94-AC9D8BAF7C27}" srcOrd="0" destOrd="0" presId="urn:microsoft.com/office/officeart/2008/layout/PictureStrips"/>
    <dgm:cxn modelId="{3396D821-FDF4-48AF-867F-4C3DE5B50624}" type="presParOf" srcId="{69F3D2CE-F9A0-4A54-BBDD-A397D26B9B63}" destId="{FD55A790-5EB7-440C-A55A-B3FC4017F63B}" srcOrd="1" destOrd="0" presId="urn:microsoft.com/office/officeart/2008/layout/PictureStrips"/>
    <dgm:cxn modelId="{DBB652BE-F096-4EAA-AAC9-32F83A0AEB6B}" type="presParOf" srcId="{41A2082A-B805-4744-A3AC-3CB79CAD2470}" destId="{D231BD57-DCE5-4E2B-BC25-B6FB71F3AADB}" srcOrd="1" destOrd="0" presId="urn:microsoft.com/office/officeart/2008/layout/PictureStrips"/>
    <dgm:cxn modelId="{21A0ABA4-5780-4EE4-8227-163BB0022ABD}" type="presParOf" srcId="{41A2082A-B805-4744-A3AC-3CB79CAD2470}" destId="{F797E043-E8B4-487A-B077-61CAE940FD7E}" srcOrd="2" destOrd="0" presId="urn:microsoft.com/office/officeart/2008/layout/PictureStrips"/>
    <dgm:cxn modelId="{9E763560-F049-479B-AD93-7B91A8CD8D69}" type="presParOf" srcId="{F797E043-E8B4-487A-B077-61CAE940FD7E}" destId="{D8BB85D8-1D37-4713-AE12-36AC67B7C3DE}" srcOrd="0" destOrd="0" presId="urn:microsoft.com/office/officeart/2008/layout/PictureStrips"/>
    <dgm:cxn modelId="{A760D8C6-15E3-485C-989F-A6DA53E0CE6D}" type="presParOf" srcId="{F797E043-E8B4-487A-B077-61CAE940FD7E}" destId="{7CC9BDC7-95EB-41E2-A7E5-80FA15EFED5A}"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326D4-7AF1-488F-9084-42F9DB762C47}">
      <dsp:nvSpPr>
        <dsp:cNvPr id="0" name=""/>
        <dsp:cNvSpPr/>
      </dsp:nvSpPr>
      <dsp:spPr>
        <a:xfrm>
          <a:off x="0" y="16801"/>
          <a:ext cx="5961108" cy="90250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Risk can be explained as ―you don‘t know for sure what will happen (Knight, 1921), </a:t>
          </a:r>
        </a:p>
      </dsp:txBody>
      <dsp:txXfrm>
        <a:off x="44057" y="60858"/>
        <a:ext cx="5872994" cy="814394"/>
      </dsp:txXfrm>
    </dsp:sp>
    <dsp:sp modelId="{32E8B97F-D21E-443E-9A46-A593EC31CDD8}">
      <dsp:nvSpPr>
        <dsp:cNvPr id="0" name=""/>
        <dsp:cNvSpPr/>
      </dsp:nvSpPr>
      <dsp:spPr>
        <a:xfrm>
          <a:off x="0" y="968270"/>
          <a:ext cx="5961108" cy="90250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Uncertainty can refer to ―you don‘t even know the odds (Adams, 2005 in </a:t>
          </a:r>
          <a:r>
            <a:rPr lang="en-US" sz="1700" kern="1200" dirty="0" err="1"/>
            <a:t>Roeser</a:t>
          </a:r>
          <a:r>
            <a:rPr lang="en-US" sz="1700" kern="1200" dirty="0"/>
            <a:t> et al., 2012). </a:t>
          </a:r>
        </a:p>
      </dsp:txBody>
      <dsp:txXfrm>
        <a:off x="44057" y="1012327"/>
        <a:ext cx="5872994" cy="814394"/>
      </dsp:txXfrm>
    </dsp:sp>
    <dsp:sp modelId="{C2E18AEA-41B5-45E2-A64D-6D1690241F75}">
      <dsp:nvSpPr>
        <dsp:cNvPr id="0" name=""/>
        <dsp:cNvSpPr/>
      </dsp:nvSpPr>
      <dsp:spPr>
        <a:xfrm>
          <a:off x="0" y="1919739"/>
          <a:ext cx="5961108" cy="90250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Therefore, uncertainty would be immeasurable, where as risk would be measurable by using the formula: </a:t>
          </a:r>
          <a:r>
            <a:rPr lang="en-US" sz="1700" b="1" kern="1200"/>
            <a:t>risk=chance x effect </a:t>
          </a:r>
          <a:r>
            <a:rPr lang="en-US" sz="1700" kern="1200"/>
            <a:t>(Adams, 2005 in Roeser et al., 2012). </a:t>
          </a:r>
        </a:p>
      </dsp:txBody>
      <dsp:txXfrm>
        <a:off x="44057" y="1963796"/>
        <a:ext cx="5872994" cy="814394"/>
      </dsp:txXfrm>
    </dsp:sp>
    <dsp:sp modelId="{6EFD7930-E18E-4417-9E19-3D93C28F5CA8}">
      <dsp:nvSpPr>
        <dsp:cNvPr id="0" name=""/>
        <dsp:cNvSpPr/>
      </dsp:nvSpPr>
      <dsp:spPr>
        <a:xfrm>
          <a:off x="0" y="2871207"/>
          <a:ext cx="5961108" cy="90250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Uncertainty can be viewed as well as the variability surrounding a risk, or the range of outcomes that may result from the occurrence of a risky event. </a:t>
          </a:r>
        </a:p>
      </dsp:txBody>
      <dsp:txXfrm>
        <a:off x="44057" y="2915264"/>
        <a:ext cx="5872994" cy="814394"/>
      </dsp:txXfrm>
    </dsp:sp>
    <dsp:sp modelId="{95789DA4-9B95-44C6-933D-A212F2A2268A}">
      <dsp:nvSpPr>
        <dsp:cNvPr id="0" name=""/>
        <dsp:cNvSpPr/>
      </dsp:nvSpPr>
      <dsp:spPr>
        <a:xfrm>
          <a:off x="0" y="3822676"/>
          <a:ext cx="5961108" cy="90250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Consequently, uncertainty is based on the lack of knowledge about what will or will not happen in the future (Drennan and McConnell, 2007).</a:t>
          </a:r>
        </a:p>
      </dsp:txBody>
      <dsp:txXfrm>
        <a:off x="44057" y="3866733"/>
        <a:ext cx="5872994" cy="8143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0FE32-AC15-435C-B352-CA8C3D4F5C6B}">
      <dsp:nvSpPr>
        <dsp:cNvPr id="0" name=""/>
        <dsp:cNvSpPr/>
      </dsp:nvSpPr>
      <dsp:spPr>
        <a:xfrm>
          <a:off x="0" y="68185"/>
          <a:ext cx="6156176" cy="1219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solidFill>
                <a:schemeClr val="tx1">
                  <a:lumMod val="65000"/>
                  <a:lumOff val="35000"/>
                </a:schemeClr>
              </a:solidFill>
            </a:rPr>
            <a:t>Frank (1999), in Van Staveren (2009), differentiates ―</a:t>
          </a:r>
          <a:r>
            <a:rPr lang="en-US" sz="1500" b="1" i="1" kern="1200">
              <a:solidFill>
                <a:schemeClr val="tx1">
                  <a:lumMod val="65000"/>
                  <a:lumOff val="35000"/>
                </a:schemeClr>
              </a:solidFill>
            </a:rPr>
            <a:t>aleatory uncertainty </a:t>
          </a:r>
          <a:r>
            <a:rPr lang="en-US" sz="1500" kern="1200">
              <a:solidFill>
                <a:schemeClr val="tx1">
                  <a:lumMod val="65000"/>
                  <a:lumOff val="35000"/>
                </a:schemeClr>
              </a:solidFill>
            </a:rPr>
            <a:t>from ―</a:t>
          </a:r>
          <a:r>
            <a:rPr lang="en-US" sz="1500" b="1" i="1" kern="1200">
              <a:solidFill>
                <a:schemeClr val="tx1">
                  <a:lumMod val="65000"/>
                  <a:lumOff val="35000"/>
                </a:schemeClr>
              </a:solidFill>
            </a:rPr>
            <a:t>epistemic uncertainty</a:t>
          </a:r>
          <a:r>
            <a:rPr lang="en-US" sz="1500" kern="1200">
              <a:solidFill>
                <a:schemeClr val="tx1">
                  <a:lumMod val="65000"/>
                  <a:lumOff val="35000"/>
                </a:schemeClr>
              </a:solidFill>
            </a:rPr>
            <a:t>. </a:t>
          </a:r>
        </a:p>
      </dsp:txBody>
      <dsp:txXfrm>
        <a:off x="59525" y="127710"/>
        <a:ext cx="6037126" cy="1100332"/>
      </dsp:txXfrm>
    </dsp:sp>
    <dsp:sp modelId="{243FADBE-FF98-4AD9-AFB8-92DF36C69A5B}">
      <dsp:nvSpPr>
        <dsp:cNvPr id="0" name=""/>
        <dsp:cNvSpPr/>
      </dsp:nvSpPr>
      <dsp:spPr>
        <a:xfrm>
          <a:off x="0" y="1330767"/>
          <a:ext cx="6156176" cy="1219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solidFill>
                <a:schemeClr val="tx1">
                  <a:lumMod val="65000"/>
                  <a:lumOff val="35000"/>
                </a:schemeClr>
              </a:solidFill>
            </a:rPr>
            <a:t>Aleatory uncertainty </a:t>
          </a:r>
          <a:r>
            <a:rPr lang="en-US" sz="1500" kern="1200">
              <a:solidFill>
                <a:schemeClr val="tx1">
                  <a:lumMod val="65000"/>
                  <a:lumOff val="35000"/>
                </a:schemeClr>
              </a:solidFill>
            </a:rPr>
            <a:t>refers to the </a:t>
          </a:r>
          <a:r>
            <a:rPr lang="en-US" sz="1500" i="1" kern="1200">
              <a:solidFill>
                <a:schemeClr val="tx1">
                  <a:lumMod val="65000"/>
                  <a:lumOff val="35000"/>
                </a:schemeClr>
              </a:solidFill>
            </a:rPr>
            <a:t>variation</a:t>
          </a:r>
          <a:r>
            <a:rPr lang="en-US" sz="1500" kern="1200">
              <a:solidFill>
                <a:schemeClr val="tx1">
                  <a:lumMod val="65000"/>
                  <a:lumOff val="35000"/>
                </a:schemeClr>
              </a:solidFill>
            </a:rPr>
            <a:t> and </a:t>
          </a:r>
          <a:r>
            <a:rPr lang="en-US" sz="1500" i="1" kern="1200">
              <a:solidFill>
                <a:schemeClr val="tx1">
                  <a:lumMod val="65000"/>
                  <a:lumOff val="35000"/>
                </a:schemeClr>
              </a:solidFill>
            </a:rPr>
            <a:t>change</a:t>
          </a:r>
          <a:r>
            <a:rPr lang="en-US" sz="1500" kern="1200">
              <a:solidFill>
                <a:schemeClr val="tx1">
                  <a:lumMod val="65000"/>
                  <a:lumOff val="35000"/>
                </a:schemeClr>
              </a:solidFill>
            </a:rPr>
            <a:t>, while </a:t>
          </a:r>
          <a:r>
            <a:rPr lang="en-US" sz="1500" b="1" kern="1200">
              <a:solidFill>
                <a:schemeClr val="tx1">
                  <a:lumMod val="65000"/>
                  <a:lumOff val="35000"/>
                </a:schemeClr>
              </a:solidFill>
            </a:rPr>
            <a:t>epistemic uncertainty </a:t>
          </a:r>
          <a:r>
            <a:rPr lang="en-US" sz="1500" kern="1200">
              <a:solidFill>
                <a:schemeClr val="tx1">
                  <a:lumMod val="65000"/>
                  <a:lumOff val="35000"/>
                </a:schemeClr>
              </a:solidFill>
            </a:rPr>
            <a:t>addresses the </a:t>
          </a:r>
          <a:r>
            <a:rPr lang="en-US" sz="1500" i="1" kern="1200">
              <a:solidFill>
                <a:schemeClr val="tx1">
                  <a:lumMod val="65000"/>
                  <a:lumOff val="35000"/>
                </a:schemeClr>
              </a:solidFill>
            </a:rPr>
            <a:t>lack of knowledge</a:t>
          </a:r>
          <a:r>
            <a:rPr lang="en-US" sz="1500" kern="1200">
              <a:solidFill>
                <a:schemeClr val="tx1">
                  <a:lumMod val="65000"/>
                  <a:lumOff val="35000"/>
                </a:schemeClr>
              </a:solidFill>
            </a:rPr>
            <a:t>. </a:t>
          </a:r>
        </a:p>
      </dsp:txBody>
      <dsp:txXfrm>
        <a:off x="59525" y="1390292"/>
        <a:ext cx="6037126" cy="1100332"/>
      </dsp:txXfrm>
    </dsp:sp>
    <dsp:sp modelId="{2DD75C0D-3DFA-4253-A1C5-38EF824F01CB}">
      <dsp:nvSpPr>
        <dsp:cNvPr id="0" name=""/>
        <dsp:cNvSpPr/>
      </dsp:nvSpPr>
      <dsp:spPr>
        <a:xfrm>
          <a:off x="0" y="2593349"/>
          <a:ext cx="6156176" cy="1219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solidFill>
                <a:schemeClr val="tx1">
                  <a:lumMod val="65000"/>
                  <a:lumOff val="35000"/>
                </a:schemeClr>
              </a:solidFill>
            </a:rPr>
            <a:t>Nonetheless the individual conviction or lack of knowledge (certain or uncertain) about a specific situation may or may not coincide with the conditions of the real world. </a:t>
          </a:r>
        </a:p>
      </dsp:txBody>
      <dsp:txXfrm>
        <a:off x="59525" y="2652874"/>
        <a:ext cx="6037126" cy="1100332"/>
      </dsp:txXfrm>
    </dsp:sp>
    <dsp:sp modelId="{59B2FEA0-95A8-48D7-9778-0FC6223E0D8C}">
      <dsp:nvSpPr>
        <dsp:cNvPr id="0" name=""/>
        <dsp:cNvSpPr/>
      </dsp:nvSpPr>
      <dsp:spPr>
        <a:xfrm>
          <a:off x="0" y="3855932"/>
          <a:ext cx="6156176" cy="1219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solidFill>
                <a:schemeClr val="tx1">
                  <a:lumMod val="65000"/>
                  <a:lumOff val="35000"/>
                </a:schemeClr>
              </a:solidFill>
            </a:rPr>
            <a:t>As considered by Vaughan (1997) different attitudes would be possible for different individuals under identical conditions of the real world because </a:t>
          </a:r>
          <a:r>
            <a:rPr lang="en-US" sz="1500" b="1" kern="1200">
              <a:solidFill>
                <a:schemeClr val="tx1">
                  <a:lumMod val="65000"/>
                  <a:lumOff val="35000"/>
                </a:schemeClr>
              </a:solidFill>
            </a:rPr>
            <a:t>uncertainty</a:t>
          </a:r>
          <a:r>
            <a:rPr lang="en-US" sz="1500" kern="1200">
              <a:solidFill>
                <a:schemeClr val="tx1">
                  <a:lumMod val="65000"/>
                  <a:lumOff val="35000"/>
                </a:schemeClr>
              </a:solidFill>
            </a:rPr>
            <a:t> would be </a:t>
          </a:r>
          <a:r>
            <a:rPr lang="en-US" sz="1500" b="1" i="1" kern="1200">
              <a:solidFill>
                <a:schemeClr val="tx1">
                  <a:lumMod val="65000"/>
                  <a:lumOff val="35000"/>
                </a:schemeClr>
              </a:solidFill>
            </a:rPr>
            <a:t>highly related to the perception of risk </a:t>
          </a:r>
          <a:r>
            <a:rPr lang="en-US" sz="1500" kern="1200">
              <a:solidFill>
                <a:schemeClr val="tx1">
                  <a:lumMod val="65000"/>
                  <a:lumOff val="35000"/>
                </a:schemeClr>
              </a:solidFill>
            </a:rPr>
            <a:t>by individuals (Slovic, Monahan and MacGregor, 2000). </a:t>
          </a:r>
        </a:p>
      </dsp:txBody>
      <dsp:txXfrm>
        <a:off x="59525" y="3915457"/>
        <a:ext cx="6037126" cy="11003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67406-2A20-457B-B945-F872F84D240E}">
      <dsp:nvSpPr>
        <dsp:cNvPr id="0" name=""/>
        <dsp:cNvSpPr/>
      </dsp:nvSpPr>
      <dsp:spPr>
        <a:xfrm>
          <a:off x="0" y="22830"/>
          <a:ext cx="8280920" cy="139229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The </a:t>
          </a:r>
          <a:r>
            <a:rPr lang="en-US" sz="1700" b="1" kern="1200" dirty="0"/>
            <a:t>first element</a:t>
          </a:r>
          <a:r>
            <a:rPr lang="en-US" sz="1700" kern="1200" dirty="0"/>
            <a:t>, </a:t>
          </a:r>
          <a:r>
            <a:rPr lang="en-US" sz="1700" i="1" kern="1200" dirty="0"/>
            <a:t>risk rationalities (processes)</a:t>
          </a:r>
          <a:r>
            <a:rPr lang="en-US" sz="1700" b="1" kern="1200" dirty="0"/>
            <a:t> </a:t>
          </a:r>
          <a:r>
            <a:rPr lang="en-US" sz="1700" kern="1200" dirty="0"/>
            <a:t>corresponds to the organizations’ efforts to translate uncertainty into a manageable and communicable conceptualization of risks, and the definitions of activities and tasks for dealing with them. It reflects the main purpose around which any organization bases its risk strategy  (i.e. the improvement of compliance, performance, company value, etc.). </a:t>
          </a:r>
        </a:p>
      </dsp:txBody>
      <dsp:txXfrm>
        <a:off x="67966" y="90796"/>
        <a:ext cx="8144988" cy="1256367"/>
      </dsp:txXfrm>
    </dsp:sp>
    <dsp:sp modelId="{DB32339E-66E4-4D08-BEDA-29600A696D4F}">
      <dsp:nvSpPr>
        <dsp:cNvPr id="0" name=""/>
        <dsp:cNvSpPr/>
      </dsp:nvSpPr>
      <dsp:spPr>
        <a:xfrm>
          <a:off x="0" y="1464090"/>
          <a:ext cx="8280920" cy="139229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a:t>
          </a:r>
          <a:r>
            <a:rPr lang="en-US" sz="1700" b="1" kern="1200"/>
            <a:t>second element</a:t>
          </a:r>
          <a:r>
            <a:rPr lang="en-US" sz="1700" kern="1200"/>
            <a:t>, </a:t>
          </a:r>
          <a:r>
            <a:rPr lang="en-US" sz="1700" i="1" kern="1200"/>
            <a:t>uncertainty experts (roles),</a:t>
          </a:r>
          <a:r>
            <a:rPr lang="en-US" sz="1700" kern="1200"/>
            <a:t> refers to the actors - their experience, background and interactions -, organizational units or structures to which the organization assigns the responsibility for risk management. </a:t>
          </a:r>
        </a:p>
      </dsp:txBody>
      <dsp:txXfrm>
        <a:off x="67966" y="1532056"/>
        <a:ext cx="8144988" cy="1256367"/>
      </dsp:txXfrm>
    </dsp:sp>
    <dsp:sp modelId="{1EEF6F3A-42F4-48D9-80EB-D1CC996EADE4}">
      <dsp:nvSpPr>
        <dsp:cNvPr id="0" name=""/>
        <dsp:cNvSpPr/>
      </dsp:nvSpPr>
      <dsp:spPr>
        <a:xfrm>
          <a:off x="0" y="2905350"/>
          <a:ext cx="8280920" cy="139229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a:t>
          </a:r>
          <a:r>
            <a:rPr lang="en-US" sz="1700" b="1" kern="1200"/>
            <a:t>third element </a:t>
          </a:r>
          <a:r>
            <a:rPr lang="en-US" sz="1700" kern="1200"/>
            <a:t>of analysis, </a:t>
          </a:r>
          <a:r>
            <a:rPr lang="en-US" sz="1700" i="1" kern="1200"/>
            <a:t>technologies (support)</a:t>
          </a:r>
          <a:r>
            <a:rPr lang="en-US" sz="1700" kern="1200"/>
            <a:t>, denotes the complex sets of practices, procedures and tools enacted to accomplish the management and control of risks.</a:t>
          </a:r>
        </a:p>
      </dsp:txBody>
      <dsp:txXfrm>
        <a:off x="67966" y="2973316"/>
        <a:ext cx="8144988" cy="12563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67406-2A20-457B-B945-F872F84D240E}">
      <dsp:nvSpPr>
        <dsp:cNvPr id="0" name=""/>
        <dsp:cNvSpPr/>
      </dsp:nvSpPr>
      <dsp:spPr>
        <a:xfrm>
          <a:off x="0" y="78905"/>
          <a:ext cx="8280920" cy="134915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a typeface="Calibri"/>
              <a:cs typeface="Times New Roman"/>
            </a:rPr>
            <a:t>The maturity of an organization’s risk management system can be categorized into clusters, that range from having no formal process, to fully integrated into all aspects of the entity. </a:t>
          </a:r>
          <a:endParaRPr lang="en-US" sz="2000" kern="1200" dirty="0"/>
        </a:p>
      </dsp:txBody>
      <dsp:txXfrm>
        <a:off x="65860" y="144765"/>
        <a:ext cx="8149200" cy="1217436"/>
      </dsp:txXfrm>
    </dsp:sp>
    <dsp:sp modelId="{116E5118-39D7-4A21-8C9C-B3C05A58DE35}">
      <dsp:nvSpPr>
        <dsp:cNvPr id="0" name=""/>
        <dsp:cNvSpPr/>
      </dsp:nvSpPr>
      <dsp:spPr>
        <a:xfrm>
          <a:off x="0" y="1485661"/>
          <a:ext cx="8280920" cy="134915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a typeface="Calibri"/>
              <a:cs typeface="Times New Roman"/>
            </a:rPr>
            <a:t>Risk management capability is a broad spectrum, ranging from the occasional informal application of risk techniques to specific projects, through routine formal processes applied widely, to a risk-aware culture with proactive management of uncertainty. </a:t>
          </a:r>
        </a:p>
      </dsp:txBody>
      <dsp:txXfrm>
        <a:off x="65860" y="1551521"/>
        <a:ext cx="8149200" cy="1217436"/>
      </dsp:txXfrm>
    </dsp:sp>
    <dsp:sp modelId="{6BEA0DC0-0B20-41CD-BECC-9D060CDC2A6F}">
      <dsp:nvSpPr>
        <dsp:cNvPr id="0" name=""/>
        <dsp:cNvSpPr/>
      </dsp:nvSpPr>
      <dsp:spPr>
        <a:xfrm>
          <a:off x="0" y="2892418"/>
          <a:ext cx="8280920" cy="134915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a typeface="Calibri"/>
              <a:cs typeface="Times New Roman"/>
            </a:rPr>
            <a:t>In view of this, core areas/items are graded using a four-point scale, designed to take into account that each maturity level is a defined position in an achievement hierarchy, which establishes the attainment of certain risk management capabilities</a:t>
          </a:r>
        </a:p>
      </dsp:txBody>
      <dsp:txXfrm>
        <a:off x="65860" y="2958278"/>
        <a:ext cx="8149200" cy="12174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67406-2A20-457B-B945-F872F84D240E}">
      <dsp:nvSpPr>
        <dsp:cNvPr id="0" name=""/>
        <dsp:cNvSpPr/>
      </dsp:nvSpPr>
      <dsp:spPr>
        <a:xfrm>
          <a:off x="0" y="171285"/>
          <a:ext cx="8280920" cy="95559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ea typeface="Calibri"/>
              <a:cs typeface="Times New Roman"/>
            </a:rPr>
            <a:t>This hierarchy is based on different stages of progressively mature organizational </a:t>
          </a:r>
          <a:r>
            <a:rPr lang="en-US" sz="1800" kern="1200" dirty="0" err="1">
              <a:ea typeface="Calibri"/>
              <a:cs typeface="Times New Roman"/>
            </a:rPr>
            <a:t>behaviour</a:t>
          </a:r>
          <a:r>
            <a:rPr lang="en-US" sz="1800" kern="1200" dirty="0">
              <a:ea typeface="Calibri"/>
              <a:cs typeface="Times New Roman"/>
            </a:rPr>
            <a:t>. </a:t>
          </a:r>
          <a:endParaRPr lang="en-US" sz="1800" kern="1200" dirty="0"/>
        </a:p>
      </dsp:txBody>
      <dsp:txXfrm>
        <a:off x="46648" y="217933"/>
        <a:ext cx="8187624" cy="862301"/>
      </dsp:txXfrm>
    </dsp:sp>
    <dsp:sp modelId="{A2F494AB-7603-4455-93FF-EF33EB081ED3}">
      <dsp:nvSpPr>
        <dsp:cNvPr id="0" name=""/>
        <dsp:cNvSpPr/>
      </dsp:nvSpPr>
      <dsp:spPr>
        <a:xfrm>
          <a:off x="0" y="1178722"/>
          <a:ext cx="8280920" cy="95559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ea typeface="Calibri"/>
              <a:cs typeface="Times New Roman"/>
            </a:rPr>
            <a:t>It was judged that having more levels would increase the amount of ambiguity and  misunderstanding, without giving sufficient additional refinement to aid usability and clear framing with respect to a specific context. </a:t>
          </a:r>
        </a:p>
      </dsp:txBody>
      <dsp:txXfrm>
        <a:off x="46648" y="1225370"/>
        <a:ext cx="8187624" cy="862301"/>
      </dsp:txXfrm>
    </dsp:sp>
    <dsp:sp modelId="{7EBB36E4-0C44-4C8D-BD91-0953BCE0AA49}">
      <dsp:nvSpPr>
        <dsp:cNvPr id="0" name=""/>
        <dsp:cNvSpPr/>
      </dsp:nvSpPr>
      <dsp:spPr>
        <a:xfrm>
          <a:off x="0" y="2186160"/>
          <a:ext cx="8280920" cy="95559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ea typeface="Calibri"/>
              <a:cs typeface="Times New Roman"/>
            </a:rPr>
            <a:t>In determining its target risk maturity level, an organization needs to consider the model as progressive: so where a competency has been achieved in a previous level, it is assumed to also have been achieved in the next level. </a:t>
          </a:r>
        </a:p>
      </dsp:txBody>
      <dsp:txXfrm>
        <a:off x="46648" y="2232808"/>
        <a:ext cx="8187624" cy="862301"/>
      </dsp:txXfrm>
    </dsp:sp>
    <dsp:sp modelId="{594DA74A-0F24-4366-98DE-4F5C8784F687}">
      <dsp:nvSpPr>
        <dsp:cNvPr id="0" name=""/>
        <dsp:cNvSpPr/>
      </dsp:nvSpPr>
      <dsp:spPr>
        <a:xfrm>
          <a:off x="0" y="3193597"/>
          <a:ext cx="8280920" cy="95559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ea typeface="Calibri"/>
              <a:cs typeface="Times New Roman"/>
            </a:rPr>
            <a:t>The boundaries are defined by the ends of a continuum between an immature state to that of a mature organization. </a:t>
          </a:r>
        </a:p>
      </dsp:txBody>
      <dsp:txXfrm>
        <a:off x="46648" y="3240245"/>
        <a:ext cx="8187624" cy="8623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E06144-8A8B-4DC0-BE94-AC9D8BAF7C27}">
      <dsp:nvSpPr>
        <dsp:cNvPr id="0" name=""/>
        <dsp:cNvSpPr/>
      </dsp:nvSpPr>
      <dsp:spPr>
        <a:xfrm>
          <a:off x="1450940" y="305835"/>
          <a:ext cx="5612911" cy="1754034"/>
        </a:xfrm>
        <a:prstGeom prst="rect">
          <a:avLst/>
        </a:prstGeom>
        <a:solidFill>
          <a:schemeClr val="accent1">
            <a:alpha val="4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8066"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ea typeface="Calibri"/>
              <a:cs typeface="Times New Roman"/>
            </a:rPr>
            <a:t>The multidimensional grid has been designed to be scalable, flexible and adaptable to accommodate changes in an organization’s size, structure or regulatory context. </a:t>
          </a:r>
          <a:endParaRPr lang="en-US" sz="2100" kern="1200" dirty="0"/>
        </a:p>
      </dsp:txBody>
      <dsp:txXfrm>
        <a:off x="1450940" y="305835"/>
        <a:ext cx="5612911" cy="1754034"/>
      </dsp:txXfrm>
    </dsp:sp>
    <dsp:sp modelId="{FD55A790-5EB7-440C-A55A-B3FC4017F63B}">
      <dsp:nvSpPr>
        <dsp:cNvPr id="0" name=""/>
        <dsp:cNvSpPr/>
      </dsp:nvSpPr>
      <dsp:spPr>
        <a:xfrm>
          <a:off x="1217068" y="52474"/>
          <a:ext cx="1227824" cy="1841736"/>
        </a:xfrm>
        <a:prstGeom prst="rect">
          <a:avLst/>
        </a:prstGeom>
        <a:solidFill>
          <a:schemeClr val="accent1">
            <a:tint val="4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BB85D8-1D37-4713-AE12-36AC67B7C3DE}">
      <dsp:nvSpPr>
        <dsp:cNvPr id="0" name=""/>
        <dsp:cNvSpPr/>
      </dsp:nvSpPr>
      <dsp:spPr>
        <a:xfrm>
          <a:off x="1450940" y="2513970"/>
          <a:ext cx="5612911" cy="1754034"/>
        </a:xfrm>
        <a:prstGeom prst="rect">
          <a:avLst/>
        </a:prstGeom>
        <a:solidFill>
          <a:schemeClr val="accent1">
            <a:alpha val="4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8066"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ea typeface="Calibri"/>
              <a:cs typeface="Times New Roman"/>
            </a:rPr>
            <a:t>It represents a live map which may be updated and integrated when necessary, to reflect new inputs, standards, governance regimes and so on.</a:t>
          </a:r>
          <a:endParaRPr lang="en-US" sz="2100" kern="1200" dirty="0">
            <a:ea typeface="Calibri"/>
            <a:cs typeface="Times New Roman"/>
          </a:endParaRPr>
        </a:p>
      </dsp:txBody>
      <dsp:txXfrm>
        <a:off x="1450940" y="2513970"/>
        <a:ext cx="5612911" cy="1754034"/>
      </dsp:txXfrm>
    </dsp:sp>
    <dsp:sp modelId="{7CC9BDC7-95EB-41E2-A7E5-80FA15EFED5A}">
      <dsp:nvSpPr>
        <dsp:cNvPr id="0" name=""/>
        <dsp:cNvSpPr/>
      </dsp:nvSpPr>
      <dsp:spPr>
        <a:xfrm>
          <a:off x="1217068" y="2260609"/>
          <a:ext cx="1227824" cy="1841736"/>
        </a:xfrm>
        <a:prstGeom prst="rect">
          <a:avLst/>
        </a:prstGeom>
        <a:solidFill>
          <a:schemeClr val="accent1">
            <a:tint val="4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35DA3F-ED3A-4897-B8F3-C49A97F730D1}" type="datetimeFigureOut">
              <a:rPr lang="ko-KR" altLang="en-US" smtClean="0"/>
              <a:t>2020-10-07</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D9ED4F-90B4-4BD8-A817-6A0A9D03637F}" type="slidenum">
              <a:rPr lang="ko-KR" altLang="en-US" smtClean="0"/>
              <a:t>‹#›</a:t>
            </a:fld>
            <a:endParaRPr lang="ko-KR" altLang="en-US"/>
          </a:p>
        </p:txBody>
      </p:sp>
    </p:spTree>
    <p:extLst>
      <p:ext uri="{BB962C8B-B14F-4D97-AF65-F5344CB8AC3E}">
        <p14:creationId xmlns:p14="http://schemas.microsoft.com/office/powerpoint/2010/main" val="334180048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 name="그룹 3">
            <a:extLst>
              <a:ext uri="{FF2B5EF4-FFF2-40B4-BE49-F238E27FC236}">
                <a16:creationId xmlns:a16="http://schemas.microsoft.com/office/drawing/2014/main" id="{F921D975-47B7-40FA-B919-8B79C77FC0F2}"/>
              </a:ext>
            </a:extLst>
          </p:cNvPr>
          <p:cNvGrpSpPr/>
          <p:nvPr userDrawn="1"/>
        </p:nvGrpSpPr>
        <p:grpSpPr>
          <a:xfrm>
            <a:off x="4572000" y="387072"/>
            <a:ext cx="4569687" cy="4756528"/>
            <a:chOff x="4572000" y="387072"/>
            <a:chExt cx="4569687" cy="4756528"/>
          </a:xfrm>
        </p:grpSpPr>
        <p:sp>
          <p:nvSpPr>
            <p:cNvPr id="38" name="자유형: 도형 37">
              <a:extLst>
                <a:ext uri="{FF2B5EF4-FFF2-40B4-BE49-F238E27FC236}">
                  <a16:creationId xmlns:a16="http://schemas.microsoft.com/office/drawing/2014/main" id="{3D941B2F-ACDE-44DC-AD51-21CFD90B9D89}"/>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28" name="그룹 27">
              <a:extLst>
                <a:ext uri="{FF2B5EF4-FFF2-40B4-BE49-F238E27FC236}">
                  <a16:creationId xmlns:a16="http://schemas.microsoft.com/office/drawing/2014/main" id="{F6BA73B4-BC5C-4378-A083-948505655B7B}"/>
                </a:ext>
              </a:extLst>
            </p:cNvPr>
            <p:cNvGrpSpPr/>
            <p:nvPr userDrawn="1"/>
          </p:nvGrpSpPr>
          <p:grpSpPr>
            <a:xfrm>
              <a:off x="6992136" y="387072"/>
              <a:ext cx="704897" cy="1355021"/>
              <a:chOff x="5304862" y="-789923"/>
              <a:chExt cx="645890" cy="1241591"/>
            </a:xfrm>
          </p:grpSpPr>
          <p:grpSp>
            <p:nvGrpSpPr>
              <p:cNvPr id="29" name="그룹 28">
                <a:extLst>
                  <a:ext uri="{FF2B5EF4-FFF2-40B4-BE49-F238E27FC236}">
                    <a16:creationId xmlns:a16="http://schemas.microsoft.com/office/drawing/2014/main" id="{269974D1-7996-4667-BA09-83671B53C878}"/>
                  </a:ext>
                </a:extLst>
              </p:cNvPr>
              <p:cNvGrpSpPr/>
              <p:nvPr userDrawn="1"/>
            </p:nvGrpSpPr>
            <p:grpSpPr>
              <a:xfrm>
                <a:off x="5377232" y="-789923"/>
                <a:ext cx="495969" cy="1052585"/>
                <a:chOff x="5868144" y="-857099"/>
                <a:chExt cx="495969" cy="1052585"/>
              </a:xfrm>
            </p:grpSpPr>
            <p:sp>
              <p:nvSpPr>
                <p:cNvPr id="34" name="이등변 삼각형 49">
                  <a:extLst>
                    <a:ext uri="{FF2B5EF4-FFF2-40B4-BE49-F238E27FC236}">
                      <a16:creationId xmlns:a16="http://schemas.microsoft.com/office/drawing/2014/main" id="{28E40F27-2EBF-4762-A766-35C37FBBB4FC}"/>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5" name="자유형: 도형 34">
                  <a:extLst>
                    <a:ext uri="{FF2B5EF4-FFF2-40B4-BE49-F238E27FC236}">
                      <a16:creationId xmlns:a16="http://schemas.microsoft.com/office/drawing/2014/main" id="{8F48F4F8-139B-4033-8A10-8F6699C3926C}"/>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자유형: 도형 35">
                  <a:extLst>
                    <a:ext uri="{FF2B5EF4-FFF2-40B4-BE49-F238E27FC236}">
                      <a16:creationId xmlns:a16="http://schemas.microsoft.com/office/drawing/2014/main" id="{1B13B33C-E953-4CCE-A9B0-8BAF1A14BCD1}"/>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30" name="타원 29">
                <a:extLst>
                  <a:ext uri="{FF2B5EF4-FFF2-40B4-BE49-F238E27FC236}">
                    <a16:creationId xmlns:a16="http://schemas.microsoft.com/office/drawing/2014/main" id="{C8CF60D7-5C5A-451E-BE72-BA888208BAF2}"/>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직사각형 30">
                <a:extLst>
                  <a:ext uri="{FF2B5EF4-FFF2-40B4-BE49-F238E27FC236}">
                    <a16:creationId xmlns:a16="http://schemas.microsoft.com/office/drawing/2014/main" id="{47DE17EC-22E7-4731-8B49-B51235A1DF1F}"/>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자유형: 도형 31">
                <a:extLst>
                  <a:ext uri="{FF2B5EF4-FFF2-40B4-BE49-F238E27FC236}">
                    <a16:creationId xmlns:a16="http://schemas.microsoft.com/office/drawing/2014/main" id="{548997DE-64C7-44A9-A88E-2031BD44F473}"/>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자유형: 도형 32">
                <a:extLst>
                  <a:ext uri="{FF2B5EF4-FFF2-40B4-BE49-F238E27FC236}">
                    <a16:creationId xmlns:a16="http://schemas.microsoft.com/office/drawing/2014/main" id="{4E2EBBBA-5F6E-4A7C-B230-6E02F5B0DE65}"/>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0" name="Text Placeholder 9"/>
          <p:cNvSpPr>
            <a:spLocks noGrp="1"/>
          </p:cNvSpPr>
          <p:nvPr userDrawn="1">
            <p:ph type="body" sz="quarter" idx="10" hasCustomPrompt="1"/>
          </p:nvPr>
        </p:nvSpPr>
        <p:spPr>
          <a:xfrm>
            <a:off x="323528" y="2787774"/>
            <a:ext cx="3816424" cy="1080121"/>
          </a:xfrm>
          <a:prstGeom prst="rect">
            <a:avLst/>
          </a:prstGeom>
        </p:spPr>
        <p:txBody>
          <a:bodyPr anchor="ctr"/>
          <a:lstStyle>
            <a:lvl1pPr marL="0" indent="0" algn="l">
              <a:lnSpc>
                <a:spcPct val="80000"/>
              </a:lnSpc>
              <a:buNone/>
              <a:defRPr sz="3600" b="1" baseline="0">
                <a:solidFill>
                  <a:schemeClr val="tx1">
                    <a:lumMod val="75000"/>
                    <a:lumOff val="25000"/>
                  </a:schemeClr>
                </a:solidFill>
                <a:latin typeface="+mj-lt"/>
                <a:cs typeface="Arial" pitchFamily="34" charset="0"/>
              </a:defRPr>
            </a:lvl1pPr>
          </a:lstStyle>
          <a:p>
            <a:pPr fontAlgn="auto">
              <a:lnSpc>
                <a:spcPct val="100000"/>
              </a:lnSpc>
              <a:spcBef>
                <a:spcPts val="0"/>
              </a:spcBef>
              <a:spcAft>
                <a:spcPts val="0"/>
              </a:spcAft>
              <a:defRPr/>
            </a:pPr>
            <a:r>
              <a:rPr lang="en-US" altLang="ko-KR" dirty="0">
                <a:ea typeface="맑은 고딕" pitchFamily="50" charset="-127"/>
              </a:rPr>
              <a:t>FREE PPT </a:t>
            </a:r>
          </a:p>
          <a:p>
            <a:pPr fontAlgn="auto">
              <a:lnSpc>
                <a:spcPct val="100000"/>
              </a:lnSpc>
              <a:spcBef>
                <a:spcPts val="0"/>
              </a:spcBef>
              <a:spcAft>
                <a:spcPts val="0"/>
              </a:spcAft>
              <a:defRPr/>
            </a:pPr>
            <a:r>
              <a:rPr lang="en-US" altLang="ko-KR" dirty="0">
                <a:ea typeface="맑은 고딕" pitchFamily="50" charset="-127"/>
              </a:rPr>
              <a:t>TEMPLATES</a:t>
            </a:r>
            <a:endParaRPr lang="en-US" altLang="ko-KR" b="1" dirty="0">
              <a:solidFill>
                <a:schemeClr val="tx1">
                  <a:lumMod val="75000"/>
                  <a:lumOff val="25000"/>
                </a:schemeClr>
              </a:solidFill>
            </a:endParaRPr>
          </a:p>
        </p:txBody>
      </p:sp>
      <p:sp>
        <p:nvSpPr>
          <p:cNvPr id="11" name="Text Placeholder 9"/>
          <p:cNvSpPr>
            <a:spLocks noGrp="1"/>
          </p:cNvSpPr>
          <p:nvPr userDrawn="1">
            <p:ph type="body" sz="quarter" idx="11" hasCustomPrompt="1"/>
          </p:nvPr>
        </p:nvSpPr>
        <p:spPr>
          <a:xfrm>
            <a:off x="323380" y="3867894"/>
            <a:ext cx="3816424" cy="504056"/>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fontAlgn="auto">
              <a:spcBef>
                <a:spcPts val="0"/>
              </a:spcBef>
              <a:spcAft>
                <a:spcPts val="0"/>
              </a:spcAft>
              <a:defRPr/>
            </a:pPr>
            <a:r>
              <a:rPr lang="en-US" altLang="ko-KR" b="1" dirty="0"/>
              <a:t>INSERT THE TITLE </a:t>
            </a:r>
          </a:p>
          <a:p>
            <a:pPr fontAlgn="auto">
              <a:spcBef>
                <a:spcPts val="0"/>
              </a:spcBef>
              <a:spcAft>
                <a:spcPts val="0"/>
              </a:spcAft>
              <a:defRPr/>
            </a:pPr>
            <a:r>
              <a:rPr lang="en-US" altLang="ko-KR" b="1" dirty="0"/>
              <a:t>OF YOUR PRESENTATION HERE    </a:t>
            </a:r>
          </a:p>
        </p:txBody>
      </p:sp>
      <p:sp>
        <p:nvSpPr>
          <p:cNvPr id="6" name="Rectangle 5"/>
          <p:cNvSpPr/>
          <p:nvPr userDrawn="1"/>
        </p:nvSpPr>
        <p:spPr>
          <a:xfrm>
            <a:off x="0" y="4731990"/>
            <a:ext cx="9144000" cy="411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123"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8600" y="987574"/>
            <a:ext cx="6438182" cy="32745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userDrawn="1"/>
        </p:nvSpPr>
        <p:spPr>
          <a:xfrm>
            <a:off x="233772" y="4262137"/>
            <a:ext cx="8676456" cy="5418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7" name="Picture Placeholder 2"/>
          <p:cNvSpPr>
            <a:spLocks noGrp="1"/>
          </p:cNvSpPr>
          <p:nvPr>
            <p:ph type="pic" idx="1" hasCustomPrompt="1"/>
          </p:nvPr>
        </p:nvSpPr>
        <p:spPr>
          <a:xfrm>
            <a:off x="910339" y="1404993"/>
            <a:ext cx="3085597" cy="22818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0919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Images and Contents Layout">
    <p:bg>
      <p:bgPr>
        <a:solidFill>
          <a:schemeClr val="accent1"/>
        </a:solidFill>
        <a:effectLst/>
      </p:bgPr>
    </p:bg>
    <p:spTree>
      <p:nvGrpSpPr>
        <p:cNvPr id="1" name=""/>
        <p:cNvGrpSpPr/>
        <p:nvPr/>
      </p:nvGrpSpPr>
      <p:grpSpPr>
        <a:xfrm>
          <a:off x="0" y="0"/>
          <a:ext cx="0" cy="0"/>
          <a:chOff x="0" y="0"/>
          <a:chExt cx="0" cy="0"/>
        </a:xfrm>
      </p:grpSpPr>
      <p:sp>
        <p:nvSpPr>
          <p:cNvPr id="11" name="그림 개체 틀 10">
            <a:extLst>
              <a:ext uri="{FF2B5EF4-FFF2-40B4-BE49-F238E27FC236}">
                <a16:creationId xmlns:a16="http://schemas.microsoft.com/office/drawing/2014/main" id="{24943D91-C407-41C1-8574-76661B571395}"/>
              </a:ext>
            </a:extLst>
          </p:cNvPr>
          <p:cNvSpPr>
            <a:spLocks noGrp="1"/>
          </p:cNvSpPr>
          <p:nvPr>
            <p:ph type="pic" idx="1" hasCustomPrompt="1"/>
          </p:nvPr>
        </p:nvSpPr>
        <p:spPr>
          <a:xfrm>
            <a:off x="5148065" y="1431235"/>
            <a:ext cx="2568434" cy="2280270"/>
          </a:xfrm>
          <a:custGeom>
            <a:avLst/>
            <a:gdLst>
              <a:gd name="connsiteX0" fmla="*/ 125450 w 2568434"/>
              <a:gd name="connsiteY0" fmla="*/ 111684 h 2280270"/>
              <a:gd name="connsiteX1" fmla="*/ 2442984 w 2568434"/>
              <a:gd name="connsiteY1" fmla="*/ 111684 h 2280270"/>
              <a:gd name="connsiteX2" fmla="*/ 2442984 w 2568434"/>
              <a:gd name="connsiteY2" fmla="*/ 2168586 h 2280270"/>
              <a:gd name="connsiteX3" fmla="*/ 125450 w 2568434"/>
              <a:gd name="connsiteY3" fmla="*/ 2168586 h 2280270"/>
              <a:gd name="connsiteX4" fmla="*/ 96085 w 2568434"/>
              <a:gd name="connsiteY4" fmla="*/ 82319 h 2280270"/>
              <a:gd name="connsiteX5" fmla="*/ 96085 w 2568434"/>
              <a:gd name="connsiteY5" fmla="*/ 2197951 h 2280270"/>
              <a:gd name="connsiteX6" fmla="*/ 2472349 w 2568434"/>
              <a:gd name="connsiteY6" fmla="*/ 2197951 h 2280270"/>
              <a:gd name="connsiteX7" fmla="*/ 2472349 w 2568434"/>
              <a:gd name="connsiteY7" fmla="*/ 82319 h 2280270"/>
              <a:gd name="connsiteX8" fmla="*/ 0 w 2568434"/>
              <a:gd name="connsiteY8" fmla="*/ 0 h 2280270"/>
              <a:gd name="connsiteX9" fmla="*/ 2568434 w 2568434"/>
              <a:gd name="connsiteY9" fmla="*/ 0 h 2280270"/>
              <a:gd name="connsiteX10" fmla="*/ 2568434 w 2568434"/>
              <a:gd name="connsiteY10" fmla="*/ 2280270 h 2280270"/>
              <a:gd name="connsiteX11" fmla="*/ 0 w 2568434"/>
              <a:gd name="connsiteY11" fmla="*/ 2280270 h 2280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68434" h="2280270">
                <a:moveTo>
                  <a:pt x="125450" y="111684"/>
                </a:moveTo>
                <a:lnTo>
                  <a:pt x="2442984" y="111684"/>
                </a:lnTo>
                <a:lnTo>
                  <a:pt x="2442984" y="2168586"/>
                </a:lnTo>
                <a:lnTo>
                  <a:pt x="125450" y="2168586"/>
                </a:lnTo>
                <a:close/>
                <a:moveTo>
                  <a:pt x="96085" y="82319"/>
                </a:moveTo>
                <a:lnTo>
                  <a:pt x="96085" y="2197951"/>
                </a:lnTo>
                <a:lnTo>
                  <a:pt x="2472349" y="2197951"/>
                </a:lnTo>
                <a:lnTo>
                  <a:pt x="2472349" y="82319"/>
                </a:lnTo>
                <a:close/>
                <a:moveTo>
                  <a:pt x="0" y="0"/>
                </a:moveTo>
                <a:lnTo>
                  <a:pt x="2568434" y="0"/>
                </a:lnTo>
                <a:lnTo>
                  <a:pt x="2568434" y="2280270"/>
                </a:lnTo>
                <a:lnTo>
                  <a:pt x="0" y="228027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D19E2BEF-0357-4B60-8F97-1B4CBD18E02A}"/>
              </a:ext>
            </a:extLst>
          </p:cNvPr>
          <p:cNvSpPr>
            <a:spLocks noGrp="1"/>
          </p:cNvSpPr>
          <p:nvPr>
            <p:ph type="pic" idx="10" hasCustomPrompt="1"/>
          </p:nvPr>
        </p:nvSpPr>
        <p:spPr>
          <a:xfrm>
            <a:off x="7704000" y="370350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그림 개체 틀 11">
            <a:extLst>
              <a:ext uri="{FF2B5EF4-FFF2-40B4-BE49-F238E27FC236}">
                <a16:creationId xmlns:a16="http://schemas.microsoft.com/office/drawing/2014/main" id="{C69723CC-367A-47C2-9C98-4E37F9539DBD}"/>
              </a:ext>
            </a:extLst>
          </p:cNvPr>
          <p:cNvSpPr>
            <a:spLocks noGrp="1"/>
          </p:cNvSpPr>
          <p:nvPr>
            <p:ph type="pic" idx="11" hasCustomPrompt="1"/>
          </p:nvPr>
        </p:nvSpPr>
        <p:spPr>
          <a:xfrm>
            <a:off x="3708064" y="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54543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 hasCustomPrompt="1"/>
          </p:nvPr>
        </p:nvSpPr>
        <p:spPr>
          <a:xfrm>
            <a:off x="0" y="-1"/>
            <a:ext cx="9144000" cy="3076575"/>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78861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Images and Contents Layout">
    <p:bg>
      <p:bgPr>
        <a:solidFill>
          <a:srgbClr val="FFCE29"/>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5143501"/>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2639597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4572000"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79048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Images and Contents Layout">
    <p:bg>
      <p:bgPr>
        <a:solidFill>
          <a:schemeClr val="accent1"/>
        </a:solidFill>
        <a:effectLst/>
      </p:bgPr>
    </p:bg>
    <p:spTree>
      <p:nvGrpSpPr>
        <p:cNvPr id="1" name=""/>
        <p:cNvGrpSpPr/>
        <p:nvPr/>
      </p:nvGrpSpPr>
      <p:grpSpPr>
        <a:xfrm>
          <a:off x="0" y="0"/>
          <a:ext cx="0" cy="0"/>
          <a:chOff x="0" y="0"/>
          <a:chExt cx="0" cy="0"/>
        </a:xfrm>
      </p:grpSpPr>
      <p:sp>
        <p:nvSpPr>
          <p:cNvPr id="12" name="그림 개체 틀 11">
            <a:extLst>
              <a:ext uri="{FF2B5EF4-FFF2-40B4-BE49-F238E27FC236}">
                <a16:creationId xmlns:a16="http://schemas.microsoft.com/office/drawing/2014/main" id="{BC15B180-CBF0-499C-A764-95FA7614ACA6}"/>
              </a:ext>
            </a:extLst>
          </p:cNvPr>
          <p:cNvSpPr>
            <a:spLocks noGrp="1"/>
          </p:cNvSpPr>
          <p:nvPr>
            <p:ph type="pic" idx="1" hasCustomPrompt="1"/>
          </p:nvPr>
        </p:nvSpPr>
        <p:spPr>
          <a:xfrm>
            <a:off x="6984000" y="-1"/>
            <a:ext cx="2160000" cy="5143501"/>
          </a:xfrm>
          <a:custGeom>
            <a:avLst/>
            <a:gdLst>
              <a:gd name="connsiteX0" fmla="*/ 0 w 2160000"/>
              <a:gd name="connsiteY0" fmla="*/ 1425596 h 5143501"/>
              <a:gd name="connsiteX1" fmla="*/ 651889 w 2160000"/>
              <a:gd name="connsiteY1" fmla="*/ 2077485 h 5143501"/>
              <a:gd name="connsiteX2" fmla="*/ 0 w 2160000"/>
              <a:gd name="connsiteY2" fmla="*/ 2729373 h 5143501"/>
              <a:gd name="connsiteX3" fmla="*/ 0 w 2160000"/>
              <a:gd name="connsiteY3" fmla="*/ 0 h 5143501"/>
              <a:gd name="connsiteX4" fmla="*/ 2160000 w 2160000"/>
              <a:gd name="connsiteY4" fmla="*/ 0 h 5143501"/>
              <a:gd name="connsiteX5" fmla="*/ 2160000 w 2160000"/>
              <a:gd name="connsiteY5" fmla="*/ 5143501 h 5143501"/>
              <a:gd name="connsiteX6" fmla="*/ 0 w 2160000"/>
              <a:gd name="connsiteY6" fmla="*/ 5143501 h 5143501"/>
              <a:gd name="connsiteX7" fmla="*/ 0 w 2160000"/>
              <a:gd name="connsiteY7" fmla="*/ 2856759 h 5143501"/>
              <a:gd name="connsiteX8" fmla="*/ 779274 w 2160000"/>
              <a:gd name="connsiteY8" fmla="*/ 2077485 h 5143501"/>
              <a:gd name="connsiteX9" fmla="*/ 0 w 2160000"/>
              <a:gd name="connsiteY9" fmla="*/ 1298211 h 5143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0000" h="5143501">
                <a:moveTo>
                  <a:pt x="0" y="1425596"/>
                </a:moveTo>
                <a:lnTo>
                  <a:pt x="651889" y="2077485"/>
                </a:lnTo>
                <a:lnTo>
                  <a:pt x="0" y="2729373"/>
                </a:lnTo>
                <a:close/>
                <a:moveTo>
                  <a:pt x="0" y="0"/>
                </a:moveTo>
                <a:lnTo>
                  <a:pt x="2160000" y="0"/>
                </a:lnTo>
                <a:lnTo>
                  <a:pt x="2160000" y="5143501"/>
                </a:lnTo>
                <a:lnTo>
                  <a:pt x="0" y="5143501"/>
                </a:lnTo>
                <a:lnTo>
                  <a:pt x="0" y="2856759"/>
                </a:lnTo>
                <a:lnTo>
                  <a:pt x="779274" y="2077485"/>
                </a:lnTo>
                <a:lnTo>
                  <a:pt x="0" y="129821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4" name="그림 개체 틀 13">
            <a:extLst>
              <a:ext uri="{FF2B5EF4-FFF2-40B4-BE49-F238E27FC236}">
                <a16:creationId xmlns:a16="http://schemas.microsoft.com/office/drawing/2014/main" id="{1FA03D3A-E0EA-4B8F-B538-58CE5D4DB322}"/>
              </a:ext>
            </a:extLst>
          </p:cNvPr>
          <p:cNvSpPr>
            <a:spLocks noGrp="1"/>
          </p:cNvSpPr>
          <p:nvPr>
            <p:ph type="pic" idx="12" hasCustomPrompt="1"/>
          </p:nvPr>
        </p:nvSpPr>
        <p:spPr>
          <a:xfrm>
            <a:off x="4734004" y="2131318"/>
            <a:ext cx="2160000" cy="3012182"/>
          </a:xfrm>
          <a:custGeom>
            <a:avLst/>
            <a:gdLst>
              <a:gd name="connsiteX0" fmla="*/ 1563187 w 2160000"/>
              <a:gd name="connsiteY0" fmla="*/ 0 h 3012182"/>
              <a:gd name="connsiteX1" fmla="*/ 2160000 w 2160000"/>
              <a:gd name="connsiteY1" fmla="*/ 0 h 3012182"/>
              <a:gd name="connsiteX2" fmla="*/ 2160000 w 2160000"/>
              <a:gd name="connsiteY2" fmla="*/ 596813 h 3012182"/>
              <a:gd name="connsiteX3" fmla="*/ 0 w 2160000"/>
              <a:gd name="connsiteY3" fmla="*/ 0 h 3012182"/>
              <a:gd name="connsiteX4" fmla="*/ 1435802 w 2160000"/>
              <a:gd name="connsiteY4" fmla="*/ 0 h 3012182"/>
              <a:gd name="connsiteX5" fmla="*/ 2160000 w 2160000"/>
              <a:gd name="connsiteY5" fmla="*/ 724199 h 3012182"/>
              <a:gd name="connsiteX6" fmla="*/ 2160000 w 2160000"/>
              <a:gd name="connsiteY6" fmla="*/ 3012182 h 3012182"/>
              <a:gd name="connsiteX7" fmla="*/ 0 w 2160000"/>
              <a:gd name="connsiteY7" fmla="*/ 3012182 h 3012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60000" h="3012182">
                <a:moveTo>
                  <a:pt x="1563187" y="0"/>
                </a:moveTo>
                <a:lnTo>
                  <a:pt x="2160000" y="0"/>
                </a:lnTo>
                <a:lnTo>
                  <a:pt x="2160000" y="596813"/>
                </a:lnTo>
                <a:close/>
                <a:moveTo>
                  <a:pt x="0" y="0"/>
                </a:moveTo>
                <a:lnTo>
                  <a:pt x="1435802" y="0"/>
                </a:lnTo>
                <a:lnTo>
                  <a:pt x="2160000" y="724199"/>
                </a:lnTo>
                <a:lnTo>
                  <a:pt x="2160000" y="3012182"/>
                </a:lnTo>
                <a:lnTo>
                  <a:pt x="0" y="3012182"/>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3492000" y="2131318"/>
            <a:ext cx="1152008" cy="301218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1EBCCB12-3AC7-4A57-8E11-5324E7CB7D04}"/>
              </a:ext>
            </a:extLst>
          </p:cNvPr>
          <p:cNvSpPr>
            <a:spLocks noGrp="1"/>
          </p:cNvSpPr>
          <p:nvPr>
            <p:ph type="pic" idx="14" hasCustomPrompt="1"/>
          </p:nvPr>
        </p:nvSpPr>
        <p:spPr>
          <a:xfrm>
            <a:off x="3492000" y="-1"/>
            <a:ext cx="3393830" cy="2043485"/>
          </a:xfrm>
          <a:custGeom>
            <a:avLst/>
            <a:gdLst>
              <a:gd name="connsiteX0" fmla="*/ 3393830 w 3393830"/>
              <a:gd name="connsiteY0" fmla="*/ 1435011 h 2043485"/>
              <a:gd name="connsiteX1" fmla="*/ 3393830 w 3393830"/>
              <a:gd name="connsiteY1" fmla="*/ 2043485 h 2043485"/>
              <a:gd name="connsiteX2" fmla="*/ 2785356 w 3393830"/>
              <a:gd name="connsiteY2" fmla="*/ 2043485 h 2043485"/>
              <a:gd name="connsiteX3" fmla="*/ 0 w 3393830"/>
              <a:gd name="connsiteY3" fmla="*/ 0 h 2043485"/>
              <a:gd name="connsiteX4" fmla="*/ 3393830 w 3393830"/>
              <a:gd name="connsiteY4" fmla="*/ 0 h 2043485"/>
              <a:gd name="connsiteX5" fmla="*/ 3393830 w 3393830"/>
              <a:gd name="connsiteY5" fmla="*/ 1307626 h 2043485"/>
              <a:gd name="connsiteX6" fmla="*/ 2657971 w 3393830"/>
              <a:gd name="connsiteY6" fmla="*/ 2043485 h 2043485"/>
              <a:gd name="connsiteX7" fmla="*/ 0 w 3393830"/>
              <a:gd name="connsiteY7" fmla="*/ 2043485 h 204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3830" h="2043485">
                <a:moveTo>
                  <a:pt x="3393830" y="1435011"/>
                </a:moveTo>
                <a:lnTo>
                  <a:pt x="3393830" y="2043485"/>
                </a:lnTo>
                <a:lnTo>
                  <a:pt x="2785356" y="2043485"/>
                </a:lnTo>
                <a:close/>
                <a:moveTo>
                  <a:pt x="0" y="0"/>
                </a:moveTo>
                <a:lnTo>
                  <a:pt x="3393830" y="0"/>
                </a:lnTo>
                <a:lnTo>
                  <a:pt x="3393830" y="1307626"/>
                </a:lnTo>
                <a:lnTo>
                  <a:pt x="2657971" y="2043485"/>
                </a:lnTo>
                <a:lnTo>
                  <a:pt x="0" y="204348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58779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Images and Contents Layout">
    <p:bg>
      <p:bgPr>
        <a:solidFill>
          <a:schemeClr val="accent1"/>
        </a:solidFill>
        <a:effectLst/>
      </p:bgPr>
    </p:bg>
    <p:spTree>
      <p:nvGrpSpPr>
        <p:cNvPr id="1" name=""/>
        <p:cNvGrpSpPr/>
        <p:nvPr/>
      </p:nvGrpSpPr>
      <p:grpSpPr>
        <a:xfrm>
          <a:off x="0" y="0"/>
          <a:ext cx="0" cy="0"/>
          <a:chOff x="0" y="0"/>
          <a:chExt cx="0" cy="0"/>
        </a:xfrm>
      </p:grpSpPr>
      <p:sp>
        <p:nvSpPr>
          <p:cNvPr id="24" name="그림 개체 틀 23">
            <a:extLst>
              <a:ext uri="{FF2B5EF4-FFF2-40B4-BE49-F238E27FC236}">
                <a16:creationId xmlns:a16="http://schemas.microsoft.com/office/drawing/2014/main" id="{6F099B2E-9C61-4C91-AB24-AB7B70E2D2E0}"/>
              </a:ext>
            </a:extLst>
          </p:cNvPr>
          <p:cNvSpPr>
            <a:spLocks noGrp="1"/>
          </p:cNvSpPr>
          <p:nvPr>
            <p:ph type="pic" idx="18" hasCustomPrompt="1"/>
          </p:nvPr>
        </p:nvSpPr>
        <p:spPr>
          <a:xfrm>
            <a:off x="7301328" y="1495130"/>
            <a:ext cx="1840931" cy="3649326"/>
          </a:xfrm>
          <a:custGeom>
            <a:avLst/>
            <a:gdLst>
              <a:gd name="connsiteX0" fmla="*/ 540722 w 1840931"/>
              <a:gd name="connsiteY0" fmla="*/ 1288720 h 3649326"/>
              <a:gd name="connsiteX1" fmla="*/ 1084110 w 1840931"/>
              <a:gd name="connsiteY1" fmla="*/ 1832108 h 3649326"/>
              <a:gd name="connsiteX2" fmla="*/ 548200 w 1840931"/>
              <a:gd name="connsiteY2" fmla="*/ 2368018 h 3649326"/>
              <a:gd name="connsiteX3" fmla="*/ 0 w 1840931"/>
              <a:gd name="connsiteY3" fmla="*/ 1824663 h 3649326"/>
              <a:gd name="connsiteX4" fmla="*/ 1840931 w 1840931"/>
              <a:gd name="connsiteY4" fmla="*/ 0 h 3649326"/>
              <a:gd name="connsiteX5" fmla="*/ 1840931 w 1840931"/>
              <a:gd name="connsiteY5" fmla="*/ 3649326 h 3649326"/>
              <a:gd name="connsiteX6" fmla="*/ 609809 w 1840931"/>
              <a:gd name="connsiteY6" fmla="*/ 2429083 h 3649326"/>
              <a:gd name="connsiteX7" fmla="*/ 1206783 w 1840931"/>
              <a:gd name="connsiteY7" fmla="*/ 1832108 h 3649326"/>
              <a:gd name="connsiteX8" fmla="*/ 602331 w 1840931"/>
              <a:gd name="connsiteY8" fmla="*/ 1227655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0931" h="3649326">
                <a:moveTo>
                  <a:pt x="540722" y="1288720"/>
                </a:moveTo>
                <a:lnTo>
                  <a:pt x="1084110" y="1832108"/>
                </a:lnTo>
                <a:lnTo>
                  <a:pt x="548200" y="2368018"/>
                </a:lnTo>
                <a:lnTo>
                  <a:pt x="0" y="1824663"/>
                </a:lnTo>
                <a:close/>
                <a:moveTo>
                  <a:pt x="1840931" y="0"/>
                </a:moveTo>
                <a:lnTo>
                  <a:pt x="1840931" y="3649326"/>
                </a:lnTo>
                <a:lnTo>
                  <a:pt x="609809" y="2429083"/>
                </a:lnTo>
                <a:lnTo>
                  <a:pt x="1206783" y="1832108"/>
                </a:lnTo>
                <a:lnTo>
                  <a:pt x="602331" y="122765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3" name="그림 개체 틀 22">
            <a:extLst>
              <a:ext uri="{FF2B5EF4-FFF2-40B4-BE49-F238E27FC236}">
                <a16:creationId xmlns:a16="http://schemas.microsoft.com/office/drawing/2014/main" id="{02450FB2-6A00-42CF-B869-69B7A802C2C5}"/>
              </a:ext>
            </a:extLst>
          </p:cNvPr>
          <p:cNvSpPr>
            <a:spLocks noGrp="1"/>
          </p:cNvSpPr>
          <p:nvPr>
            <p:ph type="pic" idx="19" hasCustomPrompt="1"/>
          </p:nvPr>
        </p:nvSpPr>
        <p:spPr>
          <a:xfrm>
            <a:off x="5476381" y="3386021"/>
            <a:ext cx="3530788" cy="1769004"/>
          </a:xfrm>
          <a:custGeom>
            <a:avLst/>
            <a:gdLst>
              <a:gd name="connsiteX0" fmla="*/ 2368610 w 3530788"/>
              <a:gd name="connsiteY0" fmla="*/ 604337 h 1769004"/>
              <a:gd name="connsiteX1" fmla="*/ 3530788 w 3530788"/>
              <a:gd name="connsiteY1" fmla="*/ 1761052 h 1769004"/>
              <a:gd name="connsiteX2" fmla="*/ 0 w 3530788"/>
              <a:gd name="connsiteY2" fmla="*/ 1769004 h 1769004"/>
              <a:gd name="connsiteX3" fmla="*/ 1159186 w 3530788"/>
              <a:gd name="connsiteY3" fmla="*/ 604826 h 1769004"/>
              <a:gd name="connsiteX4" fmla="*/ 1763653 w 3530788"/>
              <a:gd name="connsiteY4" fmla="*/ 1209294 h 1769004"/>
              <a:gd name="connsiteX5" fmla="*/ 1761418 w 3530788"/>
              <a:gd name="connsiteY5" fmla="*/ 0 h 1769004"/>
              <a:gd name="connsiteX6" fmla="*/ 2307129 w 3530788"/>
              <a:gd name="connsiteY6" fmla="*/ 543145 h 1769004"/>
              <a:gd name="connsiteX7" fmla="*/ 1763653 w 3530788"/>
              <a:gd name="connsiteY7" fmla="*/ 1086621 h 1769004"/>
              <a:gd name="connsiteX8" fmla="*/ 1220390 w 3530788"/>
              <a:gd name="connsiteY8" fmla="*/ 543358 h 1769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788" h="1769004">
                <a:moveTo>
                  <a:pt x="2368610" y="604337"/>
                </a:moveTo>
                <a:lnTo>
                  <a:pt x="3530788" y="1761052"/>
                </a:lnTo>
                <a:lnTo>
                  <a:pt x="0" y="1769004"/>
                </a:lnTo>
                <a:lnTo>
                  <a:pt x="1159186" y="604826"/>
                </a:lnTo>
                <a:lnTo>
                  <a:pt x="1763653" y="1209294"/>
                </a:lnTo>
                <a:close/>
                <a:moveTo>
                  <a:pt x="1761418" y="0"/>
                </a:moveTo>
                <a:lnTo>
                  <a:pt x="2307129" y="543145"/>
                </a:lnTo>
                <a:lnTo>
                  <a:pt x="1763653" y="1086621"/>
                </a:lnTo>
                <a:lnTo>
                  <a:pt x="1220390" y="543358"/>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2" name="그림 개체 틀 21">
            <a:extLst>
              <a:ext uri="{FF2B5EF4-FFF2-40B4-BE49-F238E27FC236}">
                <a16:creationId xmlns:a16="http://schemas.microsoft.com/office/drawing/2014/main" id="{818F7804-9A99-482C-9BFA-8B2E895ADDDC}"/>
              </a:ext>
            </a:extLst>
          </p:cNvPr>
          <p:cNvSpPr>
            <a:spLocks noGrp="1"/>
          </p:cNvSpPr>
          <p:nvPr>
            <p:ph type="pic" idx="20" hasCustomPrompt="1"/>
          </p:nvPr>
        </p:nvSpPr>
        <p:spPr>
          <a:xfrm>
            <a:off x="3491431" y="1495130"/>
            <a:ext cx="3681862" cy="3649326"/>
          </a:xfrm>
          <a:custGeom>
            <a:avLst/>
            <a:gdLst>
              <a:gd name="connsiteX0" fmla="*/ 3143876 w 3681862"/>
              <a:gd name="connsiteY0" fmla="*/ 1291431 h 3649326"/>
              <a:gd name="connsiteX1" fmla="*/ 3681862 w 3681862"/>
              <a:gd name="connsiteY1" fmla="*/ 1824663 h 3649326"/>
              <a:gd name="connsiteX2" fmla="*/ 3136398 w 3681862"/>
              <a:gd name="connsiteY2" fmla="*/ 2365307 h 3649326"/>
              <a:gd name="connsiteX3" fmla="*/ 2603199 w 3681862"/>
              <a:gd name="connsiteY3" fmla="*/ 1832108 h 3649326"/>
              <a:gd name="connsiteX4" fmla="*/ 1840931 w 3681862"/>
              <a:gd name="connsiteY4" fmla="*/ 0 h 3649326"/>
              <a:gd name="connsiteX5" fmla="*/ 3082267 w 3681862"/>
              <a:gd name="connsiteY5" fmla="*/ 1230367 h 3649326"/>
              <a:gd name="connsiteX6" fmla="*/ 2480526 w 3681862"/>
              <a:gd name="connsiteY6" fmla="*/ 1832108 h 3649326"/>
              <a:gd name="connsiteX7" fmla="*/ 3074789 w 3681862"/>
              <a:gd name="connsiteY7" fmla="*/ 2426371 h 3649326"/>
              <a:gd name="connsiteX8" fmla="*/ 1840931 w 3681862"/>
              <a:gd name="connsiteY8" fmla="*/ 3649326 h 3649326"/>
              <a:gd name="connsiteX9" fmla="*/ 0 w 3681862"/>
              <a:gd name="connsiteY9" fmla="*/ 1824663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1862" h="3649326">
                <a:moveTo>
                  <a:pt x="3143876" y="1291431"/>
                </a:moveTo>
                <a:lnTo>
                  <a:pt x="3681862" y="1824663"/>
                </a:lnTo>
                <a:lnTo>
                  <a:pt x="3136398" y="2365307"/>
                </a:lnTo>
                <a:lnTo>
                  <a:pt x="2603199" y="1832108"/>
                </a:lnTo>
                <a:close/>
                <a:moveTo>
                  <a:pt x="1840931" y="0"/>
                </a:moveTo>
                <a:lnTo>
                  <a:pt x="3082267" y="1230367"/>
                </a:lnTo>
                <a:lnTo>
                  <a:pt x="2480526" y="1832108"/>
                </a:lnTo>
                <a:lnTo>
                  <a:pt x="3074789" y="2426371"/>
                </a:lnTo>
                <a:lnTo>
                  <a:pt x="1840931" y="3649326"/>
                </a:lnTo>
                <a:lnTo>
                  <a:pt x="0" y="1824663"/>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1" name="그림 개체 틀 20">
            <a:extLst>
              <a:ext uri="{FF2B5EF4-FFF2-40B4-BE49-F238E27FC236}">
                <a16:creationId xmlns:a16="http://schemas.microsoft.com/office/drawing/2014/main" id="{59353D25-D7C0-4FC1-88CF-A55DAFC5690D}"/>
              </a:ext>
            </a:extLst>
          </p:cNvPr>
          <p:cNvSpPr>
            <a:spLocks noGrp="1"/>
          </p:cNvSpPr>
          <p:nvPr>
            <p:ph type="pic" idx="21" hasCustomPrompt="1"/>
          </p:nvPr>
        </p:nvSpPr>
        <p:spPr>
          <a:xfrm>
            <a:off x="5396868" y="-11318"/>
            <a:ext cx="3681862" cy="3267664"/>
          </a:xfrm>
          <a:custGeom>
            <a:avLst/>
            <a:gdLst>
              <a:gd name="connsiteX0" fmla="*/ 1843166 w 3681862"/>
              <a:gd name="connsiteY0" fmla="*/ 2193152 h 3267664"/>
              <a:gd name="connsiteX1" fmla="*/ 2381694 w 3681862"/>
              <a:gd name="connsiteY1" fmla="*/ 2731680 h 3267664"/>
              <a:gd name="connsiteX2" fmla="*/ 1840931 w 3681862"/>
              <a:gd name="connsiteY2" fmla="*/ 3267664 h 3267664"/>
              <a:gd name="connsiteX3" fmla="*/ 1302413 w 3681862"/>
              <a:gd name="connsiteY3" fmla="*/ 2733905 h 3267664"/>
              <a:gd name="connsiteX4" fmla="*/ 1467221 w 3681862"/>
              <a:gd name="connsiteY4" fmla="*/ 0 h 3267664"/>
              <a:gd name="connsiteX5" fmla="*/ 2284092 w 3681862"/>
              <a:gd name="connsiteY5" fmla="*/ 19269 h 3267664"/>
              <a:gd name="connsiteX6" fmla="*/ 3681862 w 3681862"/>
              <a:gd name="connsiteY6" fmla="*/ 1443001 h 3267664"/>
              <a:gd name="connsiteX7" fmla="*/ 2443303 w 3681862"/>
              <a:gd name="connsiteY7" fmla="*/ 2670616 h 3267664"/>
              <a:gd name="connsiteX8" fmla="*/ 1843166 w 3681862"/>
              <a:gd name="connsiteY8" fmla="*/ 2070479 h 3267664"/>
              <a:gd name="connsiteX9" fmla="*/ 1240805 w 3681862"/>
              <a:gd name="connsiteY9" fmla="*/ 2672841 h 3267664"/>
              <a:gd name="connsiteX10" fmla="*/ 0 w 3681862"/>
              <a:gd name="connsiteY10" fmla="*/ 1443001 h 3267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81862" h="3267664">
                <a:moveTo>
                  <a:pt x="1843166" y="2193152"/>
                </a:moveTo>
                <a:lnTo>
                  <a:pt x="2381694" y="2731680"/>
                </a:lnTo>
                <a:lnTo>
                  <a:pt x="1840931" y="3267664"/>
                </a:lnTo>
                <a:lnTo>
                  <a:pt x="1302413" y="2733905"/>
                </a:lnTo>
                <a:close/>
                <a:moveTo>
                  <a:pt x="1467221" y="0"/>
                </a:moveTo>
                <a:cubicBezTo>
                  <a:pt x="1832276" y="3773"/>
                  <a:pt x="1919036" y="-406"/>
                  <a:pt x="2284092" y="19269"/>
                </a:cubicBezTo>
                <a:lnTo>
                  <a:pt x="3681862" y="1443001"/>
                </a:lnTo>
                <a:lnTo>
                  <a:pt x="2443303" y="2670616"/>
                </a:lnTo>
                <a:lnTo>
                  <a:pt x="1843166" y="2070479"/>
                </a:lnTo>
                <a:lnTo>
                  <a:pt x="1240805" y="2672841"/>
                </a:lnTo>
                <a:lnTo>
                  <a:pt x="0" y="144300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313711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4" hasCustomPrompt="1"/>
          </p:nvPr>
        </p:nvSpPr>
        <p:spPr>
          <a:xfrm>
            <a:off x="395536"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5" hasCustomPrompt="1"/>
          </p:nvPr>
        </p:nvSpPr>
        <p:spPr>
          <a:xfrm>
            <a:off x="395536"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6" hasCustomPrompt="1"/>
          </p:nvPr>
        </p:nvSpPr>
        <p:spPr>
          <a:xfrm>
            <a:off x="1911680"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7" hasCustomPrompt="1"/>
          </p:nvPr>
        </p:nvSpPr>
        <p:spPr>
          <a:xfrm>
            <a:off x="1911680"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5" name="Picture Placeholder 2"/>
          <p:cNvSpPr>
            <a:spLocks noGrp="1"/>
          </p:cNvSpPr>
          <p:nvPr>
            <p:ph type="pic" idx="18" hasCustomPrompt="1"/>
          </p:nvPr>
        </p:nvSpPr>
        <p:spPr>
          <a:xfrm>
            <a:off x="5736054"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Picture Placeholder 2"/>
          <p:cNvSpPr>
            <a:spLocks noGrp="1"/>
          </p:cNvSpPr>
          <p:nvPr>
            <p:ph type="pic" idx="19" hasCustomPrompt="1"/>
          </p:nvPr>
        </p:nvSpPr>
        <p:spPr>
          <a:xfrm>
            <a:off x="5736055"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7" name="Picture Placeholder 2"/>
          <p:cNvSpPr>
            <a:spLocks noGrp="1"/>
          </p:cNvSpPr>
          <p:nvPr>
            <p:ph type="pic" idx="20" hasCustomPrompt="1"/>
          </p:nvPr>
        </p:nvSpPr>
        <p:spPr>
          <a:xfrm>
            <a:off x="7252198"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8" name="Picture Placeholder 2"/>
          <p:cNvSpPr>
            <a:spLocks noGrp="1"/>
          </p:cNvSpPr>
          <p:nvPr>
            <p:ph type="pic" idx="21" hasCustomPrompt="1"/>
          </p:nvPr>
        </p:nvSpPr>
        <p:spPr>
          <a:xfrm>
            <a:off x="7252198"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3427823" y="1275605"/>
            <a:ext cx="2232248" cy="352839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Tree>
    <p:extLst>
      <p:ext uri="{BB962C8B-B14F-4D97-AF65-F5344CB8AC3E}">
        <p14:creationId xmlns:p14="http://schemas.microsoft.com/office/powerpoint/2010/main" val="3833686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1264676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n-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solidFill>
          <a:schemeClr val="accent1"/>
        </a:solidFill>
        <a:effectLst/>
      </p:bgPr>
    </p:bg>
    <p:spTree>
      <p:nvGrpSpPr>
        <p:cNvPr id="1" name=""/>
        <p:cNvGrpSpPr/>
        <p:nvPr/>
      </p:nvGrpSpPr>
      <p:grpSpPr>
        <a:xfrm>
          <a:off x="0" y="0"/>
          <a:ext cx="0" cy="0"/>
          <a:chOff x="0" y="0"/>
          <a:chExt cx="0" cy="0"/>
        </a:xfrm>
      </p:grpSpPr>
      <p:grpSp>
        <p:nvGrpSpPr>
          <p:cNvPr id="3077" name="그룹 3076">
            <a:extLst>
              <a:ext uri="{FF2B5EF4-FFF2-40B4-BE49-F238E27FC236}">
                <a16:creationId xmlns:a16="http://schemas.microsoft.com/office/drawing/2014/main" id="{98E1F27A-257B-4D1A-B672-BC3E23A06118}"/>
              </a:ext>
            </a:extLst>
          </p:cNvPr>
          <p:cNvGrpSpPr/>
          <p:nvPr userDrawn="1"/>
        </p:nvGrpSpPr>
        <p:grpSpPr>
          <a:xfrm>
            <a:off x="1902711" y="1537517"/>
            <a:ext cx="5620059" cy="3598510"/>
            <a:chOff x="2401342" y="248706"/>
            <a:chExt cx="5620059" cy="3598510"/>
          </a:xfrm>
          <a:solidFill>
            <a:schemeClr val="bg1"/>
          </a:solidFill>
        </p:grpSpPr>
        <p:sp>
          <p:nvSpPr>
            <p:cNvPr id="26" name="Oval 11">
              <a:extLst>
                <a:ext uri="{FF2B5EF4-FFF2-40B4-BE49-F238E27FC236}">
                  <a16:creationId xmlns:a16="http://schemas.microsoft.com/office/drawing/2014/main" id="{AFA52AFD-A09C-4B39-B8D1-31F5FF21F177}"/>
                </a:ext>
              </a:extLst>
            </p:cNvPr>
            <p:cNvSpPr/>
            <p:nvPr userDrawn="1"/>
          </p:nvSpPr>
          <p:spPr>
            <a:xfrm>
              <a:off x="4283968" y="941198"/>
              <a:ext cx="956850" cy="9568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7" name="Oval 11">
              <a:extLst>
                <a:ext uri="{FF2B5EF4-FFF2-40B4-BE49-F238E27FC236}">
                  <a16:creationId xmlns:a16="http://schemas.microsoft.com/office/drawing/2014/main" id="{28048BEE-7C53-42D0-A506-848E3F17217E}"/>
                </a:ext>
              </a:extLst>
            </p:cNvPr>
            <p:cNvSpPr/>
            <p:nvPr userDrawn="1"/>
          </p:nvSpPr>
          <p:spPr>
            <a:xfrm>
              <a:off x="4080672" y="1386488"/>
              <a:ext cx="491180" cy="4911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Oval 11">
              <a:extLst>
                <a:ext uri="{FF2B5EF4-FFF2-40B4-BE49-F238E27FC236}">
                  <a16:creationId xmlns:a16="http://schemas.microsoft.com/office/drawing/2014/main" id="{55B93957-A57C-44E0-A336-699EE6B4F6CC}"/>
                </a:ext>
              </a:extLst>
            </p:cNvPr>
            <p:cNvSpPr/>
            <p:nvPr userDrawn="1"/>
          </p:nvSpPr>
          <p:spPr>
            <a:xfrm>
              <a:off x="3485352" y="1717923"/>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9" name="Oval 11">
              <a:extLst>
                <a:ext uri="{FF2B5EF4-FFF2-40B4-BE49-F238E27FC236}">
                  <a16:creationId xmlns:a16="http://schemas.microsoft.com/office/drawing/2014/main" id="{0C21273E-B44A-44F4-BED0-FE6BE1C84CED}"/>
                </a:ext>
              </a:extLst>
            </p:cNvPr>
            <p:cNvSpPr/>
            <p:nvPr userDrawn="1"/>
          </p:nvSpPr>
          <p:spPr>
            <a:xfrm>
              <a:off x="2886827" y="1894030"/>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 name="Oval 11">
              <a:extLst>
                <a:ext uri="{FF2B5EF4-FFF2-40B4-BE49-F238E27FC236}">
                  <a16:creationId xmlns:a16="http://schemas.microsoft.com/office/drawing/2014/main" id="{C9498B36-2DEE-4230-ADEC-8236BBAE4F80}"/>
                </a:ext>
              </a:extLst>
            </p:cNvPr>
            <p:cNvSpPr/>
            <p:nvPr userDrawn="1"/>
          </p:nvSpPr>
          <p:spPr>
            <a:xfrm>
              <a:off x="2401342" y="251623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Oval 11">
              <a:extLst>
                <a:ext uri="{FF2B5EF4-FFF2-40B4-BE49-F238E27FC236}">
                  <a16:creationId xmlns:a16="http://schemas.microsoft.com/office/drawing/2014/main" id="{EEE0F05A-0627-4B21-8C58-1FF2AFA50934}"/>
                </a:ext>
              </a:extLst>
            </p:cNvPr>
            <p:cNvSpPr/>
            <p:nvPr userDrawn="1"/>
          </p:nvSpPr>
          <p:spPr>
            <a:xfrm>
              <a:off x="3017096" y="279748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Oval 11">
              <a:extLst>
                <a:ext uri="{FF2B5EF4-FFF2-40B4-BE49-F238E27FC236}">
                  <a16:creationId xmlns:a16="http://schemas.microsoft.com/office/drawing/2014/main" id="{5AC876EE-8F1E-42E3-85E8-F082493EA4B2}"/>
                </a:ext>
              </a:extLst>
            </p:cNvPr>
            <p:cNvSpPr/>
            <p:nvPr userDrawn="1"/>
          </p:nvSpPr>
          <p:spPr>
            <a:xfrm>
              <a:off x="3562974" y="2003019"/>
              <a:ext cx="1844197" cy="184419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Oval 11">
              <a:extLst>
                <a:ext uri="{FF2B5EF4-FFF2-40B4-BE49-F238E27FC236}">
                  <a16:creationId xmlns:a16="http://schemas.microsoft.com/office/drawing/2014/main" id="{AE727798-AF92-4B1B-B34B-6A0B5F01364D}"/>
                </a:ext>
              </a:extLst>
            </p:cNvPr>
            <p:cNvSpPr/>
            <p:nvPr userDrawn="1"/>
          </p:nvSpPr>
          <p:spPr>
            <a:xfrm>
              <a:off x="4999309" y="3011131"/>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 name="Oval 11">
              <a:extLst>
                <a:ext uri="{FF2B5EF4-FFF2-40B4-BE49-F238E27FC236}">
                  <a16:creationId xmlns:a16="http://schemas.microsoft.com/office/drawing/2014/main" id="{0A1A70B0-8EC9-4232-A569-700F9CB90D86}"/>
                </a:ext>
              </a:extLst>
            </p:cNvPr>
            <p:cNvSpPr/>
            <p:nvPr userDrawn="1"/>
          </p:nvSpPr>
          <p:spPr>
            <a:xfrm>
              <a:off x="5653222" y="2981733"/>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Oval 11">
              <a:extLst>
                <a:ext uri="{FF2B5EF4-FFF2-40B4-BE49-F238E27FC236}">
                  <a16:creationId xmlns:a16="http://schemas.microsoft.com/office/drawing/2014/main" id="{8468AA9A-5D52-41E9-AE95-D453CCCDE517}"/>
                </a:ext>
              </a:extLst>
            </p:cNvPr>
            <p:cNvSpPr/>
            <p:nvPr userDrawn="1"/>
          </p:nvSpPr>
          <p:spPr>
            <a:xfrm>
              <a:off x="6035666" y="2445747"/>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Oval 11">
              <a:extLst>
                <a:ext uri="{FF2B5EF4-FFF2-40B4-BE49-F238E27FC236}">
                  <a16:creationId xmlns:a16="http://schemas.microsoft.com/office/drawing/2014/main" id="{F238635E-ADE2-4689-B906-BFA3780205D3}"/>
                </a:ext>
              </a:extLst>
            </p:cNvPr>
            <p:cNvSpPr/>
            <p:nvPr userDrawn="1"/>
          </p:nvSpPr>
          <p:spPr>
            <a:xfrm>
              <a:off x="7037784" y="2729409"/>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Oval 11">
              <a:extLst>
                <a:ext uri="{FF2B5EF4-FFF2-40B4-BE49-F238E27FC236}">
                  <a16:creationId xmlns:a16="http://schemas.microsoft.com/office/drawing/2014/main" id="{4A66CCF7-4F34-4CEF-A93F-D4C3FBBC31C8}"/>
                </a:ext>
              </a:extLst>
            </p:cNvPr>
            <p:cNvSpPr/>
            <p:nvPr userDrawn="1"/>
          </p:nvSpPr>
          <p:spPr>
            <a:xfrm>
              <a:off x="6658215" y="1725625"/>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Oval 11">
              <a:extLst>
                <a:ext uri="{FF2B5EF4-FFF2-40B4-BE49-F238E27FC236}">
                  <a16:creationId xmlns:a16="http://schemas.microsoft.com/office/drawing/2014/main" id="{ED5842E9-7C7B-4145-8777-A72EAA033919}"/>
                </a:ext>
              </a:extLst>
            </p:cNvPr>
            <p:cNvSpPr/>
            <p:nvPr userDrawn="1"/>
          </p:nvSpPr>
          <p:spPr>
            <a:xfrm>
              <a:off x="4702059" y="880592"/>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Oval 11">
              <a:extLst>
                <a:ext uri="{FF2B5EF4-FFF2-40B4-BE49-F238E27FC236}">
                  <a16:creationId xmlns:a16="http://schemas.microsoft.com/office/drawing/2014/main" id="{FE795315-79B9-4ACC-A173-0FF1208985F1}"/>
                </a:ext>
              </a:extLst>
            </p:cNvPr>
            <p:cNvSpPr/>
            <p:nvPr userDrawn="1"/>
          </p:nvSpPr>
          <p:spPr>
            <a:xfrm>
              <a:off x="5200227" y="115344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0" name="Oval 11">
              <a:extLst>
                <a:ext uri="{FF2B5EF4-FFF2-40B4-BE49-F238E27FC236}">
                  <a16:creationId xmlns:a16="http://schemas.microsoft.com/office/drawing/2014/main" id="{3C261F52-1234-4DC3-A2FF-D2EDCDFBD59B}"/>
                </a:ext>
              </a:extLst>
            </p:cNvPr>
            <p:cNvSpPr/>
            <p:nvPr userDrawn="1"/>
          </p:nvSpPr>
          <p:spPr>
            <a:xfrm>
              <a:off x="5945245" y="1484448"/>
              <a:ext cx="701108" cy="7011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1" name="Oval 11">
              <a:extLst>
                <a:ext uri="{FF2B5EF4-FFF2-40B4-BE49-F238E27FC236}">
                  <a16:creationId xmlns:a16="http://schemas.microsoft.com/office/drawing/2014/main" id="{8898D16D-0930-4BB5-A3BE-871D589D05A2}"/>
                </a:ext>
              </a:extLst>
            </p:cNvPr>
            <p:cNvSpPr/>
            <p:nvPr userDrawn="1"/>
          </p:nvSpPr>
          <p:spPr>
            <a:xfrm>
              <a:off x="6121822" y="179221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2" name="Oval 11">
              <a:extLst>
                <a:ext uri="{FF2B5EF4-FFF2-40B4-BE49-F238E27FC236}">
                  <a16:creationId xmlns:a16="http://schemas.microsoft.com/office/drawing/2014/main" id="{7BD6D6B7-F491-44FF-BEFA-1D7F73C5CB3B}"/>
                </a:ext>
              </a:extLst>
            </p:cNvPr>
            <p:cNvSpPr/>
            <p:nvPr userDrawn="1"/>
          </p:nvSpPr>
          <p:spPr>
            <a:xfrm>
              <a:off x="4251327" y="1369850"/>
              <a:ext cx="2136016" cy="2136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사다리꼴 6">
              <a:extLst>
                <a:ext uri="{FF2B5EF4-FFF2-40B4-BE49-F238E27FC236}">
                  <a16:creationId xmlns:a16="http://schemas.microsoft.com/office/drawing/2014/main" id="{A3711D92-0D82-4A0C-98E5-DF2B26ADA064}"/>
                </a:ext>
              </a:extLst>
            </p:cNvPr>
            <p:cNvSpPr/>
            <p:nvPr userDrawn="1"/>
          </p:nvSpPr>
          <p:spPr>
            <a:xfrm>
              <a:off x="4765704" y="248706"/>
              <a:ext cx="608632" cy="1216152"/>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4" name="Rectangle 3"/>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 name="Group 4"/>
          <p:cNvGrpSpPr/>
          <p:nvPr userDrawn="1"/>
        </p:nvGrpSpPr>
        <p:grpSpPr>
          <a:xfrm>
            <a:off x="0" y="3798740"/>
            <a:ext cx="9144000" cy="1344760"/>
            <a:chOff x="0" y="3798740"/>
            <a:chExt cx="9144000" cy="1344760"/>
          </a:xfrm>
        </p:grpSpPr>
        <p:sp>
          <p:nvSpPr>
            <p:cNvPr id="6" name="Rectangle 5"/>
            <p:cNvSpPr/>
            <p:nvPr userDrawn="1"/>
          </p:nvSpPr>
          <p:spPr>
            <a:xfrm>
              <a:off x="0" y="4731990"/>
              <a:ext cx="9144000" cy="411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
          <p:nvSpPr>
            <p:cNvPr id="2" name="Oval 1"/>
            <p:cNvSpPr/>
            <p:nvPr userDrawn="1"/>
          </p:nvSpPr>
          <p:spPr>
            <a:xfrm>
              <a:off x="2195736" y="4299942"/>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Oval 7"/>
            <p:cNvSpPr/>
            <p:nvPr userDrawn="1"/>
          </p:nvSpPr>
          <p:spPr>
            <a:xfrm>
              <a:off x="1772072" y="4361681"/>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Oval 8"/>
            <p:cNvSpPr/>
            <p:nvPr userDrawn="1"/>
          </p:nvSpPr>
          <p:spPr>
            <a:xfrm>
              <a:off x="1330152" y="4539308"/>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Oval 11"/>
            <p:cNvSpPr/>
            <p:nvPr userDrawn="1"/>
          </p:nvSpPr>
          <p:spPr>
            <a:xfrm>
              <a:off x="7092280" y="3798740"/>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Oval 12"/>
            <p:cNvSpPr/>
            <p:nvPr userDrawn="1"/>
          </p:nvSpPr>
          <p:spPr>
            <a:xfrm>
              <a:off x="6495678" y="4341143"/>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Oval 13"/>
            <p:cNvSpPr/>
            <p:nvPr userDrawn="1"/>
          </p:nvSpPr>
          <p:spPr>
            <a:xfrm>
              <a:off x="6991200" y="4240063"/>
              <a:ext cx="697682" cy="6976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Oval 14"/>
            <p:cNvSpPr/>
            <p:nvPr userDrawn="1"/>
          </p:nvSpPr>
          <p:spPr>
            <a:xfrm>
              <a:off x="7392378" y="4244602"/>
              <a:ext cx="593007" cy="5930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Oval 15"/>
            <p:cNvSpPr/>
            <p:nvPr userDrawn="1"/>
          </p:nvSpPr>
          <p:spPr>
            <a:xfrm>
              <a:off x="7812360" y="4435486"/>
              <a:ext cx="593007" cy="5930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0" name="Text Placeholder 9"/>
          <p:cNvSpPr>
            <a:spLocks noGrp="1"/>
          </p:cNvSpPr>
          <p:nvPr>
            <p:ph type="body" sz="quarter" idx="10" hasCustomPrompt="1"/>
          </p:nvPr>
        </p:nvSpPr>
        <p:spPr>
          <a:xfrm>
            <a:off x="0" y="3075806"/>
            <a:ext cx="9144000"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3723878"/>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3" name="Group 2"/>
          <p:cNvGrpSpPr/>
          <p:nvPr userDrawn="1"/>
        </p:nvGrpSpPr>
        <p:grpSpPr>
          <a:xfrm>
            <a:off x="6535596" y="1104508"/>
            <a:ext cx="672848" cy="486211"/>
            <a:chOff x="6495678" y="1779663"/>
            <a:chExt cx="672848" cy="486211"/>
          </a:xfrm>
        </p:grpSpPr>
        <p:sp>
          <p:nvSpPr>
            <p:cNvPr id="17" name="Oval 16"/>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Oval 17"/>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Oval 18"/>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Oval 19"/>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21" name="Group 20"/>
          <p:cNvGrpSpPr/>
          <p:nvPr userDrawn="1"/>
        </p:nvGrpSpPr>
        <p:grpSpPr>
          <a:xfrm>
            <a:off x="2098952" y="2183144"/>
            <a:ext cx="524595" cy="379081"/>
            <a:chOff x="6495678" y="1779663"/>
            <a:chExt cx="672848" cy="486211"/>
          </a:xfrm>
        </p:grpSpPr>
        <p:sp>
          <p:nvSpPr>
            <p:cNvPr id="22" name="Oval 21"/>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2"/>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Oval 23"/>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Oval 24"/>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076" name="그룹 3075">
            <a:extLst>
              <a:ext uri="{FF2B5EF4-FFF2-40B4-BE49-F238E27FC236}">
                <a16:creationId xmlns:a16="http://schemas.microsoft.com/office/drawing/2014/main" id="{D94CBEB5-5417-46B1-88F6-CC8EAFA04538}"/>
              </a:ext>
            </a:extLst>
          </p:cNvPr>
          <p:cNvGrpSpPr/>
          <p:nvPr userDrawn="1"/>
        </p:nvGrpSpPr>
        <p:grpSpPr>
          <a:xfrm>
            <a:off x="4249055" y="497586"/>
            <a:ext cx="645890" cy="1241591"/>
            <a:chOff x="5304862" y="-789923"/>
            <a:chExt cx="645890" cy="1241591"/>
          </a:xfrm>
        </p:grpSpPr>
        <p:grpSp>
          <p:nvGrpSpPr>
            <p:cNvPr id="3072" name="그룹 3071">
              <a:extLst>
                <a:ext uri="{FF2B5EF4-FFF2-40B4-BE49-F238E27FC236}">
                  <a16:creationId xmlns:a16="http://schemas.microsoft.com/office/drawing/2014/main" id="{1EDC8D9B-3ACF-4259-97AD-31C89A94208E}"/>
                </a:ext>
              </a:extLst>
            </p:cNvPr>
            <p:cNvGrpSpPr/>
            <p:nvPr userDrawn="1"/>
          </p:nvGrpSpPr>
          <p:grpSpPr>
            <a:xfrm>
              <a:off x="5377232" y="-789923"/>
              <a:ext cx="495969" cy="1052585"/>
              <a:chOff x="5868144" y="-857099"/>
              <a:chExt cx="495969" cy="1052585"/>
            </a:xfrm>
          </p:grpSpPr>
          <p:sp>
            <p:nvSpPr>
              <p:cNvPr id="50" name="이등변 삼각형 49">
                <a:extLst>
                  <a:ext uri="{FF2B5EF4-FFF2-40B4-BE49-F238E27FC236}">
                    <a16:creationId xmlns:a16="http://schemas.microsoft.com/office/drawing/2014/main" id="{91D8E74F-74D1-42AF-878A-87DB5086DFB8}"/>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자유형: 도형 62">
                <a:extLst>
                  <a:ext uri="{FF2B5EF4-FFF2-40B4-BE49-F238E27FC236}">
                    <a16:creationId xmlns:a16="http://schemas.microsoft.com/office/drawing/2014/main" id="{AE1386C1-5A88-4DFD-B9C6-1BD9FD99E884}"/>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자유형: 도형 61">
                <a:extLst>
                  <a:ext uri="{FF2B5EF4-FFF2-40B4-BE49-F238E27FC236}">
                    <a16:creationId xmlns:a16="http://schemas.microsoft.com/office/drawing/2014/main" id="{54B26653-6B23-4EFE-8B06-375137532FD8}"/>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60" name="타원 59">
              <a:extLst>
                <a:ext uri="{FF2B5EF4-FFF2-40B4-BE49-F238E27FC236}">
                  <a16:creationId xmlns:a16="http://schemas.microsoft.com/office/drawing/2014/main" id="{12D3E034-244B-447C-9103-515EC73ED955}"/>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73" name="직사각형 3072">
              <a:extLst>
                <a:ext uri="{FF2B5EF4-FFF2-40B4-BE49-F238E27FC236}">
                  <a16:creationId xmlns:a16="http://schemas.microsoft.com/office/drawing/2014/main" id="{B8AC1995-F1DB-45F4-BAD9-8612F17EC7CF}"/>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75" name="자유형: 도형 3074">
              <a:extLst>
                <a:ext uri="{FF2B5EF4-FFF2-40B4-BE49-F238E27FC236}">
                  <a16:creationId xmlns:a16="http://schemas.microsoft.com/office/drawing/2014/main" id="{1B2C1A3C-1B19-4A94-822F-AE9B5A703575}"/>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자유형: 도형 67">
              <a:extLst>
                <a:ext uri="{FF2B5EF4-FFF2-40B4-BE49-F238E27FC236}">
                  <a16:creationId xmlns:a16="http://schemas.microsoft.com/office/drawing/2014/main" id="{DA97839E-8AFB-4B9F-9CA8-740B072EF2C1}"/>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92247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Break Layout">
    <p:bg>
      <p:bgPr>
        <a:solidFill>
          <a:schemeClr val="accent1"/>
        </a:solidFill>
        <a:effectLst/>
      </p:bgPr>
    </p:bg>
    <p:spTree>
      <p:nvGrpSpPr>
        <p:cNvPr id="1" name=""/>
        <p:cNvGrpSpPr/>
        <p:nvPr/>
      </p:nvGrpSpPr>
      <p:grpSpPr>
        <a:xfrm>
          <a:off x="0" y="0"/>
          <a:ext cx="0" cy="0"/>
          <a:chOff x="0" y="0"/>
          <a:chExt cx="0" cy="0"/>
        </a:xfrm>
      </p:grpSpPr>
      <p:grpSp>
        <p:nvGrpSpPr>
          <p:cNvPr id="4" name="그룹 3">
            <a:extLst>
              <a:ext uri="{FF2B5EF4-FFF2-40B4-BE49-F238E27FC236}">
                <a16:creationId xmlns:a16="http://schemas.microsoft.com/office/drawing/2014/main" id="{46628553-F51C-4CE7-A3A6-AB374655DC97}"/>
              </a:ext>
            </a:extLst>
          </p:cNvPr>
          <p:cNvGrpSpPr/>
          <p:nvPr userDrawn="1"/>
        </p:nvGrpSpPr>
        <p:grpSpPr>
          <a:xfrm>
            <a:off x="786525" y="1114965"/>
            <a:ext cx="2320819" cy="2728174"/>
            <a:chOff x="5364088" y="1450891"/>
            <a:chExt cx="2320819" cy="2728174"/>
          </a:xfrm>
        </p:grpSpPr>
        <p:sp>
          <p:nvSpPr>
            <p:cNvPr id="22" name="자유형: 도형 21">
              <a:extLst>
                <a:ext uri="{FF2B5EF4-FFF2-40B4-BE49-F238E27FC236}">
                  <a16:creationId xmlns:a16="http://schemas.microsoft.com/office/drawing/2014/main" id="{B5880087-04C4-411C-AEAA-74B23548761F}"/>
                </a:ext>
              </a:extLst>
            </p:cNvPr>
            <p:cNvSpPr/>
            <p:nvPr userDrawn="1"/>
          </p:nvSpPr>
          <p:spPr>
            <a:xfrm>
              <a:off x="5399290" y="2150906"/>
              <a:ext cx="2261257" cy="2028159"/>
            </a:xfrm>
            <a:custGeom>
              <a:avLst/>
              <a:gdLst>
                <a:gd name="connsiteX0" fmla="*/ 1012851 w 2261257"/>
                <a:gd name="connsiteY0" fmla="*/ 0 h 2028159"/>
                <a:gd name="connsiteX1" fmla="*/ 1226850 w 2261257"/>
                <a:gd name="connsiteY1" fmla="*/ 0 h 2028159"/>
                <a:gd name="connsiteX2" fmla="*/ 1283043 w 2261257"/>
                <a:gd name="connsiteY2" fmla="*/ 449131 h 2028159"/>
                <a:gd name="connsiteX3" fmla="*/ 1318239 w 2261257"/>
                <a:gd name="connsiteY3" fmla="*/ 455866 h 2028159"/>
                <a:gd name="connsiteX4" fmla="*/ 1530113 w 2261257"/>
                <a:gd name="connsiteY4" fmla="*/ 605602 h 2028159"/>
                <a:gd name="connsiteX5" fmla="*/ 1548314 w 2261257"/>
                <a:gd name="connsiteY5" fmla="*/ 639136 h 2028159"/>
                <a:gd name="connsiteX6" fmla="*/ 1577154 w 2261257"/>
                <a:gd name="connsiteY6" fmla="*/ 636229 h 2028159"/>
                <a:gd name="connsiteX7" fmla="*/ 1914152 w 2261257"/>
                <a:gd name="connsiteY7" fmla="*/ 859606 h 2028159"/>
                <a:gd name="connsiteX8" fmla="*/ 1919810 w 2261257"/>
                <a:gd name="connsiteY8" fmla="*/ 877832 h 2028159"/>
                <a:gd name="connsiteX9" fmla="*/ 1932155 w 2261257"/>
                <a:gd name="connsiteY9" fmla="*/ 874000 h 2028159"/>
                <a:gd name="connsiteX10" fmla="*/ 1981836 w 2261257"/>
                <a:gd name="connsiteY10" fmla="*/ 868991 h 2028159"/>
                <a:gd name="connsiteX11" fmla="*/ 2223343 w 2261257"/>
                <a:gd name="connsiteY11" fmla="*/ 1065825 h 2028159"/>
                <a:gd name="connsiteX12" fmla="*/ 2225319 w 2261257"/>
                <a:gd name="connsiteY12" fmla="*/ 1085429 h 2028159"/>
                <a:gd name="connsiteX13" fmla="*/ 2261257 w 2261257"/>
                <a:gd name="connsiteY13" fmla="*/ 1089052 h 2028159"/>
                <a:gd name="connsiteX14" fmla="*/ 2259340 w 2261257"/>
                <a:gd name="connsiteY14" fmla="*/ 1101612 h 2028159"/>
                <a:gd name="connsiteX15" fmla="*/ 1122505 w 2261257"/>
                <a:gd name="connsiteY15" fmla="*/ 2028159 h 2028159"/>
                <a:gd name="connsiteX16" fmla="*/ 14265 w 2261257"/>
                <a:gd name="connsiteY16" fmla="*/ 1212820 h 2028159"/>
                <a:gd name="connsiteX17" fmla="*/ 0 w 2261257"/>
                <a:gd name="connsiteY17" fmla="*/ 1157341 h 2028159"/>
                <a:gd name="connsiteX18" fmla="*/ 3235 w 2261257"/>
                <a:gd name="connsiteY18" fmla="*/ 1157015 h 2028159"/>
                <a:gd name="connsiteX19" fmla="*/ 87605 w 2261257"/>
                <a:gd name="connsiteY19" fmla="*/ 1165520 h 2028159"/>
                <a:gd name="connsiteX20" fmla="*/ 113456 w 2261257"/>
                <a:gd name="connsiteY20" fmla="*/ 1173545 h 2028159"/>
                <a:gd name="connsiteX21" fmla="*/ 128106 w 2261257"/>
                <a:gd name="connsiteY21" fmla="*/ 1155791 h 2028159"/>
                <a:gd name="connsiteX22" fmla="*/ 424127 w 2261257"/>
                <a:gd name="connsiteY22" fmla="*/ 1033175 h 2028159"/>
                <a:gd name="connsiteX23" fmla="*/ 435940 w 2261257"/>
                <a:gd name="connsiteY23" fmla="*/ 1034366 h 2028159"/>
                <a:gd name="connsiteX24" fmla="*/ 427636 w 2261257"/>
                <a:gd name="connsiteY24" fmla="*/ 1007613 h 2028159"/>
                <a:gd name="connsiteX25" fmla="*/ 424127 w 2261257"/>
                <a:gd name="connsiteY25" fmla="*/ 972807 h 2028159"/>
                <a:gd name="connsiteX26" fmla="*/ 562024 w 2261257"/>
                <a:gd name="connsiteY26" fmla="*/ 803613 h 2028159"/>
                <a:gd name="connsiteX27" fmla="*/ 569156 w 2261257"/>
                <a:gd name="connsiteY27" fmla="*/ 802894 h 2028159"/>
                <a:gd name="connsiteX28" fmla="*/ 573923 w 2261257"/>
                <a:gd name="connsiteY28" fmla="*/ 755602 h 2028159"/>
                <a:gd name="connsiteX29" fmla="*/ 903523 w 2261257"/>
                <a:gd name="connsiteY29" fmla="*/ 486970 h 2028159"/>
                <a:gd name="connsiteX30" fmla="*/ 951321 w 2261257"/>
                <a:gd name="connsiteY30" fmla="*/ 491789 h 202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261257" h="2028159">
                  <a:moveTo>
                    <a:pt x="1012851" y="0"/>
                  </a:moveTo>
                  <a:lnTo>
                    <a:pt x="1226850" y="0"/>
                  </a:lnTo>
                  <a:lnTo>
                    <a:pt x="1283043" y="449131"/>
                  </a:lnTo>
                  <a:lnTo>
                    <a:pt x="1318239" y="455866"/>
                  </a:lnTo>
                  <a:cubicBezTo>
                    <a:pt x="1405884" y="478416"/>
                    <a:pt x="1480818" y="532637"/>
                    <a:pt x="1530113" y="605602"/>
                  </a:cubicBezTo>
                  <a:lnTo>
                    <a:pt x="1548314" y="639136"/>
                  </a:lnTo>
                  <a:lnTo>
                    <a:pt x="1577154" y="636229"/>
                  </a:lnTo>
                  <a:cubicBezTo>
                    <a:pt x="1728648" y="636229"/>
                    <a:pt x="1858629" y="728337"/>
                    <a:pt x="1914152" y="859606"/>
                  </a:cubicBezTo>
                  <a:lnTo>
                    <a:pt x="1919810" y="877832"/>
                  </a:lnTo>
                  <a:lnTo>
                    <a:pt x="1932155" y="874000"/>
                  </a:lnTo>
                  <a:cubicBezTo>
                    <a:pt x="1948202" y="870716"/>
                    <a:pt x="1964818" y="868991"/>
                    <a:pt x="1981836" y="868991"/>
                  </a:cubicBezTo>
                  <a:cubicBezTo>
                    <a:pt x="2100964" y="868991"/>
                    <a:pt x="2200356" y="953493"/>
                    <a:pt x="2223343" y="1065825"/>
                  </a:cubicBezTo>
                  <a:lnTo>
                    <a:pt x="2225319" y="1085429"/>
                  </a:lnTo>
                  <a:lnTo>
                    <a:pt x="2261257" y="1089052"/>
                  </a:lnTo>
                  <a:lnTo>
                    <a:pt x="2259340" y="1101612"/>
                  </a:lnTo>
                  <a:cubicBezTo>
                    <a:pt x="2151136" y="1630392"/>
                    <a:pt x="1683273" y="2028159"/>
                    <a:pt x="1122505" y="2028159"/>
                  </a:cubicBezTo>
                  <a:cubicBezTo>
                    <a:pt x="601793" y="2028159"/>
                    <a:pt x="161186" y="1685186"/>
                    <a:pt x="14265" y="1212820"/>
                  </a:cubicBezTo>
                  <a:lnTo>
                    <a:pt x="0" y="1157341"/>
                  </a:lnTo>
                  <a:lnTo>
                    <a:pt x="3235" y="1157015"/>
                  </a:lnTo>
                  <a:cubicBezTo>
                    <a:pt x="32136" y="1157015"/>
                    <a:pt x="60353" y="1159944"/>
                    <a:pt x="87605" y="1165520"/>
                  </a:cubicBezTo>
                  <a:lnTo>
                    <a:pt x="113456" y="1173545"/>
                  </a:lnTo>
                  <a:lnTo>
                    <a:pt x="128106" y="1155791"/>
                  </a:lnTo>
                  <a:cubicBezTo>
                    <a:pt x="203864" y="1080032"/>
                    <a:pt x="308523" y="1033175"/>
                    <a:pt x="424127" y="1033175"/>
                  </a:cubicBezTo>
                  <a:lnTo>
                    <a:pt x="435940" y="1034366"/>
                  </a:lnTo>
                  <a:lnTo>
                    <a:pt x="427636" y="1007613"/>
                  </a:lnTo>
                  <a:cubicBezTo>
                    <a:pt x="425335" y="996370"/>
                    <a:pt x="424127" y="984730"/>
                    <a:pt x="424127" y="972807"/>
                  </a:cubicBezTo>
                  <a:cubicBezTo>
                    <a:pt x="424127" y="889349"/>
                    <a:pt x="483326" y="819717"/>
                    <a:pt x="562024" y="803613"/>
                  </a:cubicBezTo>
                  <a:lnTo>
                    <a:pt x="569156" y="802894"/>
                  </a:lnTo>
                  <a:lnTo>
                    <a:pt x="573923" y="755602"/>
                  </a:lnTo>
                  <a:cubicBezTo>
                    <a:pt x="605295" y="602294"/>
                    <a:pt x="740941" y="486970"/>
                    <a:pt x="903523" y="486970"/>
                  </a:cubicBezTo>
                  <a:lnTo>
                    <a:pt x="951321" y="49178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sp>
          <p:nvSpPr>
            <p:cNvPr id="3" name="타원 2">
              <a:extLst>
                <a:ext uri="{FF2B5EF4-FFF2-40B4-BE49-F238E27FC236}">
                  <a16:creationId xmlns:a16="http://schemas.microsoft.com/office/drawing/2014/main" id="{7EF498E6-9850-42A0-8643-E6250BB46DE0}"/>
                </a:ext>
              </a:extLst>
            </p:cNvPr>
            <p:cNvSpPr/>
            <p:nvPr userDrawn="1"/>
          </p:nvSpPr>
          <p:spPr>
            <a:xfrm>
              <a:off x="5364088" y="1858246"/>
              <a:ext cx="2320819" cy="2320819"/>
            </a:xfrm>
            <a:prstGeom prst="ellipse">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8" name="그룹 7">
              <a:extLst>
                <a:ext uri="{FF2B5EF4-FFF2-40B4-BE49-F238E27FC236}">
                  <a16:creationId xmlns:a16="http://schemas.microsoft.com/office/drawing/2014/main" id="{AF789A84-B899-484F-ADA6-1B784064DB8A}"/>
                </a:ext>
              </a:extLst>
            </p:cNvPr>
            <p:cNvGrpSpPr/>
            <p:nvPr userDrawn="1"/>
          </p:nvGrpSpPr>
          <p:grpSpPr>
            <a:xfrm>
              <a:off x="6280305" y="1450891"/>
              <a:ext cx="477626" cy="918140"/>
              <a:chOff x="5304862" y="-789923"/>
              <a:chExt cx="645890" cy="1241591"/>
            </a:xfrm>
          </p:grpSpPr>
          <p:grpSp>
            <p:nvGrpSpPr>
              <p:cNvPr id="9" name="그룹 8">
                <a:extLst>
                  <a:ext uri="{FF2B5EF4-FFF2-40B4-BE49-F238E27FC236}">
                    <a16:creationId xmlns:a16="http://schemas.microsoft.com/office/drawing/2014/main" id="{6DDA03B1-B885-4EB8-9AC5-617A33E28AA0}"/>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50824863-8B90-4264-9AEB-19AE04C9A70D}"/>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3B003EFC-13D2-4BB4-8625-D6DD1D26689C}"/>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639551A5-A416-4935-A4CA-A8FCF74BAE6A}"/>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A0F64586-2454-49D0-905D-B01E2B155554}"/>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90010C14-1AD7-40EC-9EFB-091EB548BC40}"/>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54B0A336-7C2F-4F98-ABF5-299D91E12C13}"/>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2528A48D-D724-4DF8-B31C-D26E111E596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2" name="Rectangle 1"/>
          <p:cNvSpPr/>
          <p:nvPr userDrawn="1"/>
        </p:nvSpPr>
        <p:spPr>
          <a:xfrm>
            <a:off x="3851920" y="1895103"/>
            <a:ext cx="5292080" cy="1368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4125084" y="2154560"/>
            <a:ext cx="501891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4125084" y="2730624"/>
            <a:ext cx="501891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738235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asic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grpSp>
        <p:nvGrpSpPr>
          <p:cNvPr id="6" name="그룹 5">
            <a:extLst>
              <a:ext uri="{FF2B5EF4-FFF2-40B4-BE49-F238E27FC236}">
                <a16:creationId xmlns:a16="http://schemas.microsoft.com/office/drawing/2014/main" id="{3F6939C0-0F9C-4BB0-BE6D-CDFDBD48B8E1}"/>
              </a:ext>
            </a:extLst>
          </p:cNvPr>
          <p:cNvGrpSpPr/>
          <p:nvPr userDrawn="1"/>
        </p:nvGrpSpPr>
        <p:grpSpPr>
          <a:xfrm>
            <a:off x="8001641" y="3940074"/>
            <a:ext cx="1142359" cy="1189066"/>
            <a:chOff x="4572000" y="387072"/>
            <a:chExt cx="4569687" cy="4756528"/>
          </a:xfrm>
        </p:grpSpPr>
        <p:sp>
          <p:nvSpPr>
            <p:cNvPr id="7" name="자유형: 도형 6">
              <a:extLst>
                <a:ext uri="{FF2B5EF4-FFF2-40B4-BE49-F238E27FC236}">
                  <a16:creationId xmlns:a16="http://schemas.microsoft.com/office/drawing/2014/main" id="{D9278269-D816-4377-921A-50AEC083B847}"/>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8" name="그룹 7">
              <a:extLst>
                <a:ext uri="{FF2B5EF4-FFF2-40B4-BE49-F238E27FC236}">
                  <a16:creationId xmlns:a16="http://schemas.microsoft.com/office/drawing/2014/main" id="{D0429EA9-A20D-4800-80F6-48970138B795}"/>
                </a:ext>
              </a:extLst>
            </p:cNvPr>
            <p:cNvGrpSpPr/>
            <p:nvPr userDrawn="1"/>
          </p:nvGrpSpPr>
          <p:grpSpPr>
            <a:xfrm>
              <a:off x="6992136" y="387072"/>
              <a:ext cx="704897" cy="1355021"/>
              <a:chOff x="5304862" y="-789923"/>
              <a:chExt cx="645890" cy="1241591"/>
            </a:xfrm>
          </p:grpSpPr>
          <p:grpSp>
            <p:nvGrpSpPr>
              <p:cNvPr id="9" name="그룹 8">
                <a:extLst>
                  <a:ext uri="{FF2B5EF4-FFF2-40B4-BE49-F238E27FC236}">
                    <a16:creationId xmlns:a16="http://schemas.microsoft.com/office/drawing/2014/main" id="{4817FF4C-CE41-4E26-9FB9-CB745F3234F3}"/>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688B8353-32F5-4D6E-81D9-D597B60FA9D3}"/>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155478D4-44EA-48AE-860F-E368AD673D0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1861CCC0-CB32-42D2-947D-1907817DDDAE}"/>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E3ED5D5D-DC92-4BF6-B431-CE8E43382FD0}"/>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57F372C6-9816-462E-83F5-DFD56E8AF164}"/>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F07321F0-763D-431A-87E5-1BD5F333CAE1}"/>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D39A1E25-A8B6-4EE4-8AC8-D262A0C0D58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2035687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asic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grpSp>
        <p:nvGrpSpPr>
          <p:cNvPr id="6" name="그룹 5">
            <a:extLst>
              <a:ext uri="{FF2B5EF4-FFF2-40B4-BE49-F238E27FC236}">
                <a16:creationId xmlns:a16="http://schemas.microsoft.com/office/drawing/2014/main" id="{3F6939C0-0F9C-4BB0-BE6D-CDFDBD48B8E1}"/>
              </a:ext>
            </a:extLst>
          </p:cNvPr>
          <p:cNvGrpSpPr/>
          <p:nvPr userDrawn="1"/>
        </p:nvGrpSpPr>
        <p:grpSpPr>
          <a:xfrm>
            <a:off x="8001641" y="3940074"/>
            <a:ext cx="1142359" cy="1189066"/>
            <a:chOff x="4572000" y="387072"/>
            <a:chExt cx="4569687" cy="4756528"/>
          </a:xfrm>
        </p:grpSpPr>
        <p:sp>
          <p:nvSpPr>
            <p:cNvPr id="7" name="자유형: 도형 6">
              <a:extLst>
                <a:ext uri="{FF2B5EF4-FFF2-40B4-BE49-F238E27FC236}">
                  <a16:creationId xmlns:a16="http://schemas.microsoft.com/office/drawing/2014/main" id="{D9278269-D816-4377-921A-50AEC083B847}"/>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8" name="그룹 7">
              <a:extLst>
                <a:ext uri="{FF2B5EF4-FFF2-40B4-BE49-F238E27FC236}">
                  <a16:creationId xmlns:a16="http://schemas.microsoft.com/office/drawing/2014/main" id="{D0429EA9-A20D-4800-80F6-48970138B795}"/>
                </a:ext>
              </a:extLst>
            </p:cNvPr>
            <p:cNvGrpSpPr/>
            <p:nvPr userDrawn="1"/>
          </p:nvGrpSpPr>
          <p:grpSpPr>
            <a:xfrm>
              <a:off x="6992136" y="387072"/>
              <a:ext cx="704897" cy="1355021"/>
              <a:chOff x="5304862" y="-789923"/>
              <a:chExt cx="645890" cy="1241591"/>
            </a:xfrm>
          </p:grpSpPr>
          <p:grpSp>
            <p:nvGrpSpPr>
              <p:cNvPr id="9" name="그룹 8">
                <a:extLst>
                  <a:ext uri="{FF2B5EF4-FFF2-40B4-BE49-F238E27FC236}">
                    <a16:creationId xmlns:a16="http://schemas.microsoft.com/office/drawing/2014/main" id="{4817FF4C-CE41-4E26-9FB9-CB745F3234F3}"/>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688B8353-32F5-4D6E-81D9-D597B60FA9D3}"/>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155478D4-44EA-48AE-860F-E368AD673D0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1861CCC0-CB32-42D2-947D-1907817DDDAE}"/>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E3ED5D5D-DC92-4BF6-B431-CE8E43382FD0}"/>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57F372C6-9816-462E-83F5-DFD56E8AF164}"/>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F07321F0-763D-431A-87E5-1BD5F333CAE1}"/>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D39A1E25-A8B6-4EE4-8AC8-D262A0C0D58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7119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1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grpSp>
        <p:nvGrpSpPr>
          <p:cNvPr id="6" name="그룹 5">
            <a:extLst>
              <a:ext uri="{FF2B5EF4-FFF2-40B4-BE49-F238E27FC236}">
                <a16:creationId xmlns:a16="http://schemas.microsoft.com/office/drawing/2014/main" id="{3F6939C0-0F9C-4BB0-BE6D-CDFDBD48B8E1}"/>
              </a:ext>
            </a:extLst>
          </p:cNvPr>
          <p:cNvGrpSpPr/>
          <p:nvPr userDrawn="1"/>
        </p:nvGrpSpPr>
        <p:grpSpPr>
          <a:xfrm>
            <a:off x="8001641" y="3940074"/>
            <a:ext cx="1142359" cy="1189066"/>
            <a:chOff x="4572000" y="387072"/>
            <a:chExt cx="4569687" cy="4756528"/>
          </a:xfrm>
        </p:grpSpPr>
        <p:sp>
          <p:nvSpPr>
            <p:cNvPr id="7" name="자유형: 도형 6">
              <a:extLst>
                <a:ext uri="{FF2B5EF4-FFF2-40B4-BE49-F238E27FC236}">
                  <a16:creationId xmlns:a16="http://schemas.microsoft.com/office/drawing/2014/main" id="{D9278269-D816-4377-921A-50AEC083B847}"/>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8" name="그룹 7">
              <a:extLst>
                <a:ext uri="{FF2B5EF4-FFF2-40B4-BE49-F238E27FC236}">
                  <a16:creationId xmlns:a16="http://schemas.microsoft.com/office/drawing/2014/main" id="{D0429EA9-A20D-4800-80F6-48970138B795}"/>
                </a:ext>
              </a:extLst>
            </p:cNvPr>
            <p:cNvGrpSpPr/>
            <p:nvPr userDrawn="1"/>
          </p:nvGrpSpPr>
          <p:grpSpPr>
            <a:xfrm>
              <a:off x="6992136" y="387072"/>
              <a:ext cx="704897" cy="1355021"/>
              <a:chOff x="5304862" y="-789923"/>
              <a:chExt cx="645890" cy="1241591"/>
            </a:xfrm>
          </p:grpSpPr>
          <p:grpSp>
            <p:nvGrpSpPr>
              <p:cNvPr id="9" name="그룹 8">
                <a:extLst>
                  <a:ext uri="{FF2B5EF4-FFF2-40B4-BE49-F238E27FC236}">
                    <a16:creationId xmlns:a16="http://schemas.microsoft.com/office/drawing/2014/main" id="{4817FF4C-CE41-4E26-9FB9-CB745F3234F3}"/>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688B8353-32F5-4D6E-81D9-D597B60FA9D3}"/>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155478D4-44EA-48AE-860F-E368AD673D0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1861CCC0-CB32-42D2-947D-1907817DDDAE}"/>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E3ED5D5D-DC92-4BF6-B431-CE8E43382FD0}"/>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57F372C6-9816-462E-83F5-DFD56E8AF164}"/>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F07321F0-763D-431A-87E5-1BD5F333CAE1}"/>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D39A1E25-A8B6-4EE4-8AC8-D262A0C0D58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31290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asic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2987824"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
        <p:nvSpPr>
          <p:cNvPr id="10" name="Text Placeholder 9"/>
          <p:cNvSpPr>
            <a:spLocks noGrp="1"/>
          </p:cNvSpPr>
          <p:nvPr>
            <p:ph type="body" sz="quarter" idx="10" hasCustomPrompt="1"/>
          </p:nvPr>
        </p:nvSpPr>
        <p:spPr>
          <a:xfrm>
            <a:off x="467544" y="411510"/>
            <a:ext cx="2303282" cy="1368152"/>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467544" y="1779662"/>
            <a:ext cx="2303282" cy="504056"/>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27" name="그룹 26">
            <a:extLst>
              <a:ext uri="{FF2B5EF4-FFF2-40B4-BE49-F238E27FC236}">
                <a16:creationId xmlns:a16="http://schemas.microsoft.com/office/drawing/2014/main" id="{C5AC382A-C3B5-4BE0-B805-8F9094AFD7DC}"/>
              </a:ext>
            </a:extLst>
          </p:cNvPr>
          <p:cNvGrpSpPr/>
          <p:nvPr userDrawn="1"/>
        </p:nvGrpSpPr>
        <p:grpSpPr>
          <a:xfrm>
            <a:off x="0" y="2571749"/>
            <a:ext cx="2984923" cy="2571751"/>
            <a:chOff x="0" y="2571749"/>
            <a:chExt cx="2984923" cy="2571751"/>
          </a:xfrm>
        </p:grpSpPr>
        <p:grpSp>
          <p:nvGrpSpPr>
            <p:cNvPr id="6" name="Group 5"/>
            <p:cNvGrpSpPr/>
            <p:nvPr userDrawn="1"/>
          </p:nvGrpSpPr>
          <p:grpSpPr>
            <a:xfrm>
              <a:off x="0" y="4032469"/>
              <a:ext cx="2984923" cy="1111031"/>
              <a:chOff x="0" y="4032469"/>
              <a:chExt cx="2984923" cy="1111031"/>
            </a:xfrm>
          </p:grpSpPr>
          <p:sp>
            <p:nvSpPr>
              <p:cNvPr id="2" name="Rectangle 1"/>
              <p:cNvSpPr/>
              <p:nvPr userDrawn="1"/>
            </p:nvSpPr>
            <p:spPr>
              <a:xfrm>
                <a:off x="2527176" y="4443958"/>
                <a:ext cx="457200" cy="6995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3" name="Oval 2"/>
              <p:cNvSpPr/>
              <p:nvPr userDrawn="1"/>
            </p:nvSpPr>
            <p:spPr>
              <a:xfrm>
                <a:off x="2128455" y="4032469"/>
                <a:ext cx="856468" cy="8564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8" name="Rectangle 7"/>
              <p:cNvSpPr/>
              <p:nvPr userDrawn="1"/>
            </p:nvSpPr>
            <p:spPr>
              <a:xfrm>
                <a:off x="0" y="4363963"/>
                <a:ext cx="449249" cy="779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9" name="Oval 8"/>
              <p:cNvSpPr/>
              <p:nvPr userDrawn="1"/>
            </p:nvSpPr>
            <p:spPr>
              <a:xfrm>
                <a:off x="0" y="4117025"/>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26" name="자유형: 도형 25">
              <a:extLst>
                <a:ext uri="{FF2B5EF4-FFF2-40B4-BE49-F238E27FC236}">
                  <a16:creationId xmlns:a16="http://schemas.microsoft.com/office/drawing/2014/main" id="{A909D931-338B-4F68-B73A-DDF2CA17DD12}"/>
                </a:ext>
              </a:extLst>
            </p:cNvPr>
            <p:cNvSpPr/>
            <p:nvPr userDrawn="1"/>
          </p:nvSpPr>
          <p:spPr>
            <a:xfrm>
              <a:off x="0" y="3170955"/>
              <a:ext cx="2544134" cy="1972545"/>
            </a:xfrm>
            <a:custGeom>
              <a:avLst/>
              <a:gdLst>
                <a:gd name="connsiteX0" fmla="*/ 1395974 w 2544134"/>
                <a:gd name="connsiteY0" fmla="*/ 0 h 1972545"/>
                <a:gd name="connsiteX1" fmla="*/ 1581175 w 2544134"/>
                <a:gd name="connsiteY1" fmla="*/ 0 h 1972545"/>
                <a:gd name="connsiteX2" fmla="*/ 1629807 w 2544134"/>
                <a:gd name="connsiteY2" fmla="*/ 388693 h 1972545"/>
                <a:gd name="connsiteX3" fmla="*/ 1660266 w 2544134"/>
                <a:gd name="connsiteY3" fmla="*/ 394521 h 1972545"/>
                <a:gd name="connsiteX4" fmla="*/ 1843628 w 2544134"/>
                <a:gd name="connsiteY4" fmla="*/ 524107 h 1972545"/>
                <a:gd name="connsiteX5" fmla="*/ 1859380 w 2544134"/>
                <a:gd name="connsiteY5" fmla="*/ 553128 h 1972545"/>
                <a:gd name="connsiteX6" fmla="*/ 1884339 w 2544134"/>
                <a:gd name="connsiteY6" fmla="*/ 550612 h 1972545"/>
                <a:gd name="connsiteX7" fmla="*/ 2175988 w 2544134"/>
                <a:gd name="connsiteY7" fmla="*/ 743930 h 1972545"/>
                <a:gd name="connsiteX8" fmla="*/ 2180885 w 2544134"/>
                <a:gd name="connsiteY8" fmla="*/ 759703 h 1972545"/>
                <a:gd name="connsiteX9" fmla="*/ 2191569 w 2544134"/>
                <a:gd name="connsiteY9" fmla="*/ 756387 h 1972545"/>
                <a:gd name="connsiteX10" fmla="*/ 2234564 w 2544134"/>
                <a:gd name="connsiteY10" fmla="*/ 752052 h 1972545"/>
                <a:gd name="connsiteX11" fmla="*/ 2443572 w 2544134"/>
                <a:gd name="connsiteY11" fmla="*/ 922399 h 1972545"/>
                <a:gd name="connsiteX12" fmla="*/ 2445282 w 2544134"/>
                <a:gd name="connsiteY12" fmla="*/ 939364 h 1972545"/>
                <a:gd name="connsiteX13" fmla="*/ 2508998 w 2544134"/>
                <a:gd name="connsiteY13" fmla="*/ 945787 h 1972545"/>
                <a:gd name="connsiteX14" fmla="*/ 2544134 w 2544134"/>
                <a:gd name="connsiteY14" fmla="*/ 956223 h 1972545"/>
                <a:gd name="connsiteX15" fmla="*/ 2544134 w 2544134"/>
                <a:gd name="connsiteY15" fmla="*/ 1972545 h 1972545"/>
                <a:gd name="connsiteX16" fmla="*/ 354884 w 2544134"/>
                <a:gd name="connsiteY16" fmla="*/ 1972545 h 1972545"/>
                <a:gd name="connsiteX17" fmla="*/ 342134 w 2544134"/>
                <a:gd name="connsiteY17" fmla="*/ 1965625 h 1972545"/>
                <a:gd name="connsiteX18" fmla="*/ 244050 w 2544134"/>
                <a:gd name="connsiteY18" fmla="*/ 1838062 h 1972545"/>
                <a:gd name="connsiteX19" fmla="*/ 241474 w 2544134"/>
                <a:gd name="connsiteY19" fmla="*/ 1812505 h 1972545"/>
                <a:gd name="connsiteX20" fmla="*/ 236764 w 2544134"/>
                <a:gd name="connsiteY20" fmla="*/ 1816784 h 1972545"/>
                <a:gd name="connsiteX21" fmla="*/ 103253 w 2544134"/>
                <a:gd name="connsiteY21" fmla="*/ 1857566 h 1972545"/>
                <a:gd name="connsiteX22" fmla="*/ 10304 w 2544134"/>
                <a:gd name="connsiteY22" fmla="*/ 1838801 h 1972545"/>
                <a:gd name="connsiteX23" fmla="*/ 0 w 2544134"/>
                <a:gd name="connsiteY23" fmla="*/ 1833208 h 1972545"/>
                <a:gd name="connsiteX24" fmla="*/ 0 w 2544134"/>
                <a:gd name="connsiteY24" fmla="*/ 1404340 h 1972545"/>
                <a:gd name="connsiteX25" fmla="*/ 10304 w 2544134"/>
                <a:gd name="connsiteY25" fmla="*/ 1398747 h 1972545"/>
                <a:gd name="connsiteX26" fmla="*/ 103253 w 2544134"/>
                <a:gd name="connsiteY26" fmla="*/ 1379981 h 1972545"/>
                <a:gd name="connsiteX27" fmla="*/ 151378 w 2544134"/>
                <a:gd name="connsiteY27" fmla="*/ 1384832 h 1972545"/>
                <a:gd name="connsiteX28" fmla="*/ 162402 w 2544134"/>
                <a:gd name="connsiteY28" fmla="*/ 1388255 h 1972545"/>
                <a:gd name="connsiteX29" fmla="*/ 159919 w 2544134"/>
                <a:gd name="connsiteY29" fmla="*/ 1363619 h 1972545"/>
                <a:gd name="connsiteX30" fmla="*/ 522221 w 2544134"/>
                <a:gd name="connsiteY30" fmla="*/ 1001317 h 1972545"/>
                <a:gd name="connsiteX31" fmla="*/ 595237 w 2544134"/>
                <a:gd name="connsiteY31" fmla="*/ 1008678 h 1972545"/>
                <a:gd name="connsiteX32" fmla="*/ 617610 w 2544134"/>
                <a:gd name="connsiteY32" fmla="*/ 1015623 h 1972545"/>
                <a:gd name="connsiteX33" fmla="*/ 630288 w 2544134"/>
                <a:gd name="connsiteY33" fmla="*/ 1000258 h 1972545"/>
                <a:gd name="connsiteX34" fmla="*/ 886474 w 2544134"/>
                <a:gd name="connsiteY34" fmla="*/ 894142 h 1972545"/>
                <a:gd name="connsiteX35" fmla="*/ 896697 w 2544134"/>
                <a:gd name="connsiteY35" fmla="*/ 895173 h 1972545"/>
                <a:gd name="connsiteX36" fmla="*/ 889510 w 2544134"/>
                <a:gd name="connsiteY36" fmla="*/ 872020 h 1972545"/>
                <a:gd name="connsiteX37" fmla="*/ 886474 w 2544134"/>
                <a:gd name="connsiteY37" fmla="*/ 841898 h 1972545"/>
                <a:gd name="connsiteX38" fmla="*/ 1005814 w 2544134"/>
                <a:gd name="connsiteY38" fmla="*/ 695472 h 1972545"/>
                <a:gd name="connsiteX39" fmla="*/ 1011986 w 2544134"/>
                <a:gd name="connsiteY39" fmla="*/ 694850 h 1972545"/>
                <a:gd name="connsiteX40" fmla="*/ 1016112 w 2544134"/>
                <a:gd name="connsiteY40" fmla="*/ 653922 h 1972545"/>
                <a:gd name="connsiteX41" fmla="*/ 1301359 w 2544134"/>
                <a:gd name="connsiteY41" fmla="*/ 421440 h 1972545"/>
                <a:gd name="connsiteX42" fmla="*/ 1342724 w 2544134"/>
                <a:gd name="connsiteY42" fmla="*/ 425610 h 1972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544134" h="1972545">
                  <a:moveTo>
                    <a:pt x="1395974" y="0"/>
                  </a:moveTo>
                  <a:lnTo>
                    <a:pt x="1581175" y="0"/>
                  </a:lnTo>
                  <a:lnTo>
                    <a:pt x="1629807" y="388693"/>
                  </a:lnTo>
                  <a:lnTo>
                    <a:pt x="1660266" y="394521"/>
                  </a:lnTo>
                  <a:cubicBezTo>
                    <a:pt x="1736117" y="414036"/>
                    <a:pt x="1800967" y="460961"/>
                    <a:pt x="1843628" y="524107"/>
                  </a:cubicBezTo>
                  <a:lnTo>
                    <a:pt x="1859380" y="553128"/>
                  </a:lnTo>
                  <a:lnTo>
                    <a:pt x="1884339" y="550612"/>
                  </a:lnTo>
                  <a:cubicBezTo>
                    <a:pt x="2015447" y="550612"/>
                    <a:pt x="2127937" y="630325"/>
                    <a:pt x="2175988" y="743930"/>
                  </a:cubicBezTo>
                  <a:lnTo>
                    <a:pt x="2180885" y="759703"/>
                  </a:lnTo>
                  <a:lnTo>
                    <a:pt x="2191569" y="756387"/>
                  </a:lnTo>
                  <a:cubicBezTo>
                    <a:pt x="2205457" y="753545"/>
                    <a:pt x="2219836" y="752052"/>
                    <a:pt x="2234564" y="752052"/>
                  </a:cubicBezTo>
                  <a:cubicBezTo>
                    <a:pt x="2337661" y="752052"/>
                    <a:pt x="2423678" y="825183"/>
                    <a:pt x="2443572" y="922399"/>
                  </a:cubicBezTo>
                  <a:lnTo>
                    <a:pt x="2445282" y="939364"/>
                  </a:lnTo>
                  <a:lnTo>
                    <a:pt x="2508998" y="945787"/>
                  </a:lnTo>
                  <a:lnTo>
                    <a:pt x="2544134" y="956223"/>
                  </a:lnTo>
                  <a:lnTo>
                    <a:pt x="2544134" y="1972545"/>
                  </a:lnTo>
                  <a:lnTo>
                    <a:pt x="354884" y="1972545"/>
                  </a:lnTo>
                  <a:lnTo>
                    <a:pt x="342134" y="1965625"/>
                  </a:lnTo>
                  <a:cubicBezTo>
                    <a:pt x="295511" y="1934418"/>
                    <a:pt x="255183" y="1892469"/>
                    <a:pt x="244050" y="1838062"/>
                  </a:cubicBezTo>
                  <a:lnTo>
                    <a:pt x="241474" y="1812505"/>
                  </a:lnTo>
                  <a:lnTo>
                    <a:pt x="236764" y="1816784"/>
                  </a:lnTo>
                  <a:cubicBezTo>
                    <a:pt x="198653" y="1842531"/>
                    <a:pt x="152709" y="1857566"/>
                    <a:pt x="103253" y="1857566"/>
                  </a:cubicBezTo>
                  <a:cubicBezTo>
                    <a:pt x="70283" y="1857566"/>
                    <a:pt x="38873" y="1850884"/>
                    <a:pt x="10304" y="1838801"/>
                  </a:cubicBezTo>
                  <a:lnTo>
                    <a:pt x="0" y="1833208"/>
                  </a:lnTo>
                  <a:lnTo>
                    <a:pt x="0" y="1404340"/>
                  </a:lnTo>
                  <a:lnTo>
                    <a:pt x="10304" y="1398747"/>
                  </a:lnTo>
                  <a:cubicBezTo>
                    <a:pt x="38873" y="1386663"/>
                    <a:pt x="70283" y="1379981"/>
                    <a:pt x="103253" y="1379981"/>
                  </a:cubicBezTo>
                  <a:cubicBezTo>
                    <a:pt x="119738" y="1379981"/>
                    <a:pt x="135833" y="1381652"/>
                    <a:pt x="151378" y="1384832"/>
                  </a:cubicBezTo>
                  <a:lnTo>
                    <a:pt x="162402" y="1388255"/>
                  </a:lnTo>
                  <a:lnTo>
                    <a:pt x="159919" y="1363619"/>
                  </a:lnTo>
                  <a:cubicBezTo>
                    <a:pt x="159919" y="1163525"/>
                    <a:pt x="322127" y="1001317"/>
                    <a:pt x="522221" y="1001317"/>
                  </a:cubicBezTo>
                  <a:cubicBezTo>
                    <a:pt x="547233" y="1001317"/>
                    <a:pt x="571652" y="1003852"/>
                    <a:pt x="595237" y="1008678"/>
                  </a:cubicBezTo>
                  <a:lnTo>
                    <a:pt x="617610" y="1015623"/>
                  </a:lnTo>
                  <a:lnTo>
                    <a:pt x="630288" y="1000258"/>
                  </a:lnTo>
                  <a:cubicBezTo>
                    <a:pt x="695852" y="934694"/>
                    <a:pt x="786427" y="894142"/>
                    <a:pt x="886474" y="894142"/>
                  </a:cubicBezTo>
                  <a:lnTo>
                    <a:pt x="896697" y="895173"/>
                  </a:lnTo>
                  <a:lnTo>
                    <a:pt x="889510" y="872020"/>
                  </a:lnTo>
                  <a:cubicBezTo>
                    <a:pt x="887519" y="862290"/>
                    <a:pt x="886474" y="852216"/>
                    <a:pt x="886474" y="841898"/>
                  </a:cubicBezTo>
                  <a:cubicBezTo>
                    <a:pt x="886474" y="769671"/>
                    <a:pt x="937707" y="709409"/>
                    <a:pt x="1005814" y="695472"/>
                  </a:cubicBezTo>
                  <a:lnTo>
                    <a:pt x="1011986" y="694850"/>
                  </a:lnTo>
                  <a:lnTo>
                    <a:pt x="1016112" y="653922"/>
                  </a:lnTo>
                  <a:cubicBezTo>
                    <a:pt x="1043262" y="521245"/>
                    <a:pt x="1160655" y="421440"/>
                    <a:pt x="1301359" y="421440"/>
                  </a:cubicBezTo>
                  <a:lnTo>
                    <a:pt x="1342724" y="4256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15" name="그룹 14">
              <a:extLst>
                <a:ext uri="{FF2B5EF4-FFF2-40B4-BE49-F238E27FC236}">
                  <a16:creationId xmlns:a16="http://schemas.microsoft.com/office/drawing/2014/main" id="{835AEBDB-6E77-465B-802B-2411CB9307EC}"/>
                </a:ext>
              </a:extLst>
            </p:cNvPr>
            <p:cNvGrpSpPr/>
            <p:nvPr userDrawn="1"/>
          </p:nvGrpSpPr>
          <p:grpSpPr>
            <a:xfrm>
              <a:off x="1278074" y="2571749"/>
              <a:ext cx="413353" cy="794587"/>
              <a:chOff x="5304862" y="-789923"/>
              <a:chExt cx="645890" cy="1241591"/>
            </a:xfrm>
          </p:grpSpPr>
          <p:grpSp>
            <p:nvGrpSpPr>
              <p:cNvPr id="16" name="그룹 15">
                <a:extLst>
                  <a:ext uri="{FF2B5EF4-FFF2-40B4-BE49-F238E27FC236}">
                    <a16:creationId xmlns:a16="http://schemas.microsoft.com/office/drawing/2014/main" id="{5E76A47E-F7A7-4DA1-9B8C-D7B1A60D5D71}"/>
                  </a:ext>
                </a:extLst>
              </p:cNvPr>
              <p:cNvGrpSpPr/>
              <p:nvPr userDrawn="1"/>
            </p:nvGrpSpPr>
            <p:grpSpPr>
              <a:xfrm>
                <a:off x="5377232" y="-789923"/>
                <a:ext cx="495969" cy="1052585"/>
                <a:chOff x="5868144" y="-857099"/>
                <a:chExt cx="495969" cy="1052585"/>
              </a:xfrm>
            </p:grpSpPr>
            <p:sp>
              <p:nvSpPr>
                <p:cNvPr id="21" name="이등변 삼각형 49">
                  <a:extLst>
                    <a:ext uri="{FF2B5EF4-FFF2-40B4-BE49-F238E27FC236}">
                      <a16:creationId xmlns:a16="http://schemas.microsoft.com/office/drawing/2014/main" id="{67190486-51A1-4AB6-8B4F-B570F9832336}"/>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2" name="자유형: 도형 21">
                  <a:extLst>
                    <a:ext uri="{FF2B5EF4-FFF2-40B4-BE49-F238E27FC236}">
                      <a16:creationId xmlns:a16="http://schemas.microsoft.com/office/drawing/2014/main" id="{56F15390-B3DB-4D76-834D-291CE0D12AD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자유형: 도형 22">
                  <a:extLst>
                    <a:ext uri="{FF2B5EF4-FFF2-40B4-BE49-F238E27FC236}">
                      <a16:creationId xmlns:a16="http://schemas.microsoft.com/office/drawing/2014/main" id="{3BA87288-70D8-4753-8DAA-8CA1C332EF6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타원 16">
                <a:extLst>
                  <a:ext uri="{FF2B5EF4-FFF2-40B4-BE49-F238E27FC236}">
                    <a16:creationId xmlns:a16="http://schemas.microsoft.com/office/drawing/2014/main" id="{AD475AD4-CA04-4B61-9BB4-408BA6A11E05}"/>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직사각형 17">
                <a:extLst>
                  <a:ext uri="{FF2B5EF4-FFF2-40B4-BE49-F238E27FC236}">
                    <a16:creationId xmlns:a16="http://schemas.microsoft.com/office/drawing/2014/main" id="{1B106404-A3F8-4193-8435-FA430BEB5473}"/>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자유형: 도형 18">
                <a:extLst>
                  <a:ext uri="{FF2B5EF4-FFF2-40B4-BE49-F238E27FC236}">
                    <a16:creationId xmlns:a16="http://schemas.microsoft.com/office/drawing/2014/main" id="{9408417A-6F35-4CB8-93DD-4FB5074FE702}"/>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3058858D-8ACE-40F2-B778-D2BFBF4553F3}"/>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2" name="Frame 11"/>
          <p:cNvSpPr/>
          <p:nvPr userDrawn="1"/>
        </p:nvSpPr>
        <p:spPr>
          <a:xfrm>
            <a:off x="251520" y="339502"/>
            <a:ext cx="8640960" cy="4464496"/>
          </a:xfrm>
          <a:prstGeom prst="frame">
            <a:avLst>
              <a:gd name="adj1" fmla="val 1236"/>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Tree>
    <p:extLst>
      <p:ext uri="{BB962C8B-B14F-4D97-AF65-F5344CB8AC3E}">
        <p14:creationId xmlns:p14="http://schemas.microsoft.com/office/powerpoint/2010/main" val="234037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Hello Slide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2" name="그룹 1">
            <a:extLst>
              <a:ext uri="{FF2B5EF4-FFF2-40B4-BE49-F238E27FC236}">
                <a16:creationId xmlns:a16="http://schemas.microsoft.com/office/drawing/2014/main" id="{523EB7A4-0598-4887-ACB7-E8220F8DDFED}"/>
              </a:ext>
            </a:extLst>
          </p:cNvPr>
          <p:cNvGrpSpPr/>
          <p:nvPr userDrawn="1"/>
        </p:nvGrpSpPr>
        <p:grpSpPr>
          <a:xfrm>
            <a:off x="1902711" y="232356"/>
            <a:ext cx="5620059" cy="4638441"/>
            <a:chOff x="1902711" y="497586"/>
            <a:chExt cx="5620059" cy="4638441"/>
          </a:xfrm>
        </p:grpSpPr>
        <p:grpSp>
          <p:nvGrpSpPr>
            <p:cNvPr id="53" name="그룹 52">
              <a:extLst>
                <a:ext uri="{FF2B5EF4-FFF2-40B4-BE49-F238E27FC236}">
                  <a16:creationId xmlns:a16="http://schemas.microsoft.com/office/drawing/2014/main" id="{C4167999-582F-4DE1-8524-427663DA86EB}"/>
                </a:ext>
              </a:extLst>
            </p:cNvPr>
            <p:cNvGrpSpPr/>
            <p:nvPr userDrawn="1"/>
          </p:nvGrpSpPr>
          <p:grpSpPr>
            <a:xfrm>
              <a:off x="1902711" y="1537517"/>
              <a:ext cx="5620059" cy="3598510"/>
              <a:chOff x="2401342" y="248706"/>
              <a:chExt cx="5620059" cy="3598510"/>
            </a:xfrm>
            <a:solidFill>
              <a:schemeClr val="bg1"/>
            </a:solidFill>
          </p:grpSpPr>
          <p:sp>
            <p:nvSpPr>
              <p:cNvPr id="54" name="Oval 11">
                <a:extLst>
                  <a:ext uri="{FF2B5EF4-FFF2-40B4-BE49-F238E27FC236}">
                    <a16:creationId xmlns:a16="http://schemas.microsoft.com/office/drawing/2014/main" id="{36E509A3-52CE-4453-9564-E704D9C6F3F0}"/>
                  </a:ext>
                </a:extLst>
              </p:cNvPr>
              <p:cNvSpPr/>
              <p:nvPr userDrawn="1"/>
            </p:nvSpPr>
            <p:spPr>
              <a:xfrm>
                <a:off x="4283968" y="941198"/>
                <a:ext cx="956850" cy="9568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Oval 11">
                <a:extLst>
                  <a:ext uri="{FF2B5EF4-FFF2-40B4-BE49-F238E27FC236}">
                    <a16:creationId xmlns:a16="http://schemas.microsoft.com/office/drawing/2014/main" id="{D8641ACF-24EC-4119-AF47-45C5E6B69718}"/>
                  </a:ext>
                </a:extLst>
              </p:cNvPr>
              <p:cNvSpPr/>
              <p:nvPr userDrawn="1"/>
            </p:nvSpPr>
            <p:spPr>
              <a:xfrm>
                <a:off x="4080672" y="1386488"/>
                <a:ext cx="491180" cy="4911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Oval 11">
                <a:extLst>
                  <a:ext uri="{FF2B5EF4-FFF2-40B4-BE49-F238E27FC236}">
                    <a16:creationId xmlns:a16="http://schemas.microsoft.com/office/drawing/2014/main" id="{3873CDEC-688A-4EE6-8974-D80E43FF9273}"/>
                  </a:ext>
                </a:extLst>
              </p:cNvPr>
              <p:cNvSpPr/>
              <p:nvPr userDrawn="1"/>
            </p:nvSpPr>
            <p:spPr>
              <a:xfrm>
                <a:off x="3485352" y="1717923"/>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Oval 11">
                <a:extLst>
                  <a:ext uri="{FF2B5EF4-FFF2-40B4-BE49-F238E27FC236}">
                    <a16:creationId xmlns:a16="http://schemas.microsoft.com/office/drawing/2014/main" id="{B93DE707-F71B-42F6-A0EB-DFC85BA873B2}"/>
                  </a:ext>
                </a:extLst>
              </p:cNvPr>
              <p:cNvSpPr/>
              <p:nvPr userDrawn="1"/>
            </p:nvSpPr>
            <p:spPr>
              <a:xfrm>
                <a:off x="2886827" y="1894030"/>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8" name="Oval 11">
                <a:extLst>
                  <a:ext uri="{FF2B5EF4-FFF2-40B4-BE49-F238E27FC236}">
                    <a16:creationId xmlns:a16="http://schemas.microsoft.com/office/drawing/2014/main" id="{3A7AC84B-9DE8-4557-8141-47C15EEBD952}"/>
                  </a:ext>
                </a:extLst>
              </p:cNvPr>
              <p:cNvSpPr/>
              <p:nvPr userDrawn="1"/>
            </p:nvSpPr>
            <p:spPr>
              <a:xfrm>
                <a:off x="2401342" y="251623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9" name="Oval 11">
                <a:extLst>
                  <a:ext uri="{FF2B5EF4-FFF2-40B4-BE49-F238E27FC236}">
                    <a16:creationId xmlns:a16="http://schemas.microsoft.com/office/drawing/2014/main" id="{F200C86F-3147-4417-909C-8AA712602B15}"/>
                  </a:ext>
                </a:extLst>
              </p:cNvPr>
              <p:cNvSpPr/>
              <p:nvPr userDrawn="1"/>
            </p:nvSpPr>
            <p:spPr>
              <a:xfrm>
                <a:off x="3017096" y="279748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0" name="Oval 11">
                <a:extLst>
                  <a:ext uri="{FF2B5EF4-FFF2-40B4-BE49-F238E27FC236}">
                    <a16:creationId xmlns:a16="http://schemas.microsoft.com/office/drawing/2014/main" id="{C19D843C-2344-43CD-A232-FDCAF8F43CA5}"/>
                  </a:ext>
                </a:extLst>
              </p:cNvPr>
              <p:cNvSpPr/>
              <p:nvPr userDrawn="1"/>
            </p:nvSpPr>
            <p:spPr>
              <a:xfrm>
                <a:off x="3562974" y="2003019"/>
                <a:ext cx="1844197" cy="184419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1" name="Oval 11">
                <a:extLst>
                  <a:ext uri="{FF2B5EF4-FFF2-40B4-BE49-F238E27FC236}">
                    <a16:creationId xmlns:a16="http://schemas.microsoft.com/office/drawing/2014/main" id="{1D594D95-F75F-4683-A364-E7EFD943F93B}"/>
                  </a:ext>
                </a:extLst>
              </p:cNvPr>
              <p:cNvSpPr/>
              <p:nvPr userDrawn="1"/>
            </p:nvSpPr>
            <p:spPr>
              <a:xfrm>
                <a:off x="4999309" y="3011131"/>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Oval 11">
                <a:extLst>
                  <a:ext uri="{FF2B5EF4-FFF2-40B4-BE49-F238E27FC236}">
                    <a16:creationId xmlns:a16="http://schemas.microsoft.com/office/drawing/2014/main" id="{95DD39E7-93D6-494C-A36E-247288990A90}"/>
                  </a:ext>
                </a:extLst>
              </p:cNvPr>
              <p:cNvSpPr/>
              <p:nvPr userDrawn="1"/>
            </p:nvSpPr>
            <p:spPr>
              <a:xfrm>
                <a:off x="5653222" y="2981733"/>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Oval 11">
                <a:extLst>
                  <a:ext uri="{FF2B5EF4-FFF2-40B4-BE49-F238E27FC236}">
                    <a16:creationId xmlns:a16="http://schemas.microsoft.com/office/drawing/2014/main" id="{0724B3EB-D2BA-46AD-9B24-8F61182FFCCE}"/>
                  </a:ext>
                </a:extLst>
              </p:cNvPr>
              <p:cNvSpPr/>
              <p:nvPr userDrawn="1"/>
            </p:nvSpPr>
            <p:spPr>
              <a:xfrm>
                <a:off x="6035666" y="2445747"/>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4" name="Oval 11">
                <a:extLst>
                  <a:ext uri="{FF2B5EF4-FFF2-40B4-BE49-F238E27FC236}">
                    <a16:creationId xmlns:a16="http://schemas.microsoft.com/office/drawing/2014/main" id="{BDBBA2C7-3C34-4968-B283-7486C3E66CD2}"/>
                  </a:ext>
                </a:extLst>
              </p:cNvPr>
              <p:cNvSpPr/>
              <p:nvPr userDrawn="1"/>
            </p:nvSpPr>
            <p:spPr>
              <a:xfrm>
                <a:off x="7037784" y="2729409"/>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5" name="Oval 11">
                <a:extLst>
                  <a:ext uri="{FF2B5EF4-FFF2-40B4-BE49-F238E27FC236}">
                    <a16:creationId xmlns:a16="http://schemas.microsoft.com/office/drawing/2014/main" id="{1D3596EF-83B2-4D77-9900-8FBA5EF934B2}"/>
                  </a:ext>
                </a:extLst>
              </p:cNvPr>
              <p:cNvSpPr/>
              <p:nvPr userDrawn="1"/>
            </p:nvSpPr>
            <p:spPr>
              <a:xfrm>
                <a:off x="6658215" y="1725625"/>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6" name="Oval 11">
                <a:extLst>
                  <a:ext uri="{FF2B5EF4-FFF2-40B4-BE49-F238E27FC236}">
                    <a16:creationId xmlns:a16="http://schemas.microsoft.com/office/drawing/2014/main" id="{478452D7-D34C-4072-B618-5EA4D20571B3}"/>
                  </a:ext>
                </a:extLst>
              </p:cNvPr>
              <p:cNvSpPr/>
              <p:nvPr userDrawn="1"/>
            </p:nvSpPr>
            <p:spPr>
              <a:xfrm>
                <a:off x="4702059" y="880592"/>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Oval 11">
                <a:extLst>
                  <a:ext uri="{FF2B5EF4-FFF2-40B4-BE49-F238E27FC236}">
                    <a16:creationId xmlns:a16="http://schemas.microsoft.com/office/drawing/2014/main" id="{B67A8B79-3441-4CEE-82A3-001ECBD4DD6C}"/>
                  </a:ext>
                </a:extLst>
              </p:cNvPr>
              <p:cNvSpPr/>
              <p:nvPr userDrawn="1"/>
            </p:nvSpPr>
            <p:spPr>
              <a:xfrm>
                <a:off x="5200227" y="115344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Oval 11">
                <a:extLst>
                  <a:ext uri="{FF2B5EF4-FFF2-40B4-BE49-F238E27FC236}">
                    <a16:creationId xmlns:a16="http://schemas.microsoft.com/office/drawing/2014/main" id="{39EC19EA-7198-4F0B-A95B-49D0CF19C8F2}"/>
                  </a:ext>
                </a:extLst>
              </p:cNvPr>
              <p:cNvSpPr/>
              <p:nvPr userDrawn="1"/>
            </p:nvSpPr>
            <p:spPr>
              <a:xfrm>
                <a:off x="5945245" y="1484448"/>
                <a:ext cx="701108" cy="7011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9" name="Oval 11">
                <a:extLst>
                  <a:ext uri="{FF2B5EF4-FFF2-40B4-BE49-F238E27FC236}">
                    <a16:creationId xmlns:a16="http://schemas.microsoft.com/office/drawing/2014/main" id="{6F4820F4-E538-4700-880A-FA8685A41A3B}"/>
                  </a:ext>
                </a:extLst>
              </p:cNvPr>
              <p:cNvSpPr/>
              <p:nvPr userDrawn="1"/>
            </p:nvSpPr>
            <p:spPr>
              <a:xfrm>
                <a:off x="6121822" y="179221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Oval 11">
                <a:extLst>
                  <a:ext uri="{FF2B5EF4-FFF2-40B4-BE49-F238E27FC236}">
                    <a16:creationId xmlns:a16="http://schemas.microsoft.com/office/drawing/2014/main" id="{413F6B1E-425D-4873-9467-3AC4066BB2ED}"/>
                  </a:ext>
                </a:extLst>
              </p:cNvPr>
              <p:cNvSpPr/>
              <p:nvPr userDrawn="1"/>
            </p:nvSpPr>
            <p:spPr>
              <a:xfrm>
                <a:off x="4251327" y="1369850"/>
                <a:ext cx="2136016" cy="2136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사다리꼴 70">
                <a:extLst>
                  <a:ext uri="{FF2B5EF4-FFF2-40B4-BE49-F238E27FC236}">
                    <a16:creationId xmlns:a16="http://schemas.microsoft.com/office/drawing/2014/main" id="{B0CB0B17-591E-4DAC-A92C-EBD6A95CAE9D}"/>
                  </a:ext>
                </a:extLst>
              </p:cNvPr>
              <p:cNvSpPr/>
              <p:nvPr userDrawn="1"/>
            </p:nvSpPr>
            <p:spPr>
              <a:xfrm>
                <a:off x="4765704" y="248706"/>
                <a:ext cx="608632" cy="1216152"/>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72" name="그룹 71">
              <a:extLst>
                <a:ext uri="{FF2B5EF4-FFF2-40B4-BE49-F238E27FC236}">
                  <a16:creationId xmlns:a16="http://schemas.microsoft.com/office/drawing/2014/main" id="{0273FAE2-233C-451C-ABAD-157761C173D3}"/>
                </a:ext>
              </a:extLst>
            </p:cNvPr>
            <p:cNvGrpSpPr/>
            <p:nvPr userDrawn="1"/>
          </p:nvGrpSpPr>
          <p:grpSpPr>
            <a:xfrm>
              <a:off x="4249055" y="497586"/>
              <a:ext cx="645890" cy="1241591"/>
              <a:chOff x="5304862" y="-789923"/>
              <a:chExt cx="645890" cy="1241591"/>
            </a:xfrm>
          </p:grpSpPr>
          <p:grpSp>
            <p:nvGrpSpPr>
              <p:cNvPr id="73" name="그룹 72">
                <a:extLst>
                  <a:ext uri="{FF2B5EF4-FFF2-40B4-BE49-F238E27FC236}">
                    <a16:creationId xmlns:a16="http://schemas.microsoft.com/office/drawing/2014/main" id="{F294317C-D093-4716-BC39-F4EDB7B37133}"/>
                  </a:ext>
                </a:extLst>
              </p:cNvPr>
              <p:cNvGrpSpPr/>
              <p:nvPr userDrawn="1"/>
            </p:nvGrpSpPr>
            <p:grpSpPr>
              <a:xfrm>
                <a:off x="5377232" y="-789923"/>
                <a:ext cx="495969" cy="1052585"/>
                <a:chOff x="5868144" y="-857099"/>
                <a:chExt cx="495969" cy="1052585"/>
              </a:xfrm>
            </p:grpSpPr>
            <p:sp>
              <p:nvSpPr>
                <p:cNvPr id="78" name="이등변 삼각형 49">
                  <a:extLst>
                    <a:ext uri="{FF2B5EF4-FFF2-40B4-BE49-F238E27FC236}">
                      <a16:creationId xmlns:a16="http://schemas.microsoft.com/office/drawing/2014/main" id="{28122585-D90D-4D44-AC50-0A8C9106EF95}"/>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9" name="자유형: 도형 78">
                  <a:extLst>
                    <a:ext uri="{FF2B5EF4-FFF2-40B4-BE49-F238E27FC236}">
                      <a16:creationId xmlns:a16="http://schemas.microsoft.com/office/drawing/2014/main" id="{CA4A1B48-5DCF-4240-B908-5565A0B620C1}"/>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0" name="자유형: 도형 79">
                  <a:extLst>
                    <a:ext uri="{FF2B5EF4-FFF2-40B4-BE49-F238E27FC236}">
                      <a16:creationId xmlns:a16="http://schemas.microsoft.com/office/drawing/2014/main" id="{28D35705-FE6E-444A-A4F2-216FB36C2D3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4" name="타원 73">
                <a:extLst>
                  <a:ext uri="{FF2B5EF4-FFF2-40B4-BE49-F238E27FC236}">
                    <a16:creationId xmlns:a16="http://schemas.microsoft.com/office/drawing/2014/main" id="{833271DD-6F14-4B18-BE97-D6CF7744263D}"/>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5" name="직사각형 74">
                <a:extLst>
                  <a:ext uri="{FF2B5EF4-FFF2-40B4-BE49-F238E27FC236}">
                    <a16:creationId xmlns:a16="http://schemas.microsoft.com/office/drawing/2014/main" id="{32141932-F9EE-4187-BBBC-79F2AADC7FB5}"/>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6" name="자유형: 도형 75">
                <a:extLst>
                  <a:ext uri="{FF2B5EF4-FFF2-40B4-BE49-F238E27FC236}">
                    <a16:creationId xmlns:a16="http://schemas.microsoft.com/office/drawing/2014/main" id="{C4A28A23-9A45-480D-9AE0-AC8E03B407E4}"/>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자유형: 도형 76">
                <a:extLst>
                  <a:ext uri="{FF2B5EF4-FFF2-40B4-BE49-F238E27FC236}">
                    <a16:creationId xmlns:a16="http://schemas.microsoft.com/office/drawing/2014/main" id="{E5282C72-98DB-48D8-88FE-2DFA994D4B88}"/>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0" name="Text Placeholder 9"/>
          <p:cNvSpPr>
            <a:spLocks noGrp="1"/>
          </p:cNvSpPr>
          <p:nvPr>
            <p:ph type="body" sz="quarter" idx="10" hasCustomPrompt="1"/>
          </p:nvPr>
        </p:nvSpPr>
        <p:spPr>
          <a:xfrm>
            <a:off x="2616057" y="2931790"/>
            <a:ext cx="3894936"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2615909" y="3579862"/>
            <a:ext cx="3894936"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3" name="Group 2"/>
          <p:cNvGrpSpPr/>
          <p:nvPr userDrawn="1"/>
        </p:nvGrpSpPr>
        <p:grpSpPr>
          <a:xfrm>
            <a:off x="6535596" y="1104508"/>
            <a:ext cx="672848" cy="486211"/>
            <a:chOff x="6495678" y="1779663"/>
            <a:chExt cx="672848" cy="486211"/>
          </a:xfrm>
        </p:grpSpPr>
        <p:sp>
          <p:nvSpPr>
            <p:cNvPr id="17" name="Oval 16"/>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Oval 17"/>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Oval 18"/>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Oval 19"/>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21" name="Group 20"/>
          <p:cNvGrpSpPr/>
          <p:nvPr userDrawn="1"/>
        </p:nvGrpSpPr>
        <p:grpSpPr>
          <a:xfrm>
            <a:off x="2098952" y="2183144"/>
            <a:ext cx="524595" cy="379081"/>
            <a:chOff x="6495678" y="1779663"/>
            <a:chExt cx="672848" cy="486211"/>
          </a:xfrm>
        </p:grpSpPr>
        <p:sp>
          <p:nvSpPr>
            <p:cNvPr id="22" name="Oval 21"/>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2"/>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Oval 23"/>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Oval 24"/>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411360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accent1"/>
        </a:solidFill>
        <a:effectLst/>
      </p:bgPr>
    </p:bg>
    <p:spTree>
      <p:nvGrpSpPr>
        <p:cNvPr id="1" name=""/>
        <p:cNvGrpSpPr/>
        <p:nvPr/>
      </p:nvGrpSpPr>
      <p:grpSpPr>
        <a:xfrm>
          <a:off x="0" y="0"/>
          <a:ext cx="0" cy="0"/>
          <a:chOff x="0" y="0"/>
          <a:chExt cx="0" cy="0"/>
        </a:xfrm>
      </p:grpSpPr>
      <p:grpSp>
        <p:nvGrpSpPr>
          <p:cNvPr id="13" name="Group 12"/>
          <p:cNvGrpSpPr/>
          <p:nvPr userDrawn="1"/>
        </p:nvGrpSpPr>
        <p:grpSpPr>
          <a:xfrm>
            <a:off x="3707904" y="1203090"/>
            <a:ext cx="1710999" cy="3600908"/>
            <a:chOff x="3797105" y="1404992"/>
            <a:chExt cx="1548895" cy="3471014"/>
          </a:xfrm>
        </p:grpSpPr>
        <p:sp>
          <p:nvSpPr>
            <p:cNvPr id="9" name="Rectangle 8"/>
            <p:cNvSpPr/>
            <p:nvPr userDrawn="1"/>
          </p:nvSpPr>
          <p:spPr>
            <a:xfrm>
              <a:off x="3797105" y="1909048"/>
              <a:ext cx="1548000" cy="246290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2" name="Isosceles Triangle 11"/>
            <p:cNvSpPr/>
            <p:nvPr userDrawn="1"/>
          </p:nvSpPr>
          <p:spPr>
            <a:xfrm>
              <a:off x="3797105" y="1404992"/>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Isosceles Triangle 13"/>
            <p:cNvSpPr/>
            <p:nvPr userDrawn="1"/>
          </p:nvSpPr>
          <p:spPr>
            <a:xfrm rot="10800000">
              <a:off x="3798000" y="4371950"/>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8" name="Picture Placeholder 2"/>
          <p:cNvSpPr>
            <a:spLocks noGrp="1"/>
          </p:cNvSpPr>
          <p:nvPr>
            <p:ph type="pic" idx="1" hasCustomPrompt="1"/>
          </p:nvPr>
        </p:nvSpPr>
        <p:spPr>
          <a:xfrm>
            <a:off x="3787227" y="1312181"/>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Picture Placeholder 2"/>
          <p:cNvSpPr>
            <a:spLocks noGrp="1"/>
          </p:cNvSpPr>
          <p:nvPr>
            <p:ph type="pic" idx="12" hasCustomPrompt="1"/>
          </p:nvPr>
        </p:nvSpPr>
        <p:spPr>
          <a:xfrm>
            <a:off x="2059035"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7" name="Picture Placeholder 2"/>
          <p:cNvSpPr>
            <a:spLocks noGrp="1"/>
          </p:cNvSpPr>
          <p:nvPr>
            <p:ph type="pic" idx="13" hasCustomPrompt="1"/>
          </p:nvPr>
        </p:nvSpPr>
        <p:spPr>
          <a:xfrm>
            <a:off x="330843"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9" name="Picture Placeholder 2"/>
          <p:cNvSpPr>
            <a:spLocks noGrp="1"/>
          </p:cNvSpPr>
          <p:nvPr>
            <p:ph type="pic" idx="14" hasCustomPrompt="1"/>
          </p:nvPr>
        </p:nvSpPr>
        <p:spPr>
          <a:xfrm>
            <a:off x="7243611"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0" name="Picture Placeholder 2"/>
          <p:cNvSpPr>
            <a:spLocks noGrp="1"/>
          </p:cNvSpPr>
          <p:nvPr>
            <p:ph type="pic" idx="15" hasCustomPrompt="1"/>
          </p:nvPr>
        </p:nvSpPr>
        <p:spPr>
          <a:xfrm>
            <a:off x="5515419"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21933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Rectangle 1"/>
          <p:cNvSpPr/>
          <p:nvPr userDrawn="1"/>
        </p:nvSpPr>
        <p:spPr>
          <a:xfrm>
            <a:off x="0" y="3507854"/>
            <a:ext cx="9144000" cy="163564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5225" y="1079005"/>
            <a:ext cx="3373328" cy="4085033"/>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3566328" y="1217153"/>
            <a:ext cx="1945465" cy="300514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2523295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theme" Target="../theme/theme2.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52" r:id="rId2"/>
    <p:sldLayoutId id="2147483660" r:id="rId3"/>
    <p:sldLayoutId id="2147483661" r:id="rId4"/>
    <p:sldLayoutId id="2147483662" r:id="rId5"/>
    <p:sldLayoutId id="2147483663" r:id="rId6"/>
    <p:sldLayoutId id="2147483664" r:id="rId7"/>
    <p:sldLayoutId id="2147483666" r:id="rId8"/>
    <p:sldLayoutId id="2147483667" r:id="rId9"/>
    <p:sldLayoutId id="2147483668" r:id="rId10"/>
    <p:sldLayoutId id="2147483669" r:id="rId11"/>
    <p:sldLayoutId id="2147483670" r:id="rId12"/>
    <p:sldLayoutId id="2147483671" r:id="rId13"/>
    <p:sldLayoutId id="2147483665" r:id="rId14"/>
    <p:sldLayoutId id="2147483672" r:id="rId15"/>
    <p:sldLayoutId id="2147483656" r:id="rId16"/>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 id="2147483674"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380" y="2312096"/>
            <a:ext cx="4680670" cy="1080121"/>
          </a:xfrm>
        </p:spPr>
        <p:txBody>
          <a:bodyPr/>
          <a:lstStyle/>
          <a:p>
            <a:pPr>
              <a:lnSpc>
                <a:spcPct val="100000"/>
              </a:lnSpc>
            </a:pPr>
            <a:r>
              <a:rPr lang="en-US" sz="4400" dirty="0"/>
              <a:t>RISK MATURITY</a:t>
            </a:r>
            <a:endParaRPr lang="en-US" altLang="ko-KR" sz="4400" dirty="0"/>
          </a:p>
        </p:txBody>
      </p:sp>
      <p:sp>
        <p:nvSpPr>
          <p:cNvPr id="8" name="Subtitle 2">
            <a:extLst>
              <a:ext uri="{FF2B5EF4-FFF2-40B4-BE49-F238E27FC236}">
                <a16:creationId xmlns:a16="http://schemas.microsoft.com/office/drawing/2014/main" id="{749D705D-F2C2-4507-A044-1D7139A320FC}"/>
              </a:ext>
            </a:extLst>
          </p:cNvPr>
          <p:cNvSpPr txBox="1">
            <a:spLocks/>
          </p:cNvSpPr>
          <p:nvPr/>
        </p:nvSpPr>
        <p:spPr>
          <a:xfrm>
            <a:off x="-684584" y="3406339"/>
            <a:ext cx="6400800" cy="1752600"/>
          </a:xfrm>
          <a:prstGeom prst="rect">
            <a:avLst/>
          </a:prstGeom>
        </p:spPr>
        <p:txBody>
          <a:bodyPr>
            <a:normAutofit/>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err="1"/>
              <a:t>DR.dr</a:t>
            </a:r>
            <a:r>
              <a:rPr lang="en-US" sz="2400" dirty="0"/>
              <a:t>. </a:t>
            </a:r>
            <a:r>
              <a:rPr lang="en-US" sz="2400" dirty="0" err="1"/>
              <a:t>Zulkifli</a:t>
            </a:r>
            <a:r>
              <a:rPr lang="en-US" sz="2400" dirty="0"/>
              <a:t> </a:t>
            </a:r>
            <a:r>
              <a:rPr lang="en-US" sz="2400" dirty="0" err="1"/>
              <a:t>Djunaidi</a:t>
            </a:r>
            <a:r>
              <a:rPr lang="en-US" sz="2400" dirty="0"/>
              <a:t>, </a:t>
            </a:r>
            <a:r>
              <a:rPr lang="en-US" sz="2400" dirty="0" err="1"/>
              <a:t>M.AppSc</a:t>
            </a:r>
            <a:endParaRPr lang="en-US" sz="2400" dirty="0"/>
          </a:p>
          <a:p>
            <a:pPr marL="0" indent="0" algn="ctr">
              <a:buNone/>
            </a:pPr>
            <a:r>
              <a:rPr lang="en-US" sz="2400" dirty="0"/>
              <a:t>16/10/2020</a:t>
            </a:r>
          </a:p>
          <a:p>
            <a:pPr marL="0" indent="0" algn="ctr">
              <a:buNone/>
            </a:pPr>
            <a:r>
              <a:rPr lang="en-US" sz="2400" dirty="0" err="1"/>
              <a:t>Sesi</a:t>
            </a:r>
            <a:r>
              <a:rPr lang="en-US" sz="2400" dirty="0"/>
              <a:t> 12</a:t>
            </a:r>
          </a:p>
        </p:txBody>
      </p:sp>
    </p:spTree>
    <p:extLst>
      <p:ext uri="{BB962C8B-B14F-4D97-AF65-F5344CB8AC3E}">
        <p14:creationId xmlns:p14="http://schemas.microsoft.com/office/powerpoint/2010/main" val="2971841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7732BCF-8D7A-48E3-BFD5-338811BD099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7092274" cy="5171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512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699C62-78E7-4179-A14F-9857DF0CD30C}"/>
              </a:ext>
            </a:extLst>
          </p:cNvPr>
          <p:cNvSpPr>
            <a:spLocks noGrp="1"/>
          </p:cNvSpPr>
          <p:nvPr>
            <p:ph type="body" sz="quarter" idx="10"/>
          </p:nvPr>
        </p:nvSpPr>
        <p:spPr>
          <a:xfrm>
            <a:off x="4125084" y="2283718"/>
            <a:ext cx="5018916" cy="576064"/>
          </a:xfrm>
        </p:spPr>
        <p:txBody>
          <a:bodyPr/>
          <a:lstStyle/>
          <a:p>
            <a:r>
              <a:rPr lang="en-US" sz="3200" b="1" dirty="0"/>
              <a:t>RISK MATURITY MODEL</a:t>
            </a:r>
          </a:p>
        </p:txBody>
      </p:sp>
    </p:spTree>
    <p:extLst>
      <p:ext uri="{BB962C8B-B14F-4D97-AF65-F5344CB8AC3E}">
        <p14:creationId xmlns:p14="http://schemas.microsoft.com/office/powerpoint/2010/main" val="23872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EA94EF7-1A28-4582-8C29-C50715D2AC67}"/>
              </a:ext>
            </a:extLst>
          </p:cNvPr>
          <p:cNvPicPr>
            <a:picLocks noChangeAspect="1"/>
          </p:cNvPicPr>
          <p:nvPr/>
        </p:nvPicPr>
        <p:blipFill>
          <a:blip r:embed="rId2"/>
          <a:stretch>
            <a:fillRect/>
          </a:stretch>
        </p:blipFill>
        <p:spPr>
          <a:xfrm>
            <a:off x="2339752" y="0"/>
            <a:ext cx="4737191" cy="5143500"/>
          </a:xfrm>
          <a:prstGeom prst="rect">
            <a:avLst/>
          </a:prstGeom>
        </p:spPr>
      </p:pic>
    </p:spTree>
    <p:extLst>
      <p:ext uri="{BB962C8B-B14F-4D97-AF65-F5344CB8AC3E}">
        <p14:creationId xmlns:p14="http://schemas.microsoft.com/office/powerpoint/2010/main" val="1937734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14E9DB-8620-4639-94E5-77ACCD7FAFE7}"/>
              </a:ext>
            </a:extLst>
          </p:cNvPr>
          <p:cNvSpPr>
            <a:spLocks noGrp="1"/>
          </p:cNvSpPr>
          <p:nvPr>
            <p:ph type="body" sz="quarter" idx="10"/>
          </p:nvPr>
        </p:nvSpPr>
        <p:spPr>
          <a:xfrm>
            <a:off x="251520" y="411510"/>
            <a:ext cx="3024336" cy="1368152"/>
          </a:xfrm>
        </p:spPr>
        <p:txBody>
          <a:bodyPr/>
          <a:lstStyle/>
          <a:p>
            <a:r>
              <a:rPr lang="en-US" sz="3200" dirty="0"/>
              <a:t>The Concept </a:t>
            </a:r>
            <a:endParaRPr lang="id-ID" sz="3200" dirty="0"/>
          </a:p>
          <a:p>
            <a:r>
              <a:rPr lang="en-US" sz="3200" dirty="0"/>
              <a:t>of Uncertainty </a:t>
            </a:r>
          </a:p>
        </p:txBody>
      </p:sp>
      <p:graphicFrame>
        <p:nvGraphicFramePr>
          <p:cNvPr id="6" name="Diagram 5">
            <a:extLst>
              <a:ext uri="{FF2B5EF4-FFF2-40B4-BE49-F238E27FC236}">
                <a16:creationId xmlns:a16="http://schemas.microsoft.com/office/drawing/2014/main" id="{9BB45444-3BDD-4BA2-B7C1-D102F15DE206}"/>
              </a:ext>
            </a:extLst>
          </p:cNvPr>
          <p:cNvGraphicFramePr/>
          <p:nvPr>
            <p:extLst>
              <p:ext uri="{D42A27DB-BD31-4B8C-83A1-F6EECF244321}">
                <p14:modId xmlns:p14="http://schemas.microsoft.com/office/powerpoint/2010/main" val="2609843593"/>
              </p:ext>
            </p:extLst>
          </p:nvPr>
        </p:nvGraphicFramePr>
        <p:xfrm>
          <a:off x="3059832" y="195486"/>
          <a:ext cx="5961108" cy="4741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024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14E9DB-8620-4639-94E5-77ACCD7FAFE7}"/>
              </a:ext>
            </a:extLst>
          </p:cNvPr>
          <p:cNvSpPr>
            <a:spLocks noGrp="1"/>
          </p:cNvSpPr>
          <p:nvPr>
            <p:ph type="body" sz="quarter" idx="10"/>
          </p:nvPr>
        </p:nvSpPr>
        <p:spPr>
          <a:xfrm>
            <a:off x="251520" y="411510"/>
            <a:ext cx="3024336" cy="1368152"/>
          </a:xfrm>
        </p:spPr>
        <p:txBody>
          <a:bodyPr/>
          <a:lstStyle/>
          <a:p>
            <a:r>
              <a:rPr lang="en-US" sz="3200" dirty="0"/>
              <a:t>The Concept </a:t>
            </a:r>
            <a:endParaRPr lang="id-ID" sz="3200" dirty="0"/>
          </a:p>
          <a:p>
            <a:r>
              <a:rPr lang="en-US" sz="3200" dirty="0"/>
              <a:t>of Uncertainty </a:t>
            </a:r>
          </a:p>
        </p:txBody>
      </p:sp>
      <p:graphicFrame>
        <p:nvGraphicFramePr>
          <p:cNvPr id="3" name="Diagram 2">
            <a:extLst>
              <a:ext uri="{FF2B5EF4-FFF2-40B4-BE49-F238E27FC236}">
                <a16:creationId xmlns:a16="http://schemas.microsoft.com/office/drawing/2014/main" id="{FC3ABA72-1120-4C91-93A6-E7E8560B12C4}"/>
              </a:ext>
            </a:extLst>
          </p:cNvPr>
          <p:cNvGraphicFramePr/>
          <p:nvPr>
            <p:extLst>
              <p:ext uri="{D42A27DB-BD31-4B8C-83A1-F6EECF244321}">
                <p14:modId xmlns:p14="http://schemas.microsoft.com/office/powerpoint/2010/main" val="1237855869"/>
              </p:ext>
            </p:extLst>
          </p:nvPr>
        </p:nvGraphicFramePr>
        <p:xfrm>
          <a:off x="2987824" y="1"/>
          <a:ext cx="6156176"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6104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14E9DB-8620-4639-94E5-77ACCD7FAFE7}"/>
              </a:ext>
            </a:extLst>
          </p:cNvPr>
          <p:cNvSpPr>
            <a:spLocks noGrp="1"/>
          </p:cNvSpPr>
          <p:nvPr>
            <p:ph type="body" sz="quarter" idx="10"/>
          </p:nvPr>
        </p:nvSpPr>
        <p:spPr>
          <a:xfrm>
            <a:off x="251520" y="411510"/>
            <a:ext cx="3024336" cy="1368152"/>
          </a:xfrm>
        </p:spPr>
        <p:txBody>
          <a:bodyPr/>
          <a:lstStyle/>
          <a:p>
            <a:r>
              <a:rPr lang="en-US" sz="3200" b="1" dirty="0"/>
              <a:t>Risk Maturity Matrix</a:t>
            </a:r>
            <a:endParaRPr lang="en-US" sz="3200" dirty="0"/>
          </a:p>
        </p:txBody>
      </p:sp>
    </p:spTree>
    <p:extLst>
      <p:ext uri="{BB962C8B-B14F-4D97-AF65-F5344CB8AC3E}">
        <p14:creationId xmlns:p14="http://schemas.microsoft.com/office/powerpoint/2010/main" val="237711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9B78B0-9590-42B4-9D1F-BA4855F63B07}"/>
              </a:ext>
            </a:extLst>
          </p:cNvPr>
          <p:cNvSpPr>
            <a:spLocks noGrp="1"/>
          </p:cNvSpPr>
          <p:nvPr>
            <p:ph type="body" sz="quarter" idx="10"/>
          </p:nvPr>
        </p:nvSpPr>
        <p:spPr/>
        <p:txBody>
          <a:bodyPr/>
          <a:lstStyle/>
          <a:p>
            <a:r>
              <a:rPr lang="en-US" b="1" dirty="0"/>
              <a:t>Risk Maturity Matrix</a:t>
            </a:r>
            <a:endParaRPr lang="en-US" dirty="0"/>
          </a:p>
        </p:txBody>
      </p:sp>
      <p:graphicFrame>
        <p:nvGraphicFramePr>
          <p:cNvPr id="4" name="Diagram 3">
            <a:extLst>
              <a:ext uri="{FF2B5EF4-FFF2-40B4-BE49-F238E27FC236}">
                <a16:creationId xmlns:a16="http://schemas.microsoft.com/office/drawing/2014/main" id="{37363634-E279-476B-9157-A77996774C48}"/>
              </a:ext>
            </a:extLst>
          </p:cNvPr>
          <p:cNvGraphicFramePr/>
          <p:nvPr>
            <p:extLst>
              <p:ext uri="{D42A27DB-BD31-4B8C-83A1-F6EECF244321}">
                <p14:modId xmlns:p14="http://schemas.microsoft.com/office/powerpoint/2010/main" val="1490673460"/>
              </p:ext>
            </p:extLst>
          </p:nvPr>
        </p:nvGraphicFramePr>
        <p:xfrm>
          <a:off x="179512" y="699542"/>
          <a:ext cx="828092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4363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9B78B0-9590-42B4-9D1F-BA4855F63B07}"/>
              </a:ext>
            </a:extLst>
          </p:cNvPr>
          <p:cNvSpPr>
            <a:spLocks noGrp="1"/>
          </p:cNvSpPr>
          <p:nvPr>
            <p:ph type="body" sz="quarter" idx="10"/>
          </p:nvPr>
        </p:nvSpPr>
        <p:spPr/>
        <p:txBody>
          <a:bodyPr/>
          <a:lstStyle/>
          <a:p>
            <a:r>
              <a:rPr lang="en-US" b="1" dirty="0"/>
              <a:t>Risk Maturity Matrix</a:t>
            </a:r>
            <a:endParaRPr lang="en-US" dirty="0"/>
          </a:p>
        </p:txBody>
      </p:sp>
      <p:graphicFrame>
        <p:nvGraphicFramePr>
          <p:cNvPr id="4" name="Diagram 3">
            <a:extLst>
              <a:ext uri="{FF2B5EF4-FFF2-40B4-BE49-F238E27FC236}">
                <a16:creationId xmlns:a16="http://schemas.microsoft.com/office/drawing/2014/main" id="{37363634-E279-476B-9157-A77996774C48}"/>
              </a:ext>
            </a:extLst>
          </p:cNvPr>
          <p:cNvGraphicFramePr/>
          <p:nvPr>
            <p:extLst>
              <p:ext uri="{D42A27DB-BD31-4B8C-83A1-F6EECF244321}">
                <p14:modId xmlns:p14="http://schemas.microsoft.com/office/powerpoint/2010/main" val="861234296"/>
              </p:ext>
            </p:extLst>
          </p:nvPr>
        </p:nvGraphicFramePr>
        <p:xfrm>
          <a:off x="179512" y="699542"/>
          <a:ext cx="828092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029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9B78B0-9590-42B4-9D1F-BA4855F63B07}"/>
              </a:ext>
            </a:extLst>
          </p:cNvPr>
          <p:cNvSpPr>
            <a:spLocks noGrp="1"/>
          </p:cNvSpPr>
          <p:nvPr>
            <p:ph type="body" sz="quarter" idx="10"/>
          </p:nvPr>
        </p:nvSpPr>
        <p:spPr/>
        <p:txBody>
          <a:bodyPr/>
          <a:lstStyle/>
          <a:p>
            <a:r>
              <a:rPr lang="en-US" b="1" dirty="0"/>
              <a:t>Risk Maturity Matrix</a:t>
            </a:r>
            <a:endParaRPr lang="en-US" dirty="0"/>
          </a:p>
        </p:txBody>
      </p:sp>
      <p:graphicFrame>
        <p:nvGraphicFramePr>
          <p:cNvPr id="4" name="Diagram 3">
            <a:extLst>
              <a:ext uri="{FF2B5EF4-FFF2-40B4-BE49-F238E27FC236}">
                <a16:creationId xmlns:a16="http://schemas.microsoft.com/office/drawing/2014/main" id="{37363634-E279-476B-9157-A77996774C48}"/>
              </a:ext>
            </a:extLst>
          </p:cNvPr>
          <p:cNvGraphicFramePr/>
          <p:nvPr>
            <p:extLst>
              <p:ext uri="{D42A27DB-BD31-4B8C-83A1-F6EECF244321}">
                <p14:modId xmlns:p14="http://schemas.microsoft.com/office/powerpoint/2010/main" val="3632167030"/>
              </p:ext>
            </p:extLst>
          </p:nvPr>
        </p:nvGraphicFramePr>
        <p:xfrm>
          <a:off x="179512" y="699542"/>
          <a:ext cx="828092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0719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9B78B0-9590-42B4-9D1F-BA4855F63B07}"/>
              </a:ext>
            </a:extLst>
          </p:cNvPr>
          <p:cNvSpPr>
            <a:spLocks noGrp="1"/>
          </p:cNvSpPr>
          <p:nvPr>
            <p:ph type="body" sz="quarter" idx="10"/>
          </p:nvPr>
        </p:nvSpPr>
        <p:spPr/>
        <p:txBody>
          <a:bodyPr/>
          <a:lstStyle/>
          <a:p>
            <a:r>
              <a:rPr lang="en-US" b="1" dirty="0"/>
              <a:t>Risk Maturity Matrix</a:t>
            </a:r>
            <a:endParaRPr lang="en-US" dirty="0"/>
          </a:p>
        </p:txBody>
      </p:sp>
      <p:graphicFrame>
        <p:nvGraphicFramePr>
          <p:cNvPr id="4" name="Diagram 3">
            <a:extLst>
              <a:ext uri="{FF2B5EF4-FFF2-40B4-BE49-F238E27FC236}">
                <a16:creationId xmlns:a16="http://schemas.microsoft.com/office/drawing/2014/main" id="{37363634-E279-476B-9157-A77996774C48}"/>
              </a:ext>
            </a:extLst>
          </p:cNvPr>
          <p:cNvGraphicFramePr/>
          <p:nvPr>
            <p:extLst>
              <p:ext uri="{D42A27DB-BD31-4B8C-83A1-F6EECF244321}">
                <p14:modId xmlns:p14="http://schemas.microsoft.com/office/powerpoint/2010/main" val="91777667"/>
              </p:ext>
            </p:extLst>
          </p:nvPr>
        </p:nvGraphicFramePr>
        <p:xfrm>
          <a:off x="179512" y="699542"/>
          <a:ext cx="828092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015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SAFETY TREND</a:t>
            </a:r>
            <a:endParaRPr lang="ko-KR" altLang="en-US" dirty="0"/>
          </a:p>
        </p:txBody>
      </p:sp>
      <p:sp>
        <p:nvSpPr>
          <p:cNvPr id="12" name="Rectangle 11"/>
          <p:cNvSpPr/>
          <p:nvPr/>
        </p:nvSpPr>
        <p:spPr>
          <a:xfrm>
            <a:off x="557500" y="1998342"/>
            <a:ext cx="972000" cy="972000"/>
          </a:xfrm>
          <a:prstGeom prst="rect">
            <a:avLst/>
          </a:prstGeom>
          <a:noFill/>
          <a:ln w="635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 name="Right Arrow 3"/>
          <p:cNvSpPr/>
          <p:nvPr/>
        </p:nvSpPr>
        <p:spPr>
          <a:xfrm>
            <a:off x="1544460" y="2256504"/>
            <a:ext cx="978408" cy="484632"/>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6" name="Rectangle 15"/>
          <p:cNvSpPr/>
          <p:nvPr/>
        </p:nvSpPr>
        <p:spPr>
          <a:xfrm>
            <a:off x="2537828" y="1997014"/>
            <a:ext cx="972000" cy="972000"/>
          </a:xfrm>
          <a:prstGeom prst="rect">
            <a:avLst/>
          </a:prstGeom>
          <a:noFill/>
          <a:ln w="635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8" name="Right Arrow 17"/>
          <p:cNvSpPr/>
          <p:nvPr/>
        </p:nvSpPr>
        <p:spPr>
          <a:xfrm>
            <a:off x="3524788" y="2255176"/>
            <a:ext cx="978408" cy="484632"/>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ectangle 19"/>
          <p:cNvSpPr/>
          <p:nvPr/>
        </p:nvSpPr>
        <p:spPr>
          <a:xfrm>
            <a:off x="4518156" y="1995686"/>
            <a:ext cx="972000" cy="972000"/>
          </a:xfrm>
          <a:prstGeom prst="rect">
            <a:avLst/>
          </a:prstGeom>
          <a:noFill/>
          <a:ln w="635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3" name="TextBox 22"/>
          <p:cNvSpPr txBox="1"/>
          <p:nvPr/>
        </p:nvSpPr>
        <p:spPr>
          <a:xfrm>
            <a:off x="670800" y="2186830"/>
            <a:ext cx="745399" cy="584775"/>
          </a:xfrm>
          <a:prstGeom prst="rect">
            <a:avLst/>
          </a:prstGeom>
          <a:noFill/>
        </p:spPr>
        <p:txBody>
          <a:bodyPr wrap="square" rtlCol="0">
            <a:spAutoFit/>
          </a:bodyPr>
          <a:lstStyle/>
          <a:p>
            <a:pPr algn="ctr"/>
            <a:r>
              <a:rPr lang="en-US" altLang="ko-KR" sz="3200" b="1" dirty="0">
                <a:solidFill>
                  <a:schemeClr val="tx1">
                    <a:lumMod val="75000"/>
                    <a:lumOff val="25000"/>
                  </a:schemeClr>
                </a:solidFill>
                <a:cs typeface="Arial" pitchFamily="34" charset="0"/>
              </a:rPr>
              <a:t>01</a:t>
            </a:r>
            <a:endParaRPr lang="ko-KR" altLang="en-US" sz="3200" b="1" dirty="0">
              <a:solidFill>
                <a:schemeClr val="tx1">
                  <a:lumMod val="75000"/>
                  <a:lumOff val="25000"/>
                </a:schemeClr>
              </a:solidFill>
              <a:cs typeface="Arial" pitchFamily="34" charset="0"/>
            </a:endParaRPr>
          </a:p>
        </p:txBody>
      </p:sp>
      <p:sp>
        <p:nvSpPr>
          <p:cNvPr id="24" name="TextBox 23"/>
          <p:cNvSpPr txBox="1"/>
          <p:nvPr/>
        </p:nvSpPr>
        <p:spPr>
          <a:xfrm>
            <a:off x="2651128" y="2191954"/>
            <a:ext cx="745399" cy="584775"/>
          </a:xfrm>
          <a:prstGeom prst="rect">
            <a:avLst/>
          </a:prstGeom>
          <a:noFill/>
        </p:spPr>
        <p:txBody>
          <a:bodyPr wrap="square" rtlCol="0">
            <a:spAutoFit/>
          </a:bodyPr>
          <a:lstStyle/>
          <a:p>
            <a:pPr algn="ctr"/>
            <a:r>
              <a:rPr lang="en-US" altLang="ko-KR" sz="3200" b="1" dirty="0">
                <a:solidFill>
                  <a:schemeClr val="tx1">
                    <a:lumMod val="75000"/>
                    <a:lumOff val="25000"/>
                  </a:schemeClr>
                </a:solidFill>
                <a:cs typeface="Arial" pitchFamily="34" charset="0"/>
              </a:rPr>
              <a:t>02</a:t>
            </a:r>
            <a:endParaRPr lang="ko-KR" altLang="en-US" sz="3200" b="1" dirty="0">
              <a:solidFill>
                <a:schemeClr val="tx1">
                  <a:lumMod val="75000"/>
                  <a:lumOff val="25000"/>
                </a:schemeClr>
              </a:solidFill>
              <a:cs typeface="Arial" pitchFamily="34" charset="0"/>
            </a:endParaRPr>
          </a:p>
        </p:txBody>
      </p:sp>
      <p:sp>
        <p:nvSpPr>
          <p:cNvPr id="25" name="TextBox 24"/>
          <p:cNvSpPr txBox="1"/>
          <p:nvPr/>
        </p:nvSpPr>
        <p:spPr>
          <a:xfrm>
            <a:off x="4631456" y="2197078"/>
            <a:ext cx="745399" cy="584775"/>
          </a:xfrm>
          <a:prstGeom prst="rect">
            <a:avLst/>
          </a:prstGeom>
          <a:noFill/>
        </p:spPr>
        <p:txBody>
          <a:bodyPr wrap="square" rtlCol="0">
            <a:spAutoFit/>
          </a:bodyPr>
          <a:lstStyle/>
          <a:p>
            <a:pPr algn="ctr"/>
            <a:r>
              <a:rPr lang="en-US" altLang="ko-KR" sz="3200" b="1" dirty="0">
                <a:solidFill>
                  <a:schemeClr val="tx1">
                    <a:lumMod val="75000"/>
                    <a:lumOff val="25000"/>
                  </a:schemeClr>
                </a:solidFill>
                <a:cs typeface="Arial" pitchFamily="34" charset="0"/>
              </a:rPr>
              <a:t>03</a:t>
            </a:r>
            <a:endParaRPr lang="ko-KR" altLang="en-US" sz="3200" b="1" dirty="0">
              <a:solidFill>
                <a:schemeClr val="tx1">
                  <a:lumMod val="75000"/>
                  <a:lumOff val="25000"/>
                </a:schemeClr>
              </a:solidFill>
              <a:cs typeface="Arial" pitchFamily="34" charset="0"/>
            </a:endParaRPr>
          </a:p>
        </p:txBody>
      </p:sp>
      <p:sp>
        <p:nvSpPr>
          <p:cNvPr id="28" name="TextBox 27"/>
          <p:cNvSpPr txBox="1"/>
          <p:nvPr/>
        </p:nvSpPr>
        <p:spPr>
          <a:xfrm>
            <a:off x="-306706" y="3105812"/>
            <a:ext cx="2700409" cy="646331"/>
          </a:xfrm>
          <a:prstGeom prst="rect">
            <a:avLst/>
          </a:prstGeom>
          <a:noFill/>
        </p:spPr>
        <p:txBody>
          <a:bodyPr wrap="square" rtlCol="0">
            <a:spAutoFit/>
          </a:bodyPr>
          <a:lstStyle/>
          <a:p>
            <a:pPr lvl="1"/>
            <a:r>
              <a:rPr lang="en-US" dirty="0"/>
              <a:t>New Paradigms in HSE Concepts</a:t>
            </a:r>
          </a:p>
        </p:txBody>
      </p:sp>
      <p:sp>
        <p:nvSpPr>
          <p:cNvPr id="31" name="TextBox 30"/>
          <p:cNvSpPr txBox="1"/>
          <p:nvPr/>
        </p:nvSpPr>
        <p:spPr>
          <a:xfrm>
            <a:off x="1997549" y="3048414"/>
            <a:ext cx="3006606" cy="923330"/>
          </a:xfrm>
          <a:prstGeom prst="rect">
            <a:avLst/>
          </a:prstGeom>
          <a:noFill/>
        </p:spPr>
        <p:txBody>
          <a:bodyPr wrap="square" rtlCol="0">
            <a:spAutoFit/>
          </a:bodyPr>
          <a:lstStyle/>
          <a:p>
            <a:pPr lvl="1"/>
            <a:r>
              <a:rPr lang="en-US" dirty="0"/>
              <a:t>Type of</a:t>
            </a:r>
            <a:endParaRPr lang="id-ID" dirty="0"/>
          </a:p>
          <a:p>
            <a:pPr lvl="1"/>
            <a:r>
              <a:rPr lang="en-US" dirty="0"/>
              <a:t>Organizations</a:t>
            </a:r>
            <a:endParaRPr lang="id-ID" dirty="0"/>
          </a:p>
          <a:p>
            <a:pPr lvl="1"/>
            <a:r>
              <a:rPr lang="en-US" dirty="0"/>
              <a:t>development</a:t>
            </a:r>
          </a:p>
        </p:txBody>
      </p:sp>
      <p:sp>
        <p:nvSpPr>
          <p:cNvPr id="6" name="Text Placeholder 5">
            <a:extLst>
              <a:ext uri="{FF2B5EF4-FFF2-40B4-BE49-F238E27FC236}">
                <a16:creationId xmlns:a16="http://schemas.microsoft.com/office/drawing/2014/main" id="{FAE3566C-11DB-43A9-BCDB-C35E9CE54122}"/>
              </a:ext>
            </a:extLst>
          </p:cNvPr>
          <p:cNvSpPr>
            <a:spLocks noGrp="1"/>
          </p:cNvSpPr>
          <p:nvPr>
            <p:ph type="body" sz="quarter" idx="11"/>
          </p:nvPr>
        </p:nvSpPr>
        <p:spPr>
          <a:xfrm>
            <a:off x="0" y="928509"/>
            <a:ext cx="9144000" cy="288032"/>
          </a:xfrm>
        </p:spPr>
        <p:txBody>
          <a:bodyPr/>
          <a:lstStyle/>
          <a:p>
            <a:r>
              <a:rPr lang="en-US" sz="2400" dirty="0"/>
              <a:t>Safety development concepts as a basics of Risk Maturity</a:t>
            </a:r>
          </a:p>
        </p:txBody>
      </p:sp>
      <p:sp>
        <p:nvSpPr>
          <p:cNvPr id="35" name="Rectangle 34">
            <a:extLst>
              <a:ext uri="{FF2B5EF4-FFF2-40B4-BE49-F238E27FC236}">
                <a16:creationId xmlns:a16="http://schemas.microsoft.com/office/drawing/2014/main" id="{A13F0C68-2BB6-4343-999F-BCF3D2874680}"/>
              </a:ext>
            </a:extLst>
          </p:cNvPr>
          <p:cNvSpPr/>
          <p:nvPr/>
        </p:nvSpPr>
        <p:spPr>
          <a:xfrm>
            <a:off x="6498485" y="1959574"/>
            <a:ext cx="972000" cy="972000"/>
          </a:xfrm>
          <a:prstGeom prst="rect">
            <a:avLst/>
          </a:prstGeom>
          <a:noFill/>
          <a:ln w="635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36" name="TextBox 35">
            <a:extLst>
              <a:ext uri="{FF2B5EF4-FFF2-40B4-BE49-F238E27FC236}">
                <a16:creationId xmlns:a16="http://schemas.microsoft.com/office/drawing/2014/main" id="{09FA9509-6B03-4420-AA8C-72325373AB4E}"/>
              </a:ext>
            </a:extLst>
          </p:cNvPr>
          <p:cNvSpPr txBox="1"/>
          <p:nvPr/>
        </p:nvSpPr>
        <p:spPr>
          <a:xfrm>
            <a:off x="6611785" y="2160966"/>
            <a:ext cx="745399" cy="584775"/>
          </a:xfrm>
          <a:prstGeom prst="rect">
            <a:avLst/>
          </a:prstGeom>
          <a:noFill/>
        </p:spPr>
        <p:txBody>
          <a:bodyPr wrap="square" rtlCol="0">
            <a:spAutoFit/>
          </a:bodyPr>
          <a:lstStyle/>
          <a:p>
            <a:pPr algn="ctr"/>
            <a:r>
              <a:rPr lang="en-US" altLang="ko-KR" sz="3200" b="1" dirty="0">
                <a:solidFill>
                  <a:schemeClr val="tx1">
                    <a:lumMod val="75000"/>
                    <a:lumOff val="25000"/>
                  </a:schemeClr>
                </a:solidFill>
                <a:cs typeface="Arial" pitchFamily="34" charset="0"/>
              </a:rPr>
              <a:t>0</a:t>
            </a:r>
            <a:r>
              <a:rPr lang="id-ID" altLang="ko-KR" sz="3200" b="1" dirty="0">
                <a:solidFill>
                  <a:schemeClr val="tx1">
                    <a:lumMod val="75000"/>
                    <a:lumOff val="25000"/>
                  </a:schemeClr>
                </a:solidFill>
                <a:cs typeface="Arial" pitchFamily="34" charset="0"/>
              </a:rPr>
              <a:t>4</a:t>
            </a:r>
            <a:endParaRPr lang="ko-KR" altLang="en-US" sz="3200" b="1" dirty="0">
              <a:solidFill>
                <a:schemeClr val="tx1">
                  <a:lumMod val="75000"/>
                  <a:lumOff val="25000"/>
                </a:schemeClr>
              </a:solidFill>
              <a:cs typeface="Arial" pitchFamily="34" charset="0"/>
            </a:endParaRPr>
          </a:p>
        </p:txBody>
      </p:sp>
      <p:sp>
        <p:nvSpPr>
          <p:cNvPr id="40" name="Right Arrow 17">
            <a:extLst>
              <a:ext uri="{FF2B5EF4-FFF2-40B4-BE49-F238E27FC236}">
                <a16:creationId xmlns:a16="http://schemas.microsoft.com/office/drawing/2014/main" id="{E84A0360-C2A3-4CB9-AD69-A22150336919}"/>
              </a:ext>
            </a:extLst>
          </p:cNvPr>
          <p:cNvSpPr/>
          <p:nvPr/>
        </p:nvSpPr>
        <p:spPr>
          <a:xfrm>
            <a:off x="5490155" y="2255176"/>
            <a:ext cx="978408" cy="484632"/>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7" name="Rectangle 6">
            <a:extLst>
              <a:ext uri="{FF2B5EF4-FFF2-40B4-BE49-F238E27FC236}">
                <a16:creationId xmlns:a16="http://schemas.microsoft.com/office/drawing/2014/main" id="{2AB0F6EE-3F7F-4D4E-8FF2-A19D0014D800}"/>
              </a:ext>
            </a:extLst>
          </p:cNvPr>
          <p:cNvSpPr/>
          <p:nvPr/>
        </p:nvSpPr>
        <p:spPr>
          <a:xfrm>
            <a:off x="3969068" y="3100500"/>
            <a:ext cx="2142401" cy="646331"/>
          </a:xfrm>
          <a:prstGeom prst="rect">
            <a:avLst/>
          </a:prstGeom>
        </p:spPr>
        <p:txBody>
          <a:bodyPr wrap="square">
            <a:spAutoFit/>
          </a:bodyPr>
          <a:lstStyle/>
          <a:p>
            <a:pPr lvl="1"/>
            <a:r>
              <a:rPr lang="en-US" dirty="0"/>
              <a:t>Safety 1 and 2</a:t>
            </a:r>
            <a:endParaRPr lang="id-ID" dirty="0"/>
          </a:p>
          <a:p>
            <a:pPr lvl="1"/>
            <a:r>
              <a:rPr lang="en-US" dirty="0"/>
              <a:t>theories</a:t>
            </a:r>
          </a:p>
        </p:txBody>
      </p:sp>
      <p:sp>
        <p:nvSpPr>
          <p:cNvPr id="8" name="Rectangle 7">
            <a:extLst>
              <a:ext uri="{FF2B5EF4-FFF2-40B4-BE49-F238E27FC236}">
                <a16:creationId xmlns:a16="http://schemas.microsoft.com/office/drawing/2014/main" id="{95B29129-6942-42F1-8EC0-559129A7B608}"/>
              </a:ext>
            </a:extLst>
          </p:cNvPr>
          <p:cNvSpPr/>
          <p:nvPr/>
        </p:nvSpPr>
        <p:spPr>
          <a:xfrm>
            <a:off x="5803775" y="3110006"/>
            <a:ext cx="2685351" cy="369332"/>
          </a:xfrm>
          <a:prstGeom prst="rect">
            <a:avLst/>
          </a:prstGeom>
        </p:spPr>
        <p:txBody>
          <a:bodyPr wrap="none">
            <a:spAutoFit/>
          </a:bodyPr>
          <a:lstStyle/>
          <a:p>
            <a:pPr lvl="1"/>
            <a:r>
              <a:rPr lang="en-US" dirty="0" err="1"/>
              <a:t>Resillience</a:t>
            </a:r>
            <a:r>
              <a:rPr lang="en-US" dirty="0"/>
              <a:t> Concept</a:t>
            </a:r>
          </a:p>
        </p:txBody>
      </p:sp>
    </p:spTree>
    <p:extLst>
      <p:ext uri="{BB962C8B-B14F-4D97-AF65-F5344CB8AC3E}">
        <p14:creationId xmlns:p14="http://schemas.microsoft.com/office/powerpoint/2010/main" val="2252529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61455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643989B-9FBC-4317-8740-F7B734B5476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27584" y="91327"/>
            <a:ext cx="6480720" cy="485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72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7C883B-3EFC-4AED-B60F-D3B9A954C56B}"/>
              </a:ext>
            </a:extLst>
          </p:cNvPr>
          <p:cNvSpPr>
            <a:spLocks noGrp="1"/>
          </p:cNvSpPr>
          <p:nvPr>
            <p:ph type="body" sz="quarter" idx="10"/>
          </p:nvPr>
        </p:nvSpPr>
        <p:spPr/>
        <p:txBody>
          <a:bodyPr/>
          <a:lstStyle/>
          <a:p>
            <a:r>
              <a:rPr lang="en-US" dirty="0"/>
              <a:t>NEW PARADIGM IN HSE CONCEPT</a:t>
            </a:r>
          </a:p>
        </p:txBody>
      </p:sp>
      <p:pic>
        <p:nvPicPr>
          <p:cNvPr id="4" name="Picture 2">
            <a:extLst>
              <a:ext uri="{FF2B5EF4-FFF2-40B4-BE49-F238E27FC236}">
                <a16:creationId xmlns:a16="http://schemas.microsoft.com/office/drawing/2014/main" id="{204A6BE5-A99C-43D3-979C-57F8969AE74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59632" y="776693"/>
            <a:ext cx="6336704" cy="4243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8568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234C5738-38D6-419E-B37C-C136322FCF2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8064896"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996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0E5671-56CE-4BAE-8701-B18C0856DBFE}"/>
              </a:ext>
            </a:extLst>
          </p:cNvPr>
          <p:cNvSpPr>
            <a:spLocks noGrp="1"/>
          </p:cNvSpPr>
          <p:nvPr>
            <p:ph type="body" sz="quarter" idx="10"/>
          </p:nvPr>
        </p:nvSpPr>
        <p:spPr/>
        <p:txBody>
          <a:bodyPr/>
          <a:lstStyle/>
          <a:p>
            <a:endParaRPr lang="en-US" dirty="0"/>
          </a:p>
        </p:txBody>
      </p:sp>
      <p:sp>
        <p:nvSpPr>
          <p:cNvPr id="3" name="Text Placeholder 2">
            <a:extLst>
              <a:ext uri="{FF2B5EF4-FFF2-40B4-BE49-F238E27FC236}">
                <a16:creationId xmlns:a16="http://schemas.microsoft.com/office/drawing/2014/main" id="{8FEDFF8F-44E2-47FF-B3DC-7E05AB4E36D1}"/>
              </a:ext>
            </a:extLst>
          </p:cNvPr>
          <p:cNvSpPr>
            <a:spLocks noGrp="1"/>
          </p:cNvSpPr>
          <p:nvPr>
            <p:ph type="body" sz="quarter" idx="11"/>
          </p:nvPr>
        </p:nvSpPr>
        <p:spPr/>
        <p:txBody>
          <a:bodyPr/>
          <a:lstStyle/>
          <a:p>
            <a:endParaRPr lang="en-US"/>
          </a:p>
        </p:txBody>
      </p:sp>
      <p:pic>
        <p:nvPicPr>
          <p:cNvPr id="4" name="Picture 2">
            <a:extLst>
              <a:ext uri="{FF2B5EF4-FFF2-40B4-BE49-F238E27FC236}">
                <a16:creationId xmlns:a16="http://schemas.microsoft.com/office/drawing/2014/main" id="{32B12262-94EB-4B74-8C52-FC2C0A7E41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9264" y="1203598"/>
            <a:ext cx="6624736"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995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3D15EF-863A-4C26-A838-32DC267C8813}"/>
              </a:ext>
            </a:extLst>
          </p:cNvPr>
          <p:cNvSpPr>
            <a:spLocks noGrp="1"/>
          </p:cNvSpPr>
          <p:nvPr>
            <p:ph type="body" sz="quarter" idx="10"/>
          </p:nvPr>
        </p:nvSpPr>
        <p:spPr/>
        <p:txBody>
          <a:bodyPr/>
          <a:lstStyle/>
          <a:p>
            <a:r>
              <a:rPr lang="en-US" dirty="0"/>
              <a:t>Type of Organizations</a:t>
            </a:r>
          </a:p>
        </p:txBody>
      </p:sp>
      <p:pic>
        <p:nvPicPr>
          <p:cNvPr id="4" name="Picture 2">
            <a:extLst>
              <a:ext uri="{FF2B5EF4-FFF2-40B4-BE49-F238E27FC236}">
                <a16:creationId xmlns:a16="http://schemas.microsoft.com/office/drawing/2014/main" id="{A69DB0E1-E6AE-4605-9AB0-20CD37A1167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5576" y="920895"/>
            <a:ext cx="7141515" cy="4200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9493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FF883BC-5B66-4159-9499-723FEDE564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81120"/>
            <a:ext cx="7056784" cy="4981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64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374851-2783-454B-8DAE-54F9275EC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55576" y="150382"/>
            <a:ext cx="6480720" cy="484273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4340310"/>
      </p:ext>
    </p:extLst>
  </p:cSld>
  <p:clrMapOvr>
    <a:masterClrMapping/>
  </p:clrMapOvr>
</p:sld>
</file>

<file path=ppt/theme/theme1.xml><?xml version="1.0" encoding="utf-8"?>
<a:theme xmlns:a="http://schemas.openxmlformats.org/drawingml/2006/main" name="Cover and End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Default Font">
      <a:majorFont>
        <a:latin typeface="Arial"/>
        <a:ea typeface="맑은 고딕"/>
        <a:cs typeface=""/>
      </a:majorFont>
      <a:minorFont>
        <a:latin typeface="Arial"/>
        <a:ea typeface="맑은 고딕"/>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2007</TotalTime>
  <Words>741</Words>
  <Application>Microsoft Office PowerPoint</Application>
  <PresentationFormat>On-screen Show (16:9)</PresentationFormat>
  <Paragraphs>51</Paragraphs>
  <Slides>20</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20</vt:i4>
      </vt:variant>
    </vt:vector>
  </HeadingPairs>
  <TitlesOfParts>
    <vt:vector size="26" baseType="lpstr">
      <vt:lpstr>맑은 고딕</vt:lpstr>
      <vt:lpstr>Arial</vt:lpstr>
      <vt:lpstr>Calibri</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Sutrani Rachmawati</cp:lastModifiedBy>
  <cp:revision>104</cp:revision>
  <dcterms:created xsi:type="dcterms:W3CDTF">2016-12-05T23:26:54Z</dcterms:created>
  <dcterms:modified xsi:type="dcterms:W3CDTF">2020-10-07T07:21:50Z</dcterms:modified>
</cp:coreProperties>
</file>