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4"/>
  </p:notesMasterIdLst>
  <p:sldIdLst>
    <p:sldId id="257" r:id="rId2"/>
    <p:sldId id="330" r:id="rId3"/>
    <p:sldId id="335" r:id="rId4"/>
    <p:sldId id="440" r:id="rId5"/>
    <p:sldId id="283" r:id="rId6"/>
    <p:sldId id="441" r:id="rId7"/>
    <p:sldId id="346" r:id="rId8"/>
    <p:sldId id="345" r:id="rId9"/>
    <p:sldId id="442" r:id="rId10"/>
    <p:sldId id="443" r:id="rId11"/>
    <p:sldId id="34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Gaya Medium 2 - Akse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Gaya Medium 2 - Aks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Gaya Medium 2 - Akse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36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7CBAC-84EA-4233-B98F-EFA2C5885FF6}" type="doc">
      <dgm:prSet loTypeId="urn:microsoft.com/office/officeart/2005/8/layout/hierarchy1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7A04DBF3-9969-4048-8D63-2CE0F52E83B3}">
      <dgm:prSet phldrT="[Teks]"/>
      <dgm:spPr/>
      <dgm:t>
        <a:bodyPr/>
        <a:lstStyle/>
        <a:p>
          <a:r>
            <a:rPr lang="en-ID" b="1" dirty="0"/>
            <a:t>Participant Randomly assigned </a:t>
          </a:r>
        </a:p>
      </dgm:t>
    </dgm:pt>
    <dgm:pt modelId="{126A36C8-5DF0-4C14-B3D0-D468B85EB5DE}" type="parTrans" cxnId="{8642326E-F200-4864-A207-368B92E3D1E0}">
      <dgm:prSet/>
      <dgm:spPr/>
      <dgm:t>
        <a:bodyPr/>
        <a:lstStyle/>
        <a:p>
          <a:endParaRPr lang="en-ID" b="1"/>
        </a:p>
      </dgm:t>
    </dgm:pt>
    <dgm:pt modelId="{4E98F1D2-304F-4BA6-B413-6E7E31489C8F}" type="sibTrans" cxnId="{8642326E-F200-4864-A207-368B92E3D1E0}">
      <dgm:prSet/>
      <dgm:spPr/>
      <dgm:t>
        <a:bodyPr/>
        <a:lstStyle/>
        <a:p>
          <a:endParaRPr lang="en-ID" b="1"/>
        </a:p>
      </dgm:t>
    </dgm:pt>
    <dgm:pt modelId="{FE8B0B50-FF9F-4177-8823-22494DD0C187}">
      <dgm:prSet phldrT="[Teks]"/>
      <dgm:spPr/>
      <dgm:t>
        <a:bodyPr/>
        <a:lstStyle/>
        <a:p>
          <a:r>
            <a:rPr lang="en-ID" b="1" dirty="0"/>
            <a:t>No</a:t>
          </a:r>
        </a:p>
      </dgm:t>
    </dgm:pt>
    <dgm:pt modelId="{5CA6B088-E6EE-4CCC-ACEA-A446771A7CDB}" type="parTrans" cxnId="{EFF28FAA-2AC5-4650-8B97-AC6DCE2673BA}">
      <dgm:prSet/>
      <dgm:spPr/>
      <dgm:t>
        <a:bodyPr/>
        <a:lstStyle/>
        <a:p>
          <a:endParaRPr lang="en-ID" b="1"/>
        </a:p>
      </dgm:t>
    </dgm:pt>
    <dgm:pt modelId="{A8A70DE6-2FA8-4070-80E3-17F486CA4521}" type="sibTrans" cxnId="{EFF28FAA-2AC5-4650-8B97-AC6DCE2673BA}">
      <dgm:prSet/>
      <dgm:spPr/>
      <dgm:t>
        <a:bodyPr/>
        <a:lstStyle/>
        <a:p>
          <a:endParaRPr lang="en-ID" b="1"/>
        </a:p>
      </dgm:t>
    </dgm:pt>
    <dgm:pt modelId="{1CABB1F0-67F0-4E6E-9CAA-9AAE36F9C4AF}">
      <dgm:prSet phldrT="[Teks]"/>
      <dgm:spPr/>
      <dgm:t>
        <a:bodyPr/>
        <a:lstStyle/>
        <a:p>
          <a:r>
            <a:rPr lang="en-ID" b="1" dirty="0"/>
            <a:t>Any Control, comparison or multiple measure</a:t>
          </a:r>
        </a:p>
      </dgm:t>
    </dgm:pt>
    <dgm:pt modelId="{BE372595-6E9A-488A-A49E-27940750EC92}" type="parTrans" cxnId="{F3F13766-C6D2-478B-9462-157D5589236C}">
      <dgm:prSet/>
      <dgm:spPr/>
      <dgm:t>
        <a:bodyPr/>
        <a:lstStyle/>
        <a:p>
          <a:endParaRPr lang="en-ID" b="1"/>
        </a:p>
      </dgm:t>
    </dgm:pt>
    <dgm:pt modelId="{7B4EC221-C583-4700-85E3-87D753A6FFA9}" type="sibTrans" cxnId="{F3F13766-C6D2-478B-9462-157D5589236C}">
      <dgm:prSet/>
      <dgm:spPr/>
      <dgm:t>
        <a:bodyPr/>
        <a:lstStyle/>
        <a:p>
          <a:endParaRPr lang="en-ID" b="1"/>
        </a:p>
      </dgm:t>
    </dgm:pt>
    <dgm:pt modelId="{72A933E4-B577-4607-968D-1916FB76F809}">
      <dgm:prSet phldrT="[Teks]"/>
      <dgm:spPr/>
      <dgm:t>
        <a:bodyPr/>
        <a:lstStyle/>
        <a:p>
          <a:r>
            <a:rPr lang="en-ID" b="1" dirty="0"/>
            <a:t>yes</a:t>
          </a:r>
        </a:p>
      </dgm:t>
    </dgm:pt>
    <dgm:pt modelId="{2FDFD154-E870-4105-B2FC-691DFB68F619}" type="parTrans" cxnId="{54DC42A7-BE63-46B7-822B-ED40820F53C2}">
      <dgm:prSet/>
      <dgm:spPr/>
      <dgm:t>
        <a:bodyPr/>
        <a:lstStyle/>
        <a:p>
          <a:endParaRPr lang="en-ID" b="1"/>
        </a:p>
      </dgm:t>
    </dgm:pt>
    <dgm:pt modelId="{A41EE717-469D-4C36-B505-417B5F1EF8CB}" type="sibTrans" cxnId="{54DC42A7-BE63-46B7-822B-ED40820F53C2}">
      <dgm:prSet/>
      <dgm:spPr/>
      <dgm:t>
        <a:bodyPr/>
        <a:lstStyle/>
        <a:p>
          <a:endParaRPr lang="en-ID" b="1"/>
        </a:p>
      </dgm:t>
    </dgm:pt>
    <dgm:pt modelId="{0B4CFD9C-12F1-43F7-B0C8-E440D296A607}">
      <dgm:prSet phldrT="[Teks]"/>
      <dgm:spPr/>
      <dgm:t>
        <a:bodyPr/>
        <a:lstStyle/>
        <a:p>
          <a:r>
            <a:rPr lang="en-ID" b="1" dirty="0"/>
            <a:t>True Experiments</a:t>
          </a:r>
        </a:p>
      </dgm:t>
    </dgm:pt>
    <dgm:pt modelId="{A072FDD1-40BB-4CD8-AF4C-CDB8DD8937D2}" type="parTrans" cxnId="{DA69E632-C51A-43E3-BFA8-EDE167E03E8E}">
      <dgm:prSet/>
      <dgm:spPr/>
      <dgm:t>
        <a:bodyPr/>
        <a:lstStyle/>
        <a:p>
          <a:endParaRPr lang="en-ID" b="1"/>
        </a:p>
      </dgm:t>
    </dgm:pt>
    <dgm:pt modelId="{32D02AD3-645D-4C26-8C7F-63FDC6985F8C}" type="sibTrans" cxnId="{DA69E632-C51A-43E3-BFA8-EDE167E03E8E}">
      <dgm:prSet/>
      <dgm:spPr/>
      <dgm:t>
        <a:bodyPr/>
        <a:lstStyle/>
        <a:p>
          <a:endParaRPr lang="en-ID" b="1"/>
        </a:p>
      </dgm:t>
    </dgm:pt>
    <dgm:pt modelId="{A647A538-0E85-4D7A-96B9-BDCA0FBC190B}">
      <dgm:prSet phldrT="[Teks]"/>
      <dgm:spPr/>
      <dgm:t>
        <a:bodyPr/>
        <a:lstStyle/>
        <a:p>
          <a:r>
            <a:rPr lang="en-ID" b="1" dirty="0"/>
            <a:t>No</a:t>
          </a:r>
        </a:p>
      </dgm:t>
    </dgm:pt>
    <dgm:pt modelId="{8229D93F-3D07-437E-B542-FAEFCEA1FD1C}" type="parTrans" cxnId="{2E23E71C-2BB4-4B43-A1E4-ECA24FB153F5}">
      <dgm:prSet/>
      <dgm:spPr/>
      <dgm:t>
        <a:bodyPr/>
        <a:lstStyle/>
        <a:p>
          <a:endParaRPr lang="en-ID" b="1"/>
        </a:p>
      </dgm:t>
    </dgm:pt>
    <dgm:pt modelId="{FF20DD99-41E3-4CDB-B117-C61E9C8146A0}" type="sibTrans" cxnId="{2E23E71C-2BB4-4B43-A1E4-ECA24FB153F5}">
      <dgm:prSet/>
      <dgm:spPr/>
      <dgm:t>
        <a:bodyPr/>
        <a:lstStyle/>
        <a:p>
          <a:endParaRPr lang="en-ID" b="1"/>
        </a:p>
      </dgm:t>
    </dgm:pt>
    <dgm:pt modelId="{0A2790AA-D55E-4220-894D-493CB59C098D}">
      <dgm:prSet phldrT="[Teks]"/>
      <dgm:spPr/>
      <dgm:t>
        <a:bodyPr/>
        <a:lstStyle/>
        <a:p>
          <a:r>
            <a:rPr lang="en-ID" b="1" dirty="0"/>
            <a:t>Yes</a:t>
          </a:r>
        </a:p>
      </dgm:t>
    </dgm:pt>
    <dgm:pt modelId="{F59480A9-4D2C-4111-A12A-C8F1469D0688}" type="parTrans" cxnId="{0A568CD5-DCF4-423E-A58B-4BF319A8A9A1}">
      <dgm:prSet/>
      <dgm:spPr/>
      <dgm:t>
        <a:bodyPr/>
        <a:lstStyle/>
        <a:p>
          <a:endParaRPr lang="en-ID" b="1"/>
        </a:p>
      </dgm:t>
    </dgm:pt>
    <dgm:pt modelId="{FA57D744-9154-4B49-9C45-8A71E42F24B5}" type="sibTrans" cxnId="{0A568CD5-DCF4-423E-A58B-4BF319A8A9A1}">
      <dgm:prSet/>
      <dgm:spPr/>
      <dgm:t>
        <a:bodyPr/>
        <a:lstStyle/>
        <a:p>
          <a:endParaRPr lang="en-ID" b="1"/>
        </a:p>
      </dgm:t>
    </dgm:pt>
    <dgm:pt modelId="{E33DEADD-A013-4EE2-BA86-26FF4CE6FD29}">
      <dgm:prSet phldrT="[Teks]"/>
      <dgm:spPr/>
      <dgm:t>
        <a:bodyPr/>
        <a:lstStyle/>
        <a:p>
          <a:r>
            <a:rPr lang="en-ID" b="1" dirty="0"/>
            <a:t>Pre Experiments</a:t>
          </a:r>
        </a:p>
      </dgm:t>
    </dgm:pt>
    <dgm:pt modelId="{FA75ECB0-13EF-4E3E-B502-499AC18C744C}" type="parTrans" cxnId="{3E9128EB-DD6E-48FC-9163-DDD693A77706}">
      <dgm:prSet/>
      <dgm:spPr/>
      <dgm:t>
        <a:bodyPr/>
        <a:lstStyle/>
        <a:p>
          <a:endParaRPr lang="en-ID" b="1"/>
        </a:p>
      </dgm:t>
    </dgm:pt>
    <dgm:pt modelId="{723EF437-6E0C-40F5-8449-92009D9BE4A2}" type="sibTrans" cxnId="{3E9128EB-DD6E-48FC-9163-DDD693A77706}">
      <dgm:prSet/>
      <dgm:spPr/>
      <dgm:t>
        <a:bodyPr/>
        <a:lstStyle/>
        <a:p>
          <a:endParaRPr lang="en-ID" b="1"/>
        </a:p>
      </dgm:t>
    </dgm:pt>
    <dgm:pt modelId="{EF869F3F-35AD-4AC8-84B2-EFC86BAC8B56}">
      <dgm:prSet phldrT="[Teks]"/>
      <dgm:spPr/>
      <dgm:t>
        <a:bodyPr/>
        <a:lstStyle/>
        <a:p>
          <a:r>
            <a:rPr lang="en-ID" b="1" dirty="0"/>
            <a:t>Quasi Experiment</a:t>
          </a:r>
        </a:p>
      </dgm:t>
    </dgm:pt>
    <dgm:pt modelId="{44F32259-4312-4467-A668-2CD890E17C2A}" type="parTrans" cxnId="{72ED1607-63FD-4C71-A425-0808D5EBE27E}">
      <dgm:prSet/>
      <dgm:spPr/>
      <dgm:t>
        <a:bodyPr/>
        <a:lstStyle/>
        <a:p>
          <a:endParaRPr lang="en-ID" b="1"/>
        </a:p>
      </dgm:t>
    </dgm:pt>
    <dgm:pt modelId="{35A4E877-5389-42EA-B39C-79809A941E07}" type="sibTrans" cxnId="{72ED1607-63FD-4C71-A425-0808D5EBE27E}">
      <dgm:prSet/>
      <dgm:spPr/>
      <dgm:t>
        <a:bodyPr/>
        <a:lstStyle/>
        <a:p>
          <a:endParaRPr lang="en-ID" b="1"/>
        </a:p>
      </dgm:t>
    </dgm:pt>
    <dgm:pt modelId="{DB91C988-CB4A-4FDE-B6C7-94035F7B572D}" type="pres">
      <dgm:prSet presAssocID="{9B97CBAC-84EA-4233-B98F-EFA2C5885FF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190F6D-42A8-4429-B457-0F3C0B4CD44C}" type="pres">
      <dgm:prSet presAssocID="{7A04DBF3-9969-4048-8D63-2CE0F52E83B3}" presName="hierRoot1" presStyleCnt="0"/>
      <dgm:spPr/>
    </dgm:pt>
    <dgm:pt modelId="{47D9B6F3-9578-47F2-9184-78246305D1B0}" type="pres">
      <dgm:prSet presAssocID="{7A04DBF3-9969-4048-8D63-2CE0F52E83B3}" presName="composite" presStyleCnt="0"/>
      <dgm:spPr/>
    </dgm:pt>
    <dgm:pt modelId="{A10775A5-47E0-453B-9077-7B680E4A4D73}" type="pres">
      <dgm:prSet presAssocID="{7A04DBF3-9969-4048-8D63-2CE0F52E83B3}" presName="background" presStyleLbl="node0" presStyleIdx="0" presStyleCnt="1"/>
      <dgm:spPr/>
    </dgm:pt>
    <dgm:pt modelId="{3F228002-FAC4-4798-88DE-67FFB83D909F}" type="pres">
      <dgm:prSet presAssocID="{7A04DBF3-9969-4048-8D63-2CE0F52E83B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E7D042-9DB0-41FD-B03A-D1A736E8A2BE}" type="pres">
      <dgm:prSet presAssocID="{7A04DBF3-9969-4048-8D63-2CE0F52E83B3}" presName="hierChild2" presStyleCnt="0"/>
      <dgm:spPr/>
    </dgm:pt>
    <dgm:pt modelId="{4C2205D5-56E3-4DEB-BF19-0290BD4366E4}" type="pres">
      <dgm:prSet presAssocID="{5CA6B088-E6EE-4CCC-ACEA-A446771A7CD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388C730-FB19-4F3F-9EF6-9579EEB3FDA6}" type="pres">
      <dgm:prSet presAssocID="{FE8B0B50-FF9F-4177-8823-22494DD0C187}" presName="hierRoot2" presStyleCnt="0"/>
      <dgm:spPr/>
    </dgm:pt>
    <dgm:pt modelId="{BEA40639-1F2C-4D95-B55A-523FC7E88EF3}" type="pres">
      <dgm:prSet presAssocID="{FE8B0B50-FF9F-4177-8823-22494DD0C187}" presName="composite2" presStyleCnt="0"/>
      <dgm:spPr/>
    </dgm:pt>
    <dgm:pt modelId="{AC3BD982-006A-4679-84DF-AFA9B2C26D48}" type="pres">
      <dgm:prSet presAssocID="{FE8B0B50-FF9F-4177-8823-22494DD0C187}" presName="background2" presStyleLbl="node2" presStyleIdx="0" presStyleCnt="2"/>
      <dgm:spPr/>
    </dgm:pt>
    <dgm:pt modelId="{21723413-35B8-4F12-93FA-40FA364F7553}" type="pres">
      <dgm:prSet presAssocID="{FE8B0B50-FF9F-4177-8823-22494DD0C187}" presName="text2" presStyleLbl="fgAcc2" presStyleIdx="0" presStyleCnt="2" custScaleX="59851" custScaleY="459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3FC7AC-6942-4686-9585-9FC156EF47CA}" type="pres">
      <dgm:prSet presAssocID="{FE8B0B50-FF9F-4177-8823-22494DD0C187}" presName="hierChild3" presStyleCnt="0"/>
      <dgm:spPr/>
    </dgm:pt>
    <dgm:pt modelId="{EB53FD7B-9DFA-48AE-9D22-29E32113A884}" type="pres">
      <dgm:prSet presAssocID="{BE372595-6E9A-488A-A49E-27940750EC92}" presName="Name17" presStyleLbl="parChTrans1D3" presStyleIdx="0" presStyleCnt="2"/>
      <dgm:spPr/>
      <dgm:t>
        <a:bodyPr/>
        <a:lstStyle/>
        <a:p>
          <a:endParaRPr lang="en-US"/>
        </a:p>
      </dgm:t>
    </dgm:pt>
    <dgm:pt modelId="{0D30BCB4-EA73-43A8-9EB1-BE5DF3E48E16}" type="pres">
      <dgm:prSet presAssocID="{1CABB1F0-67F0-4E6E-9CAA-9AAE36F9C4AF}" presName="hierRoot3" presStyleCnt="0"/>
      <dgm:spPr/>
    </dgm:pt>
    <dgm:pt modelId="{FDA5BD88-CE0C-4D52-AC6D-011DA5BFFBAF}" type="pres">
      <dgm:prSet presAssocID="{1CABB1F0-67F0-4E6E-9CAA-9AAE36F9C4AF}" presName="composite3" presStyleCnt="0"/>
      <dgm:spPr/>
    </dgm:pt>
    <dgm:pt modelId="{4A070F05-B002-461F-85AD-05DF5C8D8BA3}" type="pres">
      <dgm:prSet presAssocID="{1CABB1F0-67F0-4E6E-9CAA-9AAE36F9C4AF}" presName="background3" presStyleLbl="node3" presStyleIdx="0" presStyleCnt="2"/>
      <dgm:spPr/>
    </dgm:pt>
    <dgm:pt modelId="{A91DA2DE-3799-4DB2-9CCA-B74AB8904E6C}" type="pres">
      <dgm:prSet presAssocID="{1CABB1F0-67F0-4E6E-9CAA-9AAE36F9C4AF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2F17C3-979A-425E-A127-D858B88B133F}" type="pres">
      <dgm:prSet presAssocID="{1CABB1F0-67F0-4E6E-9CAA-9AAE36F9C4AF}" presName="hierChild4" presStyleCnt="0"/>
      <dgm:spPr/>
    </dgm:pt>
    <dgm:pt modelId="{36DF78B7-26D5-434B-A15C-37F13FDAF730}" type="pres">
      <dgm:prSet presAssocID="{8229D93F-3D07-437E-B542-FAEFCEA1FD1C}" presName="Name23" presStyleLbl="parChTrans1D4" presStyleIdx="0" presStyleCnt="4"/>
      <dgm:spPr/>
      <dgm:t>
        <a:bodyPr/>
        <a:lstStyle/>
        <a:p>
          <a:endParaRPr lang="en-US"/>
        </a:p>
      </dgm:t>
    </dgm:pt>
    <dgm:pt modelId="{08000426-8E16-4D0C-905D-CCE36BB81680}" type="pres">
      <dgm:prSet presAssocID="{A647A538-0E85-4D7A-96B9-BDCA0FBC190B}" presName="hierRoot4" presStyleCnt="0"/>
      <dgm:spPr/>
    </dgm:pt>
    <dgm:pt modelId="{AD740B0B-24D7-44C2-B085-4350AE112B4B}" type="pres">
      <dgm:prSet presAssocID="{A647A538-0E85-4D7A-96B9-BDCA0FBC190B}" presName="composite4" presStyleCnt="0"/>
      <dgm:spPr/>
    </dgm:pt>
    <dgm:pt modelId="{26F90265-DDB8-4F27-8B6E-9A0F24FCB265}" type="pres">
      <dgm:prSet presAssocID="{A647A538-0E85-4D7A-96B9-BDCA0FBC190B}" presName="background4" presStyleLbl="node4" presStyleIdx="0" presStyleCnt="4"/>
      <dgm:spPr/>
    </dgm:pt>
    <dgm:pt modelId="{88E9D9FF-2470-4F1F-B106-ADE1CFC28A49}" type="pres">
      <dgm:prSet presAssocID="{A647A538-0E85-4D7A-96B9-BDCA0FBC190B}" presName="text4" presStyleLbl="fgAcc4" presStyleIdx="0" presStyleCnt="4" custScaleX="66316" custScaleY="39093" custLinFactNeighborY="-49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212426-F405-4EFE-BDCA-404FDCE01A38}" type="pres">
      <dgm:prSet presAssocID="{A647A538-0E85-4D7A-96B9-BDCA0FBC190B}" presName="hierChild5" presStyleCnt="0"/>
      <dgm:spPr/>
    </dgm:pt>
    <dgm:pt modelId="{E3707672-3D8B-4FCA-BB1F-782EF0E3ADBE}" type="pres">
      <dgm:prSet presAssocID="{FA75ECB0-13EF-4E3E-B502-499AC18C744C}" presName="Name23" presStyleLbl="parChTrans1D4" presStyleIdx="1" presStyleCnt="4"/>
      <dgm:spPr/>
      <dgm:t>
        <a:bodyPr/>
        <a:lstStyle/>
        <a:p>
          <a:endParaRPr lang="en-US"/>
        </a:p>
      </dgm:t>
    </dgm:pt>
    <dgm:pt modelId="{EDC6469E-7884-4A4C-82C1-E83C995BB170}" type="pres">
      <dgm:prSet presAssocID="{E33DEADD-A013-4EE2-BA86-26FF4CE6FD29}" presName="hierRoot4" presStyleCnt="0"/>
      <dgm:spPr/>
    </dgm:pt>
    <dgm:pt modelId="{E1F61DB8-BECB-4028-80CD-D0E1371B18C4}" type="pres">
      <dgm:prSet presAssocID="{E33DEADD-A013-4EE2-BA86-26FF4CE6FD29}" presName="composite4" presStyleCnt="0"/>
      <dgm:spPr/>
    </dgm:pt>
    <dgm:pt modelId="{7AD61E4E-AB65-4FB4-95BB-88B6714B348E}" type="pres">
      <dgm:prSet presAssocID="{E33DEADD-A013-4EE2-BA86-26FF4CE6FD29}" presName="background4" presStyleLbl="node4" presStyleIdx="1" presStyleCnt="4"/>
      <dgm:spPr/>
    </dgm:pt>
    <dgm:pt modelId="{B77C5260-72D5-41F0-B97B-A98C0502D4B8}" type="pres">
      <dgm:prSet presAssocID="{E33DEADD-A013-4EE2-BA86-26FF4CE6FD29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99C2E6-0FA6-45B8-A078-EF6254E19516}" type="pres">
      <dgm:prSet presAssocID="{E33DEADD-A013-4EE2-BA86-26FF4CE6FD29}" presName="hierChild5" presStyleCnt="0"/>
      <dgm:spPr/>
    </dgm:pt>
    <dgm:pt modelId="{5B464E66-729A-4185-AC58-DB1CB6CC6124}" type="pres">
      <dgm:prSet presAssocID="{F59480A9-4D2C-4111-A12A-C8F1469D0688}" presName="Name23" presStyleLbl="parChTrans1D4" presStyleIdx="2" presStyleCnt="4"/>
      <dgm:spPr/>
      <dgm:t>
        <a:bodyPr/>
        <a:lstStyle/>
        <a:p>
          <a:endParaRPr lang="en-US"/>
        </a:p>
      </dgm:t>
    </dgm:pt>
    <dgm:pt modelId="{28F0658E-7C64-4584-87DE-EE83C8F680C8}" type="pres">
      <dgm:prSet presAssocID="{0A2790AA-D55E-4220-894D-493CB59C098D}" presName="hierRoot4" presStyleCnt="0"/>
      <dgm:spPr/>
    </dgm:pt>
    <dgm:pt modelId="{2B7DEC2C-1750-41A1-8889-854D4074FCFB}" type="pres">
      <dgm:prSet presAssocID="{0A2790AA-D55E-4220-894D-493CB59C098D}" presName="composite4" presStyleCnt="0"/>
      <dgm:spPr/>
    </dgm:pt>
    <dgm:pt modelId="{1DC00829-22BD-4266-ABB2-850AA5BCA054}" type="pres">
      <dgm:prSet presAssocID="{0A2790AA-D55E-4220-894D-493CB59C098D}" presName="background4" presStyleLbl="node4" presStyleIdx="2" presStyleCnt="4"/>
      <dgm:spPr/>
    </dgm:pt>
    <dgm:pt modelId="{83265E14-69D5-4AA4-80D8-9AF035F05D9E}" type="pres">
      <dgm:prSet presAssocID="{0A2790AA-D55E-4220-894D-493CB59C098D}" presName="text4" presStyleLbl="fgAcc4" presStyleIdx="2" presStyleCnt="4" custScaleX="79981" custScaleY="370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F05A89-040E-4879-ABDB-423F4F1FB5E4}" type="pres">
      <dgm:prSet presAssocID="{0A2790AA-D55E-4220-894D-493CB59C098D}" presName="hierChild5" presStyleCnt="0"/>
      <dgm:spPr/>
    </dgm:pt>
    <dgm:pt modelId="{8AC6AA7B-F376-427F-AD42-EB2FDFEC5FA4}" type="pres">
      <dgm:prSet presAssocID="{44F32259-4312-4467-A668-2CD890E17C2A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E43FFB9-3CD2-4418-8F37-F37F5B249020}" type="pres">
      <dgm:prSet presAssocID="{EF869F3F-35AD-4AC8-84B2-EFC86BAC8B56}" presName="hierRoot4" presStyleCnt="0"/>
      <dgm:spPr/>
    </dgm:pt>
    <dgm:pt modelId="{968D4F68-ED73-437A-ACC2-1E6AEA38EFC8}" type="pres">
      <dgm:prSet presAssocID="{EF869F3F-35AD-4AC8-84B2-EFC86BAC8B56}" presName="composite4" presStyleCnt="0"/>
      <dgm:spPr/>
    </dgm:pt>
    <dgm:pt modelId="{3181A129-5392-4694-9467-FE937E882125}" type="pres">
      <dgm:prSet presAssocID="{EF869F3F-35AD-4AC8-84B2-EFC86BAC8B56}" presName="background4" presStyleLbl="node4" presStyleIdx="3" presStyleCnt="4"/>
      <dgm:spPr/>
    </dgm:pt>
    <dgm:pt modelId="{938DFDC2-30C4-463C-BDDB-3C45EB90B17A}" type="pres">
      <dgm:prSet presAssocID="{EF869F3F-35AD-4AC8-84B2-EFC86BAC8B56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72C8EC6-9995-4A1C-A487-BF859B7D1693}" type="pres">
      <dgm:prSet presAssocID="{EF869F3F-35AD-4AC8-84B2-EFC86BAC8B56}" presName="hierChild5" presStyleCnt="0"/>
      <dgm:spPr/>
    </dgm:pt>
    <dgm:pt modelId="{077CA2BB-D7C3-4064-AE62-96EB44FEA530}" type="pres">
      <dgm:prSet presAssocID="{2FDFD154-E870-4105-B2FC-691DFB68F61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0C4CC94-FDCA-40F6-8A08-6CFDB87FF606}" type="pres">
      <dgm:prSet presAssocID="{72A933E4-B577-4607-968D-1916FB76F809}" presName="hierRoot2" presStyleCnt="0"/>
      <dgm:spPr/>
    </dgm:pt>
    <dgm:pt modelId="{7CBC0754-4B65-4612-A3D7-471804464D94}" type="pres">
      <dgm:prSet presAssocID="{72A933E4-B577-4607-968D-1916FB76F809}" presName="composite2" presStyleCnt="0"/>
      <dgm:spPr/>
    </dgm:pt>
    <dgm:pt modelId="{D9EEFC82-7873-47AC-9092-2B309A4BFAD8}" type="pres">
      <dgm:prSet presAssocID="{72A933E4-B577-4607-968D-1916FB76F809}" presName="background2" presStyleLbl="node2" presStyleIdx="1" presStyleCnt="2"/>
      <dgm:spPr/>
    </dgm:pt>
    <dgm:pt modelId="{7C849231-2133-4DBE-8978-B5531ECE4D58}" type="pres">
      <dgm:prSet presAssocID="{72A933E4-B577-4607-968D-1916FB76F809}" presName="text2" presStyleLbl="fgAcc2" presStyleIdx="1" presStyleCnt="2" custScaleX="55243" custScaleY="471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58A9B7-3481-4FAD-A47D-CA6EE0746896}" type="pres">
      <dgm:prSet presAssocID="{72A933E4-B577-4607-968D-1916FB76F809}" presName="hierChild3" presStyleCnt="0"/>
      <dgm:spPr/>
    </dgm:pt>
    <dgm:pt modelId="{7A76A68F-F87C-4DA1-9B73-C73CD41D50C3}" type="pres">
      <dgm:prSet presAssocID="{A072FDD1-40BB-4CD8-AF4C-CDB8DD8937D2}" presName="Name17" presStyleLbl="parChTrans1D3" presStyleIdx="1" presStyleCnt="2"/>
      <dgm:spPr/>
      <dgm:t>
        <a:bodyPr/>
        <a:lstStyle/>
        <a:p>
          <a:endParaRPr lang="en-US"/>
        </a:p>
      </dgm:t>
    </dgm:pt>
    <dgm:pt modelId="{F7008BB1-276B-4D5A-9856-724E585E9427}" type="pres">
      <dgm:prSet presAssocID="{0B4CFD9C-12F1-43F7-B0C8-E440D296A607}" presName="hierRoot3" presStyleCnt="0"/>
      <dgm:spPr/>
    </dgm:pt>
    <dgm:pt modelId="{BD7CC761-D0AE-4727-8A62-B71889894B04}" type="pres">
      <dgm:prSet presAssocID="{0B4CFD9C-12F1-43F7-B0C8-E440D296A607}" presName="composite3" presStyleCnt="0"/>
      <dgm:spPr/>
    </dgm:pt>
    <dgm:pt modelId="{BD8D0ADF-8416-4D2B-9172-2499787CA117}" type="pres">
      <dgm:prSet presAssocID="{0B4CFD9C-12F1-43F7-B0C8-E440D296A607}" presName="background3" presStyleLbl="node3" presStyleIdx="1" presStyleCnt="2"/>
      <dgm:spPr/>
    </dgm:pt>
    <dgm:pt modelId="{C96E1093-594B-479E-921C-E011896BCAD8}" type="pres">
      <dgm:prSet presAssocID="{0B4CFD9C-12F1-43F7-B0C8-E440D296A607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F89C96-7EA4-420B-9C08-C189CC2BB56B}" type="pres">
      <dgm:prSet presAssocID="{0B4CFD9C-12F1-43F7-B0C8-E440D296A607}" presName="hierChild4" presStyleCnt="0"/>
      <dgm:spPr/>
    </dgm:pt>
  </dgm:ptLst>
  <dgm:cxnLst>
    <dgm:cxn modelId="{207807C0-6BA6-4B31-96B0-DAD7AF80F9E0}" type="presOf" srcId="{FE8B0B50-FF9F-4177-8823-22494DD0C187}" destId="{21723413-35B8-4F12-93FA-40FA364F7553}" srcOrd="0" destOrd="0" presId="urn:microsoft.com/office/officeart/2005/8/layout/hierarchy1"/>
    <dgm:cxn modelId="{833808C3-C4FD-4A5A-98AC-631A18705759}" type="presOf" srcId="{72A933E4-B577-4607-968D-1916FB76F809}" destId="{7C849231-2133-4DBE-8978-B5531ECE4D58}" srcOrd="0" destOrd="0" presId="urn:microsoft.com/office/officeart/2005/8/layout/hierarchy1"/>
    <dgm:cxn modelId="{1F1E7630-6F09-46F8-9F66-B2C3E35C6241}" type="presOf" srcId="{E33DEADD-A013-4EE2-BA86-26FF4CE6FD29}" destId="{B77C5260-72D5-41F0-B97B-A98C0502D4B8}" srcOrd="0" destOrd="0" presId="urn:microsoft.com/office/officeart/2005/8/layout/hierarchy1"/>
    <dgm:cxn modelId="{62D96F57-F918-4471-860C-11349EC4E65C}" type="presOf" srcId="{7A04DBF3-9969-4048-8D63-2CE0F52E83B3}" destId="{3F228002-FAC4-4798-88DE-67FFB83D909F}" srcOrd="0" destOrd="0" presId="urn:microsoft.com/office/officeart/2005/8/layout/hierarchy1"/>
    <dgm:cxn modelId="{90623963-21F3-4DD8-B5DE-0981506FF2D4}" type="presOf" srcId="{0A2790AA-D55E-4220-894D-493CB59C098D}" destId="{83265E14-69D5-4AA4-80D8-9AF035F05D9E}" srcOrd="0" destOrd="0" presId="urn:microsoft.com/office/officeart/2005/8/layout/hierarchy1"/>
    <dgm:cxn modelId="{B0D66EB4-1BB9-4193-810D-C36B60D778C4}" type="presOf" srcId="{EF869F3F-35AD-4AC8-84B2-EFC86BAC8B56}" destId="{938DFDC2-30C4-463C-BDDB-3C45EB90B17A}" srcOrd="0" destOrd="0" presId="urn:microsoft.com/office/officeart/2005/8/layout/hierarchy1"/>
    <dgm:cxn modelId="{B0E53630-63A3-43AC-871E-ED316FD8CCB1}" type="presOf" srcId="{2FDFD154-E870-4105-B2FC-691DFB68F619}" destId="{077CA2BB-D7C3-4064-AE62-96EB44FEA530}" srcOrd="0" destOrd="0" presId="urn:microsoft.com/office/officeart/2005/8/layout/hierarchy1"/>
    <dgm:cxn modelId="{F76F201A-94F5-46EE-B847-9ECEB183370A}" type="presOf" srcId="{9B97CBAC-84EA-4233-B98F-EFA2C5885FF6}" destId="{DB91C988-CB4A-4FDE-B6C7-94035F7B572D}" srcOrd="0" destOrd="0" presId="urn:microsoft.com/office/officeart/2005/8/layout/hierarchy1"/>
    <dgm:cxn modelId="{DA69E632-C51A-43E3-BFA8-EDE167E03E8E}" srcId="{72A933E4-B577-4607-968D-1916FB76F809}" destId="{0B4CFD9C-12F1-43F7-B0C8-E440D296A607}" srcOrd="0" destOrd="0" parTransId="{A072FDD1-40BB-4CD8-AF4C-CDB8DD8937D2}" sibTransId="{32D02AD3-645D-4C26-8C7F-63FDC6985F8C}"/>
    <dgm:cxn modelId="{2A3BD56B-B9BF-4912-ACE9-1F6ED38CFA4E}" type="presOf" srcId="{FA75ECB0-13EF-4E3E-B502-499AC18C744C}" destId="{E3707672-3D8B-4FCA-BB1F-782EF0E3ADBE}" srcOrd="0" destOrd="0" presId="urn:microsoft.com/office/officeart/2005/8/layout/hierarchy1"/>
    <dgm:cxn modelId="{F3F13766-C6D2-478B-9462-157D5589236C}" srcId="{FE8B0B50-FF9F-4177-8823-22494DD0C187}" destId="{1CABB1F0-67F0-4E6E-9CAA-9AAE36F9C4AF}" srcOrd="0" destOrd="0" parTransId="{BE372595-6E9A-488A-A49E-27940750EC92}" sibTransId="{7B4EC221-C583-4700-85E3-87D753A6FFA9}"/>
    <dgm:cxn modelId="{2AA19A44-F9BE-40D7-B14C-5D9091CAECFF}" type="presOf" srcId="{A647A538-0E85-4D7A-96B9-BDCA0FBC190B}" destId="{88E9D9FF-2470-4F1F-B106-ADE1CFC28A49}" srcOrd="0" destOrd="0" presId="urn:microsoft.com/office/officeart/2005/8/layout/hierarchy1"/>
    <dgm:cxn modelId="{0A9BCC09-B600-45D6-A607-8BAD72FD1633}" type="presOf" srcId="{8229D93F-3D07-437E-B542-FAEFCEA1FD1C}" destId="{36DF78B7-26D5-434B-A15C-37F13FDAF730}" srcOrd="0" destOrd="0" presId="urn:microsoft.com/office/officeart/2005/8/layout/hierarchy1"/>
    <dgm:cxn modelId="{EFF28FAA-2AC5-4650-8B97-AC6DCE2673BA}" srcId="{7A04DBF3-9969-4048-8D63-2CE0F52E83B3}" destId="{FE8B0B50-FF9F-4177-8823-22494DD0C187}" srcOrd="0" destOrd="0" parTransId="{5CA6B088-E6EE-4CCC-ACEA-A446771A7CDB}" sibTransId="{A8A70DE6-2FA8-4070-80E3-17F486CA4521}"/>
    <dgm:cxn modelId="{F933D777-B9E3-4237-AC88-AB71CBDEEF06}" type="presOf" srcId="{BE372595-6E9A-488A-A49E-27940750EC92}" destId="{EB53FD7B-9DFA-48AE-9D22-29E32113A884}" srcOrd="0" destOrd="0" presId="urn:microsoft.com/office/officeart/2005/8/layout/hierarchy1"/>
    <dgm:cxn modelId="{24EBE5C1-ED21-4AF9-83F5-8972E5C3B078}" type="presOf" srcId="{5CA6B088-E6EE-4CCC-ACEA-A446771A7CDB}" destId="{4C2205D5-56E3-4DEB-BF19-0290BD4366E4}" srcOrd="0" destOrd="0" presId="urn:microsoft.com/office/officeart/2005/8/layout/hierarchy1"/>
    <dgm:cxn modelId="{F8D0E050-AE8A-46E8-86C5-535256D04B00}" type="presOf" srcId="{0B4CFD9C-12F1-43F7-B0C8-E440D296A607}" destId="{C96E1093-594B-479E-921C-E011896BCAD8}" srcOrd="0" destOrd="0" presId="urn:microsoft.com/office/officeart/2005/8/layout/hierarchy1"/>
    <dgm:cxn modelId="{72ED1607-63FD-4C71-A425-0808D5EBE27E}" srcId="{0A2790AA-D55E-4220-894D-493CB59C098D}" destId="{EF869F3F-35AD-4AC8-84B2-EFC86BAC8B56}" srcOrd="0" destOrd="0" parTransId="{44F32259-4312-4467-A668-2CD890E17C2A}" sibTransId="{35A4E877-5389-42EA-B39C-79809A941E07}"/>
    <dgm:cxn modelId="{8BC58833-B2AD-444E-AC30-666361B9796A}" type="presOf" srcId="{F59480A9-4D2C-4111-A12A-C8F1469D0688}" destId="{5B464E66-729A-4185-AC58-DB1CB6CC6124}" srcOrd="0" destOrd="0" presId="urn:microsoft.com/office/officeart/2005/8/layout/hierarchy1"/>
    <dgm:cxn modelId="{80F2EB8E-F5F2-4BF0-BB43-B1B368370F1A}" type="presOf" srcId="{A072FDD1-40BB-4CD8-AF4C-CDB8DD8937D2}" destId="{7A76A68F-F87C-4DA1-9B73-C73CD41D50C3}" srcOrd="0" destOrd="0" presId="urn:microsoft.com/office/officeart/2005/8/layout/hierarchy1"/>
    <dgm:cxn modelId="{8642326E-F200-4864-A207-368B92E3D1E0}" srcId="{9B97CBAC-84EA-4233-B98F-EFA2C5885FF6}" destId="{7A04DBF3-9969-4048-8D63-2CE0F52E83B3}" srcOrd="0" destOrd="0" parTransId="{126A36C8-5DF0-4C14-B3D0-D468B85EB5DE}" sibTransId="{4E98F1D2-304F-4BA6-B413-6E7E31489C8F}"/>
    <dgm:cxn modelId="{0A568CD5-DCF4-423E-A58B-4BF319A8A9A1}" srcId="{1CABB1F0-67F0-4E6E-9CAA-9AAE36F9C4AF}" destId="{0A2790AA-D55E-4220-894D-493CB59C098D}" srcOrd="1" destOrd="0" parTransId="{F59480A9-4D2C-4111-A12A-C8F1469D0688}" sibTransId="{FA57D744-9154-4B49-9C45-8A71E42F24B5}"/>
    <dgm:cxn modelId="{3E9128EB-DD6E-48FC-9163-DDD693A77706}" srcId="{A647A538-0E85-4D7A-96B9-BDCA0FBC190B}" destId="{E33DEADD-A013-4EE2-BA86-26FF4CE6FD29}" srcOrd="0" destOrd="0" parTransId="{FA75ECB0-13EF-4E3E-B502-499AC18C744C}" sibTransId="{723EF437-6E0C-40F5-8449-92009D9BE4A2}"/>
    <dgm:cxn modelId="{2E23E71C-2BB4-4B43-A1E4-ECA24FB153F5}" srcId="{1CABB1F0-67F0-4E6E-9CAA-9AAE36F9C4AF}" destId="{A647A538-0E85-4D7A-96B9-BDCA0FBC190B}" srcOrd="0" destOrd="0" parTransId="{8229D93F-3D07-437E-B542-FAEFCEA1FD1C}" sibTransId="{FF20DD99-41E3-4CDB-B117-C61E9C8146A0}"/>
    <dgm:cxn modelId="{9BF84250-C2F1-4C4F-8607-8C7E576A72E1}" type="presOf" srcId="{44F32259-4312-4467-A668-2CD890E17C2A}" destId="{8AC6AA7B-F376-427F-AD42-EB2FDFEC5FA4}" srcOrd="0" destOrd="0" presId="urn:microsoft.com/office/officeart/2005/8/layout/hierarchy1"/>
    <dgm:cxn modelId="{54DC42A7-BE63-46B7-822B-ED40820F53C2}" srcId="{7A04DBF3-9969-4048-8D63-2CE0F52E83B3}" destId="{72A933E4-B577-4607-968D-1916FB76F809}" srcOrd="1" destOrd="0" parTransId="{2FDFD154-E870-4105-B2FC-691DFB68F619}" sibTransId="{A41EE717-469D-4C36-B505-417B5F1EF8CB}"/>
    <dgm:cxn modelId="{0A81FE9A-CD8A-4186-BC5D-0486510CB881}" type="presOf" srcId="{1CABB1F0-67F0-4E6E-9CAA-9AAE36F9C4AF}" destId="{A91DA2DE-3799-4DB2-9CCA-B74AB8904E6C}" srcOrd="0" destOrd="0" presId="urn:microsoft.com/office/officeart/2005/8/layout/hierarchy1"/>
    <dgm:cxn modelId="{90E1FA82-E868-402C-AAA8-CBF7C8DFC2B8}" type="presParOf" srcId="{DB91C988-CB4A-4FDE-B6C7-94035F7B572D}" destId="{3E190F6D-42A8-4429-B457-0F3C0B4CD44C}" srcOrd="0" destOrd="0" presId="urn:microsoft.com/office/officeart/2005/8/layout/hierarchy1"/>
    <dgm:cxn modelId="{380B069D-1EEA-4F48-B09A-FF676AA010AD}" type="presParOf" srcId="{3E190F6D-42A8-4429-B457-0F3C0B4CD44C}" destId="{47D9B6F3-9578-47F2-9184-78246305D1B0}" srcOrd="0" destOrd="0" presId="urn:microsoft.com/office/officeart/2005/8/layout/hierarchy1"/>
    <dgm:cxn modelId="{F03992E2-6158-431F-82E9-1D4A17CAEC21}" type="presParOf" srcId="{47D9B6F3-9578-47F2-9184-78246305D1B0}" destId="{A10775A5-47E0-453B-9077-7B680E4A4D73}" srcOrd="0" destOrd="0" presId="urn:microsoft.com/office/officeart/2005/8/layout/hierarchy1"/>
    <dgm:cxn modelId="{8E3AC41E-9C44-4F49-B0AB-6111E75E89AF}" type="presParOf" srcId="{47D9B6F3-9578-47F2-9184-78246305D1B0}" destId="{3F228002-FAC4-4798-88DE-67FFB83D909F}" srcOrd="1" destOrd="0" presId="urn:microsoft.com/office/officeart/2005/8/layout/hierarchy1"/>
    <dgm:cxn modelId="{589484A4-99A5-43B9-97F4-C75C2797D99C}" type="presParOf" srcId="{3E190F6D-42A8-4429-B457-0F3C0B4CD44C}" destId="{EAE7D042-9DB0-41FD-B03A-D1A736E8A2BE}" srcOrd="1" destOrd="0" presId="urn:microsoft.com/office/officeart/2005/8/layout/hierarchy1"/>
    <dgm:cxn modelId="{09D67F36-E263-4236-AB45-8512CD4A07D8}" type="presParOf" srcId="{EAE7D042-9DB0-41FD-B03A-D1A736E8A2BE}" destId="{4C2205D5-56E3-4DEB-BF19-0290BD4366E4}" srcOrd="0" destOrd="0" presId="urn:microsoft.com/office/officeart/2005/8/layout/hierarchy1"/>
    <dgm:cxn modelId="{06695304-2A0D-47F6-8A70-158E2ECDB8D5}" type="presParOf" srcId="{EAE7D042-9DB0-41FD-B03A-D1A736E8A2BE}" destId="{A388C730-FB19-4F3F-9EF6-9579EEB3FDA6}" srcOrd="1" destOrd="0" presId="urn:microsoft.com/office/officeart/2005/8/layout/hierarchy1"/>
    <dgm:cxn modelId="{CB8DA31E-3787-471C-9FA5-B3935958B36C}" type="presParOf" srcId="{A388C730-FB19-4F3F-9EF6-9579EEB3FDA6}" destId="{BEA40639-1F2C-4D95-B55A-523FC7E88EF3}" srcOrd="0" destOrd="0" presId="urn:microsoft.com/office/officeart/2005/8/layout/hierarchy1"/>
    <dgm:cxn modelId="{50ACC569-8230-4659-AD9D-28ED893D54B6}" type="presParOf" srcId="{BEA40639-1F2C-4D95-B55A-523FC7E88EF3}" destId="{AC3BD982-006A-4679-84DF-AFA9B2C26D48}" srcOrd="0" destOrd="0" presId="urn:microsoft.com/office/officeart/2005/8/layout/hierarchy1"/>
    <dgm:cxn modelId="{A8A69EE9-8DCC-4C99-8D28-C90CB67F5925}" type="presParOf" srcId="{BEA40639-1F2C-4D95-B55A-523FC7E88EF3}" destId="{21723413-35B8-4F12-93FA-40FA364F7553}" srcOrd="1" destOrd="0" presId="urn:microsoft.com/office/officeart/2005/8/layout/hierarchy1"/>
    <dgm:cxn modelId="{24228154-6FCE-44A8-923E-3DA113D09EBB}" type="presParOf" srcId="{A388C730-FB19-4F3F-9EF6-9579EEB3FDA6}" destId="{A03FC7AC-6942-4686-9585-9FC156EF47CA}" srcOrd="1" destOrd="0" presId="urn:microsoft.com/office/officeart/2005/8/layout/hierarchy1"/>
    <dgm:cxn modelId="{D1AB70C0-072C-4B01-B21C-9C06D26C6F43}" type="presParOf" srcId="{A03FC7AC-6942-4686-9585-9FC156EF47CA}" destId="{EB53FD7B-9DFA-48AE-9D22-29E32113A884}" srcOrd="0" destOrd="0" presId="urn:microsoft.com/office/officeart/2005/8/layout/hierarchy1"/>
    <dgm:cxn modelId="{F303B56B-9ADA-49EA-8D15-FF3293B3EA96}" type="presParOf" srcId="{A03FC7AC-6942-4686-9585-9FC156EF47CA}" destId="{0D30BCB4-EA73-43A8-9EB1-BE5DF3E48E16}" srcOrd="1" destOrd="0" presId="urn:microsoft.com/office/officeart/2005/8/layout/hierarchy1"/>
    <dgm:cxn modelId="{33B37915-D39A-4AF4-B744-7E969671ECA5}" type="presParOf" srcId="{0D30BCB4-EA73-43A8-9EB1-BE5DF3E48E16}" destId="{FDA5BD88-CE0C-4D52-AC6D-011DA5BFFBAF}" srcOrd="0" destOrd="0" presId="urn:microsoft.com/office/officeart/2005/8/layout/hierarchy1"/>
    <dgm:cxn modelId="{E31B547D-6913-4DAF-B2F4-90D3827D3838}" type="presParOf" srcId="{FDA5BD88-CE0C-4D52-AC6D-011DA5BFFBAF}" destId="{4A070F05-B002-461F-85AD-05DF5C8D8BA3}" srcOrd="0" destOrd="0" presId="urn:microsoft.com/office/officeart/2005/8/layout/hierarchy1"/>
    <dgm:cxn modelId="{FEE51C87-20CA-49EF-9403-FF86A21E85CE}" type="presParOf" srcId="{FDA5BD88-CE0C-4D52-AC6D-011DA5BFFBAF}" destId="{A91DA2DE-3799-4DB2-9CCA-B74AB8904E6C}" srcOrd="1" destOrd="0" presId="urn:microsoft.com/office/officeart/2005/8/layout/hierarchy1"/>
    <dgm:cxn modelId="{D753C91A-A175-4133-969D-B8DE328AD894}" type="presParOf" srcId="{0D30BCB4-EA73-43A8-9EB1-BE5DF3E48E16}" destId="{5B2F17C3-979A-425E-A127-D858B88B133F}" srcOrd="1" destOrd="0" presId="urn:microsoft.com/office/officeart/2005/8/layout/hierarchy1"/>
    <dgm:cxn modelId="{A0EB3C4E-136E-4EFA-AF35-23DC888AABAD}" type="presParOf" srcId="{5B2F17C3-979A-425E-A127-D858B88B133F}" destId="{36DF78B7-26D5-434B-A15C-37F13FDAF730}" srcOrd="0" destOrd="0" presId="urn:microsoft.com/office/officeart/2005/8/layout/hierarchy1"/>
    <dgm:cxn modelId="{01ED762D-F21D-4E8E-B6F5-80B4B9C47CA2}" type="presParOf" srcId="{5B2F17C3-979A-425E-A127-D858B88B133F}" destId="{08000426-8E16-4D0C-905D-CCE36BB81680}" srcOrd="1" destOrd="0" presId="urn:microsoft.com/office/officeart/2005/8/layout/hierarchy1"/>
    <dgm:cxn modelId="{3384DA7C-55A0-4150-BF26-8EB0DB6EA832}" type="presParOf" srcId="{08000426-8E16-4D0C-905D-CCE36BB81680}" destId="{AD740B0B-24D7-44C2-B085-4350AE112B4B}" srcOrd="0" destOrd="0" presId="urn:microsoft.com/office/officeart/2005/8/layout/hierarchy1"/>
    <dgm:cxn modelId="{8C71D587-D071-465D-97B6-069D596C78E0}" type="presParOf" srcId="{AD740B0B-24D7-44C2-B085-4350AE112B4B}" destId="{26F90265-DDB8-4F27-8B6E-9A0F24FCB265}" srcOrd="0" destOrd="0" presId="urn:microsoft.com/office/officeart/2005/8/layout/hierarchy1"/>
    <dgm:cxn modelId="{78174775-521F-4210-8BB9-9248E53EFDD0}" type="presParOf" srcId="{AD740B0B-24D7-44C2-B085-4350AE112B4B}" destId="{88E9D9FF-2470-4F1F-B106-ADE1CFC28A49}" srcOrd="1" destOrd="0" presId="urn:microsoft.com/office/officeart/2005/8/layout/hierarchy1"/>
    <dgm:cxn modelId="{70720256-8EF9-42DB-BA2A-A04C5E2AC83C}" type="presParOf" srcId="{08000426-8E16-4D0C-905D-CCE36BB81680}" destId="{CD212426-F405-4EFE-BDCA-404FDCE01A38}" srcOrd="1" destOrd="0" presId="urn:microsoft.com/office/officeart/2005/8/layout/hierarchy1"/>
    <dgm:cxn modelId="{D3B552F9-E88C-4FE0-82D5-FF83AD5A81F2}" type="presParOf" srcId="{CD212426-F405-4EFE-BDCA-404FDCE01A38}" destId="{E3707672-3D8B-4FCA-BB1F-782EF0E3ADBE}" srcOrd="0" destOrd="0" presId="urn:microsoft.com/office/officeart/2005/8/layout/hierarchy1"/>
    <dgm:cxn modelId="{70CC3A42-F6BE-406C-AAF3-A4D2A2E7ABB1}" type="presParOf" srcId="{CD212426-F405-4EFE-BDCA-404FDCE01A38}" destId="{EDC6469E-7884-4A4C-82C1-E83C995BB170}" srcOrd="1" destOrd="0" presId="urn:microsoft.com/office/officeart/2005/8/layout/hierarchy1"/>
    <dgm:cxn modelId="{1DBBFA3B-4D89-4C65-A56D-BCD0219F3ED7}" type="presParOf" srcId="{EDC6469E-7884-4A4C-82C1-E83C995BB170}" destId="{E1F61DB8-BECB-4028-80CD-D0E1371B18C4}" srcOrd="0" destOrd="0" presId="urn:microsoft.com/office/officeart/2005/8/layout/hierarchy1"/>
    <dgm:cxn modelId="{B2E2CACA-7939-4A27-96DD-47EF7738EA55}" type="presParOf" srcId="{E1F61DB8-BECB-4028-80CD-D0E1371B18C4}" destId="{7AD61E4E-AB65-4FB4-95BB-88B6714B348E}" srcOrd="0" destOrd="0" presId="urn:microsoft.com/office/officeart/2005/8/layout/hierarchy1"/>
    <dgm:cxn modelId="{CC3A8323-33A0-449A-B5C1-C323E8C30E52}" type="presParOf" srcId="{E1F61DB8-BECB-4028-80CD-D0E1371B18C4}" destId="{B77C5260-72D5-41F0-B97B-A98C0502D4B8}" srcOrd="1" destOrd="0" presId="urn:microsoft.com/office/officeart/2005/8/layout/hierarchy1"/>
    <dgm:cxn modelId="{105E76AA-4890-47FD-922D-A57CAA9470B8}" type="presParOf" srcId="{EDC6469E-7884-4A4C-82C1-E83C995BB170}" destId="{FE99C2E6-0FA6-45B8-A078-EF6254E19516}" srcOrd="1" destOrd="0" presId="urn:microsoft.com/office/officeart/2005/8/layout/hierarchy1"/>
    <dgm:cxn modelId="{2D6CE3E6-8658-48E6-986F-4359D2E3C936}" type="presParOf" srcId="{5B2F17C3-979A-425E-A127-D858B88B133F}" destId="{5B464E66-729A-4185-AC58-DB1CB6CC6124}" srcOrd="2" destOrd="0" presId="urn:microsoft.com/office/officeart/2005/8/layout/hierarchy1"/>
    <dgm:cxn modelId="{B87AF381-C9AD-4F55-95CE-77B43DA27B22}" type="presParOf" srcId="{5B2F17C3-979A-425E-A127-D858B88B133F}" destId="{28F0658E-7C64-4584-87DE-EE83C8F680C8}" srcOrd="3" destOrd="0" presId="urn:microsoft.com/office/officeart/2005/8/layout/hierarchy1"/>
    <dgm:cxn modelId="{8522D2A9-2E68-4EEA-9705-B792E0E546F6}" type="presParOf" srcId="{28F0658E-7C64-4584-87DE-EE83C8F680C8}" destId="{2B7DEC2C-1750-41A1-8889-854D4074FCFB}" srcOrd="0" destOrd="0" presId="urn:microsoft.com/office/officeart/2005/8/layout/hierarchy1"/>
    <dgm:cxn modelId="{4DA7470A-C8FE-4413-B86B-E0745F64B0C9}" type="presParOf" srcId="{2B7DEC2C-1750-41A1-8889-854D4074FCFB}" destId="{1DC00829-22BD-4266-ABB2-850AA5BCA054}" srcOrd="0" destOrd="0" presId="urn:microsoft.com/office/officeart/2005/8/layout/hierarchy1"/>
    <dgm:cxn modelId="{9F20A978-5061-409D-B0F2-A6CC8425955A}" type="presParOf" srcId="{2B7DEC2C-1750-41A1-8889-854D4074FCFB}" destId="{83265E14-69D5-4AA4-80D8-9AF035F05D9E}" srcOrd="1" destOrd="0" presId="urn:microsoft.com/office/officeart/2005/8/layout/hierarchy1"/>
    <dgm:cxn modelId="{DFA549F2-134E-4CCC-9C60-2356C992A7BD}" type="presParOf" srcId="{28F0658E-7C64-4584-87DE-EE83C8F680C8}" destId="{57F05A89-040E-4879-ABDB-423F4F1FB5E4}" srcOrd="1" destOrd="0" presId="urn:microsoft.com/office/officeart/2005/8/layout/hierarchy1"/>
    <dgm:cxn modelId="{1A1BEC70-BF7E-4B09-BD03-5ADC20252EA0}" type="presParOf" srcId="{57F05A89-040E-4879-ABDB-423F4F1FB5E4}" destId="{8AC6AA7B-F376-427F-AD42-EB2FDFEC5FA4}" srcOrd="0" destOrd="0" presId="urn:microsoft.com/office/officeart/2005/8/layout/hierarchy1"/>
    <dgm:cxn modelId="{6ED108F5-E04A-4A00-A4B0-AD95426948FC}" type="presParOf" srcId="{57F05A89-040E-4879-ABDB-423F4F1FB5E4}" destId="{7E43FFB9-3CD2-4418-8F37-F37F5B249020}" srcOrd="1" destOrd="0" presId="urn:microsoft.com/office/officeart/2005/8/layout/hierarchy1"/>
    <dgm:cxn modelId="{DAF9A25C-7851-43D7-8380-FB320DFED220}" type="presParOf" srcId="{7E43FFB9-3CD2-4418-8F37-F37F5B249020}" destId="{968D4F68-ED73-437A-ACC2-1E6AEA38EFC8}" srcOrd="0" destOrd="0" presId="urn:microsoft.com/office/officeart/2005/8/layout/hierarchy1"/>
    <dgm:cxn modelId="{C79D0B31-DB13-4F39-889A-58A883F9D1E9}" type="presParOf" srcId="{968D4F68-ED73-437A-ACC2-1E6AEA38EFC8}" destId="{3181A129-5392-4694-9467-FE937E882125}" srcOrd="0" destOrd="0" presId="urn:microsoft.com/office/officeart/2005/8/layout/hierarchy1"/>
    <dgm:cxn modelId="{3611DF7C-73E3-4FE9-BF53-B084A38A77E7}" type="presParOf" srcId="{968D4F68-ED73-437A-ACC2-1E6AEA38EFC8}" destId="{938DFDC2-30C4-463C-BDDB-3C45EB90B17A}" srcOrd="1" destOrd="0" presId="urn:microsoft.com/office/officeart/2005/8/layout/hierarchy1"/>
    <dgm:cxn modelId="{8418108D-7A39-474B-A740-00A3ED9A7B41}" type="presParOf" srcId="{7E43FFB9-3CD2-4418-8F37-F37F5B249020}" destId="{472C8EC6-9995-4A1C-A487-BF859B7D1693}" srcOrd="1" destOrd="0" presId="urn:microsoft.com/office/officeart/2005/8/layout/hierarchy1"/>
    <dgm:cxn modelId="{A33DAF89-2F45-4923-AF95-38D2F8D0AD04}" type="presParOf" srcId="{EAE7D042-9DB0-41FD-B03A-D1A736E8A2BE}" destId="{077CA2BB-D7C3-4064-AE62-96EB44FEA530}" srcOrd="2" destOrd="0" presId="urn:microsoft.com/office/officeart/2005/8/layout/hierarchy1"/>
    <dgm:cxn modelId="{8841E37D-28CA-45BA-945B-DFF3E597568A}" type="presParOf" srcId="{EAE7D042-9DB0-41FD-B03A-D1A736E8A2BE}" destId="{B0C4CC94-FDCA-40F6-8A08-6CFDB87FF606}" srcOrd="3" destOrd="0" presId="urn:microsoft.com/office/officeart/2005/8/layout/hierarchy1"/>
    <dgm:cxn modelId="{0ACCBF43-E013-4987-8B0A-5E257D4BBDA8}" type="presParOf" srcId="{B0C4CC94-FDCA-40F6-8A08-6CFDB87FF606}" destId="{7CBC0754-4B65-4612-A3D7-471804464D94}" srcOrd="0" destOrd="0" presId="urn:microsoft.com/office/officeart/2005/8/layout/hierarchy1"/>
    <dgm:cxn modelId="{8BA7899E-3ED0-4804-96B9-5D593ECA1099}" type="presParOf" srcId="{7CBC0754-4B65-4612-A3D7-471804464D94}" destId="{D9EEFC82-7873-47AC-9092-2B309A4BFAD8}" srcOrd="0" destOrd="0" presId="urn:microsoft.com/office/officeart/2005/8/layout/hierarchy1"/>
    <dgm:cxn modelId="{9F35EDFB-E971-4848-A97E-D0499149FB2C}" type="presParOf" srcId="{7CBC0754-4B65-4612-A3D7-471804464D94}" destId="{7C849231-2133-4DBE-8978-B5531ECE4D58}" srcOrd="1" destOrd="0" presId="urn:microsoft.com/office/officeart/2005/8/layout/hierarchy1"/>
    <dgm:cxn modelId="{4F5B2D11-C4CA-4FDA-9E1A-387A95CB6042}" type="presParOf" srcId="{B0C4CC94-FDCA-40F6-8A08-6CFDB87FF606}" destId="{9758A9B7-3481-4FAD-A47D-CA6EE0746896}" srcOrd="1" destOrd="0" presId="urn:microsoft.com/office/officeart/2005/8/layout/hierarchy1"/>
    <dgm:cxn modelId="{C627167D-1F35-48CF-8CF4-1603C76A7D7D}" type="presParOf" srcId="{9758A9B7-3481-4FAD-A47D-CA6EE0746896}" destId="{7A76A68F-F87C-4DA1-9B73-C73CD41D50C3}" srcOrd="0" destOrd="0" presId="urn:microsoft.com/office/officeart/2005/8/layout/hierarchy1"/>
    <dgm:cxn modelId="{C269AC6A-9AB6-40AD-874E-C92A518B6A9E}" type="presParOf" srcId="{9758A9B7-3481-4FAD-A47D-CA6EE0746896}" destId="{F7008BB1-276B-4D5A-9856-724E585E9427}" srcOrd="1" destOrd="0" presId="urn:microsoft.com/office/officeart/2005/8/layout/hierarchy1"/>
    <dgm:cxn modelId="{B43E4658-E2D7-4FCA-B06E-A37899DA2DD7}" type="presParOf" srcId="{F7008BB1-276B-4D5A-9856-724E585E9427}" destId="{BD7CC761-D0AE-4727-8A62-B71889894B04}" srcOrd="0" destOrd="0" presId="urn:microsoft.com/office/officeart/2005/8/layout/hierarchy1"/>
    <dgm:cxn modelId="{A2B6A708-F337-4092-9501-5987858494E2}" type="presParOf" srcId="{BD7CC761-D0AE-4727-8A62-B71889894B04}" destId="{BD8D0ADF-8416-4D2B-9172-2499787CA117}" srcOrd="0" destOrd="0" presId="urn:microsoft.com/office/officeart/2005/8/layout/hierarchy1"/>
    <dgm:cxn modelId="{F7C353F7-60A9-4FC0-932B-C7DE8D6800EB}" type="presParOf" srcId="{BD7CC761-D0AE-4727-8A62-B71889894B04}" destId="{C96E1093-594B-479E-921C-E011896BCAD8}" srcOrd="1" destOrd="0" presId="urn:microsoft.com/office/officeart/2005/8/layout/hierarchy1"/>
    <dgm:cxn modelId="{F8B8E07B-7110-4238-A8AE-7069CED374FE}" type="presParOf" srcId="{F7008BB1-276B-4D5A-9856-724E585E9427}" destId="{43F89C96-7EA4-420B-9C08-C189CC2BB5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DE18-76FB-4785-A708-CAEE3F6BF799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02B2F-F247-45BC-9A48-8858052A85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0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A7F9-29A5-4D1C-B890-619EAAD0A83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8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1252F-BA22-494F-ACBB-59227D45488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98A41-750C-4BCD-97C1-2997529AB4E1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0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44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7E11-4A96-4DB7-AEF6-8CB0EADFACA8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6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3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8A92-D51F-4B0A-BBF7-456E3EFC340B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6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304-9711-4B3D-837E-3DAE6E43B74F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6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5148-7839-49CF-B195-C7EDD522F603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00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C2AB-1DC6-4149-A562-B54EF19EB235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3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FD99-B038-460A-B5EA-077DEB4A0E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2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1CF04-9406-489C-A1AC-C7EB13DC0D47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FTW dan RTW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3F8EB-9833-40B0-B641-BC94308BFC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6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4960" y="477838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/>
              <a:t>Uniknya</a:t>
            </a:r>
            <a:r>
              <a:rPr lang="en-US" sz="4000" dirty="0"/>
              <a:t> </a:t>
            </a:r>
            <a:r>
              <a:rPr lang="en-US" sz="4000" dirty="0" err="1"/>
              <a:t>desain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</a:p>
          <a:p>
            <a:r>
              <a:rPr lang="en-US" sz="4000" dirty="0"/>
              <a:t>PRE EKSPERIMENTAL DAN KUASI EKSPERIMENTAL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124200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66939" y="4572000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32004" y="5562600"/>
            <a:ext cx="7315200" cy="594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MASSIVE OPEN ONLINE COURSES (MOOCs)</a:t>
            </a:r>
          </a:p>
        </p:txBody>
      </p:sp>
    </p:spTree>
    <p:extLst>
      <p:ext uri="{BB962C8B-B14F-4D97-AF65-F5344CB8AC3E}">
        <p14:creationId xmlns:p14="http://schemas.microsoft.com/office/powerpoint/2010/main" val="642214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2CADF960-1516-4C4F-88A2-ED6D1693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Mengapa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KUASI EKSPERIMENTAL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CB1CF801-FF1C-47EC-A7E9-8BDB652E4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KEUNGGULAN </a:t>
            </a:r>
          </a:p>
          <a:p>
            <a:pPr lvl="1"/>
            <a:r>
              <a:rPr lang="en-ID" dirty="0" err="1"/>
              <a:t>Kuasi-eksperimental</a:t>
            </a:r>
            <a:r>
              <a:rPr lang="en-ID" dirty="0"/>
              <a:t>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RCT,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Kuasi-eksperimental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randomisasi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etis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kuasi-eksperimental</a:t>
            </a:r>
            <a:r>
              <a:rPr lang="en-ID" dirty="0"/>
              <a:t> </a:t>
            </a:r>
            <a:r>
              <a:rPr lang="en-ID" dirty="0" err="1"/>
              <a:t>pragmatis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efektivitas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 pada 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</a:t>
            </a:r>
          </a:p>
          <a:p>
            <a:r>
              <a:rPr lang="en-ID" dirty="0"/>
              <a:t>KELEMAHAN </a:t>
            </a:r>
          </a:p>
          <a:p>
            <a:pPr lvl="1"/>
            <a:r>
              <a:rPr lang="en-ID" dirty="0"/>
              <a:t>Karena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diacak</a:t>
            </a:r>
            <a:r>
              <a:rPr lang="en-ID" dirty="0"/>
              <a:t>, </a:t>
            </a:r>
            <a:r>
              <a:rPr lang="en-ID" dirty="0" err="1"/>
              <a:t>desain</a:t>
            </a:r>
            <a:r>
              <a:rPr lang="en-ID" dirty="0"/>
              <a:t> non-</a:t>
            </a:r>
            <a:r>
              <a:rPr lang="en-ID" dirty="0" err="1"/>
              <a:t>randomisasi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melebih-lebihkan</a:t>
            </a:r>
            <a:r>
              <a:rPr lang="en-ID" dirty="0"/>
              <a:t> effect size </a:t>
            </a:r>
            <a:r>
              <a:rPr lang="en-ID" dirty="0" err="1"/>
              <a:t>karena</a:t>
            </a:r>
            <a:r>
              <a:rPr lang="en-ID" dirty="0"/>
              <a:t> bias </a:t>
            </a:r>
            <a:r>
              <a:rPr lang="en-ID" dirty="0" err="1"/>
              <a:t>seleksi</a:t>
            </a:r>
            <a:endParaRPr lang="en-ID" dirty="0"/>
          </a:p>
          <a:p>
            <a:pPr lvl="1"/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persyaratan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kausalitas</a:t>
            </a:r>
            <a:endParaRPr lang="en-ID" dirty="0"/>
          </a:p>
          <a:p>
            <a:pPr lvl="1"/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validitas</a:t>
            </a:r>
            <a:r>
              <a:rPr lang="en-ID" dirty="0"/>
              <a:t> internal.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="" xmlns:a16="http://schemas.microsoft.com/office/drawing/2014/main" id="{4B64ADD8-F4AA-4D2F-B1F8-508EFF75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="" xmlns:a16="http://schemas.microsoft.com/office/drawing/2014/main" id="{E740243B-0B32-435B-8BFE-33707C69A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="" xmlns:a16="http://schemas.microsoft.com/office/drawing/2014/main" id="{A0EB7E26-BDCA-40B1-94C0-F11C7A1B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63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A2DFAD31-9D94-4196-A9E5-E371CF79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/>
              <a:t>Pre </a:t>
            </a:r>
            <a:r>
              <a:rPr lang="en-ID" dirty="0" err="1"/>
              <a:t>Eksperimental</a:t>
            </a:r>
            <a:endParaRPr lang="en-ID" dirty="0"/>
          </a:p>
        </p:txBody>
      </p:sp>
      <p:pic>
        <p:nvPicPr>
          <p:cNvPr id="8" name="Picture 3">
            <a:extLst>
              <a:ext uri="{FF2B5EF4-FFF2-40B4-BE49-F238E27FC236}">
                <a16:creationId xmlns="" xmlns:a16="http://schemas.microsoft.com/office/drawing/2014/main" id="{7DC5E4DE-81A8-4FD3-BB6F-BF102B0B1C74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70079"/>
            <a:ext cx="8915400" cy="281194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ampungan Tanggal 4">
            <a:extLst>
              <a:ext uri="{FF2B5EF4-FFF2-40B4-BE49-F238E27FC236}">
                <a16:creationId xmlns="" xmlns:a16="http://schemas.microsoft.com/office/drawing/2014/main" id="{E5C1C89D-A178-4027-9B76-6E3E94A9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="" xmlns:a16="http://schemas.microsoft.com/office/drawing/2014/main" id="{5D2DFF28-E36C-4014-B785-E3FF1551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="" xmlns:a16="http://schemas.microsoft.com/office/drawing/2014/main" id="{B8270FAA-F5CF-42D5-80A1-89913872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68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0812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3C533D-FAC5-44EA-87A4-0B53D36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FF7AE2-4CED-4678-B81A-30125D93D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Uniknya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PRE DAN KUASI EKSPERIMENTAL</a:t>
            </a:r>
          </a:p>
          <a:p>
            <a:pPr lvl="1"/>
            <a:r>
              <a:rPr lang="en-US" dirty="0" err="1"/>
              <a:t>Apa</a:t>
            </a:r>
            <a:r>
              <a:rPr lang="en-US" dirty="0"/>
              <a:t> ?</a:t>
            </a:r>
          </a:p>
          <a:p>
            <a:pPr lvl="1"/>
            <a:r>
              <a:rPr lang="en-US" dirty="0"/>
              <a:t>Kapan ?</a:t>
            </a:r>
          </a:p>
          <a:p>
            <a:pPr lvl="1"/>
            <a:r>
              <a:rPr lang="en-US" dirty="0" err="1"/>
              <a:t>Mengapa</a:t>
            </a:r>
            <a:r>
              <a:rPr lang="en-US" dirty="0"/>
              <a:t> ?</a:t>
            </a:r>
          </a:p>
          <a:p>
            <a:pPr lvl="1"/>
            <a:r>
              <a:rPr lang="en-US" dirty="0" err="1"/>
              <a:t>Bagaimana</a:t>
            </a:r>
            <a:r>
              <a:rPr lang="en-US" dirty="0"/>
              <a:t> ?</a:t>
            </a:r>
          </a:p>
          <a:p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81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20"/>
    </mc:Choice>
    <mc:Fallback xmlns="">
      <p:transition spd="slow" advTm="236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87086EF8-2391-4B2B-9334-D8012D50B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6A6F2627-D797-4C9C-9413-C7443F9D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Di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,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pernafasan</a:t>
            </a:r>
            <a:r>
              <a:rPr lang="en-ID" dirty="0"/>
              <a:t>. Perusahaan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menginvestigasi</a:t>
            </a:r>
            <a:r>
              <a:rPr lang="en-ID" dirty="0"/>
              <a:t> dan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masker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penyebabnya</a:t>
            </a:r>
            <a:r>
              <a:rPr lang="en-ID" dirty="0"/>
              <a:t>.</a:t>
            </a:r>
          </a:p>
          <a:p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tengah</a:t>
            </a:r>
            <a:r>
              <a:rPr lang="en-ID" dirty="0"/>
              <a:t> </a:t>
            </a:r>
            <a:r>
              <a:rPr lang="en-ID" dirty="0" err="1"/>
              <a:t>merancang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kepatuhan</a:t>
            </a:r>
            <a:r>
              <a:rPr lang="en-ID" dirty="0"/>
              <a:t> </a:t>
            </a:r>
            <a:r>
              <a:rPr lang="en-ID" dirty="0" err="1"/>
              <a:t>pekerja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masker  </a:t>
            </a:r>
          </a:p>
          <a:p>
            <a:endParaRPr lang="en-ID" dirty="0"/>
          </a:p>
        </p:txBody>
      </p:sp>
      <p:sp>
        <p:nvSpPr>
          <p:cNvPr id="4" name="Tampungan Tanggal 3">
            <a:extLst>
              <a:ext uri="{FF2B5EF4-FFF2-40B4-BE49-F238E27FC236}">
                <a16:creationId xmlns="" xmlns:a16="http://schemas.microsoft.com/office/drawing/2014/main" id="{D8998183-1421-4E57-992F-2D12FE9A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="" xmlns:a16="http://schemas.microsoft.com/office/drawing/2014/main" id="{143E80F5-F576-4714-B3B1-2A2E8BB7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="" xmlns:a16="http://schemas.microsoft.com/office/drawing/2014/main" id="{3E6BC1B7-1BE6-448E-B1BF-F7DBB8FA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53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="" xmlns:a16="http://schemas.microsoft.com/office/drawing/2014/main" id="{351F58DC-5D99-4ABC-ACF2-198D0A345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Type of Experimental Study Design</a:t>
            </a:r>
          </a:p>
        </p:txBody>
      </p:sp>
      <p:graphicFrame>
        <p:nvGraphicFramePr>
          <p:cNvPr id="6" name="Tampungan Konten 5">
            <a:extLst>
              <a:ext uri="{FF2B5EF4-FFF2-40B4-BE49-F238E27FC236}">
                <a16:creationId xmlns="" xmlns:a16="http://schemas.microsoft.com/office/drawing/2014/main" id="{237C4D83-41B6-4306-A1EF-5EA18E2DD621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190625" y="1825625"/>
          <a:ext cx="48291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ampungan Konten 6">
            <a:extLst>
              <a:ext uri="{FF2B5EF4-FFF2-40B4-BE49-F238E27FC236}">
                <a16:creationId xmlns="" xmlns:a16="http://schemas.microsoft.com/office/drawing/2014/main" id="{C3B0ACCE-E2C3-441A-9920-D6612A989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47999"/>
            <a:ext cx="5181600" cy="3128963"/>
          </a:xfrm>
        </p:spPr>
        <p:txBody>
          <a:bodyPr/>
          <a:lstStyle/>
          <a:p>
            <a:r>
              <a:rPr lang="en-ID" dirty="0"/>
              <a:t>Depend on </a:t>
            </a:r>
          </a:p>
          <a:p>
            <a:pPr lvl="1"/>
            <a:r>
              <a:rPr lang="en-ID" dirty="0"/>
              <a:t>Random allocation </a:t>
            </a:r>
          </a:p>
          <a:p>
            <a:pPr lvl="1"/>
            <a:r>
              <a:rPr lang="en-ID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315462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="" xmlns:a16="http://schemas.microsoft.com/office/drawing/2014/main" id="{FA02768D-9B27-4E34-8589-9C1D9C137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93726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ID" sz="5400" dirty="0" err="1"/>
              <a:t>Apa</a:t>
            </a:r>
            <a:r>
              <a:rPr lang="en-ID" sz="5400" dirty="0"/>
              <a:t> </a:t>
            </a:r>
            <a:r>
              <a:rPr lang="en-ID" sz="5400" dirty="0" err="1"/>
              <a:t>itu</a:t>
            </a:r>
            <a:r>
              <a:rPr lang="en-ID" sz="5400" dirty="0"/>
              <a:t> </a:t>
            </a:r>
            <a:r>
              <a:rPr lang="en-ID" sz="5400" dirty="0" err="1"/>
              <a:t>desain</a:t>
            </a:r>
            <a:r>
              <a:rPr lang="en-ID" sz="5400" dirty="0"/>
              <a:t> PRE EKSPERIMENTAL? </a:t>
            </a:r>
            <a:endParaRPr lang="en-US" sz="5400" dirty="0">
              <a:latin typeface="Bodoni MT Black" pitchFamily="18" charset="0"/>
            </a:endParaRPr>
          </a:p>
        </p:txBody>
      </p:sp>
      <p:sp>
        <p:nvSpPr>
          <p:cNvPr id="10243" name="Content Placeholder 5">
            <a:extLst>
              <a:ext uri="{FF2B5EF4-FFF2-40B4-BE49-F238E27FC236}">
                <a16:creationId xmlns="" xmlns:a16="http://schemas.microsoft.com/office/drawing/2014/main" id="{478C9CB3-74E2-4CFB-85BC-260AA321B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590800"/>
            <a:ext cx="8915400" cy="3657600"/>
          </a:xfrm>
        </p:spPr>
        <p:txBody>
          <a:bodyPr>
            <a:normAutofit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. </a:t>
            </a:r>
          </a:p>
          <a:p>
            <a:r>
              <a:rPr lang="en-US" dirty="0" err="1"/>
              <a:t>kualitas</a:t>
            </a:r>
            <a:r>
              <a:rPr lang="en-US" dirty="0"/>
              <a:t> yang paling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uji </a:t>
            </a:r>
            <a:r>
              <a:rPr lang="en-US" dirty="0" err="1"/>
              <a:t>kuasi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. </a:t>
            </a:r>
          </a:p>
          <a:p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mengharuskan</a:t>
            </a:r>
            <a:r>
              <a:rPr lang="en-US" dirty="0"/>
              <a:t> uji pre-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pilihan</a:t>
            </a:r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6C475FB2-3558-44A8-8522-34CEF8E3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PRE EKSPERIMENTAL?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B801F0EE-C601-4CCB-B9F7-66846DA2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pada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apa-apa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minimal </a:t>
            </a:r>
            <a:endParaRPr lang="en-ID" dirty="0"/>
          </a:p>
          <a:p>
            <a:pPr lvl="0"/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pada </a:t>
            </a:r>
            <a:r>
              <a:rPr lang="en-US" dirty="0" err="1"/>
              <a:t>manusia</a:t>
            </a:r>
            <a:r>
              <a:rPr lang="en-US" dirty="0"/>
              <a:t> dan </a:t>
            </a:r>
            <a:r>
              <a:rPr lang="en-US" dirty="0" err="1"/>
              <a:t>pembuktian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pada level uji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coba</a:t>
            </a:r>
            <a:r>
              <a:rPr lang="en-US" dirty="0"/>
              <a:t> </a:t>
            </a:r>
            <a:endParaRPr lang="en-ID" dirty="0"/>
          </a:p>
          <a:p>
            <a:pPr lvl="0"/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. </a:t>
            </a:r>
            <a:endParaRPr lang="en-ID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="" xmlns:a16="http://schemas.microsoft.com/office/drawing/2014/main" id="{879B6D67-EFE0-4FB3-B626-F714E788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="" xmlns:a16="http://schemas.microsoft.com/office/drawing/2014/main" id="{C6A9E1C8-EE16-43E3-A79A-25CBBB29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="" xmlns:a16="http://schemas.microsoft.com/office/drawing/2014/main" id="{329326DC-C5AB-4EB6-90EE-81FCCE9A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4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A2DFAD31-9D94-4196-A9E5-E371CF79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Studi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/>
              <a:t>Pre </a:t>
            </a:r>
            <a:r>
              <a:rPr lang="en-ID" dirty="0" err="1"/>
              <a:t>Eksperimental</a:t>
            </a:r>
            <a:endParaRPr lang="en-ID" dirty="0"/>
          </a:p>
        </p:txBody>
      </p:sp>
      <p:pic>
        <p:nvPicPr>
          <p:cNvPr id="13" name="Picture 1">
            <a:extLst>
              <a:ext uri="{FF2B5EF4-FFF2-40B4-BE49-F238E27FC236}">
                <a16:creationId xmlns="" xmlns:a16="http://schemas.microsoft.com/office/drawing/2014/main" id="{D2D140A2-73BF-4479-8441-8768F20DE26D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1687" y="3134519"/>
            <a:ext cx="3067050" cy="1733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ampungan Konten 11">
            <a:extLst>
              <a:ext uri="{FF2B5EF4-FFF2-40B4-BE49-F238E27FC236}">
                <a16:creationId xmlns="" xmlns:a16="http://schemas.microsoft.com/office/drawing/2014/main" id="{99BEEC6B-307D-4116-82E2-FD3C15215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6600" y="1825625"/>
            <a:ext cx="4267200" cy="4351338"/>
          </a:xfrm>
        </p:spPr>
        <p:txBody>
          <a:bodyPr>
            <a:normAutofit/>
          </a:bodyPr>
          <a:lstStyle/>
          <a:p>
            <a:r>
              <a:rPr lang="en-ID" dirty="0" err="1"/>
              <a:t>Kelemahan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independent </a:t>
            </a:r>
            <a:r>
              <a:rPr lang="en-ID" dirty="0" err="1"/>
              <a:t>terlepas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alamiah</a:t>
            </a:r>
            <a:endParaRPr lang="en-ID" dirty="0"/>
          </a:p>
          <a:p>
            <a:r>
              <a:rPr lang="en-ID" dirty="0" err="1"/>
              <a:t>Kekuatan</a:t>
            </a:r>
            <a:r>
              <a:rPr lang="en-ID" dirty="0"/>
              <a:t> </a:t>
            </a:r>
          </a:p>
          <a:p>
            <a:pPr lvl="1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endParaRPr lang="en-ID" dirty="0"/>
          </a:p>
        </p:txBody>
      </p:sp>
      <p:sp>
        <p:nvSpPr>
          <p:cNvPr id="5" name="Tampungan Tanggal 4">
            <a:extLst>
              <a:ext uri="{FF2B5EF4-FFF2-40B4-BE49-F238E27FC236}">
                <a16:creationId xmlns="" xmlns:a16="http://schemas.microsoft.com/office/drawing/2014/main" id="{E5C1C89D-A178-4027-9B76-6E3E94A9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A419-97B0-417A-974C-C184599933EC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6" name="Tampungan Kaki 5">
            <a:extLst>
              <a:ext uri="{FF2B5EF4-FFF2-40B4-BE49-F238E27FC236}">
                <a16:creationId xmlns="" xmlns:a16="http://schemas.microsoft.com/office/drawing/2014/main" id="{5D2DFF28-E36C-4014-B785-E3FF1551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7" name="Tampungan Nomor Slide 6">
            <a:extLst>
              <a:ext uri="{FF2B5EF4-FFF2-40B4-BE49-F238E27FC236}">
                <a16:creationId xmlns="" xmlns:a16="http://schemas.microsoft.com/office/drawing/2014/main" id="{B8270FAA-F5CF-42D5-80A1-89913872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0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="" xmlns:a16="http://schemas.microsoft.com/office/drawing/2014/main" id="{FA02768D-9B27-4E34-8589-9C1D9C137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7200"/>
            <a:ext cx="9372600" cy="8382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ID" sz="5400" dirty="0" err="1"/>
              <a:t>Apa</a:t>
            </a:r>
            <a:r>
              <a:rPr lang="en-ID" sz="5400" dirty="0"/>
              <a:t> </a:t>
            </a:r>
            <a:r>
              <a:rPr lang="en-ID" sz="5400" dirty="0" err="1"/>
              <a:t>itu</a:t>
            </a:r>
            <a:r>
              <a:rPr lang="en-ID" sz="5400" dirty="0"/>
              <a:t> </a:t>
            </a:r>
            <a:r>
              <a:rPr lang="en-ID" sz="5400" dirty="0" err="1"/>
              <a:t>desain</a:t>
            </a:r>
            <a:r>
              <a:rPr lang="en-ID" sz="5400" dirty="0"/>
              <a:t> </a:t>
            </a:r>
            <a:br>
              <a:rPr lang="en-ID" sz="5400" dirty="0"/>
            </a:br>
            <a:r>
              <a:rPr lang="en-ID" sz="5400" dirty="0"/>
              <a:t>KUASI EKSPERIMENTAL? </a:t>
            </a:r>
            <a:endParaRPr lang="en-US" sz="5400" dirty="0">
              <a:latin typeface="Bodoni MT Black" pitchFamily="18" charset="0"/>
            </a:endParaRPr>
          </a:p>
        </p:txBody>
      </p:sp>
      <p:sp>
        <p:nvSpPr>
          <p:cNvPr id="10243" name="Content Placeholder 5">
            <a:extLst>
              <a:ext uri="{FF2B5EF4-FFF2-40B4-BE49-F238E27FC236}">
                <a16:creationId xmlns="" xmlns:a16="http://schemas.microsoft.com/office/drawing/2014/main" id="{478C9CB3-74E2-4CFB-85BC-260AA321B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590800"/>
            <a:ext cx="8915400" cy="3657600"/>
          </a:xfrm>
        </p:spPr>
        <p:txBody>
          <a:bodyPr>
            <a:normAutofit/>
          </a:bodyPr>
          <a:lstStyle/>
          <a:p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/</a:t>
            </a:r>
            <a:r>
              <a:rPr lang="en-US" dirty="0" err="1"/>
              <a:t>kontrol</a:t>
            </a:r>
            <a:r>
              <a:rPr lang="en-US" dirty="0"/>
              <a:t>, 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proses </a:t>
            </a:r>
            <a:r>
              <a:rPr lang="en-US" dirty="0" err="1"/>
              <a:t>randomisasi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penyamaran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 </a:t>
            </a:r>
          </a:p>
          <a:p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toleransi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bias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(</a:t>
            </a:r>
            <a:r>
              <a:rPr lang="en-US" dirty="0" err="1"/>
              <a:t>subyektivitas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bias </a:t>
            </a:r>
            <a:r>
              <a:rPr lang="en-US" dirty="0" err="1"/>
              <a:t>informasi</a:t>
            </a:r>
            <a:r>
              <a:rPr lang="en-US" dirty="0"/>
              <a:t> (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kebocoran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proses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499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="" xmlns:a16="http://schemas.microsoft.com/office/drawing/2014/main" id="{6C475FB2-3558-44A8-8522-34CEF8E3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Kapan </a:t>
            </a:r>
            <a:r>
              <a:rPr lang="en-ID" dirty="0" err="1"/>
              <a:t>Melakukan</a:t>
            </a:r>
            <a:r>
              <a:rPr lang="en-ID" dirty="0"/>
              <a:t> KUASI EKSPERIMENTAL?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="" xmlns:a16="http://schemas.microsoft.com/office/drawing/2014/main" id="{B801F0EE-C601-4CCB-B9F7-66846DA2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Studi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sarana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respon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pada </a:t>
            </a:r>
            <a:r>
              <a:rPr lang="en-ID" dirty="0" err="1"/>
              <a:t>wabah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yang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 </a:t>
            </a:r>
            <a:r>
              <a:rPr lang="en-ID" dirty="0" err="1"/>
              <a:t>nonrandomisasi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US" dirty="0"/>
              <a:t>. </a:t>
            </a:r>
            <a:endParaRPr lang="en-ID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ID" dirty="0" err="1"/>
              <a:t>Kendala</a:t>
            </a:r>
            <a:r>
              <a:rPr lang="en-ID" dirty="0"/>
              <a:t> </a:t>
            </a:r>
            <a:r>
              <a:rPr lang="en-ID" dirty="0" err="1"/>
              <a:t>etis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eksperimental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intervensi</a:t>
            </a:r>
            <a:r>
              <a:rPr lang="en-ID" dirty="0"/>
              <a:t> dan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kontrol</a:t>
            </a:r>
            <a:endParaRPr lang="en-ID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ID" dirty="0" err="1"/>
              <a:t>Kendala</a:t>
            </a:r>
            <a:r>
              <a:rPr lang="en-ID" dirty="0"/>
              <a:t> </a:t>
            </a:r>
            <a:r>
              <a:rPr lang="en-ID" dirty="0" err="1"/>
              <a:t>pendanaan</a:t>
            </a:r>
            <a:r>
              <a:rPr lang="en-ID" dirty="0"/>
              <a:t>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ID" dirty="0" err="1"/>
              <a:t>Keterbatasan</a:t>
            </a:r>
            <a:r>
              <a:rPr lang="en-ID" dirty="0"/>
              <a:t> </a:t>
            </a:r>
            <a:r>
              <a:rPr lang="en-ID" dirty="0" err="1"/>
              <a:t>waktu</a:t>
            </a:r>
            <a:endParaRPr lang="en-US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4" name="Tampungan Tanggal 3">
            <a:extLst>
              <a:ext uri="{FF2B5EF4-FFF2-40B4-BE49-F238E27FC236}">
                <a16:creationId xmlns="" xmlns:a16="http://schemas.microsoft.com/office/drawing/2014/main" id="{879B6D67-EFE0-4FB3-B626-F714E788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0C3-C3B8-44DE-965B-F1A0CDA531E9}" type="datetime1">
              <a:rPr lang="id-ID" smtClean="0"/>
              <a:pPr/>
              <a:t>06/11/2020</a:t>
            </a:fld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="" xmlns:a16="http://schemas.microsoft.com/office/drawing/2014/main" id="{C6A9E1C8-EE16-43E3-A79A-25CBBB29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FTW dan RTW</a:t>
            </a: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="" xmlns:a16="http://schemas.microsoft.com/office/drawing/2014/main" id="{329326DC-C5AB-4EB6-90EE-81FCCE9A8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3F8EB-9833-40B0-B641-BC94308BFCD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3357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3859</TotalTime>
  <Words>415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Bodoni MT Black</vt:lpstr>
      <vt:lpstr>Calibri</vt:lpstr>
      <vt:lpstr>Calibri Light</vt:lpstr>
      <vt:lpstr>Franklin Gothic Heavy</vt:lpstr>
      <vt:lpstr>Franklin Gothic Medium</vt:lpstr>
      <vt:lpstr>Franklin Gothic Medium Cond</vt:lpstr>
      <vt:lpstr>Wingdings 2</vt:lpstr>
      <vt:lpstr>Konten MOOCs MKK revisi logo UI</vt:lpstr>
      <vt:lpstr>PowerPoint Presentation</vt:lpstr>
      <vt:lpstr>OUTLINE</vt:lpstr>
      <vt:lpstr>Contoh kasus </vt:lpstr>
      <vt:lpstr>Type of Experimental Study Design</vt:lpstr>
      <vt:lpstr>Apa itu desain PRE EKSPERIMENTAL? </vt:lpstr>
      <vt:lpstr>Kapan Melakukan PRE EKSPERIMENTAL?</vt:lpstr>
      <vt:lpstr>Bagaimana caranya melakukan Studi  Pre Eksperimental</vt:lpstr>
      <vt:lpstr>Apa itu desain  KUASI EKSPERIMENTAL? </vt:lpstr>
      <vt:lpstr>Kapan Melakukan KUASI EKSPERIMENTAL?</vt:lpstr>
      <vt:lpstr>Mengapa melakukan KUASI EKSPERIMENTAL</vt:lpstr>
      <vt:lpstr>Bagaimana caranya melakukan Studi  Pre Eksperimental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KESEHATAN PEKERJA (OCCUPATIONAL HEALTH ASSESSMENT)</dc:title>
  <dc:creator>Astrid Sulistomo</dc:creator>
  <cp:lastModifiedBy>Blanc et Noir</cp:lastModifiedBy>
  <cp:revision>120</cp:revision>
  <dcterms:created xsi:type="dcterms:W3CDTF">2013-06-26T20:12:07Z</dcterms:created>
  <dcterms:modified xsi:type="dcterms:W3CDTF">2020-11-06T12:21:42Z</dcterms:modified>
</cp:coreProperties>
</file>