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4"/>
  </p:notesMasterIdLst>
  <p:sldIdLst>
    <p:sldId id="400" r:id="rId2"/>
    <p:sldId id="402" r:id="rId3"/>
    <p:sldId id="481" r:id="rId4"/>
    <p:sldId id="500" r:id="rId5"/>
    <p:sldId id="499" r:id="rId6"/>
    <p:sldId id="501" r:id="rId7"/>
    <p:sldId id="502" r:id="rId8"/>
    <p:sldId id="503" r:id="rId9"/>
    <p:sldId id="491" r:id="rId10"/>
    <p:sldId id="505" r:id="rId11"/>
    <p:sldId id="504" r:id="rId12"/>
    <p:sldId id="278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5640" autoAdjust="0"/>
  </p:normalViewPr>
  <p:slideViewPr>
    <p:cSldViewPr snapToGrid="0">
      <p:cViewPr varScale="1">
        <p:scale>
          <a:sx n="82" d="100"/>
          <a:sy n="82" d="100"/>
        </p:scale>
        <p:origin x="780" y="9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https://www.pexels.com/photo/aged-buddhist-temple-terrace-with-bell-shaped-stupas-4090091/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Mutable = Can be changed</a:t>
            </a:r>
          </a:p>
          <a:p>
            <a:pPr marL="139700" indent="0">
              <a:buNone/>
            </a:pPr>
            <a:r>
              <a:rPr lang="en-ID"/>
              <a:t>Immutable = Cannot be changed</a:t>
            </a:r>
          </a:p>
        </p:txBody>
      </p:sp>
    </p:spTree>
    <p:extLst>
      <p:ext uri="{BB962C8B-B14F-4D97-AF65-F5344CB8AC3E}">
        <p14:creationId xmlns:p14="http://schemas.microsoft.com/office/powerpoint/2010/main" val="273856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3946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https://www.iconfinder.com/icons/4375050/logo_python_icon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https://en.wikipedia.org/wiki/Tuple</a:t>
            </a:r>
          </a:p>
          <a:p>
            <a:pPr marL="139700" indent="0">
              <a:buNone/>
            </a:pPr>
            <a:r>
              <a:rPr lang="en-ID"/>
              <a:t>Mutable = Able to change</a:t>
            </a:r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Explicit enumeration</a:t>
            </a:r>
          </a:p>
          <a:p>
            <a:pPr marL="139700" indent="0">
              <a:buNone/>
            </a:pPr>
            <a:r>
              <a:rPr lang="en-ID"/>
              <a:t>It's the use of comma which makes a tuple</a:t>
            </a:r>
          </a:p>
        </p:txBody>
      </p:sp>
    </p:spTree>
    <p:extLst>
      <p:ext uri="{BB962C8B-B14F-4D97-AF65-F5344CB8AC3E}">
        <p14:creationId xmlns:p14="http://schemas.microsoft.com/office/powerpoint/2010/main" val="1678115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built-in tuple()</a:t>
            </a:r>
          </a:p>
        </p:txBody>
      </p:sp>
    </p:spTree>
    <p:extLst>
      <p:ext uri="{BB962C8B-B14F-4D97-AF65-F5344CB8AC3E}">
        <p14:creationId xmlns:p14="http://schemas.microsoft.com/office/powerpoint/2010/main" val="734024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5086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0074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Count how many elements of same index have same value between a and b</a:t>
            </a:r>
          </a:p>
        </p:txBody>
      </p:sp>
    </p:spTree>
    <p:extLst>
      <p:ext uri="{BB962C8B-B14F-4D97-AF65-F5344CB8AC3E}">
        <p14:creationId xmlns:p14="http://schemas.microsoft.com/office/powerpoint/2010/main" val="3798710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Count how many elements of same index have same value between a and b</a:t>
            </a:r>
          </a:p>
        </p:txBody>
      </p:sp>
    </p:spTree>
    <p:extLst>
      <p:ext uri="{BB962C8B-B14F-4D97-AF65-F5344CB8AC3E}">
        <p14:creationId xmlns:p14="http://schemas.microsoft.com/office/powerpoint/2010/main" val="2071132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Mutable = Can be changed</a:t>
            </a:r>
          </a:p>
          <a:p>
            <a:pPr marL="139700" indent="0">
              <a:buNone/>
            </a:pPr>
            <a:r>
              <a:rPr lang="en-ID"/>
              <a:t>Immutable = Cannot be changed</a:t>
            </a:r>
          </a:p>
        </p:txBody>
      </p:sp>
    </p:spTree>
    <p:extLst>
      <p:ext uri="{BB962C8B-B14F-4D97-AF65-F5344CB8AC3E}">
        <p14:creationId xmlns:p14="http://schemas.microsoft.com/office/powerpoint/2010/main" val="246886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ged Buddhist temple terrace with bell shaped stupas">
            <a:extLst>
              <a:ext uri="{FF2B5EF4-FFF2-40B4-BE49-F238E27FC236}">
                <a16:creationId xmlns:a16="http://schemas.microsoft.com/office/drawing/2014/main" id="{F247BB0E-5904-4A22-8A92-C2EE1C1BB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" y="-481145"/>
            <a:ext cx="9151146" cy="610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Python Tuples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Foundations of Programming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97428" y="4510216"/>
            <a:ext cx="638668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tutorial videos):</a:t>
            </a:r>
          </a:p>
          <a:p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58"/>
    </mc:Choice>
    <mc:Fallback xmlns="">
      <p:transition spd="slow" advTm="1535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Mutability: Lists are mutable while tuples are immutable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618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num_list = [3, 1, 2]</a:t>
            </a:r>
          </a:p>
          <a:p>
            <a:pPr marL="0" indent="0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num_list[0] = 7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print(num_list)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num_tuple = (3, 1, 2)</a:t>
            </a:r>
          </a:p>
          <a:p>
            <a:pPr marL="0" indent="0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num_tuple[0] = 7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print(num_tuple)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C39262-4E25-4467-8FE8-FCC56179A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931"/>
          <a:stretch/>
        </p:blipFill>
        <p:spPr>
          <a:xfrm>
            <a:off x="381996" y="3971493"/>
            <a:ext cx="7811590" cy="2212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284C126-B7D7-4542-97B6-C16237991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86" y="3578867"/>
            <a:ext cx="1171739" cy="29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1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53"/>
    </mc:Choice>
    <mc:Fallback xmlns="">
      <p:transition spd="slow" advTm="43353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Mutability: Lists are mutable while tuples are immutable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618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num_list = [3, 1, 2]</a:t>
            </a:r>
          </a:p>
          <a:p>
            <a:pPr marL="0" indent="0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del num_list[0]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print(num_list)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num_tuple = (3, 1, 2)</a:t>
            </a:r>
          </a:p>
          <a:p>
            <a:pPr marL="0" indent="0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del num_tuple[0]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print(num_tuple)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568BAD-DCBD-43A1-936D-F8C368DB39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3622422"/>
            <a:ext cx="800212" cy="3048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C79954D-5DFF-4A25-87EF-B590403FD64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0568"/>
          <a:stretch/>
        </p:blipFill>
        <p:spPr>
          <a:xfrm>
            <a:off x="434300" y="4089795"/>
            <a:ext cx="7382905" cy="21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335"/>
    </mc:Choice>
    <mc:Fallback xmlns="">
      <p:transition spd="slow" advTm="4133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1008011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8642F49A-BC5F-482C-97F3-B391FE64EEDC}"/>
              </a:ext>
            </a:extLst>
          </p:cNvPr>
          <p:cNvSpPr txBox="1"/>
          <p:nvPr/>
        </p:nvSpPr>
        <p:spPr>
          <a:xfrm>
            <a:off x="247135" y="2916937"/>
            <a:ext cx="8649730" cy="592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("thank", "you", "for", "watching")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68"/>
    </mc:Choice>
    <mc:Fallback xmlns="">
      <p:transition spd="slow" advTm="1856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Tuples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1D33F43D-4FD2-4010-A243-B4E3B62D7071}"/>
              </a:ext>
            </a:extLst>
          </p:cNvPr>
          <p:cNvSpPr txBox="1"/>
          <p:nvPr/>
        </p:nvSpPr>
        <p:spPr>
          <a:xfrm>
            <a:off x="311700" y="1154129"/>
            <a:ext cx="872108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A tuple is a sequence of elements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Tuples are written by listing the elements separated by comma,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usually within parentheses ( )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For example: (2, 5, 1, 3, 1), ("Budi", "Ani"), (2, "Putri")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Tuples differ from lists in that tuples are immutable while lists are mutable</a:t>
            </a:r>
            <a:b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</a:b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(We will come to this mutability issue later)</a:t>
            </a:r>
          </a:p>
        </p:txBody>
      </p:sp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027"/>
    </mc:Choice>
    <mc:Fallback xmlns="">
      <p:transition spd="slow" advTm="6202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Creating tuples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5818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nums = (3, 2, 1, 2)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nums_2 = 1, 2, 3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empty_tuple = ()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tuple_size_one = ("Borobudur",)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print(type(tuple_size_one)) # &lt;class 'tuple'&gt;</a:t>
            </a:r>
          </a:p>
          <a:p>
            <a:pPr marL="0" indent="0">
              <a:buNone/>
            </a:pPr>
            <a:endParaRPr lang="en-ID" sz="16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# compare that with the example below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this_is_not_tuple_1 = ("Borobudur")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print(type(this_is_not_tuple_1)) # &lt;class 'str'&gt;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this_is_not_tuple_2 = (4)</a:t>
            </a:r>
          </a:p>
          <a:p>
            <a:pPr marL="0" indent="0">
              <a:buNone/>
            </a:pPr>
            <a:r>
              <a:rPr lang="en-ID" sz="1600">
                <a:solidFill>
                  <a:schemeClr val="tx1"/>
                </a:solidFill>
                <a:latin typeface="Consolas" panose="020B0609020204030204" pitchFamily="49" charset="0"/>
              </a:rPr>
              <a:t>print(type(this_is_not_tuple_2)) # &lt;class 'int'&gt;</a:t>
            </a:r>
          </a:p>
        </p:txBody>
      </p:sp>
    </p:spTree>
    <p:extLst>
      <p:ext uri="{BB962C8B-B14F-4D97-AF65-F5344CB8AC3E}">
        <p14:creationId xmlns:p14="http://schemas.microsoft.com/office/powerpoint/2010/main" val="274806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04"/>
    </mc:Choice>
    <mc:Fallback xmlns="">
      <p:transition spd="slow" advTm="8550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Creating tuples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31741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x = tuple("abc")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print(x) # ('a', 'b', 'c')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y = tuple([2, 1, 2, 1])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print(y) # (2, 1, 2, 1)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z = tuple(range(3))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print(z) # (0, 1, 2)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w = tuple()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print(w) # ()</a:t>
            </a:r>
          </a:p>
        </p:txBody>
      </p:sp>
    </p:spTree>
    <p:extLst>
      <p:ext uri="{BB962C8B-B14F-4D97-AF65-F5344CB8AC3E}">
        <p14:creationId xmlns:p14="http://schemas.microsoft.com/office/powerpoint/2010/main" val="365847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63"/>
    </mc:Choice>
    <mc:Fallback xmlns="">
      <p:transition spd="slow" advTm="4176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Tuple operations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568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nums = (2, 0, 1, 4)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print(3 in nums) # False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print(len(nums)) # 4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print(nums[0]) # 2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print(nums[1:3]) # (0, 1)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print(min(nums)) # 0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print(max(nums)) # 4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print(sum(nums)) # 7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3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983"/>
    </mc:Choice>
    <mc:Fallback xmlns="">
      <p:transition spd="slow" advTm="5798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Tuple iterations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1"/>
            <a:ext cx="8520599" cy="1011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for el in ("i", "am", "a", "tuple"):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  print(el)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597B5C-1834-46CB-90E5-C9889F836A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336" y="1968157"/>
            <a:ext cx="733527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44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14"/>
    </mc:Choice>
    <mc:Fallback xmlns="">
      <p:transition spd="slow" advTm="1661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What's this code do? Please pause the video.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828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a = (5, 7, 1)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b = (5, 3, 1)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x = 0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for i in range(len(a)):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  if a[i] == b[i]: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    x += 1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print(x)</a:t>
            </a:r>
          </a:p>
        </p:txBody>
      </p:sp>
    </p:spTree>
    <p:extLst>
      <p:ext uri="{BB962C8B-B14F-4D97-AF65-F5344CB8AC3E}">
        <p14:creationId xmlns:p14="http://schemas.microsoft.com/office/powerpoint/2010/main" val="55873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08"/>
    </mc:Choice>
    <mc:Fallback xmlns="">
      <p:transition spd="slow" advTm="1090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Quiz time: What's this code do? Please pause the video.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828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a = (5, 7, 1)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b = (5, 3, 1)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x = 0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for i in range(len(a)):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  if a[i] == b[i]: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    x += 1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print(x) </a:t>
            </a:r>
            <a:r>
              <a:rPr lang="en-ID" sz="1800" b="1">
                <a:solidFill>
                  <a:schemeClr val="tx1"/>
                </a:solidFill>
                <a:highlight>
                  <a:srgbClr val="FFFF00"/>
                </a:highlight>
                <a:latin typeface="Consolas" panose="020B0609020204030204" pitchFamily="49" charset="0"/>
              </a:rPr>
              <a:t># 2</a:t>
            </a:r>
          </a:p>
        </p:txBody>
      </p:sp>
    </p:spTree>
    <p:extLst>
      <p:ext uri="{BB962C8B-B14F-4D97-AF65-F5344CB8AC3E}">
        <p14:creationId xmlns:p14="http://schemas.microsoft.com/office/powerpoint/2010/main" val="54902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451"/>
    </mc:Choice>
    <mc:Fallback xmlns="">
      <p:transition spd="slow" advTm="3045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>
                <a:latin typeface="Abadi" panose="020B0604020104020204" pitchFamily="34" charset="0"/>
              </a:rPr>
              <a:t>Mutability: Lists are mutable while tuples are immutable</a:t>
            </a:r>
            <a:endParaRPr lang="en-ID" sz="2400">
              <a:latin typeface="Consolas" panose="020B06090202040302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618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num_list = [3, 1, 2]</a:t>
            </a:r>
          </a:p>
          <a:p>
            <a:pPr marL="0" indent="0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num_list.append(5)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print(num_list)</a:t>
            </a:r>
          </a:p>
          <a:p>
            <a:pPr marL="0" indent="0">
              <a:buNone/>
            </a:pPr>
            <a:endParaRPr lang="en-ID" sz="180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num_tuple = (3, 1, 2)</a:t>
            </a:r>
          </a:p>
          <a:p>
            <a:pPr marL="0" indent="0">
              <a:buNone/>
            </a:pPr>
            <a:r>
              <a:rPr lang="en-ID" sz="1800" b="1">
                <a:solidFill>
                  <a:schemeClr val="tx1"/>
                </a:solidFill>
                <a:latin typeface="Consolas" panose="020B0609020204030204" pitchFamily="49" charset="0"/>
              </a:rPr>
              <a:t>num_tuple.append(5)</a:t>
            </a:r>
          </a:p>
          <a:p>
            <a:pPr marL="0" indent="0">
              <a:buNone/>
            </a:pPr>
            <a:r>
              <a:rPr lang="en-ID" sz="1800">
                <a:solidFill>
                  <a:schemeClr val="tx1"/>
                </a:solidFill>
                <a:latin typeface="Consolas" panose="020B0609020204030204" pitchFamily="49" charset="0"/>
              </a:rPr>
              <a:t>print(num_tuple)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29D030-1D1B-4F02-AE58-ABCD24C5E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43" y="3622422"/>
            <a:ext cx="1629002" cy="2476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375A36-08B1-4A07-8DD3-7D3DEC130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00" y="4032637"/>
            <a:ext cx="7468642" cy="21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3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03"/>
    </mc:Choice>
    <mc:Fallback xmlns="">
      <p:transition spd="slow" advTm="61303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4887</TotalTime>
  <Words>831</Words>
  <Application>Microsoft Office PowerPoint</Application>
  <PresentationFormat>On-screen Show (16:9)</PresentationFormat>
  <Paragraphs>118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Abadi</vt:lpstr>
      <vt:lpstr>Arial</vt:lpstr>
      <vt:lpstr>Consolas</vt:lpstr>
      <vt:lpstr>Trebuchet MS</vt:lpstr>
      <vt:lpstr>Simple Light</vt:lpstr>
      <vt:lpstr>PowerPoint Presentation</vt:lpstr>
      <vt:lpstr>Tuples</vt:lpstr>
      <vt:lpstr>Creating tuples</vt:lpstr>
      <vt:lpstr>Creating tuples</vt:lpstr>
      <vt:lpstr>Tuple operations</vt:lpstr>
      <vt:lpstr>Tuple iterations</vt:lpstr>
      <vt:lpstr>Quiz time: What's this code do? Please pause the video.</vt:lpstr>
      <vt:lpstr>Quiz time: What's this code do? Please pause the video.</vt:lpstr>
      <vt:lpstr>Mutability: Lists are mutable while tuples are immutable</vt:lpstr>
      <vt:lpstr>Mutability: Lists are mutable while tuples are immutable</vt:lpstr>
      <vt:lpstr>Mutability: Lists are mutable while tuples are immutable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735</cp:revision>
  <dcterms:modified xsi:type="dcterms:W3CDTF">2020-10-25T17:39:44Z</dcterms:modified>
</cp:coreProperties>
</file>