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261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10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55CDF9-35DE-418D-A7EC-D4D7495F37E4}" type="doc">
      <dgm:prSet loTypeId="urn:microsoft.com/office/officeart/2005/8/layout/vList5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5AC6880-B174-46C3-86BC-C9A25E12283B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A</a:t>
          </a:r>
          <a:endParaRPr lang="en-US" dirty="0">
            <a:latin typeface="Calibri" pitchFamily="34" charset="0"/>
          </a:endParaRPr>
        </a:p>
      </dgm:t>
    </dgm:pt>
    <dgm:pt modelId="{B21C5C00-5335-4B3A-8C05-A59B6C3A2972}" type="par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C90E679-62B1-4930-AE7A-AB34A08D60F6}" type="sibTrans" cxnId="{1C9F91A4-4D91-4502-BDA6-EA811BE8149A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5ECB323-489A-4EB7-932F-3E9D7C2C196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B</a:t>
          </a:r>
          <a:endParaRPr lang="en-US" dirty="0">
            <a:latin typeface="Calibri" pitchFamily="34" charset="0"/>
          </a:endParaRPr>
        </a:p>
      </dgm:t>
    </dgm:pt>
    <dgm:pt modelId="{19EAE5F3-728D-4A65-A301-22E59C7F3F85}" type="par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CDC30B98-35C8-49E7-86D2-D461B40CBD8F}" type="sibTrans" cxnId="{61EA9D4E-AB9C-45AE-99E8-29AA9924E1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97324D4-9B99-4C7D-B3DF-80AF741EFC4A}">
      <dgm:prSet phldrT="[Text]"/>
      <dgm:spPr/>
      <dgm:t>
        <a:bodyPr/>
        <a:lstStyle/>
        <a:p>
          <a:r>
            <a:rPr lang="en-US" dirty="0" smtClean="0">
              <a:latin typeface="Calibri" pitchFamily="34" charset="0"/>
            </a:rPr>
            <a:t>C</a:t>
          </a:r>
          <a:endParaRPr lang="en-US" dirty="0">
            <a:latin typeface="Calibri" pitchFamily="34" charset="0"/>
          </a:endParaRPr>
        </a:p>
      </dgm:t>
    </dgm:pt>
    <dgm:pt modelId="{C7F9EEA1-9513-46D1-90B6-BB5CAF44C985}" type="par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9B90679-6507-4262-9082-820839539850}" type="sibTrans" cxnId="{C4641201-26A3-4367-9686-529AD057757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9CC8CE8-1040-41E9-8F08-67BE7F791BC5}">
      <dgm:prSet phldrT="[Text]"/>
      <dgm:spPr/>
      <dgm:t>
        <a:bodyPr/>
        <a:lstStyle/>
        <a:p>
          <a:r>
            <a:rPr lang="en-US" smtClean="0"/>
            <a:t>Arus Listrik, Resistansi dan Arus Searah</a:t>
          </a:r>
          <a:endParaRPr lang="en-US" dirty="0">
            <a:latin typeface="Calibri" pitchFamily="34" charset="0"/>
          </a:endParaRPr>
        </a:p>
      </dgm:t>
    </dgm:pt>
    <dgm:pt modelId="{9A7CFA0F-D47D-40C3-B3D0-122E23E1CCB3}" type="par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5AB7A9F-C2EF-4BED-B96F-78DADF078AD1}" type="sibTrans" cxnId="{0061B908-3B1A-4EE2-9FD9-6C7DA89D39EE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01B7685-BAE3-425F-9F54-A1F98BA881E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D</a:t>
          </a:r>
          <a:endParaRPr lang="en-US" dirty="0">
            <a:latin typeface="Calibri" pitchFamily="34" charset="0"/>
          </a:endParaRPr>
        </a:p>
      </dgm:t>
    </dgm:pt>
    <dgm:pt modelId="{971C2C14-BABD-44E2-9F8C-2F061DDF274A}" type="par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0013341-D10F-41DF-8B9F-1033982D1317}" type="sibTrans" cxnId="{919BE975-36B9-48E8-B27B-B1E60F11DDB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0FF6D450-B006-4620-85C4-099C24D27103}">
      <dgm:prSet/>
      <dgm:spPr/>
      <dgm:t>
        <a:bodyPr/>
        <a:lstStyle/>
        <a:p>
          <a:r>
            <a:rPr lang="en-US" smtClean="0"/>
            <a:t>Medan Magnet</a:t>
          </a:r>
          <a:endParaRPr lang="en-US" dirty="0">
            <a:latin typeface="Calibri" pitchFamily="34" charset="0"/>
          </a:endParaRPr>
        </a:p>
      </dgm:t>
    </dgm:pt>
    <dgm:pt modelId="{F2AB6030-D684-4C43-AB80-0F3EA0493FB2}" type="par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EC9697A-FD02-4F61-B555-5E3B1E23934C}" type="sibTrans" cxnId="{BA94FFD1-1EB8-43CE-8951-84714855AED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DA31674-2577-416C-8B87-5E390D8F516B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E</a:t>
          </a:r>
          <a:endParaRPr lang="en-US" dirty="0">
            <a:latin typeface="Calibri" pitchFamily="34" charset="0"/>
          </a:endParaRPr>
        </a:p>
      </dgm:t>
    </dgm:pt>
    <dgm:pt modelId="{C460F516-3D1D-42EB-8052-601976CF6E95}" type="par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578F6B2-CCB7-4B4B-9B13-C98E0D9E8FFD}" type="sibTrans" cxnId="{1BE11ED6-EC4E-426D-A9DA-A187A4472BA9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6E6ED3DC-EF2F-4932-B409-D2910DC7F941}">
      <dgm:prSet/>
      <dgm:spPr/>
      <dgm:t>
        <a:bodyPr/>
        <a:lstStyle/>
        <a:p>
          <a:r>
            <a:rPr lang="en-US" smtClean="0"/>
            <a:t>Sumber Medan Magnet</a:t>
          </a:r>
          <a:endParaRPr lang="en-US" dirty="0">
            <a:latin typeface="Calibri" pitchFamily="34" charset="0"/>
          </a:endParaRPr>
        </a:p>
      </dgm:t>
    </dgm:pt>
    <dgm:pt modelId="{22BB6DE2-6878-454C-8746-2CA69534EBEC}" type="par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5FB63573-4B41-4C46-AE33-1CCCB8FA545B}" type="sibTrans" cxnId="{1ADF987A-4D85-4210-8E98-401A9413B08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D1CC31A9-809B-4E85-9DF8-402DD459CBC8}">
      <dgm:prSet/>
      <dgm:spPr/>
      <dgm:t>
        <a:bodyPr/>
        <a:lstStyle/>
        <a:p>
          <a:r>
            <a:rPr lang="en-US" dirty="0" smtClean="0">
              <a:latin typeface="Calibri" pitchFamily="34" charset="0"/>
            </a:rPr>
            <a:t>F</a:t>
          </a:r>
          <a:endParaRPr lang="en-US" dirty="0">
            <a:latin typeface="Calibri" pitchFamily="34" charset="0"/>
          </a:endParaRPr>
        </a:p>
      </dgm:t>
    </dgm:pt>
    <dgm:pt modelId="{DE4289BC-2FE2-4652-B9F7-B56DDB629A84}" type="par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79756D5-4B49-4854-B48F-E53A8E797A23}" type="sibTrans" cxnId="{376AE9A2-A3CE-4251-8C99-44295AF85A2C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3E3B07A3-7194-4323-97E4-FA01BB16F89E}">
      <dgm:prSet/>
      <dgm:spPr/>
      <dgm:t>
        <a:bodyPr/>
        <a:lstStyle/>
        <a:p>
          <a:r>
            <a:rPr lang="en-US" smtClean="0"/>
            <a:t>Induktansi</a:t>
          </a:r>
          <a:endParaRPr lang="en-US" dirty="0">
            <a:latin typeface="Calibri" pitchFamily="34" charset="0"/>
          </a:endParaRPr>
        </a:p>
      </dgm:t>
    </dgm:pt>
    <dgm:pt modelId="{46F0D085-7AB4-4044-8EEE-CDB79AAB8110}" type="par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B089B21D-97CD-49DD-B9AB-8AC8F89D7BCC}" type="sibTrans" cxnId="{081A16EA-E1A6-4EAE-8FAB-45DCD70C6825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4B3C4F58-B56A-435C-9F2B-3251927E60BC}">
      <dgm:prSet phldrT="[Text]"/>
      <dgm:spPr/>
      <dgm:t>
        <a:bodyPr/>
        <a:lstStyle/>
        <a:p>
          <a:r>
            <a:rPr lang="en-US" smtClean="0"/>
            <a:t>Muatan Listrik dan Medan Listrik</a:t>
          </a:r>
          <a:endParaRPr lang="en-US" dirty="0">
            <a:latin typeface="Calibri" pitchFamily="34" charset="0"/>
          </a:endParaRPr>
        </a:p>
      </dgm:t>
    </dgm:pt>
    <dgm:pt modelId="{EB7E7CAC-7757-45EF-96C6-D6B7B93FC48B}" type="sib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747402D4-7EFD-4F94-ABA6-9CA819C4A461}" type="parTrans" cxnId="{6CBC667F-2768-4919-AE7A-85B0027F271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9BA32040-0DE3-4AD2-B6EB-1C7A76CBB411}">
      <dgm:prSet phldrT="[Text]"/>
      <dgm:spPr/>
      <dgm:t>
        <a:bodyPr/>
        <a:lstStyle/>
        <a:p>
          <a:r>
            <a:rPr lang="id-ID" smtClean="0"/>
            <a:t>Potensial Listrik</a:t>
          </a:r>
          <a:endParaRPr lang="en-US" dirty="0">
            <a:latin typeface="Calibri" pitchFamily="34" charset="0"/>
          </a:endParaRPr>
        </a:p>
      </dgm:t>
    </dgm:pt>
    <dgm:pt modelId="{FB223DAB-2C71-44AB-9A0B-E41FEE9F5641}" type="sib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1A2BA95A-C095-45BD-BD7C-2D9361C2B2F5}" type="parTrans" cxnId="{2A6F8B52-27DD-4DB5-B1FB-ADFD80B2163D}">
      <dgm:prSet/>
      <dgm:spPr/>
      <dgm:t>
        <a:bodyPr/>
        <a:lstStyle/>
        <a:p>
          <a:endParaRPr lang="en-US">
            <a:latin typeface="Calibri" pitchFamily="34" charset="0"/>
          </a:endParaRPr>
        </a:p>
      </dgm:t>
    </dgm:pt>
    <dgm:pt modelId="{A4C698D3-A544-4256-B085-84E96C44A5B6}">
      <dgm:prSet phldrT="[Text]"/>
      <dgm:spPr/>
      <dgm:t>
        <a:bodyPr/>
        <a:lstStyle/>
        <a:p>
          <a:r>
            <a:rPr lang="id-ID" smtClean="0"/>
            <a:t>Hukum Gauss</a:t>
          </a:r>
          <a:endParaRPr lang="en-US" dirty="0">
            <a:latin typeface="Calibri" pitchFamily="34" charset="0"/>
          </a:endParaRPr>
        </a:p>
      </dgm:t>
    </dgm:pt>
    <dgm:pt modelId="{6FC52B2B-46C7-4F6C-A145-0FE79BF8C32C}" type="parTrans" cxnId="{A7BD691C-BFA3-4100-916E-210C8D36FBDA}">
      <dgm:prSet/>
      <dgm:spPr/>
      <dgm:t>
        <a:bodyPr/>
        <a:lstStyle/>
        <a:p>
          <a:endParaRPr lang="en-US"/>
        </a:p>
      </dgm:t>
    </dgm:pt>
    <dgm:pt modelId="{C61E72EE-1A58-41A8-8EE6-C88E4F547186}" type="sibTrans" cxnId="{A7BD691C-BFA3-4100-916E-210C8D36FBDA}">
      <dgm:prSet/>
      <dgm:spPr/>
      <dgm:t>
        <a:bodyPr/>
        <a:lstStyle/>
        <a:p>
          <a:endParaRPr lang="en-US"/>
        </a:p>
      </dgm:t>
    </dgm:pt>
    <dgm:pt modelId="{5E1541D2-AD82-4D9B-9035-22B5896DE770}">
      <dgm:prSet/>
      <dgm:spPr/>
      <dgm:t>
        <a:bodyPr/>
        <a:lstStyle/>
        <a:p>
          <a:r>
            <a:rPr lang="en-US" smtClean="0"/>
            <a:t>Kapasitansi dan Dielektrik</a:t>
          </a:r>
          <a:endParaRPr lang="en-US" dirty="0">
            <a:latin typeface="Calibri" pitchFamily="34" charset="0"/>
          </a:endParaRPr>
        </a:p>
      </dgm:t>
    </dgm:pt>
    <dgm:pt modelId="{31B46BAD-3946-4727-B2BE-A56C7F7A2E78}" type="parTrans" cxnId="{C4C174FE-A2F7-4364-AB9B-5C057F18AFCA}">
      <dgm:prSet/>
      <dgm:spPr/>
      <dgm:t>
        <a:bodyPr/>
        <a:lstStyle/>
        <a:p>
          <a:endParaRPr lang="en-US"/>
        </a:p>
      </dgm:t>
    </dgm:pt>
    <dgm:pt modelId="{021D261B-A081-413E-91CF-BA2142D4400B}" type="sibTrans" cxnId="{C4C174FE-A2F7-4364-AB9B-5C057F18AFCA}">
      <dgm:prSet/>
      <dgm:spPr/>
      <dgm:t>
        <a:bodyPr/>
        <a:lstStyle/>
        <a:p>
          <a:endParaRPr lang="en-US"/>
        </a:p>
      </dgm:t>
    </dgm:pt>
    <dgm:pt modelId="{F73ABD79-51A6-48AE-A581-AA4FF78CFD46}">
      <dgm:prSet/>
      <dgm:spPr/>
      <dgm:t>
        <a:bodyPr/>
        <a:lstStyle/>
        <a:p>
          <a:r>
            <a:rPr lang="en-US" smtClean="0"/>
            <a:t>Gaya Magnet</a:t>
          </a:r>
          <a:endParaRPr lang="en-US" dirty="0">
            <a:latin typeface="Calibri" pitchFamily="34" charset="0"/>
          </a:endParaRPr>
        </a:p>
      </dgm:t>
    </dgm:pt>
    <dgm:pt modelId="{FF4BD233-4FF9-4B35-8344-5D7BB667C819}" type="parTrans" cxnId="{C7BBA347-C979-4DAF-897B-31CEEB8DD28F}">
      <dgm:prSet/>
      <dgm:spPr/>
      <dgm:t>
        <a:bodyPr/>
        <a:lstStyle/>
        <a:p>
          <a:endParaRPr lang="en-US"/>
        </a:p>
      </dgm:t>
    </dgm:pt>
    <dgm:pt modelId="{12981BC6-2561-4434-B111-23B5F9A1D2AD}" type="sibTrans" cxnId="{C7BBA347-C979-4DAF-897B-31CEEB8DD28F}">
      <dgm:prSet/>
      <dgm:spPr/>
      <dgm:t>
        <a:bodyPr/>
        <a:lstStyle/>
        <a:p>
          <a:endParaRPr lang="en-US"/>
        </a:p>
      </dgm:t>
    </dgm:pt>
    <dgm:pt modelId="{F17F786A-2C3B-4058-810A-45F4F9FA97F8}">
      <dgm:prSet/>
      <dgm:spPr/>
      <dgm:t>
        <a:bodyPr/>
        <a:lstStyle/>
        <a:p>
          <a:r>
            <a:rPr lang="en-US" smtClean="0"/>
            <a:t>Induksi Elektro-magnetik</a:t>
          </a:r>
          <a:endParaRPr lang="en-US" dirty="0">
            <a:latin typeface="Calibri" pitchFamily="34" charset="0"/>
          </a:endParaRPr>
        </a:p>
      </dgm:t>
    </dgm:pt>
    <dgm:pt modelId="{51419419-7926-47A7-A0A7-A9672E93ED36}" type="parTrans" cxnId="{DF8CF9A4-8357-4CA8-B20B-E52EC027FA12}">
      <dgm:prSet/>
      <dgm:spPr/>
      <dgm:t>
        <a:bodyPr/>
        <a:lstStyle/>
        <a:p>
          <a:endParaRPr lang="en-US"/>
        </a:p>
      </dgm:t>
    </dgm:pt>
    <dgm:pt modelId="{671D4E23-9D9C-42C1-8C5B-6EF45CFCF5EC}" type="sibTrans" cxnId="{DF8CF9A4-8357-4CA8-B20B-E52EC027FA12}">
      <dgm:prSet/>
      <dgm:spPr/>
      <dgm:t>
        <a:bodyPr/>
        <a:lstStyle/>
        <a:p>
          <a:endParaRPr lang="en-US"/>
        </a:p>
      </dgm:t>
    </dgm:pt>
    <dgm:pt modelId="{1107F268-9428-496C-80B2-E7D3FF8549B2}">
      <dgm:prSet/>
      <dgm:spPr/>
      <dgm:t>
        <a:bodyPr/>
        <a:lstStyle/>
        <a:p>
          <a:r>
            <a:rPr lang="en-US" smtClean="0"/>
            <a:t>Arus Bolak-Balik</a:t>
          </a:r>
          <a:endParaRPr lang="en-US" dirty="0">
            <a:latin typeface="Calibri" pitchFamily="34" charset="0"/>
          </a:endParaRPr>
        </a:p>
      </dgm:t>
    </dgm:pt>
    <dgm:pt modelId="{EF7D1BFF-0BFC-4C43-AB52-DFEE5D6B526B}" type="parTrans" cxnId="{0F797D31-7EB6-4C89-9D12-FEAFEF8CE0CC}">
      <dgm:prSet/>
      <dgm:spPr/>
      <dgm:t>
        <a:bodyPr/>
        <a:lstStyle/>
        <a:p>
          <a:endParaRPr lang="en-US"/>
        </a:p>
      </dgm:t>
    </dgm:pt>
    <dgm:pt modelId="{2B8317B3-EABB-4927-9F75-CB79AA78B341}" type="sibTrans" cxnId="{0F797D31-7EB6-4C89-9D12-FEAFEF8CE0CC}">
      <dgm:prSet/>
      <dgm:spPr/>
      <dgm:t>
        <a:bodyPr/>
        <a:lstStyle/>
        <a:p>
          <a:endParaRPr lang="en-US"/>
        </a:p>
      </dgm:t>
    </dgm:pt>
    <dgm:pt modelId="{587569C8-54FC-48A7-B1FD-B192ADFA24B3}" type="pres">
      <dgm:prSet presAssocID="{A455CDF9-35DE-418D-A7EC-D4D7495F37E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4D1870-7709-45E4-8069-FE2A260A5C90}" type="pres">
      <dgm:prSet presAssocID="{65AC6880-B174-46C3-86BC-C9A25E12283B}" presName="linNode" presStyleCnt="0"/>
      <dgm:spPr/>
      <dgm:t>
        <a:bodyPr/>
        <a:lstStyle/>
        <a:p>
          <a:endParaRPr lang="en-US"/>
        </a:p>
      </dgm:t>
    </dgm:pt>
    <dgm:pt modelId="{0CA7C948-4AE6-4A0E-8C4E-6EA1FD1095B1}" type="pres">
      <dgm:prSet presAssocID="{65AC6880-B174-46C3-86BC-C9A25E12283B}" presName="parentText" presStyleLbl="node1" presStyleIdx="0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DB5D70-7F4E-4E51-A844-87AB597A0F77}" type="pres">
      <dgm:prSet presAssocID="{65AC6880-B174-46C3-86BC-C9A25E12283B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0F342A-2D98-49EB-B01E-2D793AC4E51D}" type="pres">
      <dgm:prSet presAssocID="{0C90E679-62B1-4930-AE7A-AB34A08D60F6}" presName="sp" presStyleCnt="0"/>
      <dgm:spPr/>
      <dgm:t>
        <a:bodyPr/>
        <a:lstStyle/>
        <a:p>
          <a:endParaRPr lang="en-US"/>
        </a:p>
      </dgm:t>
    </dgm:pt>
    <dgm:pt modelId="{ED72023A-9675-4D4C-BB8C-D931A9754E7F}" type="pres">
      <dgm:prSet presAssocID="{95ECB323-489A-4EB7-932F-3E9D7C2C196A}" presName="linNode" presStyleCnt="0"/>
      <dgm:spPr/>
      <dgm:t>
        <a:bodyPr/>
        <a:lstStyle/>
        <a:p>
          <a:endParaRPr lang="en-US"/>
        </a:p>
      </dgm:t>
    </dgm:pt>
    <dgm:pt modelId="{83071D6C-3261-4DB0-B44C-35C0FA83A203}" type="pres">
      <dgm:prSet presAssocID="{95ECB323-489A-4EB7-932F-3E9D7C2C196A}" presName="parentText" presStyleLbl="node1" presStyleIdx="1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2B95E3-D776-4138-A054-ACE0069A7851}" type="pres">
      <dgm:prSet presAssocID="{95ECB323-489A-4EB7-932F-3E9D7C2C196A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B02BF-BC8B-4281-80D7-7A0634D30948}" type="pres">
      <dgm:prSet presAssocID="{CDC30B98-35C8-49E7-86D2-D461B40CBD8F}" presName="sp" presStyleCnt="0"/>
      <dgm:spPr/>
      <dgm:t>
        <a:bodyPr/>
        <a:lstStyle/>
        <a:p>
          <a:endParaRPr lang="en-US"/>
        </a:p>
      </dgm:t>
    </dgm:pt>
    <dgm:pt modelId="{B69F19AE-B49C-4EB2-9719-0A4D2B0D25D2}" type="pres">
      <dgm:prSet presAssocID="{A97324D4-9B99-4C7D-B3DF-80AF741EFC4A}" presName="linNode" presStyleCnt="0"/>
      <dgm:spPr/>
      <dgm:t>
        <a:bodyPr/>
        <a:lstStyle/>
        <a:p>
          <a:endParaRPr lang="en-US"/>
        </a:p>
      </dgm:t>
    </dgm:pt>
    <dgm:pt modelId="{41F2985F-06DA-4C1D-843C-BDA1E372A194}" type="pres">
      <dgm:prSet presAssocID="{A97324D4-9B99-4C7D-B3DF-80AF741EFC4A}" presName="parentText" presStyleLbl="node1" presStyleIdx="2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089AD1-FD51-44EF-A9C9-E4555A5DF0BA}" type="pres">
      <dgm:prSet presAssocID="{A97324D4-9B99-4C7D-B3DF-80AF741EFC4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32D24-D5F4-43FD-8C8E-44590107C4DE}" type="pres">
      <dgm:prSet presAssocID="{79B90679-6507-4262-9082-820839539850}" presName="sp" presStyleCnt="0"/>
      <dgm:spPr/>
      <dgm:t>
        <a:bodyPr/>
        <a:lstStyle/>
        <a:p>
          <a:endParaRPr lang="en-US"/>
        </a:p>
      </dgm:t>
    </dgm:pt>
    <dgm:pt modelId="{79638ECC-ABBD-41B6-9E7E-164904585CB2}" type="pres">
      <dgm:prSet presAssocID="{101B7685-BAE3-425F-9F54-A1F98BA881E8}" presName="linNode" presStyleCnt="0"/>
      <dgm:spPr/>
      <dgm:t>
        <a:bodyPr/>
        <a:lstStyle/>
        <a:p>
          <a:endParaRPr lang="en-US"/>
        </a:p>
      </dgm:t>
    </dgm:pt>
    <dgm:pt modelId="{4B43496D-7723-4303-A141-E27633D214E7}" type="pres">
      <dgm:prSet presAssocID="{101B7685-BAE3-425F-9F54-A1F98BA881E8}" presName="parentText" presStyleLbl="node1" presStyleIdx="3" presStyleCnt="6" custScaleX="44033" custScaleY="59545" custLinFactNeighborX="-578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80840-7B2F-4D20-8568-DBE96DDF4E6D}" type="pres">
      <dgm:prSet presAssocID="{101B7685-BAE3-425F-9F54-A1F98BA881E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54932-5A68-4191-A04C-5A7478DFFE9B}" type="pres">
      <dgm:prSet presAssocID="{30013341-D10F-41DF-8B9F-1033982D1317}" presName="sp" presStyleCnt="0"/>
      <dgm:spPr/>
      <dgm:t>
        <a:bodyPr/>
        <a:lstStyle/>
        <a:p>
          <a:endParaRPr lang="en-US"/>
        </a:p>
      </dgm:t>
    </dgm:pt>
    <dgm:pt modelId="{CEA831C4-942F-4912-9C56-39F78AE5B07E}" type="pres">
      <dgm:prSet presAssocID="{7DA31674-2577-416C-8B87-5E390D8F516B}" presName="linNode" presStyleCnt="0"/>
      <dgm:spPr/>
      <dgm:t>
        <a:bodyPr/>
        <a:lstStyle/>
        <a:p>
          <a:endParaRPr lang="en-US"/>
        </a:p>
      </dgm:t>
    </dgm:pt>
    <dgm:pt modelId="{E88F25B0-9CA7-4AEB-A5AB-1874B38EDDC6}" type="pres">
      <dgm:prSet presAssocID="{7DA31674-2577-416C-8B87-5E390D8F516B}" presName="parentText" presStyleLbl="node1" presStyleIdx="4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377E5E-F1FD-46B0-B2AF-F0D7C84D5A56}" type="pres">
      <dgm:prSet presAssocID="{7DA31674-2577-416C-8B87-5E390D8F516B}" presName="descendantText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AF36D9-28AE-42DD-9152-759F3D9E3498}" type="pres">
      <dgm:prSet presAssocID="{D578F6B2-CCB7-4B4B-9B13-C98E0D9E8FFD}" presName="sp" presStyleCnt="0"/>
      <dgm:spPr/>
      <dgm:t>
        <a:bodyPr/>
        <a:lstStyle/>
        <a:p>
          <a:endParaRPr lang="en-US"/>
        </a:p>
      </dgm:t>
    </dgm:pt>
    <dgm:pt modelId="{FAF0CE69-BF39-4FD3-8E4B-F3F57A122172}" type="pres">
      <dgm:prSet presAssocID="{D1CC31A9-809B-4E85-9DF8-402DD459CBC8}" presName="linNode" presStyleCnt="0"/>
      <dgm:spPr/>
      <dgm:t>
        <a:bodyPr/>
        <a:lstStyle/>
        <a:p>
          <a:endParaRPr lang="en-US"/>
        </a:p>
      </dgm:t>
    </dgm:pt>
    <dgm:pt modelId="{37A0ECB6-5D81-4B0D-9BCA-90A8A52E6A8A}" type="pres">
      <dgm:prSet presAssocID="{D1CC31A9-809B-4E85-9DF8-402DD459CBC8}" presName="parentText" presStyleLbl="node1" presStyleIdx="5" presStyleCnt="6" custScaleX="44033" custScaleY="59545" custLinFactNeighborX="-51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6DB9B2-5929-4DCD-A4E3-0729DE344D32}" type="pres">
      <dgm:prSet presAssocID="{D1CC31A9-809B-4E85-9DF8-402DD459CBC8}" presName="descendantText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446DA4-E604-41F5-B3AD-414791A79420}" type="presOf" srcId="{A97324D4-9B99-4C7D-B3DF-80AF741EFC4A}" destId="{41F2985F-06DA-4C1D-843C-BDA1E372A194}" srcOrd="0" destOrd="0" presId="urn:microsoft.com/office/officeart/2005/8/layout/vList5"/>
    <dgm:cxn modelId="{8B113EA4-14DB-4F14-941E-20B45473E2AC}" type="presOf" srcId="{7DA31674-2577-416C-8B87-5E390D8F516B}" destId="{E88F25B0-9CA7-4AEB-A5AB-1874B38EDDC6}" srcOrd="0" destOrd="0" presId="urn:microsoft.com/office/officeart/2005/8/layout/vList5"/>
    <dgm:cxn modelId="{A598B2E4-68EF-4F9A-ABE7-38C26497BE45}" type="presOf" srcId="{101B7685-BAE3-425F-9F54-A1F98BA881E8}" destId="{4B43496D-7723-4303-A141-E27633D214E7}" srcOrd="0" destOrd="0" presId="urn:microsoft.com/office/officeart/2005/8/layout/vList5"/>
    <dgm:cxn modelId="{72782817-B87B-4F00-8D75-FB93F1E85E8D}" type="presOf" srcId="{D1CC31A9-809B-4E85-9DF8-402DD459CBC8}" destId="{37A0ECB6-5D81-4B0D-9BCA-90A8A52E6A8A}" srcOrd="0" destOrd="0" presId="urn:microsoft.com/office/officeart/2005/8/layout/vList5"/>
    <dgm:cxn modelId="{E00CD499-44D4-431A-8132-F12097F317AE}" type="presOf" srcId="{A455CDF9-35DE-418D-A7EC-D4D7495F37E4}" destId="{587569C8-54FC-48A7-B1FD-B192ADFA24B3}" srcOrd="0" destOrd="0" presId="urn:microsoft.com/office/officeart/2005/8/layout/vList5"/>
    <dgm:cxn modelId="{6CBC667F-2768-4919-AE7A-85B0027F271D}" srcId="{65AC6880-B174-46C3-86BC-C9A25E12283B}" destId="{4B3C4F58-B56A-435C-9F2B-3251927E60BC}" srcOrd="0" destOrd="0" parTransId="{747402D4-7EFD-4F94-ABA6-9CA819C4A461}" sibTransId="{EB7E7CAC-7757-45EF-96C6-D6B7B93FC48B}"/>
    <dgm:cxn modelId="{919BE975-36B9-48E8-B27B-B1E60F11DDB5}" srcId="{A455CDF9-35DE-418D-A7EC-D4D7495F37E4}" destId="{101B7685-BAE3-425F-9F54-A1F98BA881E8}" srcOrd="3" destOrd="0" parTransId="{971C2C14-BABD-44E2-9F8C-2F061DDF274A}" sibTransId="{30013341-D10F-41DF-8B9F-1033982D1317}"/>
    <dgm:cxn modelId="{286435C6-1F85-4F89-ADDD-79988CE30CE1}" type="presOf" srcId="{65AC6880-B174-46C3-86BC-C9A25E12283B}" destId="{0CA7C948-4AE6-4A0E-8C4E-6EA1FD1095B1}" srcOrd="0" destOrd="0" presId="urn:microsoft.com/office/officeart/2005/8/layout/vList5"/>
    <dgm:cxn modelId="{42F57E4D-2515-4B1C-A0D9-D9043F7C19A1}" type="presOf" srcId="{3E3B07A3-7194-4323-97E4-FA01BB16F89E}" destId="{3E6DB9B2-5929-4DCD-A4E3-0729DE344D32}" srcOrd="0" destOrd="0" presId="urn:microsoft.com/office/officeart/2005/8/layout/vList5"/>
    <dgm:cxn modelId="{DF8CF9A4-8357-4CA8-B20B-E52EC027FA12}" srcId="{7DA31674-2577-416C-8B87-5E390D8F516B}" destId="{F17F786A-2C3B-4058-810A-45F4F9FA97F8}" srcOrd="1" destOrd="0" parTransId="{51419419-7926-47A7-A0A7-A9672E93ED36}" sibTransId="{671D4E23-9D9C-42C1-8C5B-6EF45CFCF5EC}"/>
    <dgm:cxn modelId="{D455C59C-D04B-4CF6-9651-1700D5EDE72F}" type="presOf" srcId="{4B3C4F58-B56A-435C-9F2B-3251927E60BC}" destId="{ACDB5D70-7F4E-4E51-A844-87AB597A0F77}" srcOrd="0" destOrd="0" presId="urn:microsoft.com/office/officeart/2005/8/layout/vList5"/>
    <dgm:cxn modelId="{C9125CC4-0998-42F0-833A-B8411D4723A9}" type="presOf" srcId="{F73ABD79-51A6-48AE-A581-AA4FF78CFD46}" destId="{B6980840-7B2F-4D20-8568-DBE96DDF4E6D}" srcOrd="0" destOrd="1" presId="urn:microsoft.com/office/officeart/2005/8/layout/vList5"/>
    <dgm:cxn modelId="{2A6F8B52-27DD-4DB5-B1FB-ADFD80B2163D}" srcId="{95ECB323-489A-4EB7-932F-3E9D7C2C196A}" destId="{9BA32040-0DE3-4AD2-B6EB-1C7A76CBB411}" srcOrd="0" destOrd="0" parTransId="{1A2BA95A-C095-45BD-BD7C-2D9361C2B2F5}" sibTransId="{FB223DAB-2C71-44AB-9A0B-E41FEE9F5641}"/>
    <dgm:cxn modelId="{06114D59-9995-4611-8DCE-BEF8973AFEAC}" type="presOf" srcId="{6E6ED3DC-EF2F-4932-B409-D2910DC7F941}" destId="{34377E5E-F1FD-46B0-B2AF-F0D7C84D5A56}" srcOrd="0" destOrd="0" presId="urn:microsoft.com/office/officeart/2005/8/layout/vList5"/>
    <dgm:cxn modelId="{1BE11ED6-EC4E-426D-A9DA-A187A4472BA9}" srcId="{A455CDF9-35DE-418D-A7EC-D4D7495F37E4}" destId="{7DA31674-2577-416C-8B87-5E390D8F516B}" srcOrd="4" destOrd="0" parTransId="{C460F516-3D1D-42EB-8052-601976CF6E95}" sibTransId="{D578F6B2-CCB7-4B4B-9B13-C98E0D9E8FFD}"/>
    <dgm:cxn modelId="{C4C174FE-A2F7-4364-AB9B-5C057F18AFCA}" srcId="{95ECB323-489A-4EB7-932F-3E9D7C2C196A}" destId="{5E1541D2-AD82-4D9B-9035-22B5896DE770}" srcOrd="1" destOrd="0" parTransId="{31B46BAD-3946-4727-B2BE-A56C7F7A2E78}" sibTransId="{021D261B-A081-413E-91CF-BA2142D4400B}"/>
    <dgm:cxn modelId="{BA94FFD1-1EB8-43CE-8951-84714855AED5}" srcId="{101B7685-BAE3-425F-9F54-A1F98BA881E8}" destId="{0FF6D450-B006-4620-85C4-099C24D27103}" srcOrd="0" destOrd="0" parTransId="{F2AB6030-D684-4C43-AB80-0F3EA0493FB2}" sibTransId="{5EC9697A-FD02-4F61-B555-5E3B1E23934C}"/>
    <dgm:cxn modelId="{C7BBA347-C979-4DAF-897B-31CEEB8DD28F}" srcId="{101B7685-BAE3-425F-9F54-A1F98BA881E8}" destId="{F73ABD79-51A6-48AE-A581-AA4FF78CFD46}" srcOrd="1" destOrd="0" parTransId="{FF4BD233-4FF9-4B35-8344-5D7BB667C819}" sibTransId="{12981BC6-2561-4434-B111-23B5F9A1D2AD}"/>
    <dgm:cxn modelId="{3D43B6B5-1BC3-4FDA-A32E-824BA592E1E2}" type="presOf" srcId="{1107F268-9428-496C-80B2-E7D3FF8549B2}" destId="{3E6DB9B2-5929-4DCD-A4E3-0729DE344D32}" srcOrd="0" destOrd="1" presId="urn:microsoft.com/office/officeart/2005/8/layout/vList5"/>
    <dgm:cxn modelId="{1ADF987A-4D85-4210-8E98-401A9413B08D}" srcId="{7DA31674-2577-416C-8B87-5E390D8F516B}" destId="{6E6ED3DC-EF2F-4932-B409-D2910DC7F941}" srcOrd="0" destOrd="0" parTransId="{22BB6DE2-6878-454C-8746-2CA69534EBEC}" sibTransId="{5FB63573-4B41-4C46-AE33-1CCCB8FA545B}"/>
    <dgm:cxn modelId="{84AFC36A-1EBC-4BBA-B64B-E9F2132BE8F1}" type="presOf" srcId="{19CC8CE8-1040-41E9-8F08-67BE7F791BC5}" destId="{BA089AD1-FD51-44EF-A9C9-E4555A5DF0BA}" srcOrd="0" destOrd="0" presId="urn:microsoft.com/office/officeart/2005/8/layout/vList5"/>
    <dgm:cxn modelId="{1C9F91A4-4D91-4502-BDA6-EA811BE8149A}" srcId="{A455CDF9-35DE-418D-A7EC-D4D7495F37E4}" destId="{65AC6880-B174-46C3-86BC-C9A25E12283B}" srcOrd="0" destOrd="0" parTransId="{B21C5C00-5335-4B3A-8C05-A59B6C3A2972}" sibTransId="{0C90E679-62B1-4930-AE7A-AB34A08D60F6}"/>
    <dgm:cxn modelId="{C4641201-26A3-4367-9686-529AD0577579}" srcId="{A455CDF9-35DE-418D-A7EC-D4D7495F37E4}" destId="{A97324D4-9B99-4C7D-B3DF-80AF741EFC4A}" srcOrd="2" destOrd="0" parTransId="{C7F9EEA1-9513-46D1-90B6-BB5CAF44C985}" sibTransId="{79B90679-6507-4262-9082-820839539850}"/>
    <dgm:cxn modelId="{DB660106-7026-4BD2-8D8D-0EC815A6F8A4}" type="presOf" srcId="{9BA32040-0DE3-4AD2-B6EB-1C7A76CBB411}" destId="{C32B95E3-D776-4138-A054-ACE0069A7851}" srcOrd="0" destOrd="0" presId="urn:microsoft.com/office/officeart/2005/8/layout/vList5"/>
    <dgm:cxn modelId="{081A16EA-E1A6-4EAE-8FAB-45DCD70C6825}" srcId="{D1CC31A9-809B-4E85-9DF8-402DD459CBC8}" destId="{3E3B07A3-7194-4323-97E4-FA01BB16F89E}" srcOrd="0" destOrd="0" parTransId="{46F0D085-7AB4-4044-8EEE-CDB79AAB8110}" sibTransId="{B089B21D-97CD-49DD-B9AB-8AC8F89D7BCC}"/>
    <dgm:cxn modelId="{A7BD691C-BFA3-4100-916E-210C8D36FBDA}" srcId="{65AC6880-B174-46C3-86BC-C9A25E12283B}" destId="{A4C698D3-A544-4256-B085-84E96C44A5B6}" srcOrd="1" destOrd="0" parTransId="{6FC52B2B-46C7-4F6C-A145-0FE79BF8C32C}" sibTransId="{C61E72EE-1A58-41A8-8EE6-C88E4F547186}"/>
    <dgm:cxn modelId="{8AC68256-105C-4C2E-98B6-9BC195A498A9}" type="presOf" srcId="{95ECB323-489A-4EB7-932F-3E9D7C2C196A}" destId="{83071D6C-3261-4DB0-B44C-35C0FA83A203}" srcOrd="0" destOrd="0" presId="urn:microsoft.com/office/officeart/2005/8/layout/vList5"/>
    <dgm:cxn modelId="{CFF5FD00-E1E1-4D1F-B409-F34ADF363FF7}" type="presOf" srcId="{F17F786A-2C3B-4058-810A-45F4F9FA97F8}" destId="{34377E5E-F1FD-46B0-B2AF-F0D7C84D5A56}" srcOrd="0" destOrd="1" presId="urn:microsoft.com/office/officeart/2005/8/layout/vList5"/>
    <dgm:cxn modelId="{376AE9A2-A3CE-4251-8C99-44295AF85A2C}" srcId="{A455CDF9-35DE-418D-A7EC-D4D7495F37E4}" destId="{D1CC31A9-809B-4E85-9DF8-402DD459CBC8}" srcOrd="5" destOrd="0" parTransId="{DE4289BC-2FE2-4652-B9F7-B56DDB629A84}" sibTransId="{379756D5-4B49-4854-B48F-E53A8E797A23}"/>
    <dgm:cxn modelId="{61EA9D4E-AB9C-45AE-99E8-29AA9924E18D}" srcId="{A455CDF9-35DE-418D-A7EC-D4D7495F37E4}" destId="{95ECB323-489A-4EB7-932F-3E9D7C2C196A}" srcOrd="1" destOrd="0" parTransId="{19EAE5F3-728D-4A65-A301-22E59C7F3F85}" sibTransId="{CDC30B98-35C8-49E7-86D2-D461B40CBD8F}"/>
    <dgm:cxn modelId="{0061B908-3B1A-4EE2-9FD9-6C7DA89D39EE}" srcId="{A97324D4-9B99-4C7D-B3DF-80AF741EFC4A}" destId="{19CC8CE8-1040-41E9-8F08-67BE7F791BC5}" srcOrd="0" destOrd="0" parTransId="{9A7CFA0F-D47D-40C3-B3D0-122E23E1CCB3}" sibTransId="{A5AB7A9F-C2EF-4BED-B96F-78DADF078AD1}"/>
    <dgm:cxn modelId="{A15ACB67-497C-415B-AA43-281253987DCB}" type="presOf" srcId="{5E1541D2-AD82-4D9B-9035-22B5896DE770}" destId="{C32B95E3-D776-4138-A054-ACE0069A7851}" srcOrd="0" destOrd="1" presId="urn:microsoft.com/office/officeart/2005/8/layout/vList5"/>
    <dgm:cxn modelId="{1F862787-DA5E-4774-97B7-2777968F3E64}" type="presOf" srcId="{0FF6D450-B006-4620-85C4-099C24D27103}" destId="{B6980840-7B2F-4D20-8568-DBE96DDF4E6D}" srcOrd="0" destOrd="0" presId="urn:microsoft.com/office/officeart/2005/8/layout/vList5"/>
    <dgm:cxn modelId="{0F797D31-7EB6-4C89-9D12-FEAFEF8CE0CC}" srcId="{D1CC31A9-809B-4E85-9DF8-402DD459CBC8}" destId="{1107F268-9428-496C-80B2-E7D3FF8549B2}" srcOrd="1" destOrd="0" parTransId="{EF7D1BFF-0BFC-4C43-AB52-DFEE5D6B526B}" sibTransId="{2B8317B3-EABB-4927-9F75-CB79AA78B341}"/>
    <dgm:cxn modelId="{E1554D48-A8DB-43A0-9FA2-E3C39E7DB416}" type="presOf" srcId="{A4C698D3-A544-4256-B085-84E96C44A5B6}" destId="{ACDB5D70-7F4E-4E51-A844-87AB597A0F77}" srcOrd="0" destOrd="1" presId="urn:microsoft.com/office/officeart/2005/8/layout/vList5"/>
    <dgm:cxn modelId="{CFB89984-2DD8-447A-89B9-06DCAEB177ED}" type="presParOf" srcId="{587569C8-54FC-48A7-B1FD-B192ADFA24B3}" destId="{F14D1870-7709-45E4-8069-FE2A260A5C90}" srcOrd="0" destOrd="0" presId="urn:microsoft.com/office/officeart/2005/8/layout/vList5"/>
    <dgm:cxn modelId="{C27F1686-E6F7-4747-B185-B1FF97FBCD23}" type="presParOf" srcId="{F14D1870-7709-45E4-8069-FE2A260A5C90}" destId="{0CA7C948-4AE6-4A0E-8C4E-6EA1FD1095B1}" srcOrd="0" destOrd="0" presId="urn:microsoft.com/office/officeart/2005/8/layout/vList5"/>
    <dgm:cxn modelId="{0D40BB33-EAA3-4530-8537-18CDEDE86F32}" type="presParOf" srcId="{F14D1870-7709-45E4-8069-FE2A260A5C90}" destId="{ACDB5D70-7F4E-4E51-A844-87AB597A0F77}" srcOrd="1" destOrd="0" presId="urn:microsoft.com/office/officeart/2005/8/layout/vList5"/>
    <dgm:cxn modelId="{C64962EE-F965-4065-88ED-CDB1A2593C21}" type="presParOf" srcId="{587569C8-54FC-48A7-B1FD-B192ADFA24B3}" destId="{DF0F342A-2D98-49EB-B01E-2D793AC4E51D}" srcOrd="1" destOrd="0" presId="urn:microsoft.com/office/officeart/2005/8/layout/vList5"/>
    <dgm:cxn modelId="{82B31E04-9860-4B75-8762-5A0783DB0BB8}" type="presParOf" srcId="{587569C8-54FC-48A7-B1FD-B192ADFA24B3}" destId="{ED72023A-9675-4D4C-BB8C-D931A9754E7F}" srcOrd="2" destOrd="0" presId="urn:microsoft.com/office/officeart/2005/8/layout/vList5"/>
    <dgm:cxn modelId="{3BB7CCA8-0F21-40F8-B384-017F82CEE1DA}" type="presParOf" srcId="{ED72023A-9675-4D4C-BB8C-D931A9754E7F}" destId="{83071D6C-3261-4DB0-B44C-35C0FA83A203}" srcOrd="0" destOrd="0" presId="urn:microsoft.com/office/officeart/2005/8/layout/vList5"/>
    <dgm:cxn modelId="{00F5FF59-73F0-4AD4-828D-4F2AAA96C1B2}" type="presParOf" srcId="{ED72023A-9675-4D4C-BB8C-D931A9754E7F}" destId="{C32B95E3-D776-4138-A054-ACE0069A7851}" srcOrd="1" destOrd="0" presId="urn:microsoft.com/office/officeart/2005/8/layout/vList5"/>
    <dgm:cxn modelId="{AEC8FFFB-2D4A-4CF5-A772-F09A0EAC9D22}" type="presParOf" srcId="{587569C8-54FC-48A7-B1FD-B192ADFA24B3}" destId="{2A9B02BF-BC8B-4281-80D7-7A0634D30948}" srcOrd="3" destOrd="0" presId="urn:microsoft.com/office/officeart/2005/8/layout/vList5"/>
    <dgm:cxn modelId="{9D842D08-9D34-4E3E-8C44-83B8E0AD5B98}" type="presParOf" srcId="{587569C8-54FC-48A7-B1FD-B192ADFA24B3}" destId="{B69F19AE-B49C-4EB2-9719-0A4D2B0D25D2}" srcOrd="4" destOrd="0" presId="urn:microsoft.com/office/officeart/2005/8/layout/vList5"/>
    <dgm:cxn modelId="{3DC6A2C4-E531-4989-AF8A-49E64A6C9959}" type="presParOf" srcId="{B69F19AE-B49C-4EB2-9719-0A4D2B0D25D2}" destId="{41F2985F-06DA-4C1D-843C-BDA1E372A194}" srcOrd="0" destOrd="0" presId="urn:microsoft.com/office/officeart/2005/8/layout/vList5"/>
    <dgm:cxn modelId="{FFCDFEC5-9CCC-4A6C-A875-0F204CB52849}" type="presParOf" srcId="{B69F19AE-B49C-4EB2-9719-0A4D2B0D25D2}" destId="{BA089AD1-FD51-44EF-A9C9-E4555A5DF0BA}" srcOrd="1" destOrd="0" presId="urn:microsoft.com/office/officeart/2005/8/layout/vList5"/>
    <dgm:cxn modelId="{6FED52E9-8912-4993-ADBC-25CCF94BC89E}" type="presParOf" srcId="{587569C8-54FC-48A7-B1FD-B192ADFA24B3}" destId="{F1E32D24-D5F4-43FD-8C8E-44590107C4DE}" srcOrd="5" destOrd="0" presId="urn:microsoft.com/office/officeart/2005/8/layout/vList5"/>
    <dgm:cxn modelId="{D077A58C-D1B4-4E0E-9882-38E4636CEDAC}" type="presParOf" srcId="{587569C8-54FC-48A7-B1FD-B192ADFA24B3}" destId="{79638ECC-ABBD-41B6-9E7E-164904585CB2}" srcOrd="6" destOrd="0" presId="urn:microsoft.com/office/officeart/2005/8/layout/vList5"/>
    <dgm:cxn modelId="{A8E64FAA-FEEE-4E44-8D3B-EF010E814665}" type="presParOf" srcId="{79638ECC-ABBD-41B6-9E7E-164904585CB2}" destId="{4B43496D-7723-4303-A141-E27633D214E7}" srcOrd="0" destOrd="0" presId="urn:microsoft.com/office/officeart/2005/8/layout/vList5"/>
    <dgm:cxn modelId="{8BA231FD-7365-4572-BA52-F35A9ED6A631}" type="presParOf" srcId="{79638ECC-ABBD-41B6-9E7E-164904585CB2}" destId="{B6980840-7B2F-4D20-8568-DBE96DDF4E6D}" srcOrd="1" destOrd="0" presId="urn:microsoft.com/office/officeart/2005/8/layout/vList5"/>
    <dgm:cxn modelId="{516F666C-759B-43F9-A00A-574382DAF26E}" type="presParOf" srcId="{587569C8-54FC-48A7-B1FD-B192ADFA24B3}" destId="{F5454932-5A68-4191-A04C-5A7478DFFE9B}" srcOrd="7" destOrd="0" presId="urn:microsoft.com/office/officeart/2005/8/layout/vList5"/>
    <dgm:cxn modelId="{EE22F2E2-48F0-4113-904F-02DF306990CE}" type="presParOf" srcId="{587569C8-54FC-48A7-B1FD-B192ADFA24B3}" destId="{CEA831C4-942F-4912-9C56-39F78AE5B07E}" srcOrd="8" destOrd="0" presId="urn:microsoft.com/office/officeart/2005/8/layout/vList5"/>
    <dgm:cxn modelId="{236A4BC4-347C-405C-A26D-EE5D29B4EDBF}" type="presParOf" srcId="{CEA831C4-942F-4912-9C56-39F78AE5B07E}" destId="{E88F25B0-9CA7-4AEB-A5AB-1874B38EDDC6}" srcOrd="0" destOrd="0" presId="urn:microsoft.com/office/officeart/2005/8/layout/vList5"/>
    <dgm:cxn modelId="{310CD048-6320-4360-9D62-32551D8DE1C4}" type="presParOf" srcId="{CEA831C4-942F-4912-9C56-39F78AE5B07E}" destId="{34377E5E-F1FD-46B0-B2AF-F0D7C84D5A56}" srcOrd="1" destOrd="0" presId="urn:microsoft.com/office/officeart/2005/8/layout/vList5"/>
    <dgm:cxn modelId="{C8A74D44-6F80-46B6-98A3-C54634496885}" type="presParOf" srcId="{587569C8-54FC-48A7-B1FD-B192ADFA24B3}" destId="{D8AF36D9-28AE-42DD-9152-759F3D9E3498}" srcOrd="9" destOrd="0" presId="urn:microsoft.com/office/officeart/2005/8/layout/vList5"/>
    <dgm:cxn modelId="{8C252BED-6AA5-4100-A548-0363EF93FD45}" type="presParOf" srcId="{587569C8-54FC-48A7-B1FD-B192ADFA24B3}" destId="{FAF0CE69-BF39-4FD3-8E4B-F3F57A122172}" srcOrd="10" destOrd="0" presId="urn:microsoft.com/office/officeart/2005/8/layout/vList5"/>
    <dgm:cxn modelId="{BBF4E674-3462-4FA4-9C24-57CAA017AD8B}" type="presParOf" srcId="{FAF0CE69-BF39-4FD3-8E4B-F3F57A122172}" destId="{37A0ECB6-5D81-4B0D-9BCA-90A8A52E6A8A}" srcOrd="0" destOrd="0" presId="urn:microsoft.com/office/officeart/2005/8/layout/vList5"/>
    <dgm:cxn modelId="{C001F7E7-C2A2-4DD9-9179-6E9E608FB77E}" type="presParOf" srcId="{FAF0CE69-BF39-4FD3-8E4B-F3F57A122172}" destId="{3E6DB9B2-5929-4DCD-A4E3-0729DE344D32}" srcOrd="1" destOrd="0" presId="urn:microsoft.com/office/officeart/2005/8/layout/vList5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B5D70-7F4E-4E51-A844-87AB597A0F77}">
      <dsp:nvSpPr>
        <dsp:cNvPr id="0" name=""/>
        <dsp:cNvSpPr/>
      </dsp:nvSpPr>
      <dsp:spPr>
        <a:xfrm rot="5400000">
          <a:off x="698610" y="-198254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Muatan Listrik dan Medan Listrik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Hukum Gauss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1166"/>
        <a:ext cx="1193572" cy="755607"/>
      </dsp:txXfrm>
    </dsp:sp>
    <dsp:sp modelId="{0CA7C948-4AE6-4A0E-8C4E-6EA1FD1095B1}">
      <dsp:nvSpPr>
        <dsp:cNvPr id="0" name=""/>
        <dsp:cNvSpPr/>
      </dsp:nvSpPr>
      <dsp:spPr>
        <a:xfrm>
          <a:off x="122873" y="107341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A</a:t>
          </a:r>
          <a:endParaRPr lang="en-US" sz="1700" kern="1200" dirty="0">
            <a:latin typeface="Calibri" pitchFamily="34" charset="0"/>
          </a:endParaRPr>
        </a:p>
      </dsp:txBody>
      <dsp:txXfrm>
        <a:off x="137799" y="122267"/>
        <a:ext cx="275903" cy="593405"/>
      </dsp:txXfrm>
    </dsp:sp>
    <dsp:sp modelId="{C32B95E3-D776-4138-A054-ACE0069A7851}">
      <dsp:nvSpPr>
        <dsp:cNvPr id="0" name=""/>
        <dsp:cNvSpPr/>
      </dsp:nvSpPr>
      <dsp:spPr>
        <a:xfrm rot="5400000">
          <a:off x="698610" y="691440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166428"/>
            <a:satOff val="-5669"/>
            <a:lumOff val="-505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166428"/>
              <a:satOff val="-5669"/>
              <a:lumOff val="-505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1200" kern="1200" smtClean="0"/>
            <a:t>Potensial Listrik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Kapasitansi dan Dielektrik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930860"/>
        <a:ext cx="1193572" cy="755607"/>
      </dsp:txXfrm>
    </dsp:sp>
    <dsp:sp modelId="{83071D6C-3261-4DB0-B44C-35C0FA83A203}">
      <dsp:nvSpPr>
        <dsp:cNvPr id="0" name=""/>
        <dsp:cNvSpPr/>
      </dsp:nvSpPr>
      <dsp:spPr>
        <a:xfrm>
          <a:off x="122873" y="997035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247064"/>
                <a:satOff val="-4791"/>
                <a:lumOff val="-1725"/>
                <a:alphaOff val="0"/>
                <a:shade val="47500"/>
                <a:satMod val="137000"/>
              </a:schemeClr>
            </a:gs>
            <a:gs pos="55000">
              <a:schemeClr val="accent5">
                <a:hueOff val="-247064"/>
                <a:satOff val="-4791"/>
                <a:lumOff val="-1725"/>
                <a:alphaOff val="0"/>
                <a:shade val="69000"/>
                <a:satMod val="137000"/>
              </a:schemeClr>
            </a:gs>
            <a:gs pos="100000">
              <a:schemeClr val="accent5">
                <a:hueOff val="-247064"/>
                <a:satOff val="-4791"/>
                <a:lumOff val="-1725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B</a:t>
          </a:r>
          <a:endParaRPr lang="en-US" sz="1700" kern="1200" dirty="0">
            <a:latin typeface="Calibri" pitchFamily="34" charset="0"/>
          </a:endParaRPr>
        </a:p>
      </dsp:txBody>
      <dsp:txXfrm>
        <a:off x="137799" y="1011961"/>
        <a:ext cx="275903" cy="593405"/>
      </dsp:txXfrm>
    </dsp:sp>
    <dsp:sp modelId="{BA089AD1-FD51-44EF-A9C9-E4555A5DF0BA}">
      <dsp:nvSpPr>
        <dsp:cNvPr id="0" name=""/>
        <dsp:cNvSpPr/>
      </dsp:nvSpPr>
      <dsp:spPr>
        <a:xfrm rot="5400000">
          <a:off x="698610" y="1581134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332856"/>
            <a:satOff val="-11337"/>
            <a:lumOff val="-101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332856"/>
              <a:satOff val="-11337"/>
              <a:lumOff val="-101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Listrik, Resistansi dan Arus Searah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1820554"/>
        <a:ext cx="1193572" cy="755607"/>
      </dsp:txXfrm>
    </dsp:sp>
    <dsp:sp modelId="{41F2985F-06DA-4C1D-843C-BDA1E372A194}">
      <dsp:nvSpPr>
        <dsp:cNvPr id="0" name=""/>
        <dsp:cNvSpPr/>
      </dsp:nvSpPr>
      <dsp:spPr>
        <a:xfrm>
          <a:off x="122873" y="1886730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494127"/>
                <a:satOff val="-9581"/>
                <a:lumOff val="-3451"/>
                <a:alphaOff val="0"/>
                <a:shade val="47500"/>
                <a:satMod val="137000"/>
              </a:schemeClr>
            </a:gs>
            <a:gs pos="55000">
              <a:schemeClr val="accent5">
                <a:hueOff val="-494127"/>
                <a:satOff val="-9581"/>
                <a:lumOff val="-3451"/>
                <a:alphaOff val="0"/>
                <a:shade val="69000"/>
                <a:satMod val="137000"/>
              </a:schemeClr>
            </a:gs>
            <a:gs pos="100000">
              <a:schemeClr val="accent5">
                <a:hueOff val="-494127"/>
                <a:satOff val="-9581"/>
                <a:lumOff val="-3451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C</a:t>
          </a:r>
          <a:endParaRPr lang="en-US" sz="1700" kern="1200" dirty="0">
            <a:latin typeface="Calibri" pitchFamily="34" charset="0"/>
          </a:endParaRPr>
        </a:p>
      </dsp:txBody>
      <dsp:txXfrm>
        <a:off x="137799" y="1901656"/>
        <a:ext cx="275903" cy="593405"/>
      </dsp:txXfrm>
    </dsp:sp>
    <dsp:sp modelId="{B6980840-7B2F-4D20-8568-DBE96DDF4E6D}">
      <dsp:nvSpPr>
        <dsp:cNvPr id="0" name=""/>
        <dsp:cNvSpPr/>
      </dsp:nvSpPr>
      <dsp:spPr>
        <a:xfrm rot="5400000">
          <a:off x="698610" y="2470828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499285"/>
            <a:satOff val="-17006"/>
            <a:lumOff val="-1516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499285"/>
              <a:satOff val="-17006"/>
              <a:lumOff val="-151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Medan Magnet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Gaya Magnet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2710248"/>
        <a:ext cx="1193572" cy="755607"/>
      </dsp:txXfrm>
    </dsp:sp>
    <dsp:sp modelId="{4B43496D-7723-4303-A141-E27633D214E7}">
      <dsp:nvSpPr>
        <dsp:cNvPr id="0" name=""/>
        <dsp:cNvSpPr/>
      </dsp:nvSpPr>
      <dsp:spPr>
        <a:xfrm>
          <a:off x="122873" y="2776424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741191"/>
                <a:satOff val="-14372"/>
                <a:lumOff val="-5176"/>
                <a:alphaOff val="0"/>
                <a:shade val="47500"/>
                <a:satMod val="137000"/>
              </a:schemeClr>
            </a:gs>
            <a:gs pos="55000">
              <a:schemeClr val="accent5">
                <a:hueOff val="-741191"/>
                <a:satOff val="-14372"/>
                <a:lumOff val="-5176"/>
                <a:alphaOff val="0"/>
                <a:shade val="69000"/>
                <a:satMod val="137000"/>
              </a:schemeClr>
            </a:gs>
            <a:gs pos="100000">
              <a:schemeClr val="accent5">
                <a:hueOff val="-741191"/>
                <a:satOff val="-14372"/>
                <a:lumOff val="-5176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D</a:t>
          </a:r>
          <a:endParaRPr lang="en-US" sz="1700" kern="1200" dirty="0">
            <a:latin typeface="Calibri" pitchFamily="34" charset="0"/>
          </a:endParaRPr>
        </a:p>
      </dsp:txBody>
      <dsp:txXfrm>
        <a:off x="137799" y="2791350"/>
        <a:ext cx="275903" cy="593405"/>
      </dsp:txXfrm>
    </dsp:sp>
    <dsp:sp modelId="{34377E5E-F1FD-46B0-B2AF-F0D7C84D5A56}">
      <dsp:nvSpPr>
        <dsp:cNvPr id="0" name=""/>
        <dsp:cNvSpPr/>
      </dsp:nvSpPr>
      <dsp:spPr>
        <a:xfrm rot="5400000">
          <a:off x="698610" y="3360523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665713"/>
            <a:satOff val="-22674"/>
            <a:lumOff val="-2021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665713"/>
              <a:satOff val="-22674"/>
              <a:lumOff val="-2021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Sumber Medan Magnet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Induksi Elektro-magnetik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3599943"/>
        <a:ext cx="1193572" cy="755607"/>
      </dsp:txXfrm>
    </dsp:sp>
    <dsp:sp modelId="{E88F25B0-9CA7-4AEB-A5AB-1874B38EDDC6}">
      <dsp:nvSpPr>
        <dsp:cNvPr id="0" name=""/>
        <dsp:cNvSpPr/>
      </dsp:nvSpPr>
      <dsp:spPr>
        <a:xfrm>
          <a:off x="130798" y="3666119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988254"/>
                <a:satOff val="-19162"/>
                <a:lumOff val="-6902"/>
                <a:alphaOff val="0"/>
                <a:shade val="47500"/>
                <a:satMod val="137000"/>
              </a:schemeClr>
            </a:gs>
            <a:gs pos="55000">
              <a:schemeClr val="accent5">
                <a:hueOff val="-988254"/>
                <a:satOff val="-19162"/>
                <a:lumOff val="-6902"/>
                <a:alphaOff val="0"/>
                <a:shade val="69000"/>
                <a:satMod val="137000"/>
              </a:schemeClr>
            </a:gs>
            <a:gs pos="100000">
              <a:schemeClr val="accent5">
                <a:hueOff val="-988254"/>
                <a:satOff val="-19162"/>
                <a:lumOff val="-6902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E</a:t>
          </a:r>
          <a:endParaRPr lang="en-US" sz="1700" kern="1200" dirty="0">
            <a:latin typeface="Calibri" pitchFamily="34" charset="0"/>
          </a:endParaRPr>
        </a:p>
      </dsp:txBody>
      <dsp:txXfrm>
        <a:off x="145724" y="3681045"/>
        <a:ext cx="275903" cy="593405"/>
      </dsp:txXfrm>
    </dsp:sp>
    <dsp:sp modelId="{3E6DB9B2-5929-4DCD-A4E3-0729DE344D32}">
      <dsp:nvSpPr>
        <dsp:cNvPr id="0" name=""/>
        <dsp:cNvSpPr/>
      </dsp:nvSpPr>
      <dsp:spPr>
        <a:xfrm rot="5400000">
          <a:off x="698610" y="4250217"/>
          <a:ext cx="837359" cy="1234448"/>
        </a:xfrm>
        <a:prstGeom prst="round2SameRect">
          <a:avLst/>
        </a:prstGeom>
        <a:solidFill>
          <a:schemeClr val="accent5">
            <a:tint val="40000"/>
            <a:alpha val="90000"/>
            <a:hueOff val="-832141"/>
            <a:satOff val="-28343"/>
            <a:lumOff val="-2526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-832141"/>
              <a:satOff val="-28343"/>
              <a:lumOff val="-2526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Induktansi</a:t>
          </a:r>
          <a:endParaRPr lang="en-US" sz="1200" kern="1200" dirty="0">
            <a:latin typeface="Calibri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smtClean="0"/>
            <a:t>Arus Bolak-Balik</a:t>
          </a:r>
          <a:endParaRPr lang="en-US" sz="1200" kern="1200" dirty="0">
            <a:latin typeface="Calibri" pitchFamily="34" charset="0"/>
          </a:endParaRPr>
        </a:p>
      </dsp:txBody>
      <dsp:txXfrm rot="-5400000">
        <a:off x="500066" y="4489637"/>
        <a:ext cx="1193572" cy="755607"/>
      </dsp:txXfrm>
    </dsp:sp>
    <dsp:sp modelId="{37A0ECB6-5D81-4B0D-9BCA-90A8A52E6A8A}">
      <dsp:nvSpPr>
        <dsp:cNvPr id="0" name=""/>
        <dsp:cNvSpPr/>
      </dsp:nvSpPr>
      <dsp:spPr>
        <a:xfrm>
          <a:off x="130798" y="4555813"/>
          <a:ext cx="305755" cy="623257"/>
        </a:xfrm>
        <a:prstGeom prst="roundRect">
          <a:avLst/>
        </a:prstGeom>
        <a:gradFill rotWithShape="0">
          <a:gsLst>
            <a:gs pos="0">
              <a:schemeClr val="accent5">
                <a:hueOff val="-1235318"/>
                <a:satOff val="-23953"/>
                <a:lumOff val="-8627"/>
                <a:alphaOff val="0"/>
                <a:shade val="47500"/>
                <a:satMod val="137000"/>
              </a:schemeClr>
            </a:gs>
            <a:gs pos="55000">
              <a:schemeClr val="accent5">
                <a:hueOff val="-1235318"/>
                <a:satOff val="-23953"/>
                <a:lumOff val="-8627"/>
                <a:alphaOff val="0"/>
                <a:shade val="69000"/>
                <a:satMod val="137000"/>
              </a:schemeClr>
            </a:gs>
            <a:gs pos="100000">
              <a:schemeClr val="accent5">
                <a:hueOff val="-1235318"/>
                <a:satOff val="-23953"/>
                <a:lumOff val="-8627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itchFamily="34" charset="0"/>
            </a:rPr>
            <a:t>F</a:t>
          </a:r>
          <a:endParaRPr lang="en-US" sz="1700" kern="1200" dirty="0">
            <a:latin typeface="Calibri" pitchFamily="34" charset="0"/>
          </a:endParaRPr>
        </a:p>
      </dsp:txBody>
      <dsp:txXfrm>
        <a:off x="145724" y="4570739"/>
        <a:ext cx="275903" cy="5934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FC89A-C6BC-4169-BF05-AA65B02522A2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BF5ABE-5EA8-4E44-8F99-DC50AE7190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25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DACDB0-F117-4C6C-AFB1-E5AB95C53275}" type="slidenum">
              <a:rPr lang="en-US"/>
              <a:pPr/>
              <a:t>3</a:t>
            </a:fld>
            <a:endParaRPr lang="en-US"/>
          </a:p>
        </p:txBody>
      </p:sp>
      <p:sp>
        <p:nvSpPr>
          <p:cNvPr id="302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2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C7CEEA-8761-4293-8D17-850BBD361589}" type="slidenum">
              <a:rPr lang="en-US"/>
              <a:pPr/>
              <a:t>12</a:t>
            </a:fld>
            <a:endParaRPr lang="en-US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A1EB420-3311-4C2D-A6D6-1D32921DB4BA}" type="slidenum">
              <a:rPr lang="en-US"/>
              <a:pPr/>
              <a:t>4</a:t>
            </a:fld>
            <a:endParaRPr lang="en-US"/>
          </a:p>
        </p:txBody>
      </p:sp>
      <p:sp>
        <p:nvSpPr>
          <p:cNvPr id="304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1C332F8-C8EB-4F2C-91CF-847C30EEB830}" type="slidenum">
              <a:rPr lang="en-US"/>
              <a:pPr/>
              <a:t>5</a:t>
            </a:fld>
            <a:endParaRPr lang="en-US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A52D63-CFF3-4FB3-ACAD-4E89821641AA}" type="slidenum">
              <a:rPr lang="en-US"/>
              <a:pPr/>
              <a:t>6</a:t>
            </a:fld>
            <a:endParaRPr lang="en-US"/>
          </a:p>
        </p:txBody>
      </p:sp>
      <p:sp>
        <p:nvSpPr>
          <p:cNvPr id="308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0AD396-C717-4256-97E9-DF566AB0ABA5}" type="slidenum">
              <a:rPr lang="en-US"/>
              <a:pPr/>
              <a:t>7</a:t>
            </a:fld>
            <a:endParaRPr lang="en-US"/>
          </a:p>
        </p:txBody>
      </p:sp>
      <p:sp>
        <p:nvSpPr>
          <p:cNvPr id="310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0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74B33F-A8E7-4B77-9E40-B18A3418A73C}" type="slidenum">
              <a:rPr lang="en-US"/>
              <a:pPr/>
              <a:t>8</a:t>
            </a:fld>
            <a:endParaRPr lang="en-US"/>
          </a:p>
        </p:txBody>
      </p:sp>
      <p:sp>
        <p:nvSpPr>
          <p:cNvPr id="312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2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143D6F-C7F4-4736-A703-38D20B3FBB7B}" type="slidenum">
              <a:rPr lang="en-US"/>
              <a:pPr/>
              <a:t>9</a:t>
            </a:fld>
            <a:endParaRPr lang="en-US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50A2D2-9C4A-4BE2-AAA7-A61518A6CF93}" type="slidenum">
              <a:rPr lang="en-US"/>
              <a:pPr/>
              <a:t>10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FFE35F-980F-4BC8-B1E4-376F064A1F1F}" type="slidenum">
              <a:rPr lang="en-US"/>
              <a:pPr/>
              <a:t>11</a:t>
            </a:fld>
            <a:endParaRPr lang="en-US"/>
          </a:p>
        </p:txBody>
      </p:sp>
      <p:sp>
        <p:nvSpPr>
          <p:cNvPr id="31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7912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b="0" cap="none" spc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>
              <a:defRPr sz="4700" b="1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576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647700" y="5334000"/>
            <a:ext cx="1752600" cy="274320"/>
          </a:xfrm>
        </p:spPr>
        <p:txBody>
          <a:bodyPr/>
          <a:lstStyle/>
          <a:p>
            <a:fld id="{3209B8D7-4541-41B2-82C8-5CE7F5C5C9FB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76500" y="5334000"/>
            <a:ext cx="4490715" cy="27432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23296" y="5334000"/>
            <a:ext cx="733864" cy="274320"/>
          </a:xfrm>
        </p:spPr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6" descr="ex mekanika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912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 bwMode="invGray">
          <a:xfrm>
            <a:off x="0" y="574548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209B8D7-4541-41B2-82C8-5CE7F5C5C9FB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graphicFrame>
        <p:nvGraphicFramePr>
          <p:cNvPr id="8" name="Diagram 7"/>
          <p:cNvGraphicFramePr/>
          <p:nvPr userDrawn="1"/>
        </p:nvGraphicFramePr>
        <p:xfrm>
          <a:off x="-23826" y="1219200"/>
          <a:ext cx="1928826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>
            <a:lvl1pPr algn="ctr">
              <a:defRPr b="1" cap="none" spc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chemeClr val="tx1">
                      <a:alpha val="40000"/>
                    </a:schemeClr>
                  </a:glo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B8D7-4541-41B2-82C8-5CE7F5C5C9FB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listrik.jp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uilabcover copy copy.jpg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7679438" y="5224463"/>
            <a:ext cx="1452562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 userDrawn="1"/>
        </p:nvSpPr>
        <p:spPr bwMode="invGray">
          <a:xfrm>
            <a:off x="0" y="107353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152400"/>
            <a:ext cx="7086600" cy="838200"/>
          </a:xfrm>
          <a:prstGeom prst="rect">
            <a:avLst/>
          </a:prstGeom>
        </p:spPr>
        <p:txBody>
          <a:bodyPr vert="horz" lIns="91440" rIns="45720" rtlCol="0" anchor="ctr">
            <a:no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1219201"/>
            <a:ext cx="7086600" cy="5181600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28800" y="6476999"/>
            <a:ext cx="1752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209B8D7-4541-41B2-82C8-5CE7F5C5C9FB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7600" y="6476999"/>
            <a:ext cx="449071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59AC7F3-7488-4D58-AEBA-3CDE5C0018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2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txStyles>
    <p:titleStyle>
      <a:lvl1pPr algn="ctr" rtl="0" eaLnBrk="1" latinLnBrk="0" hangingPunct="1">
        <a:spcBef>
          <a:spcPct val="0"/>
        </a:spcBef>
        <a:buNone/>
        <a:defRPr kumimoji="0" sz="4000" b="1" kern="1200" cap="none" spc="0">
          <a:ln>
            <a:noFill/>
          </a:ln>
          <a:solidFill>
            <a:schemeClr val="bg1"/>
          </a:solidFill>
          <a:effectLst>
            <a:glow rad="101600">
              <a:schemeClr val="tx1">
                <a:alpha val="60000"/>
              </a:schemeClr>
            </a:glow>
          </a:effectLst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400" kern="1200" smtClean="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41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2.wmf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wmf"/><Relationship Id="rId5" Type="http://schemas.openxmlformats.org/officeDocument/2006/relationships/image" Target="../media/image43.wmf"/><Relationship Id="rId4" Type="http://schemas.openxmlformats.org/officeDocument/2006/relationships/image" Target="../media/image41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1.wmf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wmf"/><Relationship Id="rId5" Type="http://schemas.openxmlformats.org/officeDocument/2006/relationships/image" Target="../media/image13.png"/><Relationship Id="rId4" Type="http://schemas.openxmlformats.org/officeDocument/2006/relationships/image" Target="../media/image12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5.png"/><Relationship Id="rId7" Type="http://schemas.openxmlformats.org/officeDocument/2006/relationships/image" Target="../media/image19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5.png"/><Relationship Id="rId4" Type="http://schemas.openxmlformats.org/officeDocument/2006/relationships/image" Target="../media/image16.wmf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wmf"/><Relationship Id="rId11" Type="http://schemas.openxmlformats.org/officeDocument/2006/relationships/image" Target="../media/image5.png"/><Relationship Id="rId5" Type="http://schemas.openxmlformats.org/officeDocument/2006/relationships/image" Target="../media/image23.png"/><Relationship Id="rId10" Type="http://schemas.openxmlformats.org/officeDocument/2006/relationships/image" Target="../media/image10.png"/><Relationship Id="rId4" Type="http://schemas.openxmlformats.org/officeDocument/2006/relationships/image" Target="../media/image22.wmf"/><Relationship Id="rId9" Type="http://schemas.openxmlformats.org/officeDocument/2006/relationships/image" Target="../media/image27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wmf"/><Relationship Id="rId10" Type="http://schemas.openxmlformats.org/officeDocument/2006/relationships/image" Target="../media/image5.png"/><Relationship Id="rId4" Type="http://schemas.openxmlformats.org/officeDocument/2006/relationships/image" Target="../media/image29.wmf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6.wmf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39.wmf"/><Relationship Id="rId4" Type="http://schemas.openxmlformats.org/officeDocument/2006/relationships/image" Target="../media/image3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752348"/>
            <a:ext cx="8077200" cy="1673352"/>
          </a:xfrm>
        </p:spPr>
        <p:txBody>
          <a:bodyPr/>
          <a:lstStyle/>
          <a:p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Bolak-Balik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0"/>
            <a:ext cx="1121935" cy="1809572"/>
          </a:xfrm>
          <a:prstGeom prst="rect">
            <a:avLst/>
          </a:prstGeom>
        </p:spPr>
      </p:pic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5715000" y="1092200"/>
            <a:ext cx="1517394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9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9</a:t>
            </a:r>
            <a:endParaRPr lang="en-US" sz="9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990600" y="4108251"/>
            <a:ext cx="68580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 cap="none" spc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en-US" sz="4000" dirty="0" err="1" smtClean="0"/>
              <a:t>Fisika</a:t>
            </a:r>
            <a:r>
              <a:rPr lang="en-US" sz="4000" dirty="0" smtClean="0"/>
              <a:t> </a:t>
            </a:r>
            <a:r>
              <a:rPr lang="en-US" sz="4000" dirty="0" err="1" smtClean="0"/>
              <a:t>Dasar</a:t>
            </a:r>
            <a:r>
              <a:rPr lang="en-US" sz="4000" dirty="0" smtClean="0"/>
              <a:t> 2</a:t>
            </a:r>
          </a:p>
          <a:p>
            <a:pPr algn="ctr"/>
            <a:r>
              <a:rPr lang="en-US" sz="4000" dirty="0" err="1" smtClean="0"/>
              <a:t>Dr.sc.hum</a:t>
            </a:r>
            <a:r>
              <a:rPr lang="en-US" sz="4000" dirty="0" smtClean="0"/>
              <a:t>. </a:t>
            </a:r>
            <a:r>
              <a:rPr lang="en-US" sz="4000" dirty="0" err="1" smtClean="0"/>
              <a:t>Deni</a:t>
            </a:r>
            <a:r>
              <a:rPr lang="en-US" sz="4000" dirty="0" smtClean="0"/>
              <a:t> </a:t>
            </a:r>
            <a:r>
              <a:rPr lang="en-US" sz="4000" dirty="0" err="1" smtClean="0"/>
              <a:t>Hardiansyah</a:t>
            </a:r>
            <a:endParaRPr lang="en-US" sz="4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27709"/>
            <a:ext cx="1121935" cy="1809572"/>
          </a:xfrm>
          <a:prstGeom prst="rect">
            <a:avLst/>
          </a:prstGeom>
        </p:spPr>
      </p:pic>
      <p:sp>
        <p:nvSpPr>
          <p:cNvPr id="8" name="WordArt 4"/>
          <p:cNvSpPr>
            <a:spLocks noChangeArrowheads="1" noChangeShapeType="1" noTextEdit="1"/>
          </p:cNvSpPr>
          <p:nvPr/>
        </p:nvSpPr>
        <p:spPr bwMode="auto">
          <a:xfrm>
            <a:off x="5715000" y="1064491"/>
            <a:ext cx="1517394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9600" kern="10" dirty="0" smtClean="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9</a:t>
            </a:r>
            <a:endParaRPr lang="en-US" sz="9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DIAGRAM FASOR</a:t>
            </a:r>
          </a:p>
        </p:txBody>
      </p:sp>
      <p:pic>
        <p:nvPicPr>
          <p:cNvPr id="3153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1533525"/>
            <a:ext cx="6858000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5397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3810000"/>
            <a:ext cx="5334000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" y="1171864"/>
            <a:ext cx="1857375" cy="5676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27709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59406" y="3626223"/>
            <a:ext cx="1425388" cy="367553"/>
          </a:xfrm>
          <a:noFill/>
          <a:ln/>
        </p:spPr>
      </p:pic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DIAGRAM FASOR</a:t>
            </a:r>
          </a:p>
        </p:txBody>
      </p:sp>
      <p:pic>
        <p:nvPicPr>
          <p:cNvPr id="3174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3607750"/>
            <a:ext cx="5638800" cy="292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4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7400" y="1740268"/>
            <a:ext cx="6553200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4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62200" y="2674330"/>
            <a:ext cx="34290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19" y="1181100"/>
            <a:ext cx="1857375" cy="5676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27709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IMPEDANSI</a:t>
            </a:r>
          </a:p>
        </p:txBody>
      </p:sp>
      <p:pic>
        <p:nvPicPr>
          <p:cNvPr id="3194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1447800"/>
            <a:ext cx="3581400" cy="2779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94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4495800"/>
            <a:ext cx="36576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949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0" y="5257800"/>
            <a:ext cx="36576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" y="1181100"/>
            <a:ext cx="1857375" cy="5676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27709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0"/>
          <p:cNvSpPr>
            <a:spLocks noGrp="1"/>
          </p:cNvSpPr>
          <p:nvPr>
            <p:ph idx="1"/>
          </p:nvPr>
        </p:nvSpPr>
        <p:spPr>
          <a:xfrm>
            <a:off x="1828800" y="1818808"/>
            <a:ext cx="7086600" cy="5181600"/>
          </a:xfrm>
        </p:spPr>
        <p:txBody>
          <a:bodyPr>
            <a:normAutofit/>
          </a:bodyPr>
          <a:lstStyle/>
          <a:p>
            <a:r>
              <a:rPr lang="en-US" dirty="0" err="1" smtClean="0"/>
              <a:t>Menganalisa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</a:t>
            </a:r>
            <a:r>
              <a:rPr lang="en-US" dirty="0" err="1" smtClean="0"/>
              <a:t>seri</a:t>
            </a:r>
            <a:r>
              <a:rPr lang="en-US" dirty="0" smtClean="0"/>
              <a:t> RLC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ggl</a:t>
            </a:r>
            <a:r>
              <a:rPr lang="en-US" dirty="0" smtClean="0"/>
              <a:t> sinusoidal</a:t>
            </a:r>
          </a:p>
          <a:p>
            <a:r>
              <a:rPr lang="en-US" dirty="0" err="1" smtClean="0"/>
              <a:t>Menggunakan</a:t>
            </a:r>
            <a:r>
              <a:rPr lang="en-US" dirty="0" smtClean="0"/>
              <a:t> diagram </a:t>
            </a:r>
            <a:r>
              <a:rPr lang="en-US" dirty="0" err="1" smtClean="0"/>
              <a:t>fasok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rangkaian</a:t>
            </a:r>
            <a:r>
              <a:rPr lang="en-US" dirty="0" smtClean="0"/>
              <a:t> RLC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152400"/>
            <a:ext cx="7086600" cy="838200"/>
          </a:xfrm>
        </p:spPr>
        <p:txBody>
          <a:bodyPr/>
          <a:lstStyle/>
          <a:p>
            <a:r>
              <a:rPr lang="id-ID" dirty="0" smtClean="0"/>
              <a:t>Tujuan Instruksional Khusus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27709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06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1828800"/>
            <a:ext cx="2551537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1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/>
              <a:t>Variasi tegangan terhadap waktu :</a:t>
            </a:r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endParaRPr lang="en-US" sz="2400"/>
          </a:p>
          <a:p>
            <a:r>
              <a:rPr lang="en-US" sz="2400"/>
              <a:t>Frekuensi osilasi :</a:t>
            </a:r>
          </a:p>
          <a:p>
            <a:endParaRPr lang="en-US" sz="2400"/>
          </a:p>
          <a:p>
            <a:r>
              <a:rPr lang="en-US" sz="2400"/>
              <a:t>Simbol :</a:t>
            </a:r>
          </a:p>
        </p:txBody>
      </p:sp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322967" y="130176"/>
            <a:ext cx="7086600" cy="838200"/>
          </a:xfrm>
        </p:spPr>
        <p:txBody>
          <a:bodyPr/>
          <a:lstStyle/>
          <a:p>
            <a:r>
              <a:rPr lang="en-US" dirty="0"/>
              <a:t>SUMBER TEGANGAN AC</a:t>
            </a:r>
          </a:p>
        </p:txBody>
      </p:sp>
      <p:pic>
        <p:nvPicPr>
          <p:cNvPr id="30106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0200" y="2438400"/>
            <a:ext cx="305117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106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0" y="3733800"/>
            <a:ext cx="220980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1063" name="Picture 7" descr="support_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0" y="4953000"/>
            <a:ext cx="2514600" cy="1509052"/>
          </a:xfrm>
          <a:prstGeom prst="rect">
            <a:avLst/>
          </a:prstGeom>
          <a:noFill/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943600" y="5105400"/>
            <a:ext cx="2438400" cy="914400"/>
            <a:chOff x="1008" y="1440"/>
            <a:chExt cx="1536" cy="576"/>
          </a:xfrm>
        </p:grpSpPr>
        <p:sp>
          <p:nvSpPr>
            <p:cNvPr id="301065" name="Oval 9"/>
            <p:cNvSpPr>
              <a:spLocks noChangeArrowheads="1"/>
            </p:cNvSpPr>
            <p:nvPr/>
          </p:nvSpPr>
          <p:spPr bwMode="auto">
            <a:xfrm>
              <a:off x="1488" y="1440"/>
              <a:ext cx="576" cy="576"/>
            </a:xfrm>
            <a:prstGeom prst="ellipse">
              <a:avLst/>
            </a:prstGeom>
            <a:solidFill>
              <a:schemeClr val="tx1"/>
            </a:solidFill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latin typeface="Tahoma" charset="0"/>
              </a:endParaRPr>
            </a:p>
          </p:txBody>
        </p:sp>
        <p:sp>
          <p:nvSpPr>
            <p:cNvPr id="301066" name="Freeform 10"/>
            <p:cNvSpPr>
              <a:spLocks/>
            </p:cNvSpPr>
            <p:nvPr/>
          </p:nvSpPr>
          <p:spPr bwMode="auto">
            <a:xfrm>
              <a:off x="1497" y="1595"/>
              <a:ext cx="564" cy="232"/>
            </a:xfrm>
            <a:custGeom>
              <a:avLst/>
              <a:gdLst/>
              <a:ahLst/>
              <a:cxnLst>
                <a:cxn ang="0">
                  <a:pos x="0" y="154"/>
                </a:cxn>
                <a:cxn ang="0">
                  <a:pos x="54" y="39"/>
                </a:cxn>
                <a:cxn ang="0">
                  <a:pos x="147" y="0"/>
                </a:cxn>
                <a:cxn ang="0">
                  <a:pos x="231" y="39"/>
                </a:cxn>
                <a:cxn ang="0">
                  <a:pos x="273" y="123"/>
                </a:cxn>
                <a:cxn ang="0">
                  <a:pos x="330" y="211"/>
                </a:cxn>
                <a:cxn ang="0">
                  <a:pos x="417" y="229"/>
                </a:cxn>
                <a:cxn ang="0">
                  <a:pos x="492" y="195"/>
                </a:cxn>
                <a:cxn ang="0">
                  <a:pos x="564" y="111"/>
                </a:cxn>
              </a:cxnLst>
              <a:rect l="0" t="0" r="r" b="b"/>
              <a:pathLst>
                <a:path w="564" h="232">
                  <a:moveTo>
                    <a:pt x="0" y="154"/>
                  </a:moveTo>
                  <a:cubicBezTo>
                    <a:pt x="9" y="135"/>
                    <a:pt x="29" y="65"/>
                    <a:pt x="54" y="39"/>
                  </a:cubicBezTo>
                  <a:cubicBezTo>
                    <a:pt x="79" y="13"/>
                    <a:pt x="118" y="0"/>
                    <a:pt x="147" y="0"/>
                  </a:cubicBezTo>
                  <a:cubicBezTo>
                    <a:pt x="176" y="0"/>
                    <a:pt x="210" y="19"/>
                    <a:pt x="231" y="39"/>
                  </a:cubicBezTo>
                  <a:cubicBezTo>
                    <a:pt x="252" y="59"/>
                    <a:pt x="257" y="94"/>
                    <a:pt x="273" y="123"/>
                  </a:cubicBezTo>
                  <a:cubicBezTo>
                    <a:pt x="289" y="152"/>
                    <a:pt x="306" y="193"/>
                    <a:pt x="330" y="211"/>
                  </a:cubicBezTo>
                  <a:cubicBezTo>
                    <a:pt x="354" y="229"/>
                    <a:pt x="390" y="232"/>
                    <a:pt x="417" y="229"/>
                  </a:cubicBezTo>
                  <a:cubicBezTo>
                    <a:pt x="444" y="226"/>
                    <a:pt x="468" y="215"/>
                    <a:pt x="492" y="195"/>
                  </a:cubicBezTo>
                  <a:cubicBezTo>
                    <a:pt x="516" y="175"/>
                    <a:pt x="549" y="129"/>
                    <a:pt x="564" y="111"/>
                  </a:cubicBezTo>
                </a:path>
              </a:pathLst>
            </a:custGeom>
            <a:solidFill>
              <a:schemeClr val="tx1"/>
            </a:solidFill>
            <a:ln w="571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01067" name="Line 11"/>
            <p:cNvSpPr>
              <a:spLocks noChangeShapeType="1"/>
            </p:cNvSpPr>
            <p:nvPr/>
          </p:nvSpPr>
          <p:spPr bwMode="auto">
            <a:xfrm>
              <a:off x="2064" y="1728"/>
              <a:ext cx="48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01068" name="Line 12"/>
            <p:cNvSpPr>
              <a:spLocks noChangeShapeType="1"/>
            </p:cNvSpPr>
            <p:nvPr/>
          </p:nvSpPr>
          <p:spPr bwMode="auto">
            <a:xfrm>
              <a:off x="1008" y="1776"/>
              <a:ext cx="480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27709"/>
            <a:ext cx="1121935" cy="18095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3825" y="1181100"/>
            <a:ext cx="1857375" cy="5676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1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4281393"/>
            <a:ext cx="5715000" cy="2392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3108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  <a:p>
            <a:r>
              <a:rPr lang="en-US" smtClean="0"/>
              <a:t>Tegangan pada resitor :</a:t>
            </a:r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  <a:p>
            <a:r>
              <a:rPr lang="en-US" smtClean="0"/>
              <a:t>Arus listrik pada resistor :</a:t>
            </a:r>
            <a:endParaRPr lang="en-US"/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title"/>
          </p:nvPr>
        </p:nvSpPr>
        <p:spPr>
          <a:xfrm>
            <a:off x="914400" y="148552"/>
            <a:ext cx="7086600" cy="838200"/>
          </a:xfrm>
        </p:spPr>
        <p:txBody>
          <a:bodyPr/>
          <a:lstStyle/>
          <a:p>
            <a:r>
              <a:rPr lang="en-US" sz="3600" dirty="0" smtClean="0"/>
              <a:t>RESISTOR DALAM RANGKAIAN AC</a:t>
            </a:r>
            <a:endParaRPr lang="en-US" sz="3600" dirty="0"/>
          </a:p>
        </p:txBody>
      </p:sp>
      <p:pic>
        <p:nvPicPr>
          <p:cNvPr id="30310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63673" y="1730567"/>
            <a:ext cx="2133600" cy="1831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311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33800" y="3581400"/>
            <a:ext cx="4724400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3111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0" y="2286000"/>
            <a:ext cx="2667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725" y="1199573"/>
            <a:ext cx="1857375" cy="5676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27709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1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4343400"/>
            <a:ext cx="5715000" cy="2272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5158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334871" y="3505200"/>
            <a:ext cx="4437529" cy="1013012"/>
          </a:xfrm>
        </p:spPr>
      </p:pic>
      <p:sp>
        <p:nvSpPr>
          <p:cNvPr id="305155" name="Rectangle 3"/>
          <p:cNvSpPr>
            <a:spLocks noGrp="1" noChangeArrowheads="1"/>
          </p:cNvSpPr>
          <p:nvPr>
            <p:ph type="title"/>
          </p:nvPr>
        </p:nvSpPr>
        <p:spPr>
          <a:xfrm>
            <a:off x="304800" y="164977"/>
            <a:ext cx="7429500" cy="838200"/>
          </a:xfrm>
        </p:spPr>
        <p:txBody>
          <a:bodyPr/>
          <a:lstStyle/>
          <a:p>
            <a:r>
              <a:rPr lang="en-US" sz="3800" dirty="0" smtClean="0"/>
              <a:t>KAPASITOR DALAM RANGKAIAN AC</a:t>
            </a:r>
            <a:endParaRPr lang="en-US" sz="3800" dirty="0"/>
          </a:p>
        </p:txBody>
      </p:sp>
      <p:pic>
        <p:nvPicPr>
          <p:cNvPr id="30515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71800" y="1219200"/>
            <a:ext cx="1828800" cy="1535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515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05400" y="1752600"/>
            <a:ext cx="3505200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515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362200" y="2819400"/>
            <a:ext cx="1828800" cy="7985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305160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43400" y="2819400"/>
            <a:ext cx="1371600" cy="7937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305161" name="Text Box 9"/>
          <p:cNvSpPr txBox="1">
            <a:spLocks noChangeArrowheads="1"/>
          </p:cNvSpPr>
          <p:nvPr/>
        </p:nvSpPr>
        <p:spPr bwMode="auto">
          <a:xfrm>
            <a:off x="5943600" y="3124200"/>
            <a:ext cx="2405063" cy="366713"/>
          </a:xfrm>
          <a:prstGeom prst="rect">
            <a:avLst/>
          </a:prstGeom>
          <a:solidFill>
            <a:srgbClr val="FF66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solidFill>
                  <a:srgbClr val="000000"/>
                </a:solidFill>
                <a:latin typeface="Tahoma" charset="0"/>
              </a:rPr>
              <a:t>Reaktansi Kapasitif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025" y="1173256"/>
            <a:ext cx="1857375" cy="56769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27709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4267200"/>
            <a:ext cx="3733800" cy="196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06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942229" y="3886200"/>
            <a:ext cx="2859741" cy="663388"/>
          </a:xfrm>
        </p:spPr>
      </p:pic>
      <p:sp>
        <p:nvSpPr>
          <p:cNvPr id="307203" name="Rectangle 3"/>
          <p:cNvSpPr>
            <a:spLocks noGrp="1" noChangeArrowheads="1"/>
          </p:cNvSpPr>
          <p:nvPr>
            <p:ph type="title"/>
          </p:nvPr>
        </p:nvSpPr>
        <p:spPr>
          <a:xfrm>
            <a:off x="-152400" y="150906"/>
            <a:ext cx="8305800" cy="838200"/>
          </a:xfrm>
        </p:spPr>
        <p:txBody>
          <a:bodyPr/>
          <a:lstStyle/>
          <a:p>
            <a:r>
              <a:rPr lang="en-US" dirty="0" smtClean="0"/>
              <a:t>INDUKTOR DALAM RANGKAIAN AC</a:t>
            </a:r>
            <a:endParaRPr lang="en-US" dirty="0"/>
          </a:p>
        </p:txBody>
      </p:sp>
      <p:pic>
        <p:nvPicPr>
          <p:cNvPr id="30720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38400" y="1219200"/>
            <a:ext cx="2015744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0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86400" y="1676400"/>
            <a:ext cx="2354263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07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34200" y="4114800"/>
            <a:ext cx="1752600" cy="7905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307208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239000" y="5105400"/>
            <a:ext cx="1447800" cy="6921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pic>
        <p:nvPicPr>
          <p:cNvPr id="307209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19400" y="3151094"/>
            <a:ext cx="33528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210" name="Text Box 10"/>
          <p:cNvSpPr txBox="1">
            <a:spLocks noChangeArrowheads="1"/>
          </p:cNvSpPr>
          <p:nvPr/>
        </p:nvSpPr>
        <p:spPr bwMode="auto">
          <a:xfrm>
            <a:off x="5891213" y="6019800"/>
            <a:ext cx="2795587" cy="376238"/>
          </a:xfrm>
          <a:prstGeom prst="rect">
            <a:avLst/>
          </a:prstGeom>
          <a:solidFill>
            <a:srgbClr val="FFE7E7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b="1">
                <a:latin typeface="Tahoma" charset="0"/>
              </a:rPr>
              <a:t>Reaktansi Induktif</a:t>
            </a:r>
          </a:p>
        </p:txBody>
      </p:sp>
      <p:sp>
        <p:nvSpPr>
          <p:cNvPr id="307211" name="AutoShape 11"/>
          <p:cNvSpPr>
            <a:spLocks noChangeArrowheads="1"/>
          </p:cNvSpPr>
          <p:nvPr/>
        </p:nvSpPr>
        <p:spPr bwMode="auto">
          <a:xfrm>
            <a:off x="7315200" y="2895600"/>
            <a:ext cx="1676400" cy="1066800"/>
          </a:xfrm>
          <a:prstGeom prst="wedgeRoundRectCallout">
            <a:avLst>
              <a:gd name="adj1" fmla="val -115104"/>
              <a:gd name="adj2" fmla="val 11650"/>
              <a:gd name="adj3" fmla="val 16667"/>
            </a:avLst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 eaLnBrk="0" hangingPunct="0"/>
            <a:r>
              <a:rPr lang="en-US" b="1">
                <a:solidFill>
                  <a:schemeClr val="bg1"/>
                </a:solidFill>
                <a:latin typeface="Tahoma" charset="0"/>
              </a:rPr>
              <a:t>I tertinggal fasa </a:t>
            </a:r>
            <a:r>
              <a:rPr lang="en-US" b="1">
                <a:solidFill>
                  <a:schemeClr val="bg1"/>
                </a:solidFill>
                <a:latin typeface="Symbol" pitchFamily="18" charset="2"/>
              </a:rPr>
              <a:t>p</a:t>
            </a:r>
            <a:r>
              <a:rPr lang="en-US" b="1">
                <a:solidFill>
                  <a:schemeClr val="bg1"/>
                </a:solidFill>
                <a:latin typeface="Tahoma" charset="0"/>
              </a:rPr>
              <a:t>/2 dari V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2656" y="1201882"/>
            <a:ext cx="1857375" cy="56769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27709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25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2971800"/>
            <a:ext cx="3429000" cy="326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2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067735" y="2667000"/>
            <a:ext cx="2608729" cy="636494"/>
          </a:xfrm>
          <a:noFill/>
          <a:ln/>
        </p:spPr>
      </p:pic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52268" y="115094"/>
            <a:ext cx="8610600" cy="838200"/>
          </a:xfrm>
        </p:spPr>
        <p:txBody>
          <a:bodyPr/>
          <a:lstStyle/>
          <a:p>
            <a:r>
              <a:rPr lang="en-US" sz="3600" dirty="0"/>
              <a:t>ARUS </a:t>
            </a:r>
            <a:r>
              <a:rPr lang="en-US" sz="3600" dirty="0" smtClean="0"/>
              <a:t>DAN </a:t>
            </a:r>
            <a:r>
              <a:rPr lang="en-US" sz="3600" dirty="0"/>
              <a:t>TEGANGAN </a:t>
            </a:r>
            <a:r>
              <a:rPr lang="en-US" sz="3600" dirty="0" err="1"/>
              <a:t>rms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(root mean square)</a:t>
            </a:r>
          </a:p>
        </p:txBody>
      </p:sp>
      <p:pic>
        <p:nvPicPr>
          <p:cNvPr id="3092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43163" y="1517650"/>
            <a:ext cx="32670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25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53000" y="3810000"/>
            <a:ext cx="387985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25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43600" y="1597255"/>
            <a:ext cx="2330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256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53200" y="4876800"/>
            <a:ext cx="1790700" cy="101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9257" name="Text Box 9"/>
          <p:cNvSpPr txBox="1">
            <a:spLocks noChangeArrowheads="1"/>
          </p:cNvSpPr>
          <p:nvPr/>
        </p:nvSpPr>
        <p:spPr bwMode="auto">
          <a:xfrm>
            <a:off x="5943600" y="6172200"/>
            <a:ext cx="2143125" cy="366713"/>
          </a:xfrm>
          <a:prstGeom prst="rect">
            <a:avLst/>
          </a:prstGeom>
          <a:solidFill>
            <a:srgbClr val="FF66CC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b="1">
                <a:solidFill>
                  <a:srgbClr val="000000"/>
                </a:solidFill>
                <a:latin typeface="Tahoma" charset="0"/>
              </a:rPr>
              <a:t>Faktor kualitas Q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025" y="1181100"/>
            <a:ext cx="1857375" cy="56769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27709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1355294" y="114300"/>
            <a:ext cx="7086600" cy="838200"/>
          </a:xfrm>
        </p:spPr>
        <p:txBody>
          <a:bodyPr/>
          <a:lstStyle/>
          <a:p>
            <a:r>
              <a:rPr lang="en-US" dirty="0"/>
              <a:t>RANGKAIAN SERI RLC</a:t>
            </a:r>
          </a:p>
        </p:txBody>
      </p:sp>
      <p:pic>
        <p:nvPicPr>
          <p:cNvPr id="311299" name="Picture 3" descr="Fig 21-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1295400"/>
            <a:ext cx="3962400" cy="293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13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7600" y="4495800"/>
            <a:ext cx="38100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13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57600" y="5181600"/>
            <a:ext cx="3886200" cy="69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1181100"/>
            <a:ext cx="1857375" cy="5676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27709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0640" y="152400"/>
            <a:ext cx="7086600" cy="838200"/>
          </a:xfrm>
        </p:spPr>
        <p:txBody>
          <a:bodyPr/>
          <a:lstStyle/>
          <a:p>
            <a:r>
              <a:rPr lang="en-US" smtClean="0"/>
              <a:t>RANGKAIAN SERI RLC</a:t>
            </a:r>
            <a:endParaRPr lang="en-US"/>
          </a:p>
        </p:txBody>
      </p:sp>
      <p:pic>
        <p:nvPicPr>
          <p:cNvPr id="3133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1207749"/>
            <a:ext cx="2726895" cy="2689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33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33600" y="4114800"/>
            <a:ext cx="487680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33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33600" y="6019800"/>
            <a:ext cx="67818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1181100"/>
            <a:ext cx="1857375" cy="56769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-27709"/>
            <a:ext cx="1121935" cy="1809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134</TotalTime>
  <Words>101</Words>
  <Application>Microsoft Office PowerPoint</Application>
  <PresentationFormat>On-screen Show (4:3)</PresentationFormat>
  <Paragraphs>48</Paragraphs>
  <Slides>12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Module</vt:lpstr>
      <vt:lpstr>Arus Bolak-Balik</vt:lpstr>
      <vt:lpstr>Tujuan Instruksional Khusus</vt:lpstr>
      <vt:lpstr>SUMBER TEGANGAN AC</vt:lpstr>
      <vt:lpstr>RESISTOR DALAM RANGKAIAN AC</vt:lpstr>
      <vt:lpstr>KAPASITOR DALAM RANGKAIAN AC</vt:lpstr>
      <vt:lpstr>INDUKTOR DALAM RANGKAIAN AC</vt:lpstr>
      <vt:lpstr>ARUS DAN TEGANGAN rms  (root mean square)</vt:lpstr>
      <vt:lpstr>RANGKAIAN SERI RLC</vt:lpstr>
      <vt:lpstr>RANGKAIAN SERI RLC</vt:lpstr>
      <vt:lpstr>DIAGRAM FASOR</vt:lpstr>
      <vt:lpstr>DIAGRAM FASOR</vt:lpstr>
      <vt:lpstr>IMPEDANSI</vt:lpstr>
    </vt:vector>
  </TitlesOfParts>
  <Company>Dept. Fisika UI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Adhi Harmoko S</dc:creator>
  <cp:lastModifiedBy>Hardiansyah</cp:lastModifiedBy>
  <cp:revision>17</cp:revision>
  <dcterms:created xsi:type="dcterms:W3CDTF">2009-02-16T18:51:48Z</dcterms:created>
  <dcterms:modified xsi:type="dcterms:W3CDTF">2020-12-18T06:31:48Z</dcterms:modified>
</cp:coreProperties>
</file>