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23"/>
  </p:notesMasterIdLst>
  <p:sldIdLst>
    <p:sldId id="256" r:id="rId4"/>
    <p:sldId id="316" r:id="rId5"/>
    <p:sldId id="317" r:id="rId6"/>
    <p:sldId id="318" r:id="rId7"/>
    <p:sldId id="320" r:id="rId8"/>
    <p:sldId id="321" r:id="rId9"/>
    <p:sldId id="322" r:id="rId10"/>
    <p:sldId id="323" r:id="rId11"/>
    <p:sldId id="324" r:id="rId12"/>
    <p:sldId id="325" r:id="rId13"/>
    <p:sldId id="326" r:id="rId14"/>
    <p:sldId id="327" r:id="rId15"/>
    <p:sldId id="328" r:id="rId16"/>
    <p:sldId id="329" r:id="rId17"/>
    <p:sldId id="330" r:id="rId18"/>
    <p:sldId id="265" r:id="rId19"/>
    <p:sldId id="266" r:id="rId20"/>
    <p:sldId id="267" r:id="rId21"/>
    <p:sldId id="262" r:id="rId22"/>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C24"/>
    <a:srgbClr val="F2BF27"/>
    <a:srgbClr val="FFCE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66" y="522"/>
      </p:cViewPr>
      <p:guideLst>
        <p:guide orient="horz" pos="193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DEE008-45B2-427D-AF87-EF2B7E3DA2C1}">
      <dgm:prSet custT="1"/>
      <dgm:spPr/>
      <dgm:t>
        <a:bodyPr/>
        <a:lstStyle/>
        <a:p>
          <a:r>
            <a:rPr lang="en-US" sz="2000" dirty="0">
              <a:solidFill>
                <a:schemeClr val="bg2">
                  <a:lumMod val="25000"/>
                </a:schemeClr>
              </a:solidFill>
            </a:rPr>
            <a:t>There are no risk management processes in place. The organization does not feel the need for managing risk, and does not use structured approaches for this purpose: it is not carrying-out pre-planning activity, but is reacting to situations and risk issues after they occur with no proactive thought.</a:t>
          </a:r>
        </a:p>
      </dgm:t>
    </dgm:pt>
    <dgm:pt modelId="{6079F84C-00FE-490F-A456-7C9E6955AA7D}" type="parTrans" cxnId="{3BCB5650-C1BC-4A53-AA75-FF0F687189F5}">
      <dgm:prSet/>
      <dgm:spPr/>
      <dgm:t>
        <a:bodyPr/>
        <a:lstStyle/>
        <a:p>
          <a:endParaRPr lang="en-US"/>
        </a:p>
      </dgm:t>
    </dgm:pt>
    <dgm:pt modelId="{98FFE71C-7B50-4F44-B478-A9BC78295DCB}" type="sibTrans" cxnId="{3BCB5650-C1BC-4A53-AA75-FF0F687189F5}">
      <dgm:prSet/>
      <dgm:spPr/>
      <dgm:t>
        <a:bodyPr/>
        <a:lstStyle/>
        <a:p>
          <a:endParaRPr lang="en-US"/>
        </a:p>
      </dgm:t>
    </dgm:pt>
    <dgm:pt modelId="{918292C5-474A-43EC-B61E-00515AFAA47F}">
      <dgm:prSet custT="1"/>
      <dgm:spPr/>
      <dgm:t>
        <a:bodyPr/>
        <a:lstStyle/>
        <a:p>
          <a:r>
            <a:rPr lang="en-US" sz="2000" dirty="0">
              <a:solidFill>
                <a:schemeClr val="bg2">
                  <a:lumMod val="25000"/>
                </a:schemeClr>
              </a:solidFill>
            </a:rPr>
            <a:t>The organization is not able to distinguish between positive and negative risk.</a:t>
          </a:r>
        </a:p>
      </dgm:t>
    </dgm:pt>
    <dgm:pt modelId="{7D2AA1F6-E414-4124-9303-F2971F5F22A8}" type="parTrans" cxnId="{40AD9923-6D50-446F-B9D9-9162968324DB}">
      <dgm:prSet/>
      <dgm:spPr/>
      <dgm:t>
        <a:bodyPr/>
        <a:lstStyle/>
        <a:p>
          <a:endParaRPr lang="en-US"/>
        </a:p>
      </dgm:t>
    </dgm:pt>
    <dgm:pt modelId="{FB8B086E-F335-42A5-A47A-268DF7B98104}" type="sibTrans" cxnId="{40AD9923-6D50-446F-B9D9-9162968324DB}">
      <dgm:prSet/>
      <dgm:spPr/>
      <dgm:t>
        <a:bodyPr/>
        <a:lstStyle/>
        <a:p>
          <a:endParaRPr lang="en-US"/>
        </a:p>
      </dgm:t>
    </dgm:pt>
    <dgm:pt modelId="{EB8C326C-6C2C-4679-9FF9-285644200A1C}">
      <dgm:prSet custT="1"/>
      <dgm:spPr/>
      <dgm:t>
        <a:bodyPr/>
        <a:lstStyle/>
        <a:p>
          <a:r>
            <a:rPr lang="en-US" sz="2000" dirty="0">
              <a:solidFill>
                <a:schemeClr val="bg2">
                  <a:lumMod val="25000"/>
                </a:schemeClr>
              </a:solidFill>
            </a:rPr>
            <a:t>Management processes are repetitive, with no attempt to learn from the past and to prepare for future threats.</a:t>
          </a:r>
        </a:p>
      </dgm:t>
    </dgm:pt>
    <dgm:pt modelId="{1146BDFA-33A8-486E-B7E7-FB4927B5907B}" type="parTrans" cxnId="{1D232275-BE6A-4E13-A4D2-345F0A7DD0FD}">
      <dgm:prSet/>
      <dgm:spPr/>
      <dgm:t>
        <a:bodyPr/>
        <a:lstStyle/>
        <a:p>
          <a:endParaRPr lang="en-US"/>
        </a:p>
      </dgm:t>
    </dgm:pt>
    <dgm:pt modelId="{915B7739-C5AF-4456-9452-49D1EFC2E625}" type="sibTrans" cxnId="{1D232275-BE6A-4E13-A4D2-345F0A7DD0FD}">
      <dgm:prSet/>
      <dgm:spPr/>
      <dgm:t>
        <a:bodyPr/>
        <a:lstStyle/>
        <a:p>
          <a:endParaRPr lang="en-US"/>
        </a:p>
      </dgm:t>
    </dgm:pt>
    <dgm:pt modelId="{3CA4F49B-8C0A-4BFC-B1BD-D710D30E4284}">
      <dgm:prSet custT="1"/>
      <dgm:spPr/>
      <dgm:t>
        <a:bodyPr/>
        <a:lstStyle/>
        <a:p>
          <a:r>
            <a:rPr lang="en-US" sz="2000" dirty="0">
              <a:solidFill>
                <a:schemeClr val="bg2">
                  <a:lumMod val="25000"/>
                </a:schemeClr>
              </a:solidFill>
            </a:rPr>
            <a:t>There might be a belief that most important risks are known.</a:t>
          </a:r>
        </a:p>
      </dgm:t>
    </dgm:pt>
    <dgm:pt modelId="{29322F88-B3E1-4B23-BB54-1E757A726651}" type="parTrans" cxnId="{487D1330-7D67-4ECE-B788-4AFBF218B8B8}">
      <dgm:prSet/>
      <dgm:spPr/>
      <dgm:t>
        <a:bodyPr/>
        <a:lstStyle/>
        <a:p>
          <a:endParaRPr lang="en-US"/>
        </a:p>
      </dgm:t>
    </dgm:pt>
    <dgm:pt modelId="{35AB02AB-21C6-482C-9AC8-36B1F85441F8}" type="sibTrans" cxnId="{487D1330-7D67-4ECE-B788-4AFBF218B8B8}">
      <dgm:prSet/>
      <dgm:spPr/>
      <dgm:t>
        <a:bodyPr/>
        <a:lstStyle/>
        <a:p>
          <a:endParaRPr lang="en-US"/>
        </a:p>
      </dgm:t>
    </dgm:pt>
    <dgm:pt modelId="{2C886F90-982D-4C68-A7A3-BDAF5509232A}" type="pres">
      <dgm:prSet presAssocID="{27DF369D-A681-4B1E-9629-FC267E245EF8}" presName="linear" presStyleCnt="0">
        <dgm:presLayoutVars>
          <dgm:animLvl val="lvl"/>
          <dgm:resizeHandles val="exact"/>
        </dgm:presLayoutVars>
      </dgm:prSet>
      <dgm:spPr/>
    </dgm:pt>
    <dgm:pt modelId="{0C72716C-587C-4C06-9004-A85EF6A257D3}" type="pres">
      <dgm:prSet presAssocID="{55DEE008-45B2-427D-AF87-EF2B7E3DA2C1}" presName="parentText" presStyleLbl="node1" presStyleIdx="0" presStyleCnt="4" custScaleY="156327" custLinFactNeighborX="-618">
        <dgm:presLayoutVars>
          <dgm:chMax val="0"/>
          <dgm:bulletEnabled val="1"/>
        </dgm:presLayoutVars>
      </dgm:prSet>
      <dgm:spPr/>
    </dgm:pt>
    <dgm:pt modelId="{A8AAE7DF-CD5B-423B-87CF-E1FEC956625C}" type="pres">
      <dgm:prSet presAssocID="{98FFE71C-7B50-4F44-B478-A9BC78295DCB}" presName="spacer" presStyleCnt="0"/>
      <dgm:spPr/>
    </dgm:pt>
    <dgm:pt modelId="{D8180E29-AF25-4B72-BEA6-336AEC2F846E}" type="pres">
      <dgm:prSet presAssocID="{918292C5-474A-43EC-B61E-00515AFAA47F}" presName="parentText" presStyleLbl="node1" presStyleIdx="1" presStyleCnt="4" custScaleY="79545">
        <dgm:presLayoutVars>
          <dgm:chMax val="0"/>
          <dgm:bulletEnabled val="1"/>
        </dgm:presLayoutVars>
      </dgm:prSet>
      <dgm:spPr/>
    </dgm:pt>
    <dgm:pt modelId="{A4FEBAE5-D6CF-401A-A975-9EF5F00470E3}" type="pres">
      <dgm:prSet presAssocID="{FB8B086E-F335-42A5-A47A-268DF7B98104}" presName="spacer" presStyleCnt="0"/>
      <dgm:spPr/>
    </dgm:pt>
    <dgm:pt modelId="{2A696A47-69DA-465A-A096-53698F083D17}" type="pres">
      <dgm:prSet presAssocID="{EB8C326C-6C2C-4679-9FF9-285644200A1C}" presName="parentText" presStyleLbl="node1" presStyleIdx="2" presStyleCnt="4" custScaleY="75560">
        <dgm:presLayoutVars>
          <dgm:chMax val="0"/>
          <dgm:bulletEnabled val="1"/>
        </dgm:presLayoutVars>
      </dgm:prSet>
      <dgm:spPr/>
    </dgm:pt>
    <dgm:pt modelId="{CF9DA01D-EE03-4244-BC4A-C1C0682BE629}" type="pres">
      <dgm:prSet presAssocID="{915B7739-C5AF-4456-9452-49D1EFC2E625}" presName="spacer" presStyleCnt="0"/>
      <dgm:spPr/>
    </dgm:pt>
    <dgm:pt modelId="{4C20BBCF-F195-4E8A-B81B-9D606932F451}" type="pres">
      <dgm:prSet presAssocID="{3CA4F49B-8C0A-4BFC-B1BD-D710D30E4284}" presName="parentText" presStyleLbl="node1" presStyleIdx="3" presStyleCnt="4" custScaleY="75062">
        <dgm:presLayoutVars>
          <dgm:chMax val="0"/>
          <dgm:bulletEnabled val="1"/>
        </dgm:presLayoutVars>
      </dgm:prSet>
      <dgm:spPr/>
    </dgm:pt>
  </dgm:ptLst>
  <dgm:cxnLst>
    <dgm:cxn modelId="{9CDB2B0B-4834-4756-A11C-EA641348F52D}" type="presOf" srcId="{3CA4F49B-8C0A-4BFC-B1BD-D710D30E4284}" destId="{4C20BBCF-F195-4E8A-B81B-9D606932F451}" srcOrd="0" destOrd="0" presId="urn:microsoft.com/office/officeart/2005/8/layout/vList2"/>
    <dgm:cxn modelId="{F2C5E611-EB55-47D1-8B0A-65D66B670A27}" type="presOf" srcId="{55DEE008-45B2-427D-AF87-EF2B7E3DA2C1}" destId="{0C72716C-587C-4C06-9004-A85EF6A257D3}" srcOrd="0" destOrd="0" presId="urn:microsoft.com/office/officeart/2005/8/layout/vList2"/>
    <dgm:cxn modelId="{40AD9923-6D50-446F-B9D9-9162968324DB}" srcId="{27DF369D-A681-4B1E-9629-FC267E245EF8}" destId="{918292C5-474A-43EC-B61E-00515AFAA47F}" srcOrd="1" destOrd="0" parTransId="{7D2AA1F6-E414-4124-9303-F2971F5F22A8}" sibTransId="{FB8B086E-F335-42A5-A47A-268DF7B98104}"/>
    <dgm:cxn modelId="{487D1330-7D67-4ECE-B788-4AFBF218B8B8}" srcId="{27DF369D-A681-4B1E-9629-FC267E245EF8}" destId="{3CA4F49B-8C0A-4BFC-B1BD-D710D30E4284}" srcOrd="3" destOrd="0" parTransId="{29322F88-B3E1-4B23-BB54-1E757A726651}" sibTransId="{35AB02AB-21C6-482C-9AC8-36B1F85441F8}"/>
    <dgm:cxn modelId="{3BCB5650-C1BC-4A53-AA75-FF0F687189F5}" srcId="{27DF369D-A681-4B1E-9629-FC267E245EF8}" destId="{55DEE008-45B2-427D-AF87-EF2B7E3DA2C1}" srcOrd="0" destOrd="0" parTransId="{6079F84C-00FE-490F-A456-7C9E6955AA7D}" sibTransId="{98FFE71C-7B50-4F44-B478-A9BC78295DCB}"/>
    <dgm:cxn modelId="{1D232275-BE6A-4E13-A4D2-345F0A7DD0FD}" srcId="{27DF369D-A681-4B1E-9629-FC267E245EF8}" destId="{EB8C326C-6C2C-4679-9FF9-285644200A1C}" srcOrd="2" destOrd="0" parTransId="{1146BDFA-33A8-486E-B7E7-FB4927B5907B}" sibTransId="{915B7739-C5AF-4456-9452-49D1EFC2E625}"/>
    <dgm:cxn modelId="{E6CF3E9A-8359-4E65-886B-D3BD032D3826}" type="presOf" srcId="{EB8C326C-6C2C-4679-9FF9-285644200A1C}" destId="{2A696A47-69DA-465A-A096-53698F083D17}" srcOrd="0" destOrd="0" presId="urn:microsoft.com/office/officeart/2005/8/layout/vList2"/>
    <dgm:cxn modelId="{B050159D-3187-4A3E-B139-0BE7CF773FC1}" type="presOf" srcId="{918292C5-474A-43EC-B61E-00515AFAA47F}" destId="{D8180E29-AF25-4B72-BEA6-336AEC2F846E}" srcOrd="0" destOrd="0" presId="urn:microsoft.com/office/officeart/2005/8/layout/vList2"/>
    <dgm:cxn modelId="{C45C25EB-256B-4C59-8BF7-B3B10C748D2D}" type="presOf" srcId="{27DF369D-A681-4B1E-9629-FC267E245EF8}" destId="{2C886F90-982D-4C68-A7A3-BDAF5509232A}" srcOrd="0" destOrd="0" presId="urn:microsoft.com/office/officeart/2005/8/layout/vList2"/>
    <dgm:cxn modelId="{E4A9AA11-B0E3-4A1E-9F57-8C12DFE03A26}" type="presParOf" srcId="{2C886F90-982D-4C68-A7A3-BDAF5509232A}" destId="{0C72716C-587C-4C06-9004-A85EF6A257D3}" srcOrd="0" destOrd="0" presId="urn:microsoft.com/office/officeart/2005/8/layout/vList2"/>
    <dgm:cxn modelId="{0264F970-5BDD-4633-B608-246ADAAD0D52}" type="presParOf" srcId="{2C886F90-982D-4C68-A7A3-BDAF5509232A}" destId="{A8AAE7DF-CD5B-423B-87CF-E1FEC956625C}" srcOrd="1" destOrd="0" presId="urn:microsoft.com/office/officeart/2005/8/layout/vList2"/>
    <dgm:cxn modelId="{8BEBEFE4-13A5-4804-ACE2-722EE8841756}" type="presParOf" srcId="{2C886F90-982D-4C68-A7A3-BDAF5509232A}" destId="{D8180E29-AF25-4B72-BEA6-336AEC2F846E}" srcOrd="2" destOrd="0" presId="urn:microsoft.com/office/officeart/2005/8/layout/vList2"/>
    <dgm:cxn modelId="{02603335-5E2B-4C87-AA41-5543589907B1}" type="presParOf" srcId="{2C886F90-982D-4C68-A7A3-BDAF5509232A}" destId="{A4FEBAE5-D6CF-401A-A975-9EF5F00470E3}" srcOrd="3" destOrd="0" presId="urn:microsoft.com/office/officeart/2005/8/layout/vList2"/>
    <dgm:cxn modelId="{5001066D-2FB0-4AB0-BCF4-97C554AEAF87}" type="presParOf" srcId="{2C886F90-982D-4C68-A7A3-BDAF5509232A}" destId="{2A696A47-69DA-465A-A096-53698F083D17}" srcOrd="4" destOrd="0" presId="urn:microsoft.com/office/officeart/2005/8/layout/vList2"/>
    <dgm:cxn modelId="{7F1E0DFB-8328-4F83-920E-F53BC6A9A0A4}" type="presParOf" srcId="{2C886F90-982D-4C68-A7A3-BDAF5509232A}" destId="{CF9DA01D-EE03-4244-BC4A-C1C0682BE629}" srcOrd="5" destOrd="0" presId="urn:microsoft.com/office/officeart/2005/8/layout/vList2"/>
    <dgm:cxn modelId="{7A8C0578-8E0B-4EEB-B1A9-94A42E043452}" type="presParOf" srcId="{2C886F90-982D-4C68-A7A3-BDAF5509232A}" destId="{4C20BBCF-F195-4E8A-B81B-9D606932F45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55DEE008-45B2-427D-AF87-EF2B7E3DA2C1}">
      <dgm:prSet custT="1"/>
      <dgm:spPr/>
      <dgm:t>
        <a:bodyPr/>
        <a:lstStyle/>
        <a:p>
          <a:r>
            <a:rPr lang="en-US" sz="2200" dirty="0">
              <a:ea typeface="Calibri"/>
              <a:cs typeface="Times New Roman"/>
            </a:rPr>
            <a:t>The management of risk</a:t>
          </a:r>
          <a:r>
            <a:rPr lang="en-US" sz="2200" b="1" dirty="0">
              <a:ea typeface="Calibri"/>
              <a:cs typeface="Times New Roman"/>
            </a:rPr>
            <a:t> </a:t>
          </a:r>
          <a:r>
            <a:rPr lang="en-US" sz="2200" dirty="0">
              <a:ea typeface="Calibri"/>
              <a:cs typeface="Times New Roman"/>
            </a:rPr>
            <a:t>is everyone’s responsibility, and the risk management system is enforced at every level: it is embedded in all organizational processes and strategies, and is a formal part of goal setting and achievement.</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C8940F45-30DF-45F2-B6F1-90979F05CACB}">
      <dgm:prSet custT="1"/>
      <dgm:spPr/>
      <dgm:t>
        <a:bodyPr/>
        <a:lstStyle/>
        <a:p>
          <a:r>
            <a:rPr lang="en-US" sz="2200">
              <a:ea typeface="Calibri"/>
              <a:cs typeface="Times New Roman"/>
            </a:rPr>
            <a:t>Accountability is embedded into all processes, support functions, lines and locations, as a way to achieve goals.</a:t>
          </a:r>
          <a:endParaRPr lang="en-US" sz="2200" dirty="0">
            <a:ea typeface="Calibri"/>
            <a:cs typeface="Times New Roman"/>
          </a:endParaRPr>
        </a:p>
      </dgm:t>
    </dgm:pt>
    <dgm:pt modelId="{2863C174-857C-43A0-B705-A01AC425BF3C}" type="parTrans" cxnId="{85B485A6-1332-4FF9-B4C3-B6526EC61A1B}">
      <dgm:prSet/>
      <dgm:spPr/>
      <dgm:t>
        <a:bodyPr/>
        <a:lstStyle/>
        <a:p>
          <a:endParaRPr lang="en-US"/>
        </a:p>
      </dgm:t>
    </dgm:pt>
    <dgm:pt modelId="{12F39C70-8DE2-49C6-98D0-43F406F8CE78}" type="sibTrans" cxnId="{85B485A6-1332-4FF9-B4C3-B6526EC61A1B}">
      <dgm:prSet/>
      <dgm:spPr/>
      <dgm:t>
        <a:bodyPr/>
        <a:lstStyle/>
        <a:p>
          <a:endParaRPr lang="en-US"/>
        </a:p>
      </dgm:t>
    </dgm:pt>
    <dgm:pt modelId="{502E9FD9-C571-4760-A16F-41E94CD823C7}">
      <dgm:prSet custT="1"/>
      <dgm:spPr/>
      <dgm:t>
        <a:bodyPr/>
        <a:lstStyle/>
        <a:p>
          <a:r>
            <a:rPr lang="en-US" sz="2200">
              <a:ea typeface="Calibri"/>
              <a:cs typeface="Times New Roman"/>
            </a:rPr>
            <a:t>A risk-based approach to achieve goals is used at all levels.</a:t>
          </a:r>
          <a:endParaRPr lang="en-US" sz="2200" dirty="0">
            <a:ea typeface="Calibri"/>
            <a:cs typeface="Times New Roman"/>
          </a:endParaRPr>
        </a:p>
      </dgm:t>
    </dgm:pt>
    <dgm:pt modelId="{89DE1D53-9C57-455F-AB63-DCBAB5DC0F37}" type="parTrans" cxnId="{AAFF7734-F0D7-4361-A8E1-F723D4EB4DF4}">
      <dgm:prSet/>
      <dgm:spPr/>
      <dgm:t>
        <a:bodyPr/>
        <a:lstStyle/>
        <a:p>
          <a:endParaRPr lang="en-US"/>
        </a:p>
      </dgm:t>
    </dgm:pt>
    <dgm:pt modelId="{0578E630-661A-4E10-BF81-D19886DD8383}" type="sibTrans" cxnId="{AAFF7734-F0D7-4361-A8E1-F723D4EB4DF4}">
      <dgm:prSet/>
      <dgm:spPr/>
      <dgm:t>
        <a:bodyPr/>
        <a:lstStyle/>
        <a:p>
          <a:endParaRPr lang="en-US"/>
        </a:p>
      </dgm:t>
    </dgm:pt>
    <dgm:pt modelId="{AB569C3F-837C-4F45-8E2B-CBE794D98C15}">
      <dgm:prSet custT="1"/>
      <dgm:spPr/>
      <dgm:t>
        <a:bodyPr/>
        <a:lstStyle/>
        <a:p>
          <a:r>
            <a:rPr lang="en-US" sz="2200" dirty="0">
              <a:ea typeface="Calibri"/>
              <a:cs typeface="Times New Roman"/>
            </a:rPr>
            <a:t>A terminology and classification for collecting risk information is fully implemented.</a:t>
          </a:r>
        </a:p>
      </dgm:t>
    </dgm:pt>
    <dgm:pt modelId="{479A546C-9B59-4308-92CD-B9BF24A9F4BA}" type="parTrans" cxnId="{959A03FB-D995-45F8-9162-2154A86B84E2}">
      <dgm:prSet/>
      <dgm:spPr/>
      <dgm:t>
        <a:bodyPr/>
        <a:lstStyle/>
        <a:p>
          <a:endParaRPr lang="en-US"/>
        </a:p>
      </dgm:t>
    </dgm:pt>
    <dgm:pt modelId="{8266726E-8240-4FDB-B9B9-8049CB224EEE}" type="sibTrans" cxnId="{959A03FB-D995-45F8-9162-2154A86B84E2}">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4" custScaleY="160890">
        <dgm:presLayoutVars>
          <dgm:chMax val="0"/>
          <dgm:bulletEnabled val="1"/>
        </dgm:presLayoutVars>
      </dgm:prSet>
      <dgm:spPr/>
    </dgm:pt>
    <dgm:pt modelId="{D9A47955-F2E1-47A3-B53C-E70BC77DCB6F}" type="pres">
      <dgm:prSet presAssocID="{98FFE71C-7B50-4F44-B478-A9BC78295DCB}" presName="spacer" presStyleCnt="0"/>
      <dgm:spPr/>
    </dgm:pt>
    <dgm:pt modelId="{211F345A-7490-4705-ACB5-355ED679A411}" type="pres">
      <dgm:prSet presAssocID="{C8940F45-30DF-45F2-B6F1-90979F05CACB}" presName="parentText" presStyleLbl="node1" presStyleIdx="1" presStyleCnt="4">
        <dgm:presLayoutVars>
          <dgm:chMax val="0"/>
          <dgm:bulletEnabled val="1"/>
        </dgm:presLayoutVars>
      </dgm:prSet>
      <dgm:spPr/>
    </dgm:pt>
    <dgm:pt modelId="{A250E551-7097-4576-9326-5E52F8C93BA1}" type="pres">
      <dgm:prSet presAssocID="{12F39C70-8DE2-49C6-98D0-43F406F8CE78}" presName="spacer" presStyleCnt="0"/>
      <dgm:spPr/>
    </dgm:pt>
    <dgm:pt modelId="{09E6BA43-7AA4-409D-93E1-017B412A0566}" type="pres">
      <dgm:prSet presAssocID="{502E9FD9-C571-4760-A16F-41E94CD823C7}" presName="parentText" presStyleLbl="node1" presStyleIdx="2" presStyleCnt="4">
        <dgm:presLayoutVars>
          <dgm:chMax val="0"/>
          <dgm:bulletEnabled val="1"/>
        </dgm:presLayoutVars>
      </dgm:prSet>
      <dgm:spPr/>
    </dgm:pt>
    <dgm:pt modelId="{620DAF23-62C9-407E-90EA-02F9AB174CEF}" type="pres">
      <dgm:prSet presAssocID="{0578E630-661A-4E10-BF81-D19886DD8383}" presName="spacer" presStyleCnt="0"/>
      <dgm:spPr/>
    </dgm:pt>
    <dgm:pt modelId="{C0F273EC-2658-4A57-A84B-52295FC942DB}" type="pres">
      <dgm:prSet presAssocID="{AB569C3F-837C-4F45-8E2B-CBE794D98C15}" presName="parentText" presStyleLbl="node1" presStyleIdx="3" presStyleCnt="4">
        <dgm:presLayoutVars>
          <dgm:chMax val="0"/>
          <dgm:bulletEnabled val="1"/>
        </dgm:presLayoutVars>
      </dgm:prSet>
      <dgm:spPr/>
    </dgm:pt>
  </dgm:ptLst>
  <dgm:cxnLst>
    <dgm:cxn modelId="{AAFF7734-F0D7-4361-A8E1-F723D4EB4DF4}" srcId="{27DF369D-A681-4B1E-9629-FC267E245EF8}" destId="{502E9FD9-C571-4760-A16F-41E94CD823C7}" srcOrd="2" destOrd="0" parTransId="{89DE1D53-9C57-455F-AB63-DCBAB5DC0F37}" sibTransId="{0578E630-661A-4E10-BF81-D19886DD8383}"/>
    <dgm:cxn modelId="{3BCB5650-C1BC-4A53-AA75-FF0F687189F5}" srcId="{27DF369D-A681-4B1E-9629-FC267E245EF8}" destId="{55DEE008-45B2-427D-AF87-EF2B7E3DA2C1}" srcOrd="0" destOrd="0" parTransId="{6079F84C-00FE-490F-A456-7C9E6955AA7D}" sibTransId="{98FFE71C-7B50-4F44-B478-A9BC78295DCB}"/>
    <dgm:cxn modelId="{9881FC72-A742-4867-AF02-11B037A0A49D}" type="presOf" srcId="{502E9FD9-C571-4760-A16F-41E94CD823C7}" destId="{09E6BA43-7AA4-409D-93E1-017B412A0566}" srcOrd="0" destOrd="0" presId="urn:microsoft.com/office/officeart/2005/8/layout/vList2"/>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85B485A6-1332-4FF9-B4C3-B6526EC61A1B}" srcId="{27DF369D-A681-4B1E-9629-FC267E245EF8}" destId="{C8940F45-30DF-45F2-B6F1-90979F05CACB}" srcOrd="1" destOrd="0" parTransId="{2863C174-857C-43A0-B705-A01AC425BF3C}" sibTransId="{12F39C70-8DE2-49C6-98D0-43F406F8CE78}"/>
    <dgm:cxn modelId="{6FA739B6-218B-45E5-87A5-DB1825620443}" type="presOf" srcId="{AB569C3F-837C-4F45-8E2B-CBE794D98C15}" destId="{C0F273EC-2658-4A57-A84B-52295FC942DB}" srcOrd="0" destOrd="0" presId="urn:microsoft.com/office/officeart/2005/8/layout/vList2"/>
    <dgm:cxn modelId="{A09E19E7-18C7-4838-9A36-4CA72E17BCC8}" type="presOf" srcId="{C8940F45-30DF-45F2-B6F1-90979F05CACB}" destId="{211F345A-7490-4705-ACB5-355ED679A411}" srcOrd="0" destOrd="0" presId="urn:microsoft.com/office/officeart/2005/8/layout/vList2"/>
    <dgm:cxn modelId="{959A03FB-D995-45F8-9162-2154A86B84E2}" srcId="{27DF369D-A681-4B1E-9629-FC267E245EF8}" destId="{AB569C3F-837C-4F45-8E2B-CBE794D98C15}" srcOrd="3" destOrd="0" parTransId="{479A546C-9B59-4308-92CD-B9BF24A9F4BA}" sibTransId="{8266726E-8240-4FDB-B9B9-8049CB224EEE}"/>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60C95ADD-3E63-4149-9268-182336404B8F}" type="presParOf" srcId="{1F58B575-E0AF-4D92-8207-49D9BA6262D4}" destId="{211F345A-7490-4705-ACB5-355ED679A411}" srcOrd="2" destOrd="0" presId="urn:microsoft.com/office/officeart/2005/8/layout/vList2"/>
    <dgm:cxn modelId="{369B27F8-A193-43CF-B5B1-4B924FAA9009}" type="presParOf" srcId="{1F58B575-E0AF-4D92-8207-49D9BA6262D4}" destId="{A250E551-7097-4576-9326-5E52F8C93BA1}" srcOrd="3" destOrd="0" presId="urn:microsoft.com/office/officeart/2005/8/layout/vList2"/>
    <dgm:cxn modelId="{9AF59105-0F40-41A9-9A29-0C9B9116D2FA}" type="presParOf" srcId="{1F58B575-E0AF-4D92-8207-49D9BA6262D4}" destId="{09E6BA43-7AA4-409D-93E1-017B412A0566}" srcOrd="4" destOrd="0" presId="urn:microsoft.com/office/officeart/2005/8/layout/vList2"/>
    <dgm:cxn modelId="{0F5F975B-28AA-41A3-B7F0-B43B25C64217}" type="presParOf" srcId="{1F58B575-E0AF-4D92-8207-49D9BA6262D4}" destId="{620DAF23-62C9-407E-90EA-02F9AB174CEF}" srcOrd="5" destOrd="0" presId="urn:microsoft.com/office/officeart/2005/8/layout/vList2"/>
    <dgm:cxn modelId="{48E1F2D5-24D8-4B1F-B2BC-DE02934BC8D6}" type="presParOf" srcId="{1F58B575-E0AF-4D92-8207-49D9BA6262D4}" destId="{C0F273EC-2658-4A57-A84B-52295FC942D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55DEE008-45B2-427D-AF87-EF2B7E3DA2C1}">
      <dgm:prSet custT="1"/>
      <dgm:spPr/>
      <dgm:t>
        <a:bodyPr/>
        <a:lstStyle/>
        <a:p>
          <a:r>
            <a:rPr lang="en-US" sz="2200">
              <a:ea typeface="Calibri"/>
              <a:cs typeface="Times New Roman"/>
            </a:rPr>
            <a:t>Risk and performance information is collected from all areas, to identify dependencies and root cause indicators’ frequency; moreover, it is actively used to improve all organizational processes.</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8552B4E0-5128-474F-853B-E6F7B37B78EB}">
      <dgm:prSet custT="1"/>
      <dgm:spPr/>
      <dgm:t>
        <a:bodyPr/>
        <a:lstStyle/>
        <a:p>
          <a:r>
            <a:rPr lang="en-US" sz="2200">
              <a:ea typeface="Calibri"/>
              <a:cs typeface="Times New Roman"/>
            </a:rPr>
            <a:t>Mitigation measures are determined, and a method to quantify effectiveness is understood.</a:t>
          </a:r>
          <a:endParaRPr lang="en-US" sz="2200" dirty="0">
            <a:ea typeface="Calibri"/>
            <a:cs typeface="Times New Roman"/>
          </a:endParaRPr>
        </a:p>
      </dgm:t>
    </dgm:pt>
    <dgm:pt modelId="{B31897B3-847D-405F-8AF6-09BB63FD8D18}" type="parTrans" cxnId="{559EA0D4-D051-4BD7-A7BD-A0BBE4404B42}">
      <dgm:prSet/>
      <dgm:spPr/>
      <dgm:t>
        <a:bodyPr/>
        <a:lstStyle/>
        <a:p>
          <a:endParaRPr lang="en-US"/>
        </a:p>
      </dgm:t>
    </dgm:pt>
    <dgm:pt modelId="{47413ACF-0C5A-4CEF-8267-0E7726AA13BD}" type="sibTrans" cxnId="{559EA0D4-D051-4BD7-A7BD-A0BBE4404B42}">
      <dgm:prSet/>
      <dgm:spPr/>
      <dgm:t>
        <a:bodyPr/>
        <a:lstStyle/>
        <a:p>
          <a:endParaRPr lang="en-US"/>
        </a:p>
      </dgm:t>
    </dgm:pt>
    <dgm:pt modelId="{5DB4EB8C-A00D-422F-9161-ABECE4F817AA}">
      <dgm:prSet custT="1"/>
      <dgm:spPr/>
      <dgm:t>
        <a:bodyPr/>
        <a:lstStyle/>
        <a:p>
          <a:r>
            <a:rPr lang="en-US" sz="2200" dirty="0">
              <a:ea typeface="Calibri"/>
              <a:cs typeface="Times New Roman"/>
            </a:rPr>
            <a:t>Risk mitigation is integrated with assessment (carried out with quantitative analysis, tools and models supporting qualitative methods) to monitor effective use.</a:t>
          </a:r>
        </a:p>
      </dgm:t>
    </dgm:pt>
    <dgm:pt modelId="{C7422D7A-EC64-49CD-B693-8B579DAF0A85}" type="parTrans" cxnId="{A374941E-3254-4607-8B79-6031F3DA7FDA}">
      <dgm:prSet/>
      <dgm:spPr/>
      <dgm:t>
        <a:bodyPr/>
        <a:lstStyle/>
        <a:p>
          <a:endParaRPr lang="en-US"/>
        </a:p>
      </dgm:t>
    </dgm:pt>
    <dgm:pt modelId="{A7614EBC-9F3A-4061-9E62-452109D44757}" type="sibTrans" cxnId="{A374941E-3254-4607-8B79-6031F3DA7FDA}">
      <dgm:prSet/>
      <dgm:spPr/>
      <dgm:t>
        <a:bodyPr/>
        <a:lstStyle/>
        <a:p>
          <a:endParaRPr lang="en-US"/>
        </a:p>
      </dgm:t>
    </dgm:pt>
    <dgm:pt modelId="{199E0187-3013-454B-AB72-AB9437B6003C}">
      <dgm:prSet custT="1"/>
      <dgm:spPr/>
      <dgm:t>
        <a:bodyPr/>
        <a:lstStyle/>
        <a:p>
          <a:r>
            <a:rPr lang="en-US" sz="2200" dirty="0">
              <a:ea typeface="Calibri"/>
              <a:cs typeface="Times New Roman"/>
            </a:rPr>
            <a:t>Measures ensure downside and upside outcomes of risks and opportunities are aggressively managed.</a:t>
          </a:r>
        </a:p>
      </dgm:t>
    </dgm:pt>
    <dgm:pt modelId="{1AA8D37D-524F-4400-997A-3080B7E1C2B0}" type="parTrans" cxnId="{19DD4F56-BA98-4753-BCF9-918E90F17DA2}">
      <dgm:prSet/>
      <dgm:spPr/>
      <dgm:t>
        <a:bodyPr/>
        <a:lstStyle/>
        <a:p>
          <a:endParaRPr lang="en-US"/>
        </a:p>
      </dgm:t>
    </dgm:pt>
    <dgm:pt modelId="{D19AB61F-1B71-45CE-BA5E-94420881AB0E}" type="sibTrans" cxnId="{19DD4F56-BA98-4753-BCF9-918E90F17DA2}">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4" custScaleY="160890">
        <dgm:presLayoutVars>
          <dgm:chMax val="0"/>
          <dgm:bulletEnabled val="1"/>
        </dgm:presLayoutVars>
      </dgm:prSet>
      <dgm:spPr/>
    </dgm:pt>
    <dgm:pt modelId="{D9A47955-F2E1-47A3-B53C-E70BC77DCB6F}" type="pres">
      <dgm:prSet presAssocID="{98FFE71C-7B50-4F44-B478-A9BC78295DCB}" presName="spacer" presStyleCnt="0"/>
      <dgm:spPr/>
    </dgm:pt>
    <dgm:pt modelId="{F1C4F34D-1C49-404A-95A3-6D431B0616D7}" type="pres">
      <dgm:prSet presAssocID="{8552B4E0-5128-474F-853B-E6F7B37B78EB}" presName="parentText" presStyleLbl="node1" presStyleIdx="1" presStyleCnt="4">
        <dgm:presLayoutVars>
          <dgm:chMax val="0"/>
          <dgm:bulletEnabled val="1"/>
        </dgm:presLayoutVars>
      </dgm:prSet>
      <dgm:spPr/>
    </dgm:pt>
    <dgm:pt modelId="{B9CFE0BD-A9D8-49BA-8C07-5EA21D5A43E8}" type="pres">
      <dgm:prSet presAssocID="{47413ACF-0C5A-4CEF-8267-0E7726AA13BD}" presName="spacer" presStyleCnt="0"/>
      <dgm:spPr/>
    </dgm:pt>
    <dgm:pt modelId="{5214211F-CD33-47FC-883D-9366B24B8C02}" type="pres">
      <dgm:prSet presAssocID="{5DB4EB8C-A00D-422F-9161-ABECE4F817AA}" presName="parentText" presStyleLbl="node1" presStyleIdx="2" presStyleCnt="4">
        <dgm:presLayoutVars>
          <dgm:chMax val="0"/>
          <dgm:bulletEnabled val="1"/>
        </dgm:presLayoutVars>
      </dgm:prSet>
      <dgm:spPr/>
    </dgm:pt>
    <dgm:pt modelId="{643BE0B5-7709-4A52-BDAE-5E6402A05D71}" type="pres">
      <dgm:prSet presAssocID="{A7614EBC-9F3A-4061-9E62-452109D44757}" presName="spacer" presStyleCnt="0"/>
      <dgm:spPr/>
    </dgm:pt>
    <dgm:pt modelId="{C0E38A28-F6DE-4AA9-938A-00F26E0ED1A0}" type="pres">
      <dgm:prSet presAssocID="{199E0187-3013-454B-AB72-AB9437B6003C}" presName="parentText" presStyleLbl="node1" presStyleIdx="3" presStyleCnt="4">
        <dgm:presLayoutVars>
          <dgm:chMax val="0"/>
          <dgm:bulletEnabled val="1"/>
        </dgm:presLayoutVars>
      </dgm:prSet>
      <dgm:spPr/>
    </dgm:pt>
  </dgm:ptLst>
  <dgm:cxnLst>
    <dgm:cxn modelId="{B4C7EF09-5C6A-4124-B285-5C38891FF69D}" type="presOf" srcId="{5DB4EB8C-A00D-422F-9161-ABECE4F817AA}" destId="{5214211F-CD33-47FC-883D-9366B24B8C02}" srcOrd="0" destOrd="0" presId="urn:microsoft.com/office/officeart/2005/8/layout/vList2"/>
    <dgm:cxn modelId="{66554617-B864-4870-B857-20C8C77DF0D5}" type="presOf" srcId="{8552B4E0-5128-474F-853B-E6F7B37B78EB}" destId="{F1C4F34D-1C49-404A-95A3-6D431B0616D7}" srcOrd="0" destOrd="0" presId="urn:microsoft.com/office/officeart/2005/8/layout/vList2"/>
    <dgm:cxn modelId="{A374941E-3254-4607-8B79-6031F3DA7FDA}" srcId="{27DF369D-A681-4B1E-9629-FC267E245EF8}" destId="{5DB4EB8C-A00D-422F-9161-ABECE4F817AA}" srcOrd="2" destOrd="0" parTransId="{C7422D7A-EC64-49CD-B693-8B579DAF0A85}" sibTransId="{A7614EBC-9F3A-4061-9E62-452109D44757}"/>
    <dgm:cxn modelId="{3BCB5650-C1BC-4A53-AA75-FF0F687189F5}" srcId="{27DF369D-A681-4B1E-9629-FC267E245EF8}" destId="{55DEE008-45B2-427D-AF87-EF2B7E3DA2C1}" srcOrd="0" destOrd="0" parTransId="{6079F84C-00FE-490F-A456-7C9E6955AA7D}" sibTransId="{98FFE71C-7B50-4F44-B478-A9BC78295DCB}"/>
    <dgm:cxn modelId="{873D9C71-A56B-4B75-840F-A25AEF9B5BC3}" type="presOf" srcId="{199E0187-3013-454B-AB72-AB9437B6003C}" destId="{C0E38A28-F6DE-4AA9-938A-00F26E0ED1A0}" srcOrd="0" destOrd="0" presId="urn:microsoft.com/office/officeart/2005/8/layout/vList2"/>
    <dgm:cxn modelId="{19DD4F56-BA98-4753-BCF9-918E90F17DA2}" srcId="{27DF369D-A681-4B1E-9629-FC267E245EF8}" destId="{199E0187-3013-454B-AB72-AB9437B6003C}" srcOrd="3" destOrd="0" parTransId="{1AA8D37D-524F-4400-997A-3080B7E1C2B0}" sibTransId="{D19AB61F-1B71-45CE-BA5E-94420881AB0E}"/>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559EA0D4-D051-4BD7-A7BD-A0BBE4404B42}" srcId="{27DF369D-A681-4B1E-9629-FC267E245EF8}" destId="{8552B4E0-5128-474F-853B-E6F7B37B78EB}" srcOrd="1" destOrd="0" parTransId="{B31897B3-847D-405F-8AF6-09BB63FD8D18}" sibTransId="{47413ACF-0C5A-4CEF-8267-0E7726AA13BD}"/>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FAC05EB8-D03D-4698-BF44-90E5C4FF78F8}" type="presParOf" srcId="{1F58B575-E0AF-4D92-8207-49D9BA6262D4}" destId="{F1C4F34D-1C49-404A-95A3-6D431B0616D7}" srcOrd="2" destOrd="0" presId="urn:microsoft.com/office/officeart/2005/8/layout/vList2"/>
    <dgm:cxn modelId="{A58D93B5-267F-4517-9DF2-F864E619917E}" type="presParOf" srcId="{1F58B575-E0AF-4D92-8207-49D9BA6262D4}" destId="{B9CFE0BD-A9D8-49BA-8C07-5EA21D5A43E8}" srcOrd="3" destOrd="0" presId="urn:microsoft.com/office/officeart/2005/8/layout/vList2"/>
    <dgm:cxn modelId="{BE9062D3-FD32-4A5B-B485-AC7307065CCD}" type="presParOf" srcId="{1F58B575-E0AF-4D92-8207-49D9BA6262D4}" destId="{5214211F-CD33-47FC-883D-9366B24B8C02}" srcOrd="4" destOrd="0" presId="urn:microsoft.com/office/officeart/2005/8/layout/vList2"/>
    <dgm:cxn modelId="{C840E520-1B0D-420E-B605-C78B15B0A24D}" type="presParOf" srcId="{1F58B575-E0AF-4D92-8207-49D9BA6262D4}" destId="{643BE0B5-7709-4A52-BDAE-5E6402A05D71}" srcOrd="5" destOrd="0" presId="urn:microsoft.com/office/officeart/2005/8/layout/vList2"/>
    <dgm:cxn modelId="{473E57D4-FF93-4A95-85D3-049B5A79580C}" type="presParOf" srcId="{1F58B575-E0AF-4D92-8207-49D9BA6262D4}" destId="{C0E38A28-F6DE-4AA9-938A-00F26E0ED1A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55DEE008-45B2-427D-AF87-EF2B7E3DA2C1}">
      <dgm:prSet custT="1"/>
      <dgm:spPr/>
      <dgm:t>
        <a:bodyPr/>
        <a:lstStyle/>
        <a:p>
          <a:r>
            <a:rPr lang="en-US" sz="2200">
              <a:ea typeface="Calibri"/>
              <a:cs typeface="Times New Roman"/>
            </a:rPr>
            <a:t>Standardized evaluation criteria of impact, likelihood and controls’ effectiveness are used to prioritize risk for follow-up activity.</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6653F766-A9C7-4E65-A348-21BA526884AB}">
      <dgm:prSet custT="1"/>
      <dgm:spPr/>
      <dgm:t>
        <a:bodyPr/>
        <a:lstStyle/>
        <a:p>
          <a:r>
            <a:rPr lang="en-US" sz="2200">
              <a:ea typeface="Calibri"/>
              <a:cs typeface="Times New Roman"/>
            </a:rPr>
            <a:t>Frontline employees’ participation and documents risk issues’ or opportunities’ significance are promoted.</a:t>
          </a:r>
          <a:endParaRPr lang="en-US" sz="2200" dirty="0">
            <a:ea typeface="Calibri"/>
            <a:cs typeface="Times New Roman"/>
          </a:endParaRPr>
        </a:p>
      </dgm:t>
    </dgm:pt>
    <dgm:pt modelId="{5BA260DA-972C-4A03-8B88-44466AE2369D}" type="parTrans" cxnId="{14C8E402-5C61-40CB-A7F4-001B72E2577B}">
      <dgm:prSet/>
      <dgm:spPr/>
      <dgm:t>
        <a:bodyPr/>
        <a:lstStyle/>
        <a:p>
          <a:endParaRPr lang="en-US"/>
        </a:p>
      </dgm:t>
    </dgm:pt>
    <dgm:pt modelId="{F6B099AF-93B0-47D2-B67F-75F32BBF181F}" type="sibTrans" cxnId="{14C8E402-5C61-40CB-A7F4-001B72E2577B}">
      <dgm:prSet/>
      <dgm:spPr/>
      <dgm:t>
        <a:bodyPr/>
        <a:lstStyle/>
        <a:p>
          <a:endParaRPr lang="en-US"/>
        </a:p>
      </dgm:t>
    </dgm:pt>
    <dgm:pt modelId="{3FAF3EBA-D247-4181-9B72-A5D5E2AC26D7}">
      <dgm:prSet custT="1"/>
      <dgm:spPr/>
      <dgm:t>
        <a:bodyPr/>
        <a:lstStyle/>
        <a:p>
          <a:r>
            <a:rPr lang="en-US" sz="2200">
              <a:ea typeface="Calibri"/>
              <a:cs typeface="Times New Roman"/>
            </a:rPr>
            <a:t>Process owners regularly review and recommend risk indicators that best measure their areas’ risks.</a:t>
          </a:r>
          <a:endParaRPr lang="en-US" sz="2200" dirty="0">
            <a:ea typeface="Calibri"/>
            <a:cs typeface="Times New Roman"/>
          </a:endParaRPr>
        </a:p>
      </dgm:t>
    </dgm:pt>
    <dgm:pt modelId="{225F9E19-FEA4-4F26-AD6D-37A962988993}" type="parTrans" cxnId="{6EBD0696-D692-44A7-84A8-977318DAA56E}">
      <dgm:prSet/>
      <dgm:spPr/>
      <dgm:t>
        <a:bodyPr/>
        <a:lstStyle/>
        <a:p>
          <a:endParaRPr lang="en-US"/>
        </a:p>
      </dgm:t>
    </dgm:pt>
    <dgm:pt modelId="{69A26CB6-66C2-4E6C-A1E5-1535E233AAEF}" type="sibTrans" cxnId="{6EBD0696-D692-44A7-84A8-977318DAA56E}">
      <dgm:prSet/>
      <dgm:spPr/>
      <dgm:t>
        <a:bodyPr/>
        <a:lstStyle/>
        <a:p>
          <a:endParaRPr lang="en-US"/>
        </a:p>
      </dgm:t>
    </dgm:pt>
    <dgm:pt modelId="{411FF2A6-C6EE-4B4F-B60B-CABFD97A21F0}">
      <dgm:prSet custT="1"/>
      <dgm:spPr/>
      <dgm:t>
        <a:bodyPr/>
        <a:lstStyle/>
        <a:p>
          <a:r>
            <a:rPr lang="en-US" sz="2200" dirty="0">
              <a:ea typeface="Calibri"/>
              <a:cs typeface="Times New Roman"/>
            </a:rPr>
            <a:t>The results of internal adverse event planning are considered to be a strategic opportunity.</a:t>
          </a:r>
        </a:p>
      </dgm:t>
    </dgm:pt>
    <dgm:pt modelId="{05FA4765-E80D-41E1-B6EF-06B98DE3C142}" type="parTrans" cxnId="{47518710-2D54-47A2-A19D-23EAB3E06436}">
      <dgm:prSet/>
      <dgm:spPr/>
      <dgm:t>
        <a:bodyPr/>
        <a:lstStyle/>
        <a:p>
          <a:endParaRPr lang="en-US"/>
        </a:p>
      </dgm:t>
    </dgm:pt>
    <dgm:pt modelId="{405AA564-7F36-4662-BD62-BE6538F5B7A4}" type="sibTrans" cxnId="{47518710-2D54-47A2-A19D-23EAB3E06436}">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4" custScaleY="160890">
        <dgm:presLayoutVars>
          <dgm:chMax val="0"/>
          <dgm:bulletEnabled val="1"/>
        </dgm:presLayoutVars>
      </dgm:prSet>
      <dgm:spPr/>
    </dgm:pt>
    <dgm:pt modelId="{D9A47955-F2E1-47A3-B53C-E70BC77DCB6F}" type="pres">
      <dgm:prSet presAssocID="{98FFE71C-7B50-4F44-B478-A9BC78295DCB}" presName="spacer" presStyleCnt="0"/>
      <dgm:spPr/>
    </dgm:pt>
    <dgm:pt modelId="{934820C8-7ECD-4818-BCE4-5B543D5B90B6}" type="pres">
      <dgm:prSet presAssocID="{6653F766-A9C7-4E65-A348-21BA526884AB}" presName="parentText" presStyleLbl="node1" presStyleIdx="1" presStyleCnt="4">
        <dgm:presLayoutVars>
          <dgm:chMax val="0"/>
          <dgm:bulletEnabled val="1"/>
        </dgm:presLayoutVars>
      </dgm:prSet>
      <dgm:spPr/>
    </dgm:pt>
    <dgm:pt modelId="{B7189C88-CA06-4A3C-AFF5-F4270471508F}" type="pres">
      <dgm:prSet presAssocID="{F6B099AF-93B0-47D2-B67F-75F32BBF181F}" presName="spacer" presStyleCnt="0"/>
      <dgm:spPr/>
    </dgm:pt>
    <dgm:pt modelId="{814B3135-2761-4298-9539-0548F4D3B7D2}" type="pres">
      <dgm:prSet presAssocID="{3FAF3EBA-D247-4181-9B72-A5D5E2AC26D7}" presName="parentText" presStyleLbl="node1" presStyleIdx="2" presStyleCnt="4">
        <dgm:presLayoutVars>
          <dgm:chMax val="0"/>
          <dgm:bulletEnabled val="1"/>
        </dgm:presLayoutVars>
      </dgm:prSet>
      <dgm:spPr/>
    </dgm:pt>
    <dgm:pt modelId="{E162D66D-5EC2-4E96-B305-25538B9CF4CF}" type="pres">
      <dgm:prSet presAssocID="{69A26CB6-66C2-4E6C-A1E5-1535E233AAEF}" presName="spacer" presStyleCnt="0"/>
      <dgm:spPr/>
    </dgm:pt>
    <dgm:pt modelId="{5D348DBF-3497-4598-A2B8-C1EA86E91362}" type="pres">
      <dgm:prSet presAssocID="{411FF2A6-C6EE-4B4F-B60B-CABFD97A21F0}" presName="parentText" presStyleLbl="node1" presStyleIdx="3" presStyleCnt="4">
        <dgm:presLayoutVars>
          <dgm:chMax val="0"/>
          <dgm:bulletEnabled val="1"/>
        </dgm:presLayoutVars>
      </dgm:prSet>
      <dgm:spPr/>
    </dgm:pt>
  </dgm:ptLst>
  <dgm:cxnLst>
    <dgm:cxn modelId="{14C8E402-5C61-40CB-A7F4-001B72E2577B}" srcId="{27DF369D-A681-4B1E-9629-FC267E245EF8}" destId="{6653F766-A9C7-4E65-A348-21BA526884AB}" srcOrd="1" destOrd="0" parTransId="{5BA260DA-972C-4A03-8B88-44466AE2369D}" sibTransId="{F6B099AF-93B0-47D2-B67F-75F32BBF181F}"/>
    <dgm:cxn modelId="{47518710-2D54-47A2-A19D-23EAB3E06436}" srcId="{27DF369D-A681-4B1E-9629-FC267E245EF8}" destId="{411FF2A6-C6EE-4B4F-B60B-CABFD97A21F0}" srcOrd="3" destOrd="0" parTransId="{05FA4765-E80D-41E1-B6EF-06B98DE3C142}" sibTransId="{405AA564-7F36-4662-BD62-BE6538F5B7A4}"/>
    <dgm:cxn modelId="{37546713-ACFB-4A66-9B7E-9DB88FE9AD91}" type="presOf" srcId="{6653F766-A9C7-4E65-A348-21BA526884AB}" destId="{934820C8-7ECD-4818-BCE4-5B543D5B90B6}" srcOrd="0" destOrd="0" presId="urn:microsoft.com/office/officeart/2005/8/layout/vList2"/>
    <dgm:cxn modelId="{06450E6A-36AA-40D5-B65D-FB6B9FB3B1EE}" type="presOf" srcId="{3FAF3EBA-D247-4181-9B72-A5D5E2AC26D7}" destId="{814B3135-2761-4298-9539-0548F4D3B7D2}" srcOrd="0" destOrd="0" presId="urn:microsoft.com/office/officeart/2005/8/layout/vList2"/>
    <dgm:cxn modelId="{66125D4D-BAB3-439D-885A-1B18406A47AE}" type="presOf" srcId="{411FF2A6-C6EE-4B4F-B60B-CABFD97A21F0}" destId="{5D348DBF-3497-4598-A2B8-C1EA86E91362}" srcOrd="0" destOrd="0" presId="urn:microsoft.com/office/officeart/2005/8/layout/vList2"/>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6EBD0696-D692-44A7-84A8-977318DAA56E}" srcId="{27DF369D-A681-4B1E-9629-FC267E245EF8}" destId="{3FAF3EBA-D247-4181-9B72-A5D5E2AC26D7}" srcOrd="2" destOrd="0" parTransId="{225F9E19-FEA4-4F26-AD6D-37A962988993}" sibTransId="{69A26CB6-66C2-4E6C-A1E5-1535E233AAEF}"/>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9F0817D8-A765-4200-BBCD-39F2B2B7E172}" type="presParOf" srcId="{1F58B575-E0AF-4D92-8207-49D9BA6262D4}" destId="{934820C8-7ECD-4818-BCE4-5B543D5B90B6}" srcOrd="2" destOrd="0" presId="urn:microsoft.com/office/officeart/2005/8/layout/vList2"/>
    <dgm:cxn modelId="{DCBEBB83-10AF-4C5E-A849-42CAFD014F1D}" type="presParOf" srcId="{1F58B575-E0AF-4D92-8207-49D9BA6262D4}" destId="{B7189C88-CA06-4A3C-AFF5-F4270471508F}" srcOrd="3" destOrd="0" presId="urn:microsoft.com/office/officeart/2005/8/layout/vList2"/>
    <dgm:cxn modelId="{E6BAD5E6-388B-4B51-85C0-28DCB047DC50}" type="presParOf" srcId="{1F58B575-E0AF-4D92-8207-49D9BA6262D4}" destId="{814B3135-2761-4298-9539-0548F4D3B7D2}" srcOrd="4" destOrd="0" presId="urn:microsoft.com/office/officeart/2005/8/layout/vList2"/>
    <dgm:cxn modelId="{192F32DB-0C14-4DAB-A318-5AD71DD90C49}" type="presParOf" srcId="{1F58B575-E0AF-4D92-8207-49D9BA6262D4}" destId="{E162D66D-5EC2-4E96-B305-25538B9CF4CF}" srcOrd="5" destOrd="0" presId="urn:microsoft.com/office/officeart/2005/8/layout/vList2"/>
    <dgm:cxn modelId="{DE3CB01F-CF47-4641-B485-498D9E62CD23}" type="presParOf" srcId="{1F58B575-E0AF-4D92-8207-49D9BA6262D4}" destId="{5D348DBF-3497-4598-A2B8-C1EA86E9136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55DEE008-45B2-427D-AF87-EF2B7E3DA2C1}">
      <dgm:prSet custT="1"/>
      <dgm:spPr/>
      <dgm:t>
        <a:bodyPr/>
        <a:lstStyle/>
        <a:p>
          <a:r>
            <a:rPr lang="en-US" sz="2200">
              <a:ea typeface="Calibri"/>
              <a:cs typeface="Times New Roman"/>
            </a:rPr>
            <a:t>Career development and compensation include incentives for effective risk management.</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43DCD122-5D03-4ABF-87F3-608DB7D1003C}">
      <dgm:prSet/>
      <dgm:spPr/>
      <dgm:t>
        <a:bodyPr/>
        <a:lstStyle/>
        <a:p>
          <a:r>
            <a:rPr lang="en-US">
              <a:ea typeface="Calibri"/>
              <a:cs typeface="Times New Roman"/>
            </a:rPr>
            <a:t>The organization measures the effectiveness of managing uncertainties and seizing risky opportunities.</a:t>
          </a:r>
          <a:endParaRPr lang="en-US" dirty="0">
            <a:ea typeface="Calibri"/>
            <a:cs typeface="Times New Roman"/>
          </a:endParaRPr>
        </a:p>
      </dgm:t>
    </dgm:pt>
    <dgm:pt modelId="{B702BBDA-E8D1-42E7-B3D0-31147B81D3D8}" type="parTrans" cxnId="{903A06AC-AB95-4A8A-B07F-1E7ACDC46BDE}">
      <dgm:prSet/>
      <dgm:spPr/>
      <dgm:t>
        <a:bodyPr/>
        <a:lstStyle/>
        <a:p>
          <a:endParaRPr lang="en-US"/>
        </a:p>
      </dgm:t>
    </dgm:pt>
    <dgm:pt modelId="{258D23EC-CB68-4FD2-B16E-BE04F4CAFCC3}" type="sibTrans" cxnId="{903A06AC-AB95-4A8A-B07F-1E7ACDC46BDE}">
      <dgm:prSet/>
      <dgm:spPr/>
      <dgm:t>
        <a:bodyPr/>
        <a:lstStyle/>
        <a:p>
          <a:endParaRPr lang="en-US"/>
        </a:p>
      </dgm:t>
    </dgm:pt>
    <dgm:pt modelId="{D04E6F1F-193E-4417-A761-C9C0812B65F2}">
      <dgm:prSet/>
      <dgm:spPr/>
      <dgm:t>
        <a:bodyPr/>
        <a:lstStyle/>
        <a:p>
          <a:r>
            <a:rPr lang="en-US">
              <a:ea typeface="Calibri"/>
              <a:cs typeface="Times New Roman"/>
            </a:rPr>
            <a:t>Deviations from plans or expectations are measured against goals.</a:t>
          </a:r>
          <a:endParaRPr lang="en-US" dirty="0">
            <a:ea typeface="Calibri"/>
            <a:cs typeface="Times New Roman"/>
          </a:endParaRPr>
        </a:p>
      </dgm:t>
    </dgm:pt>
    <dgm:pt modelId="{B599151B-E9AF-4889-9AEC-65DBA294CB7B}" type="parTrans" cxnId="{8CEC90C6-4C5C-4708-84D4-8D7EFC7B60F3}">
      <dgm:prSet/>
      <dgm:spPr/>
      <dgm:t>
        <a:bodyPr/>
        <a:lstStyle/>
        <a:p>
          <a:endParaRPr lang="en-US"/>
        </a:p>
      </dgm:t>
    </dgm:pt>
    <dgm:pt modelId="{02DD4F0A-3A46-47B1-8EF9-44AFA1558B29}" type="sibTrans" cxnId="{8CEC90C6-4C5C-4708-84D4-8D7EFC7B60F3}">
      <dgm:prSet/>
      <dgm:spPr/>
      <dgm:t>
        <a:bodyPr/>
        <a:lstStyle/>
        <a:p>
          <a:endParaRPr lang="en-US"/>
        </a:p>
      </dgm:t>
    </dgm:pt>
    <dgm:pt modelId="{F8D6D20A-E65D-4C9B-BC60-C2E3136EB1F9}">
      <dgm:prSet/>
      <dgm:spPr/>
      <dgm:t>
        <a:bodyPr/>
        <a:lstStyle/>
        <a:p>
          <a:r>
            <a:rPr lang="en-US">
              <a:ea typeface="Calibri"/>
              <a:cs typeface="Times New Roman"/>
            </a:rPr>
            <a:t>A clear, concise and effective approach to monitoring progress toward risk management goals is communicated regularly with business areas.</a:t>
          </a:r>
          <a:endParaRPr lang="en-US" dirty="0">
            <a:ea typeface="Calibri"/>
            <a:cs typeface="Times New Roman"/>
          </a:endParaRPr>
        </a:p>
      </dgm:t>
    </dgm:pt>
    <dgm:pt modelId="{945F7AF1-6FE4-4C8F-85CF-44D756A96BB4}" type="parTrans" cxnId="{A739D9B7-AB3C-4B31-990E-9BD580F04176}">
      <dgm:prSet/>
      <dgm:spPr/>
      <dgm:t>
        <a:bodyPr/>
        <a:lstStyle/>
        <a:p>
          <a:endParaRPr lang="en-US"/>
        </a:p>
      </dgm:t>
    </dgm:pt>
    <dgm:pt modelId="{DF282FBA-9E31-408E-A52C-FE27AE180AFA}" type="sibTrans" cxnId="{A739D9B7-AB3C-4B31-990E-9BD580F04176}">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4" custScaleY="160890">
        <dgm:presLayoutVars>
          <dgm:chMax val="0"/>
          <dgm:bulletEnabled val="1"/>
        </dgm:presLayoutVars>
      </dgm:prSet>
      <dgm:spPr/>
    </dgm:pt>
    <dgm:pt modelId="{D9A47955-F2E1-47A3-B53C-E70BC77DCB6F}" type="pres">
      <dgm:prSet presAssocID="{98FFE71C-7B50-4F44-B478-A9BC78295DCB}" presName="spacer" presStyleCnt="0"/>
      <dgm:spPr/>
    </dgm:pt>
    <dgm:pt modelId="{67D35C96-F8C4-48AC-90BB-27AF343D1E92}" type="pres">
      <dgm:prSet presAssocID="{43DCD122-5D03-4ABF-87F3-608DB7D1003C}" presName="parentText" presStyleLbl="node1" presStyleIdx="1" presStyleCnt="4">
        <dgm:presLayoutVars>
          <dgm:chMax val="0"/>
          <dgm:bulletEnabled val="1"/>
        </dgm:presLayoutVars>
      </dgm:prSet>
      <dgm:spPr/>
    </dgm:pt>
    <dgm:pt modelId="{DE558F13-7CD7-4315-94DD-B7FC4ADF92DF}" type="pres">
      <dgm:prSet presAssocID="{258D23EC-CB68-4FD2-B16E-BE04F4CAFCC3}" presName="spacer" presStyleCnt="0"/>
      <dgm:spPr/>
    </dgm:pt>
    <dgm:pt modelId="{FEE4D80F-F3A5-4AF0-B55C-F1BAEB870D9D}" type="pres">
      <dgm:prSet presAssocID="{D04E6F1F-193E-4417-A761-C9C0812B65F2}" presName="parentText" presStyleLbl="node1" presStyleIdx="2" presStyleCnt="4">
        <dgm:presLayoutVars>
          <dgm:chMax val="0"/>
          <dgm:bulletEnabled val="1"/>
        </dgm:presLayoutVars>
      </dgm:prSet>
      <dgm:spPr/>
    </dgm:pt>
    <dgm:pt modelId="{53CA4AD6-2303-43A1-A306-F287BD5DE304}" type="pres">
      <dgm:prSet presAssocID="{02DD4F0A-3A46-47B1-8EF9-44AFA1558B29}" presName="spacer" presStyleCnt="0"/>
      <dgm:spPr/>
    </dgm:pt>
    <dgm:pt modelId="{D58ECA14-01F4-4FEA-AC87-7771EB17BDF5}" type="pres">
      <dgm:prSet presAssocID="{F8D6D20A-E65D-4C9B-BC60-C2E3136EB1F9}" presName="parentText" presStyleLbl="node1" presStyleIdx="3" presStyleCnt="4">
        <dgm:presLayoutVars>
          <dgm:chMax val="0"/>
          <dgm:bulletEnabled val="1"/>
        </dgm:presLayoutVars>
      </dgm:prSet>
      <dgm:spPr/>
    </dgm:pt>
  </dgm:ptLst>
  <dgm:cxnLst>
    <dgm:cxn modelId="{D6056F48-F182-4B78-BAB8-0BBF0BD5B015}" type="presOf" srcId="{43DCD122-5D03-4ABF-87F3-608DB7D1003C}" destId="{67D35C96-F8C4-48AC-90BB-27AF343D1E92}" srcOrd="0" destOrd="0" presId="urn:microsoft.com/office/officeart/2005/8/layout/vList2"/>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A171F85A-22F5-4290-B0A7-C249027DA1E7}" type="presOf" srcId="{D04E6F1F-193E-4417-A761-C9C0812B65F2}" destId="{FEE4D80F-F3A5-4AF0-B55C-F1BAEB870D9D}" srcOrd="0" destOrd="0" presId="urn:microsoft.com/office/officeart/2005/8/layout/vList2"/>
    <dgm:cxn modelId="{903A06AC-AB95-4A8A-B07F-1E7ACDC46BDE}" srcId="{27DF369D-A681-4B1E-9629-FC267E245EF8}" destId="{43DCD122-5D03-4ABF-87F3-608DB7D1003C}" srcOrd="1" destOrd="0" parTransId="{B702BBDA-E8D1-42E7-B3D0-31147B81D3D8}" sibTransId="{258D23EC-CB68-4FD2-B16E-BE04F4CAFCC3}"/>
    <dgm:cxn modelId="{A739D9B7-AB3C-4B31-990E-9BD580F04176}" srcId="{27DF369D-A681-4B1E-9629-FC267E245EF8}" destId="{F8D6D20A-E65D-4C9B-BC60-C2E3136EB1F9}" srcOrd="3" destOrd="0" parTransId="{945F7AF1-6FE4-4C8F-85CF-44D756A96BB4}" sibTransId="{DF282FBA-9E31-408E-A52C-FE27AE180AFA}"/>
    <dgm:cxn modelId="{8CEC90C6-4C5C-4708-84D4-8D7EFC7B60F3}" srcId="{27DF369D-A681-4B1E-9629-FC267E245EF8}" destId="{D04E6F1F-193E-4417-A761-C9C0812B65F2}" srcOrd="2" destOrd="0" parTransId="{B599151B-E9AF-4889-9AEC-65DBA294CB7B}" sibTransId="{02DD4F0A-3A46-47B1-8EF9-44AFA1558B29}"/>
    <dgm:cxn modelId="{6386DDF2-00CF-4429-A2E7-0424F6987F46}" type="presOf" srcId="{F8D6D20A-E65D-4C9B-BC60-C2E3136EB1F9}" destId="{D58ECA14-01F4-4FEA-AC87-7771EB17BDF5}" srcOrd="0" destOrd="0" presId="urn:microsoft.com/office/officeart/2005/8/layout/vList2"/>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0524EB10-0545-4205-A25A-9549B5C525B1}" type="presParOf" srcId="{1F58B575-E0AF-4D92-8207-49D9BA6262D4}" destId="{67D35C96-F8C4-48AC-90BB-27AF343D1E92}" srcOrd="2" destOrd="0" presId="urn:microsoft.com/office/officeart/2005/8/layout/vList2"/>
    <dgm:cxn modelId="{E306F841-6BE8-4B16-A7E1-0F5A0642870B}" type="presParOf" srcId="{1F58B575-E0AF-4D92-8207-49D9BA6262D4}" destId="{DE558F13-7CD7-4315-94DD-B7FC4ADF92DF}" srcOrd="3" destOrd="0" presId="urn:microsoft.com/office/officeart/2005/8/layout/vList2"/>
    <dgm:cxn modelId="{3E8FB8C4-E627-46B2-8444-BD24EC1C97AE}" type="presParOf" srcId="{1F58B575-E0AF-4D92-8207-49D9BA6262D4}" destId="{FEE4D80F-F3A5-4AF0-B55C-F1BAEB870D9D}" srcOrd="4" destOrd="0" presId="urn:microsoft.com/office/officeart/2005/8/layout/vList2"/>
    <dgm:cxn modelId="{9A7698C4-011E-4B26-A12F-45C983029E06}" type="presParOf" srcId="{1F58B575-E0AF-4D92-8207-49D9BA6262D4}" destId="{53CA4AD6-2303-43A1-A306-F287BD5DE304}" srcOrd="5" destOrd="0" presId="urn:microsoft.com/office/officeart/2005/8/layout/vList2"/>
    <dgm:cxn modelId="{466F9852-1D62-4756-B7EA-A5C8DA19E020}" type="presParOf" srcId="{1F58B575-E0AF-4D92-8207-49D9BA6262D4}" destId="{D58ECA14-01F4-4FEA-AC87-7771EB17BDF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55DEE008-45B2-427D-AF87-EF2B7E3DA2C1}">
      <dgm:prSet custT="1"/>
      <dgm:spPr/>
      <dgm:t>
        <a:bodyPr/>
        <a:lstStyle/>
        <a:p>
          <a:r>
            <a:rPr lang="en-US" sz="2000" u="none">
              <a:ea typeface="Calibri"/>
              <a:cs typeface="Times New Roman"/>
            </a:rPr>
            <a:t>Level 4 is viewed as an iterative continual improvement phase, where risk management system feedback loops permanently encourage learning from experiences in order to achieve excellence. </a:t>
          </a:r>
          <a:endParaRPr lang="en-US" sz="2000" u="none"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431676B0-C365-4338-AB6C-98B21FBB2805}">
      <dgm:prSet custT="1"/>
      <dgm:spPr/>
      <dgm:t>
        <a:bodyPr/>
        <a:lstStyle/>
        <a:p>
          <a:r>
            <a:rPr lang="en-US" sz="2000" u="none" dirty="0">
              <a:ea typeface="Calibri"/>
              <a:cs typeface="Times New Roman"/>
            </a:rPr>
            <a:t>A proficient level is characterized by specific features, such as: organizational resilience and commitment to excellence; risk management as an inseparable part of decision making and day-to-day operations; risk management as an objective in all senior management performance agreements; risk capability continually reinforced and sustained by top management; leaders regarded as exemplars; organization selected as an example of good practice by others; good record of innovation; sound risk management arrangements established to manage risks together with all partners.</a:t>
          </a:r>
        </a:p>
      </dgm:t>
    </dgm:pt>
    <dgm:pt modelId="{79330DE6-9869-4034-BCD8-780937950522}" type="parTrans" cxnId="{97F09FB4-933B-412F-ABC1-68D6BF46DBC3}">
      <dgm:prSet/>
      <dgm:spPr/>
      <dgm:t>
        <a:bodyPr/>
        <a:lstStyle/>
        <a:p>
          <a:endParaRPr lang="en-US"/>
        </a:p>
      </dgm:t>
    </dgm:pt>
    <dgm:pt modelId="{81777FA4-0D8E-40A0-9307-C6CB2CA66AFB}" type="sibTrans" cxnId="{97F09FB4-933B-412F-ABC1-68D6BF46DBC3}">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2" custScaleY="87137">
        <dgm:presLayoutVars>
          <dgm:chMax val="0"/>
          <dgm:bulletEnabled val="1"/>
        </dgm:presLayoutVars>
      </dgm:prSet>
      <dgm:spPr/>
    </dgm:pt>
    <dgm:pt modelId="{D9A47955-F2E1-47A3-B53C-E70BC77DCB6F}" type="pres">
      <dgm:prSet presAssocID="{98FFE71C-7B50-4F44-B478-A9BC78295DCB}" presName="spacer" presStyleCnt="0"/>
      <dgm:spPr/>
    </dgm:pt>
    <dgm:pt modelId="{58A8264D-962E-4E8A-9BEC-CB12F63E398D}" type="pres">
      <dgm:prSet presAssocID="{431676B0-C365-4338-AB6C-98B21FBB2805}" presName="parentText" presStyleLbl="node1" presStyleIdx="1" presStyleCnt="2" custScaleY="234395">
        <dgm:presLayoutVars>
          <dgm:chMax val="0"/>
          <dgm:bulletEnabled val="1"/>
        </dgm:presLayoutVars>
      </dgm:prSet>
      <dgm:spPr/>
    </dgm:pt>
  </dgm:ptLst>
  <dgm:cxnLst>
    <dgm:cxn modelId="{4523160A-5C1D-40D1-BF4F-AA51BE603BD8}" type="presOf" srcId="{431676B0-C365-4338-AB6C-98B21FBB2805}" destId="{58A8264D-962E-4E8A-9BEC-CB12F63E398D}" srcOrd="0" destOrd="0" presId="urn:microsoft.com/office/officeart/2005/8/layout/vList2"/>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97F09FB4-933B-412F-ABC1-68D6BF46DBC3}" srcId="{27DF369D-A681-4B1E-9629-FC267E245EF8}" destId="{431676B0-C365-4338-AB6C-98B21FBB2805}" srcOrd="1" destOrd="0" parTransId="{79330DE6-9869-4034-BCD8-780937950522}" sibTransId="{81777FA4-0D8E-40A0-9307-C6CB2CA66AFB}"/>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4E808416-9B70-4142-9FE3-499D2F0B26E7}" type="presParOf" srcId="{1F58B575-E0AF-4D92-8207-49D9BA6262D4}" destId="{58A8264D-962E-4E8A-9BEC-CB12F63E398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DEE008-45B2-427D-AF87-EF2B7E3DA2C1}">
      <dgm:prSet custT="1"/>
      <dgm:spPr/>
      <dgm:t>
        <a:bodyPr/>
        <a:lstStyle/>
        <a:p>
          <a:r>
            <a:rPr lang="en-US" sz="1800" dirty="0">
              <a:solidFill>
                <a:schemeClr val="bg2">
                  <a:lumMod val="25000"/>
                </a:schemeClr>
              </a:solidFill>
              <a:ea typeface="Calibri"/>
              <a:cs typeface="Times New Roman"/>
            </a:rPr>
            <a:t>The effects of risky events might be identified, but not linked to goals, and risk events are not associated with their process sources.</a:t>
          </a:r>
          <a:endParaRPr lang="en-US" sz="1800" dirty="0">
            <a:solidFill>
              <a:schemeClr val="bg2">
                <a:lumMod val="25000"/>
              </a:schemeClr>
            </a:solidFill>
          </a:endParaRPr>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E7A68B3D-967C-471A-A749-547105D75447}">
      <dgm:prSet custT="1"/>
      <dgm:spPr/>
      <dgm:t>
        <a:bodyPr/>
        <a:lstStyle/>
        <a:p>
          <a:r>
            <a:rPr lang="en-US" sz="1800" dirty="0">
              <a:solidFill>
                <a:schemeClr val="bg2">
                  <a:lumMod val="25000"/>
                </a:schemeClr>
              </a:solidFill>
              <a:ea typeface="Calibri"/>
              <a:cs typeface="Times New Roman"/>
            </a:rPr>
            <a:t>No attempt is made to develop mitigation plans.</a:t>
          </a:r>
        </a:p>
      </dgm:t>
    </dgm:pt>
    <dgm:pt modelId="{DB623CA6-E518-4BA8-BCE4-712AC1FC0F2A}" type="parTrans" cxnId="{39CC1624-A6BA-446F-9ED0-B9AAAF9FBA9A}">
      <dgm:prSet/>
      <dgm:spPr/>
      <dgm:t>
        <a:bodyPr/>
        <a:lstStyle/>
        <a:p>
          <a:endParaRPr lang="en-US">
            <a:solidFill>
              <a:schemeClr val="bg2">
                <a:lumMod val="25000"/>
              </a:schemeClr>
            </a:solidFill>
          </a:endParaRPr>
        </a:p>
      </dgm:t>
    </dgm:pt>
    <dgm:pt modelId="{26135086-8739-41BA-B3F1-317CA88DB5A7}" type="sibTrans" cxnId="{39CC1624-A6BA-446F-9ED0-B9AAAF9FBA9A}">
      <dgm:prSet/>
      <dgm:spPr/>
      <dgm:t>
        <a:bodyPr/>
        <a:lstStyle/>
        <a:p>
          <a:endParaRPr lang="en-US">
            <a:solidFill>
              <a:schemeClr val="bg2">
                <a:lumMod val="25000"/>
              </a:schemeClr>
            </a:solidFill>
          </a:endParaRPr>
        </a:p>
      </dgm:t>
    </dgm:pt>
    <dgm:pt modelId="{2092E325-AC9C-4FC8-9B44-B0FC93282A48}">
      <dgm:prSet custT="1"/>
      <dgm:spPr/>
      <dgm:t>
        <a:bodyPr/>
        <a:lstStyle/>
        <a:p>
          <a:r>
            <a:rPr lang="en-US" sz="1800" dirty="0">
              <a:solidFill>
                <a:schemeClr val="bg2">
                  <a:lumMod val="25000"/>
                </a:schemeClr>
              </a:solidFill>
              <a:ea typeface="Calibri"/>
              <a:cs typeface="Times New Roman"/>
            </a:rPr>
            <a:t>There is no culture of control, but one of resistance to change prevailing. There is emphasis on protecting physical and financial assets.</a:t>
          </a:r>
        </a:p>
      </dgm:t>
    </dgm:pt>
    <dgm:pt modelId="{6D9EC4EE-E146-4214-BDE4-28059987BAE3}" type="parTrans" cxnId="{D58BB5DE-13C6-4255-BCC0-89781A2F1EBD}">
      <dgm:prSet/>
      <dgm:spPr/>
      <dgm:t>
        <a:bodyPr/>
        <a:lstStyle/>
        <a:p>
          <a:endParaRPr lang="en-US">
            <a:solidFill>
              <a:schemeClr val="bg2">
                <a:lumMod val="25000"/>
              </a:schemeClr>
            </a:solidFill>
          </a:endParaRPr>
        </a:p>
      </dgm:t>
    </dgm:pt>
    <dgm:pt modelId="{FEA9E230-8123-4D8B-B3A3-955EE88467E7}" type="sibTrans" cxnId="{D58BB5DE-13C6-4255-BCC0-89781A2F1EBD}">
      <dgm:prSet/>
      <dgm:spPr/>
      <dgm:t>
        <a:bodyPr/>
        <a:lstStyle/>
        <a:p>
          <a:endParaRPr lang="en-US">
            <a:solidFill>
              <a:schemeClr val="bg2">
                <a:lumMod val="25000"/>
              </a:schemeClr>
            </a:solidFill>
          </a:endParaRPr>
        </a:p>
      </dgm:t>
    </dgm:pt>
    <dgm:pt modelId="{1FBFD02D-5AFE-4A8F-AAD9-3DBA4FA0AB38}">
      <dgm:prSet custT="1"/>
      <dgm:spPr/>
      <dgm:t>
        <a:bodyPr/>
        <a:lstStyle/>
        <a:p>
          <a:r>
            <a:rPr lang="en-US" sz="1800" dirty="0">
              <a:solidFill>
                <a:schemeClr val="bg2">
                  <a:lumMod val="25000"/>
                </a:schemeClr>
              </a:solidFill>
              <a:ea typeface="Calibri"/>
              <a:cs typeface="Times New Roman"/>
            </a:rPr>
            <a:t>To move from Level 1 to Level 2, the organization needs to recognize the value of risk management, and to became aware of its potential benefits. </a:t>
          </a:r>
        </a:p>
      </dgm:t>
    </dgm:pt>
    <dgm:pt modelId="{116CA95F-BD2F-4934-B62A-CE3E46F2FC62}" type="parTrans" cxnId="{788A7DC3-5E9D-4FB9-AA09-0E32EE3CD439}">
      <dgm:prSet/>
      <dgm:spPr/>
      <dgm:t>
        <a:bodyPr/>
        <a:lstStyle/>
        <a:p>
          <a:endParaRPr lang="en-US">
            <a:solidFill>
              <a:schemeClr val="bg2">
                <a:lumMod val="25000"/>
              </a:schemeClr>
            </a:solidFill>
          </a:endParaRPr>
        </a:p>
      </dgm:t>
    </dgm:pt>
    <dgm:pt modelId="{34BC605A-50C7-43F6-B47C-33314462A22F}" type="sibTrans" cxnId="{788A7DC3-5E9D-4FB9-AA09-0E32EE3CD439}">
      <dgm:prSet/>
      <dgm:spPr/>
      <dgm:t>
        <a:bodyPr/>
        <a:lstStyle/>
        <a:p>
          <a:endParaRPr lang="en-US">
            <a:solidFill>
              <a:schemeClr val="bg2">
                <a:lumMod val="25000"/>
              </a:schemeClr>
            </a:solidFill>
          </a:endParaRPr>
        </a:p>
      </dgm:t>
    </dgm:pt>
    <dgm:pt modelId="{23425E30-5B14-41FA-8197-DD9B25851352}">
      <dgm:prSet custT="1"/>
      <dgm:spPr/>
      <dgm:t>
        <a:bodyPr/>
        <a:lstStyle/>
        <a:p>
          <a:r>
            <a:rPr lang="en-US" sz="1800" dirty="0">
              <a:solidFill>
                <a:schemeClr val="bg2">
                  <a:lumMod val="25000"/>
                </a:schemeClr>
              </a:solidFill>
              <a:ea typeface="Calibri"/>
              <a:cs typeface="Times New Roman"/>
            </a:rPr>
            <a:t>To this end, a disruptive event or external factors – such as stakeholders’ influence, government pressure, etc. – may trigger a more proactive approach towards risk, and an awareness that some form of structured system needs to be put in place to deal with uncertainty.</a:t>
          </a:r>
        </a:p>
      </dgm:t>
    </dgm:pt>
    <dgm:pt modelId="{7D230575-1BD7-4D27-861A-FC12BA207BCE}" type="parTrans" cxnId="{2954B725-D60E-42DC-9937-1B8DFE594C69}">
      <dgm:prSet/>
      <dgm:spPr/>
      <dgm:t>
        <a:bodyPr/>
        <a:lstStyle/>
        <a:p>
          <a:endParaRPr lang="en-US">
            <a:solidFill>
              <a:schemeClr val="bg2">
                <a:lumMod val="25000"/>
              </a:schemeClr>
            </a:solidFill>
          </a:endParaRPr>
        </a:p>
      </dgm:t>
    </dgm:pt>
    <dgm:pt modelId="{8081F63B-713B-466C-B208-C7F1A75FFA9D}" type="sibTrans" cxnId="{2954B725-D60E-42DC-9937-1B8DFE594C69}">
      <dgm:prSet/>
      <dgm:spPr/>
      <dgm:t>
        <a:bodyPr/>
        <a:lstStyle/>
        <a:p>
          <a:endParaRPr lang="en-US">
            <a:solidFill>
              <a:schemeClr val="bg2">
                <a:lumMod val="25000"/>
              </a:schemeClr>
            </a:solidFill>
          </a:endParaRPr>
        </a:p>
      </dgm:t>
    </dgm:pt>
    <dgm:pt modelId="{2C886F90-982D-4C68-A7A3-BDAF5509232A}" type="pres">
      <dgm:prSet presAssocID="{27DF369D-A681-4B1E-9629-FC267E245EF8}" presName="linear" presStyleCnt="0">
        <dgm:presLayoutVars>
          <dgm:animLvl val="lvl"/>
          <dgm:resizeHandles val="exact"/>
        </dgm:presLayoutVars>
      </dgm:prSet>
      <dgm:spPr/>
    </dgm:pt>
    <dgm:pt modelId="{0C72716C-587C-4C06-9004-A85EF6A257D3}" type="pres">
      <dgm:prSet presAssocID="{55DEE008-45B2-427D-AF87-EF2B7E3DA2C1}" presName="parentText" presStyleLbl="node1" presStyleIdx="0" presStyleCnt="5" custScaleY="89514" custLinFactY="-17166" custLinFactNeighborY="-100000">
        <dgm:presLayoutVars>
          <dgm:chMax val="0"/>
          <dgm:bulletEnabled val="1"/>
        </dgm:presLayoutVars>
      </dgm:prSet>
      <dgm:spPr/>
    </dgm:pt>
    <dgm:pt modelId="{A8AAE7DF-CD5B-423B-87CF-E1FEC956625C}" type="pres">
      <dgm:prSet presAssocID="{98FFE71C-7B50-4F44-B478-A9BC78295DCB}" presName="spacer" presStyleCnt="0"/>
      <dgm:spPr/>
    </dgm:pt>
    <dgm:pt modelId="{1ECF1F81-F642-40EE-907E-A3BA0EC6C774}" type="pres">
      <dgm:prSet presAssocID="{E7A68B3D-967C-471A-A749-547105D75447}" presName="parentText" presStyleLbl="node1" presStyleIdx="1" presStyleCnt="5" custScaleY="71474">
        <dgm:presLayoutVars>
          <dgm:chMax val="0"/>
          <dgm:bulletEnabled val="1"/>
        </dgm:presLayoutVars>
      </dgm:prSet>
      <dgm:spPr/>
    </dgm:pt>
    <dgm:pt modelId="{C572B86A-3027-4982-BBCF-1CC456C23207}" type="pres">
      <dgm:prSet presAssocID="{26135086-8739-41BA-B3F1-317CA88DB5A7}" presName="spacer" presStyleCnt="0"/>
      <dgm:spPr/>
    </dgm:pt>
    <dgm:pt modelId="{88ABB841-643E-42EE-B38E-B30C01721188}" type="pres">
      <dgm:prSet presAssocID="{2092E325-AC9C-4FC8-9B44-B0FC93282A48}" presName="parentText" presStyleLbl="node1" presStyleIdx="2" presStyleCnt="5" custScaleY="103183">
        <dgm:presLayoutVars>
          <dgm:chMax val="0"/>
          <dgm:bulletEnabled val="1"/>
        </dgm:presLayoutVars>
      </dgm:prSet>
      <dgm:spPr/>
    </dgm:pt>
    <dgm:pt modelId="{2E9304FD-A82A-4C44-A52C-0785751913F1}" type="pres">
      <dgm:prSet presAssocID="{FEA9E230-8123-4D8B-B3A3-955EE88467E7}" presName="spacer" presStyleCnt="0"/>
      <dgm:spPr/>
    </dgm:pt>
    <dgm:pt modelId="{3F0D4AEB-4E19-4C8D-B5E7-5DF12D086E6C}" type="pres">
      <dgm:prSet presAssocID="{1FBFD02D-5AFE-4A8F-AAD9-3DBA4FA0AB38}" presName="parentText" presStyleLbl="node1" presStyleIdx="3" presStyleCnt="5">
        <dgm:presLayoutVars>
          <dgm:chMax val="0"/>
          <dgm:bulletEnabled val="1"/>
        </dgm:presLayoutVars>
      </dgm:prSet>
      <dgm:spPr/>
    </dgm:pt>
    <dgm:pt modelId="{2ABED9BB-28B4-4B4A-8E37-F71E15CD4ED5}" type="pres">
      <dgm:prSet presAssocID="{34BC605A-50C7-43F6-B47C-33314462A22F}" presName="spacer" presStyleCnt="0"/>
      <dgm:spPr/>
    </dgm:pt>
    <dgm:pt modelId="{A9C07998-66AA-4A8D-8EAD-13105927738D}" type="pres">
      <dgm:prSet presAssocID="{23425E30-5B14-41FA-8197-DD9B25851352}" presName="parentText" presStyleLbl="node1" presStyleIdx="4" presStyleCnt="5" custScaleY="122346">
        <dgm:presLayoutVars>
          <dgm:chMax val="0"/>
          <dgm:bulletEnabled val="1"/>
        </dgm:presLayoutVars>
      </dgm:prSet>
      <dgm:spPr/>
    </dgm:pt>
  </dgm:ptLst>
  <dgm:cxnLst>
    <dgm:cxn modelId="{F2C5E611-EB55-47D1-8B0A-65D66B670A27}" type="presOf" srcId="{55DEE008-45B2-427D-AF87-EF2B7E3DA2C1}" destId="{0C72716C-587C-4C06-9004-A85EF6A257D3}" srcOrd="0" destOrd="0" presId="urn:microsoft.com/office/officeart/2005/8/layout/vList2"/>
    <dgm:cxn modelId="{39CC1624-A6BA-446F-9ED0-B9AAAF9FBA9A}" srcId="{27DF369D-A681-4B1E-9629-FC267E245EF8}" destId="{E7A68B3D-967C-471A-A749-547105D75447}" srcOrd="1" destOrd="0" parTransId="{DB623CA6-E518-4BA8-BCE4-712AC1FC0F2A}" sibTransId="{26135086-8739-41BA-B3F1-317CA88DB5A7}"/>
    <dgm:cxn modelId="{2954B725-D60E-42DC-9937-1B8DFE594C69}" srcId="{27DF369D-A681-4B1E-9629-FC267E245EF8}" destId="{23425E30-5B14-41FA-8197-DD9B25851352}" srcOrd="4" destOrd="0" parTransId="{7D230575-1BD7-4D27-861A-FC12BA207BCE}" sibTransId="{8081F63B-713B-466C-B208-C7F1A75FFA9D}"/>
    <dgm:cxn modelId="{A77E3463-89BC-44F0-B0F4-4B3A76EA17FC}" type="presOf" srcId="{2092E325-AC9C-4FC8-9B44-B0FC93282A48}" destId="{88ABB841-643E-42EE-B38E-B30C01721188}" srcOrd="0" destOrd="0" presId="urn:microsoft.com/office/officeart/2005/8/layout/vList2"/>
    <dgm:cxn modelId="{CE920F4A-494F-4AF5-8D57-AF428FD91E29}" type="presOf" srcId="{E7A68B3D-967C-471A-A749-547105D75447}" destId="{1ECF1F81-F642-40EE-907E-A3BA0EC6C774}" srcOrd="0" destOrd="0" presId="urn:microsoft.com/office/officeart/2005/8/layout/vList2"/>
    <dgm:cxn modelId="{3BCB5650-C1BC-4A53-AA75-FF0F687189F5}" srcId="{27DF369D-A681-4B1E-9629-FC267E245EF8}" destId="{55DEE008-45B2-427D-AF87-EF2B7E3DA2C1}" srcOrd="0" destOrd="0" parTransId="{6079F84C-00FE-490F-A456-7C9E6955AA7D}" sibTransId="{98FFE71C-7B50-4F44-B478-A9BC78295DCB}"/>
    <dgm:cxn modelId="{0D2761AD-747C-4C0C-B259-DEEC5E7EB6A1}" type="presOf" srcId="{1FBFD02D-5AFE-4A8F-AAD9-3DBA4FA0AB38}" destId="{3F0D4AEB-4E19-4C8D-B5E7-5DF12D086E6C}" srcOrd="0" destOrd="0" presId="urn:microsoft.com/office/officeart/2005/8/layout/vList2"/>
    <dgm:cxn modelId="{788A7DC3-5E9D-4FB9-AA09-0E32EE3CD439}" srcId="{27DF369D-A681-4B1E-9629-FC267E245EF8}" destId="{1FBFD02D-5AFE-4A8F-AAD9-3DBA4FA0AB38}" srcOrd="3" destOrd="0" parTransId="{116CA95F-BD2F-4934-B62A-CE3E46F2FC62}" sibTransId="{34BC605A-50C7-43F6-B47C-33314462A22F}"/>
    <dgm:cxn modelId="{D58BB5DE-13C6-4255-BCC0-89781A2F1EBD}" srcId="{27DF369D-A681-4B1E-9629-FC267E245EF8}" destId="{2092E325-AC9C-4FC8-9B44-B0FC93282A48}" srcOrd="2" destOrd="0" parTransId="{6D9EC4EE-E146-4214-BDE4-28059987BAE3}" sibTransId="{FEA9E230-8123-4D8B-B3A3-955EE88467E7}"/>
    <dgm:cxn modelId="{17151BE7-BC81-46DA-BEA0-2D64E788E932}" type="presOf" srcId="{23425E30-5B14-41FA-8197-DD9B25851352}" destId="{A9C07998-66AA-4A8D-8EAD-13105927738D}" srcOrd="0" destOrd="0" presId="urn:microsoft.com/office/officeart/2005/8/layout/vList2"/>
    <dgm:cxn modelId="{C45C25EB-256B-4C59-8BF7-B3B10C748D2D}" type="presOf" srcId="{27DF369D-A681-4B1E-9629-FC267E245EF8}" destId="{2C886F90-982D-4C68-A7A3-BDAF5509232A}" srcOrd="0" destOrd="0" presId="urn:microsoft.com/office/officeart/2005/8/layout/vList2"/>
    <dgm:cxn modelId="{E4A9AA11-B0E3-4A1E-9F57-8C12DFE03A26}" type="presParOf" srcId="{2C886F90-982D-4C68-A7A3-BDAF5509232A}" destId="{0C72716C-587C-4C06-9004-A85EF6A257D3}" srcOrd="0" destOrd="0" presId="urn:microsoft.com/office/officeart/2005/8/layout/vList2"/>
    <dgm:cxn modelId="{0264F970-5BDD-4633-B608-246ADAAD0D52}" type="presParOf" srcId="{2C886F90-982D-4C68-A7A3-BDAF5509232A}" destId="{A8AAE7DF-CD5B-423B-87CF-E1FEC956625C}" srcOrd="1" destOrd="0" presId="urn:microsoft.com/office/officeart/2005/8/layout/vList2"/>
    <dgm:cxn modelId="{35E5B436-0C5F-4861-BB65-BCE490A13990}" type="presParOf" srcId="{2C886F90-982D-4C68-A7A3-BDAF5509232A}" destId="{1ECF1F81-F642-40EE-907E-A3BA0EC6C774}" srcOrd="2" destOrd="0" presId="urn:microsoft.com/office/officeart/2005/8/layout/vList2"/>
    <dgm:cxn modelId="{FDC3D789-1065-4A63-B292-F9DEDCD6A227}" type="presParOf" srcId="{2C886F90-982D-4C68-A7A3-BDAF5509232A}" destId="{C572B86A-3027-4982-BBCF-1CC456C23207}" srcOrd="3" destOrd="0" presId="urn:microsoft.com/office/officeart/2005/8/layout/vList2"/>
    <dgm:cxn modelId="{78EF1149-A429-43BA-A8BA-439F143A765B}" type="presParOf" srcId="{2C886F90-982D-4C68-A7A3-BDAF5509232A}" destId="{88ABB841-643E-42EE-B38E-B30C01721188}" srcOrd="4" destOrd="0" presId="urn:microsoft.com/office/officeart/2005/8/layout/vList2"/>
    <dgm:cxn modelId="{44466F58-C30A-40EB-A2C0-AF364030CEA9}" type="presParOf" srcId="{2C886F90-982D-4C68-A7A3-BDAF5509232A}" destId="{2E9304FD-A82A-4C44-A52C-0785751913F1}" srcOrd="5" destOrd="0" presId="urn:microsoft.com/office/officeart/2005/8/layout/vList2"/>
    <dgm:cxn modelId="{E43FA4AE-90B0-40F6-A10F-709CD1F9C840}" type="presParOf" srcId="{2C886F90-982D-4C68-A7A3-BDAF5509232A}" destId="{3F0D4AEB-4E19-4C8D-B5E7-5DF12D086E6C}" srcOrd="6" destOrd="0" presId="urn:microsoft.com/office/officeart/2005/8/layout/vList2"/>
    <dgm:cxn modelId="{6D0AB388-D00A-48B9-A4B4-5729A131C159}" type="presParOf" srcId="{2C886F90-982D-4C68-A7A3-BDAF5509232A}" destId="{2ABED9BB-28B4-4B4A-8E37-F71E15CD4ED5}" srcOrd="7" destOrd="0" presId="urn:microsoft.com/office/officeart/2005/8/layout/vList2"/>
    <dgm:cxn modelId="{49271CB4-4E60-41FC-8701-2AD91AAE1F0A}" type="presParOf" srcId="{2C886F90-982D-4C68-A7A3-BDAF5509232A}" destId="{A9C07998-66AA-4A8D-8EAD-13105927738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55DEE008-45B2-427D-AF87-EF2B7E3DA2C1}">
      <dgm:prSet custT="1"/>
      <dgm:spPr/>
      <dgm:t>
        <a:bodyPr/>
        <a:lstStyle/>
        <a:p>
          <a:r>
            <a:rPr lang="en-US" sz="2200">
              <a:ea typeface="Calibri"/>
              <a:cs typeface="Times New Roman"/>
            </a:rPr>
            <a:t>Top management are aware of the need to manage uncertainty and risk, and have made basic resources available to improve.</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1BD0663F-BB2E-479F-8F5C-F7B4ECB6D51B}">
      <dgm:prSet custT="1"/>
      <dgm:spPr/>
      <dgm:t>
        <a:bodyPr/>
        <a:lstStyle/>
        <a:p>
          <a:r>
            <a:rPr lang="en-US" sz="2200" dirty="0">
              <a:ea typeface="Calibri"/>
              <a:cs typeface="Times New Roman"/>
            </a:rPr>
            <a:t>A risk strategy has been identified, and a risk management policy has been drawn up.</a:t>
          </a:r>
        </a:p>
      </dgm:t>
    </dgm:pt>
    <dgm:pt modelId="{C8EE4C34-642A-47E0-92DB-21ED9C741017}" type="parTrans" cxnId="{16CEE088-B265-4BE6-9081-23AB4E78D9E8}">
      <dgm:prSet/>
      <dgm:spPr/>
      <dgm:t>
        <a:bodyPr/>
        <a:lstStyle/>
        <a:p>
          <a:endParaRPr lang="en-US"/>
        </a:p>
      </dgm:t>
    </dgm:pt>
    <dgm:pt modelId="{C972634A-BA65-4FA1-AC26-3CCC56FD384D}" type="sibTrans" cxnId="{16CEE088-B265-4BE6-9081-23AB4E78D9E8}">
      <dgm:prSet/>
      <dgm:spPr/>
      <dgm:t>
        <a:bodyPr/>
        <a:lstStyle/>
        <a:p>
          <a:endParaRPr lang="en-US"/>
        </a:p>
      </dgm:t>
    </dgm:pt>
    <dgm:pt modelId="{2A22D333-A0F4-42DD-A02F-7F742FB8EB3B}">
      <dgm:prSet custT="1"/>
      <dgm:spPr/>
      <dgm:t>
        <a:bodyPr/>
        <a:lstStyle/>
        <a:p>
          <a:r>
            <a:rPr lang="en-US" sz="2200" dirty="0">
              <a:ea typeface="Calibri"/>
              <a:cs typeface="Times New Roman"/>
            </a:rPr>
            <a:t>Key people are conscious of the need to assess and manage risks, and they understand risk concepts and principles.</a:t>
          </a:r>
        </a:p>
      </dgm:t>
    </dgm:pt>
    <dgm:pt modelId="{545510E3-569D-4E2A-9E73-9DFB8CFF2D0F}" type="parTrans" cxnId="{B312E61D-C8EE-45FA-BECC-89CC11CC45F1}">
      <dgm:prSet/>
      <dgm:spPr/>
      <dgm:t>
        <a:bodyPr/>
        <a:lstStyle/>
        <a:p>
          <a:endParaRPr lang="en-US"/>
        </a:p>
      </dgm:t>
    </dgm:pt>
    <dgm:pt modelId="{EDCF50EA-3B3E-4A08-9F3C-62D35DED7945}" type="sibTrans" cxnId="{B312E61D-C8EE-45FA-BECC-89CC11CC45F1}">
      <dgm:prSet/>
      <dgm:spPr/>
      <dgm:t>
        <a:bodyPr/>
        <a:lstStyle/>
        <a:p>
          <a:endParaRPr lang="en-US"/>
        </a:p>
      </dgm:t>
    </dgm:pt>
    <dgm:pt modelId="{810864F3-7939-4860-9088-1F1D1CAA6D4A}">
      <dgm:prSet custT="1"/>
      <dgm:spPr/>
      <dgm:t>
        <a:bodyPr/>
        <a:lstStyle/>
        <a:p>
          <a:pPr>
            <a:buSzPts val="1000"/>
            <a:buFont typeface="Symbol"/>
            <a:buChar char=""/>
          </a:pPr>
          <a:r>
            <a:rPr lang="en-US" sz="2200" dirty="0">
              <a:ea typeface="Calibri"/>
              <a:cs typeface="Times New Roman"/>
            </a:rPr>
            <a:t>Some stand-alone risk processes have been identified, and the related risk mitigation activities are sometimes identified but not often executed.</a:t>
          </a:r>
        </a:p>
      </dgm:t>
    </dgm:pt>
    <dgm:pt modelId="{3EBF28CF-0F00-423D-B9F8-5D8C22AB1678}" type="parTrans" cxnId="{54C0E13B-A620-432F-8D70-8B8A4736FA77}">
      <dgm:prSet/>
      <dgm:spPr/>
      <dgm:t>
        <a:bodyPr/>
        <a:lstStyle/>
        <a:p>
          <a:endParaRPr lang="en-US"/>
        </a:p>
      </dgm:t>
    </dgm:pt>
    <dgm:pt modelId="{75CDE50D-EE1B-4363-98DF-943716090EFD}" type="sibTrans" cxnId="{54C0E13B-A620-432F-8D70-8B8A4736FA77}">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4">
        <dgm:presLayoutVars>
          <dgm:chMax val="0"/>
          <dgm:bulletEnabled val="1"/>
        </dgm:presLayoutVars>
      </dgm:prSet>
      <dgm:spPr/>
    </dgm:pt>
    <dgm:pt modelId="{D9A47955-F2E1-47A3-B53C-E70BC77DCB6F}" type="pres">
      <dgm:prSet presAssocID="{98FFE71C-7B50-4F44-B478-A9BC78295DCB}" presName="spacer" presStyleCnt="0"/>
      <dgm:spPr/>
    </dgm:pt>
    <dgm:pt modelId="{3DD7AEA0-C36A-420F-97CE-314082BF97A1}" type="pres">
      <dgm:prSet presAssocID="{1BD0663F-BB2E-479F-8F5C-F7B4ECB6D51B}" presName="parentText" presStyleLbl="node1" presStyleIdx="1" presStyleCnt="4">
        <dgm:presLayoutVars>
          <dgm:chMax val="0"/>
          <dgm:bulletEnabled val="1"/>
        </dgm:presLayoutVars>
      </dgm:prSet>
      <dgm:spPr/>
    </dgm:pt>
    <dgm:pt modelId="{B0D7CB4B-A785-4330-8F81-621667A8793E}" type="pres">
      <dgm:prSet presAssocID="{C972634A-BA65-4FA1-AC26-3CCC56FD384D}" presName="spacer" presStyleCnt="0"/>
      <dgm:spPr/>
    </dgm:pt>
    <dgm:pt modelId="{186C3492-6D29-42E3-A838-8E77155067CC}" type="pres">
      <dgm:prSet presAssocID="{2A22D333-A0F4-42DD-A02F-7F742FB8EB3B}" presName="parentText" presStyleLbl="node1" presStyleIdx="2" presStyleCnt="4">
        <dgm:presLayoutVars>
          <dgm:chMax val="0"/>
          <dgm:bulletEnabled val="1"/>
        </dgm:presLayoutVars>
      </dgm:prSet>
      <dgm:spPr/>
    </dgm:pt>
    <dgm:pt modelId="{43D747B0-C5FF-4A60-957D-A88BF17C1102}" type="pres">
      <dgm:prSet presAssocID="{EDCF50EA-3B3E-4A08-9F3C-62D35DED7945}" presName="spacer" presStyleCnt="0"/>
      <dgm:spPr/>
    </dgm:pt>
    <dgm:pt modelId="{FA37E68F-4369-4A1A-87C4-1710736EEBBA}" type="pres">
      <dgm:prSet presAssocID="{810864F3-7939-4860-9088-1F1D1CAA6D4A}" presName="parentText" presStyleLbl="node1" presStyleIdx="3" presStyleCnt="4">
        <dgm:presLayoutVars>
          <dgm:chMax val="0"/>
          <dgm:bulletEnabled val="1"/>
        </dgm:presLayoutVars>
      </dgm:prSet>
      <dgm:spPr/>
    </dgm:pt>
  </dgm:ptLst>
  <dgm:cxnLst>
    <dgm:cxn modelId="{FCB8250C-48E8-4843-80D2-C23FAC7DFFA2}" type="presOf" srcId="{810864F3-7939-4860-9088-1F1D1CAA6D4A}" destId="{FA37E68F-4369-4A1A-87C4-1710736EEBBA}" srcOrd="0" destOrd="0" presId="urn:microsoft.com/office/officeart/2005/8/layout/vList2"/>
    <dgm:cxn modelId="{B312E61D-C8EE-45FA-BECC-89CC11CC45F1}" srcId="{27DF369D-A681-4B1E-9629-FC267E245EF8}" destId="{2A22D333-A0F4-42DD-A02F-7F742FB8EB3B}" srcOrd="2" destOrd="0" parTransId="{545510E3-569D-4E2A-9E73-9DFB8CFF2D0F}" sibTransId="{EDCF50EA-3B3E-4A08-9F3C-62D35DED7945}"/>
    <dgm:cxn modelId="{8241AA3B-F175-483F-AA49-1981B839F733}" type="presOf" srcId="{1BD0663F-BB2E-479F-8F5C-F7B4ECB6D51B}" destId="{3DD7AEA0-C36A-420F-97CE-314082BF97A1}" srcOrd="0" destOrd="0" presId="urn:microsoft.com/office/officeart/2005/8/layout/vList2"/>
    <dgm:cxn modelId="{54C0E13B-A620-432F-8D70-8B8A4736FA77}" srcId="{27DF369D-A681-4B1E-9629-FC267E245EF8}" destId="{810864F3-7939-4860-9088-1F1D1CAA6D4A}" srcOrd="3" destOrd="0" parTransId="{3EBF28CF-0F00-423D-B9F8-5D8C22AB1678}" sibTransId="{75CDE50D-EE1B-4363-98DF-943716090EFD}"/>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16CEE088-B265-4BE6-9081-23AB4E78D9E8}" srcId="{27DF369D-A681-4B1E-9629-FC267E245EF8}" destId="{1BD0663F-BB2E-479F-8F5C-F7B4ECB6D51B}" srcOrd="1" destOrd="0" parTransId="{C8EE4C34-642A-47E0-92DB-21ED9C741017}" sibTransId="{C972634A-BA65-4FA1-AC26-3CCC56FD384D}"/>
    <dgm:cxn modelId="{F8FB3CFB-06DC-4A58-9C76-9DBE9FF2816A}" type="presOf" srcId="{2A22D333-A0F4-42DD-A02F-7F742FB8EB3B}" destId="{186C3492-6D29-42E3-A838-8E77155067CC}" srcOrd="0" destOrd="0" presId="urn:microsoft.com/office/officeart/2005/8/layout/vList2"/>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5C8B90C9-07F8-44C0-9BE8-98025CB276AD}" type="presParOf" srcId="{1F58B575-E0AF-4D92-8207-49D9BA6262D4}" destId="{3DD7AEA0-C36A-420F-97CE-314082BF97A1}" srcOrd="2" destOrd="0" presId="urn:microsoft.com/office/officeart/2005/8/layout/vList2"/>
    <dgm:cxn modelId="{17EADE72-A6E3-4305-8A79-0A334201B2C3}" type="presParOf" srcId="{1F58B575-E0AF-4D92-8207-49D9BA6262D4}" destId="{B0D7CB4B-A785-4330-8F81-621667A8793E}" srcOrd="3" destOrd="0" presId="urn:microsoft.com/office/officeart/2005/8/layout/vList2"/>
    <dgm:cxn modelId="{D123ABCC-9229-48C1-AA5E-E01822C9E0E1}" type="presParOf" srcId="{1F58B575-E0AF-4D92-8207-49D9BA6262D4}" destId="{186C3492-6D29-42E3-A838-8E77155067CC}" srcOrd="4" destOrd="0" presId="urn:microsoft.com/office/officeart/2005/8/layout/vList2"/>
    <dgm:cxn modelId="{0A6C295B-2B35-4B2B-882B-2BBEBDC528E8}" type="presParOf" srcId="{1F58B575-E0AF-4D92-8207-49D9BA6262D4}" destId="{43D747B0-C5FF-4A60-957D-A88BF17C1102}" srcOrd="5" destOrd="0" presId="urn:microsoft.com/office/officeart/2005/8/layout/vList2"/>
    <dgm:cxn modelId="{13F7BDFE-71A2-455E-B946-B5313C50949E}" type="presParOf" srcId="{1F58B575-E0AF-4D92-8207-49D9BA6262D4}" destId="{FA37E68F-4369-4A1A-87C4-1710736EEBB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55DEE008-45B2-427D-AF87-EF2B7E3DA2C1}">
      <dgm:prSet custT="1"/>
      <dgm:spPr/>
      <dgm:t>
        <a:bodyPr/>
        <a:lstStyle/>
        <a:p>
          <a:r>
            <a:rPr lang="en-US" sz="2000">
              <a:ea typeface="Calibri"/>
              <a:cs typeface="Times New Roman"/>
            </a:rPr>
            <a:t>Risk management mainly focuses on past events.</a:t>
          </a:r>
          <a:endParaRPr lang="en-US" sz="20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B65CE67D-0761-4D86-BF42-345DB8F4FD16}">
      <dgm:prSet custT="1"/>
      <dgm:spPr/>
      <dgm:t>
        <a:bodyPr/>
        <a:lstStyle/>
        <a:p>
          <a:r>
            <a:rPr lang="en-US" sz="2000" dirty="0">
              <a:ea typeface="Calibri"/>
              <a:cs typeface="Times New Roman"/>
            </a:rPr>
            <a:t>Corporate culture has little risk management accountability, with process owners not well defined or communicated.</a:t>
          </a:r>
        </a:p>
      </dgm:t>
    </dgm:pt>
    <dgm:pt modelId="{19CF6FED-C04F-4CE1-BE2A-A6E30C80305D}" type="parTrans" cxnId="{72046F13-933A-4A6D-AF4D-AA76E1EE3D4A}">
      <dgm:prSet/>
      <dgm:spPr/>
      <dgm:t>
        <a:bodyPr/>
        <a:lstStyle/>
        <a:p>
          <a:endParaRPr lang="en-US"/>
        </a:p>
      </dgm:t>
    </dgm:pt>
    <dgm:pt modelId="{7E7AD49C-1126-4A0F-B5D6-7FDD9D6E117F}" type="sibTrans" cxnId="{72046F13-933A-4A6D-AF4D-AA76E1EE3D4A}">
      <dgm:prSet/>
      <dgm:spPr/>
      <dgm:t>
        <a:bodyPr/>
        <a:lstStyle/>
        <a:p>
          <a:endParaRPr lang="en-US"/>
        </a:p>
      </dgm:t>
    </dgm:pt>
    <dgm:pt modelId="{2564887F-F5E4-4312-A88D-98AB4549A42C}">
      <dgm:prSet custT="1"/>
      <dgm:spPr/>
      <dgm:t>
        <a:bodyPr/>
        <a:lstStyle/>
        <a:p>
          <a:pPr>
            <a:buSzPts val="1000"/>
            <a:buFont typeface="Symbol"/>
            <a:buChar char=""/>
          </a:pPr>
          <a:r>
            <a:rPr lang="en-US" sz="2000">
              <a:solidFill>
                <a:prstClr val="black"/>
              </a:solidFill>
              <a:ea typeface="Calibri"/>
              <a:cs typeface="Times New Roman"/>
            </a:rPr>
            <a:t>Risk culture is enforced by policy still interpreted, nevertheless, as compliance.</a:t>
          </a:r>
          <a:endParaRPr lang="en-US" sz="2000" dirty="0">
            <a:ea typeface="Calibri"/>
            <a:cs typeface="Times New Roman"/>
          </a:endParaRPr>
        </a:p>
      </dgm:t>
    </dgm:pt>
    <dgm:pt modelId="{2C5F92B5-504D-48F0-A23D-40C2EA27445A}" type="parTrans" cxnId="{5FCCD1B4-A961-4DB8-8F11-9D5E5D70674C}">
      <dgm:prSet/>
      <dgm:spPr/>
      <dgm:t>
        <a:bodyPr/>
        <a:lstStyle/>
        <a:p>
          <a:endParaRPr lang="en-US"/>
        </a:p>
      </dgm:t>
    </dgm:pt>
    <dgm:pt modelId="{222FE489-B8CC-4736-BC17-CF06E0C374CF}" type="sibTrans" cxnId="{5FCCD1B4-A961-4DB8-8F11-9D5E5D70674C}">
      <dgm:prSet/>
      <dgm:spPr/>
      <dgm:t>
        <a:bodyPr/>
        <a:lstStyle/>
        <a:p>
          <a:endParaRPr lang="en-US"/>
        </a:p>
      </dgm:t>
    </dgm:pt>
    <dgm:pt modelId="{8E4403B8-4FBA-4D09-B1AD-4A97E76B6C69}">
      <dgm:prSet custT="1"/>
      <dgm:spPr/>
      <dgm:t>
        <a:bodyPr/>
        <a:lstStyle/>
        <a:p>
          <a:r>
            <a:rPr lang="en-US" sz="2000" dirty="0">
              <a:solidFill>
                <a:prstClr val="black"/>
              </a:solidFill>
              <a:ea typeface="Calibri"/>
              <a:cs typeface="Times New Roman"/>
            </a:rPr>
            <a:t>A pilot training </a:t>
          </a:r>
          <a:r>
            <a:rPr lang="en-US" sz="2000" dirty="0" err="1">
              <a:solidFill>
                <a:prstClr val="black"/>
              </a:solidFill>
              <a:ea typeface="Calibri"/>
              <a:cs typeface="Times New Roman"/>
            </a:rPr>
            <a:t>programme</a:t>
          </a:r>
          <a:r>
            <a:rPr lang="en-US" sz="2000" dirty="0">
              <a:solidFill>
                <a:prstClr val="black"/>
              </a:solidFill>
              <a:ea typeface="Calibri"/>
              <a:cs typeface="Times New Roman"/>
            </a:rPr>
            <a:t> has been implemented, and a core group of people have the skills and knowledge to manage risk.</a:t>
          </a:r>
        </a:p>
      </dgm:t>
    </dgm:pt>
    <dgm:pt modelId="{8531D1BD-EC9D-4EE9-A2CC-1AD170B4F4FE}" type="parTrans" cxnId="{6455A42A-67B2-4F4C-BA3A-64AA837B7B8A}">
      <dgm:prSet/>
      <dgm:spPr/>
      <dgm:t>
        <a:bodyPr/>
        <a:lstStyle/>
        <a:p>
          <a:endParaRPr lang="en-US"/>
        </a:p>
      </dgm:t>
    </dgm:pt>
    <dgm:pt modelId="{1DCCC384-B488-4CB1-82E4-ED0A7762F36D}" type="sibTrans" cxnId="{6455A42A-67B2-4F4C-BA3A-64AA837B7B8A}">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4">
        <dgm:presLayoutVars>
          <dgm:chMax val="0"/>
          <dgm:bulletEnabled val="1"/>
        </dgm:presLayoutVars>
      </dgm:prSet>
      <dgm:spPr/>
    </dgm:pt>
    <dgm:pt modelId="{D9A47955-F2E1-47A3-B53C-E70BC77DCB6F}" type="pres">
      <dgm:prSet presAssocID="{98FFE71C-7B50-4F44-B478-A9BC78295DCB}" presName="spacer" presStyleCnt="0"/>
      <dgm:spPr/>
    </dgm:pt>
    <dgm:pt modelId="{495678CA-D509-4408-B180-D6ACCA757DEA}" type="pres">
      <dgm:prSet presAssocID="{B65CE67D-0761-4D86-BF42-345DB8F4FD16}" presName="parentText" presStyleLbl="node1" presStyleIdx="1" presStyleCnt="4">
        <dgm:presLayoutVars>
          <dgm:chMax val="0"/>
          <dgm:bulletEnabled val="1"/>
        </dgm:presLayoutVars>
      </dgm:prSet>
      <dgm:spPr/>
    </dgm:pt>
    <dgm:pt modelId="{2DE08332-42B0-4298-9175-704C1E895BEF}" type="pres">
      <dgm:prSet presAssocID="{7E7AD49C-1126-4A0F-B5D6-7FDD9D6E117F}" presName="spacer" presStyleCnt="0"/>
      <dgm:spPr/>
    </dgm:pt>
    <dgm:pt modelId="{6DE5CBC3-A585-44C3-944B-9B75EBDB6631}" type="pres">
      <dgm:prSet presAssocID="{2564887F-F5E4-4312-A88D-98AB4549A42C}" presName="parentText" presStyleLbl="node1" presStyleIdx="2" presStyleCnt="4">
        <dgm:presLayoutVars>
          <dgm:chMax val="0"/>
          <dgm:bulletEnabled val="1"/>
        </dgm:presLayoutVars>
      </dgm:prSet>
      <dgm:spPr/>
    </dgm:pt>
    <dgm:pt modelId="{161228F2-87B5-4EAB-A13A-39F2DD7D6C2E}" type="pres">
      <dgm:prSet presAssocID="{222FE489-B8CC-4736-BC17-CF06E0C374CF}" presName="spacer" presStyleCnt="0"/>
      <dgm:spPr/>
    </dgm:pt>
    <dgm:pt modelId="{DED4B2A3-2C86-4C07-8253-935038FD693A}" type="pres">
      <dgm:prSet presAssocID="{8E4403B8-4FBA-4D09-B1AD-4A97E76B6C69}" presName="parentText" presStyleLbl="node1" presStyleIdx="3" presStyleCnt="4">
        <dgm:presLayoutVars>
          <dgm:chMax val="0"/>
          <dgm:bulletEnabled val="1"/>
        </dgm:presLayoutVars>
      </dgm:prSet>
      <dgm:spPr/>
    </dgm:pt>
  </dgm:ptLst>
  <dgm:cxnLst>
    <dgm:cxn modelId="{03DB4B08-EA95-4A19-83B0-C7F3D5074704}" type="presOf" srcId="{B65CE67D-0761-4D86-BF42-345DB8F4FD16}" destId="{495678CA-D509-4408-B180-D6ACCA757DEA}" srcOrd="0" destOrd="0" presId="urn:microsoft.com/office/officeart/2005/8/layout/vList2"/>
    <dgm:cxn modelId="{72046F13-933A-4A6D-AF4D-AA76E1EE3D4A}" srcId="{27DF369D-A681-4B1E-9629-FC267E245EF8}" destId="{B65CE67D-0761-4D86-BF42-345DB8F4FD16}" srcOrd="1" destOrd="0" parTransId="{19CF6FED-C04F-4CE1-BE2A-A6E30C80305D}" sibTransId="{7E7AD49C-1126-4A0F-B5D6-7FDD9D6E117F}"/>
    <dgm:cxn modelId="{6455A42A-67B2-4F4C-BA3A-64AA837B7B8A}" srcId="{27DF369D-A681-4B1E-9629-FC267E245EF8}" destId="{8E4403B8-4FBA-4D09-B1AD-4A97E76B6C69}" srcOrd="3" destOrd="0" parTransId="{8531D1BD-EC9D-4EE9-A2CC-1AD170B4F4FE}" sibTransId="{1DCCC384-B488-4CB1-82E4-ED0A7762F36D}"/>
    <dgm:cxn modelId="{3BCB5650-C1BC-4A53-AA75-FF0F687189F5}" srcId="{27DF369D-A681-4B1E-9629-FC267E245EF8}" destId="{55DEE008-45B2-427D-AF87-EF2B7E3DA2C1}" srcOrd="0" destOrd="0" parTransId="{6079F84C-00FE-490F-A456-7C9E6955AA7D}" sibTransId="{98FFE71C-7B50-4F44-B478-A9BC78295DCB}"/>
    <dgm:cxn modelId="{509E5273-6DBF-4F43-ABC3-90EE0ECBB218}" type="presOf" srcId="{2564887F-F5E4-4312-A88D-98AB4549A42C}" destId="{6DE5CBC3-A585-44C3-944B-9B75EBDB6631}" srcOrd="0" destOrd="0" presId="urn:microsoft.com/office/officeart/2005/8/layout/vList2"/>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5FCCD1B4-A961-4DB8-8F11-9D5E5D70674C}" srcId="{27DF369D-A681-4B1E-9629-FC267E245EF8}" destId="{2564887F-F5E4-4312-A88D-98AB4549A42C}" srcOrd="2" destOrd="0" parTransId="{2C5F92B5-504D-48F0-A23D-40C2EA27445A}" sibTransId="{222FE489-B8CC-4736-BC17-CF06E0C374CF}"/>
    <dgm:cxn modelId="{6F8D41D5-3B23-4EDA-8031-B994EB9480BF}" type="presOf" srcId="{8E4403B8-4FBA-4D09-B1AD-4A97E76B6C69}" destId="{DED4B2A3-2C86-4C07-8253-935038FD693A}" srcOrd="0" destOrd="0" presId="urn:microsoft.com/office/officeart/2005/8/layout/vList2"/>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60810CE3-187A-4204-9367-59EAADEEA197}" type="presParOf" srcId="{1F58B575-E0AF-4D92-8207-49D9BA6262D4}" destId="{495678CA-D509-4408-B180-D6ACCA757DEA}" srcOrd="2" destOrd="0" presId="urn:microsoft.com/office/officeart/2005/8/layout/vList2"/>
    <dgm:cxn modelId="{F2F689B3-AFFC-42D1-B5D8-3CD591654BC7}" type="presParOf" srcId="{1F58B575-E0AF-4D92-8207-49D9BA6262D4}" destId="{2DE08332-42B0-4298-9175-704C1E895BEF}" srcOrd="3" destOrd="0" presId="urn:microsoft.com/office/officeart/2005/8/layout/vList2"/>
    <dgm:cxn modelId="{02B1F25D-2C95-461F-823E-3CC64F7C5A65}" type="presParOf" srcId="{1F58B575-E0AF-4D92-8207-49D9BA6262D4}" destId="{6DE5CBC3-A585-44C3-944B-9B75EBDB6631}" srcOrd="4" destOrd="0" presId="urn:microsoft.com/office/officeart/2005/8/layout/vList2"/>
    <dgm:cxn modelId="{FFC5AA3B-6780-48F0-BF52-7E020D70972B}" type="presParOf" srcId="{1F58B575-E0AF-4D92-8207-49D9BA6262D4}" destId="{161228F2-87B5-4EAB-A13A-39F2DD7D6C2E}" srcOrd="5" destOrd="0" presId="urn:microsoft.com/office/officeart/2005/8/layout/vList2"/>
    <dgm:cxn modelId="{60B7025C-E78E-4116-90D5-85412A499071}" type="presParOf" srcId="{1F58B575-E0AF-4D92-8207-49D9BA6262D4}" destId="{DED4B2A3-2C86-4C07-8253-935038FD693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55DEE008-45B2-427D-AF87-EF2B7E3DA2C1}">
      <dgm:prSet custT="1"/>
      <dgm:spPr/>
      <dgm:t>
        <a:bodyPr/>
        <a:lstStyle/>
        <a:p>
          <a:r>
            <a:rPr lang="en-US" sz="2200">
              <a:solidFill>
                <a:prstClr val="black"/>
              </a:solidFill>
              <a:ea typeface="Calibri"/>
              <a:cs typeface="Times New Roman"/>
            </a:rPr>
            <a:t>Programs for compliance, quality management, process improvement and so on still operate independently, and have no common framework, causing overlapping risk assessment activities and inconsistencies.</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5791B00D-D294-4E1B-BC9B-AB562CAD67DA}">
      <dgm:prSet custT="1"/>
      <dgm:spPr/>
      <dgm:t>
        <a:bodyPr/>
        <a:lstStyle/>
        <a:p>
          <a:r>
            <a:rPr lang="en-US" sz="2200">
              <a:solidFill>
                <a:prstClr val="black"/>
              </a:solidFill>
              <a:ea typeface="Calibri"/>
              <a:cs typeface="Times New Roman"/>
            </a:rPr>
            <a:t>Controls are mainly based on departments and finances.</a:t>
          </a:r>
          <a:endParaRPr lang="en-US" sz="2200" dirty="0">
            <a:solidFill>
              <a:prstClr val="black"/>
            </a:solidFill>
            <a:ea typeface="Calibri"/>
            <a:cs typeface="Times New Roman"/>
          </a:endParaRPr>
        </a:p>
      </dgm:t>
    </dgm:pt>
    <dgm:pt modelId="{EE64AD13-D8EF-4FEB-94FF-ABFCD5128DB1}" type="parTrans" cxnId="{9CC60EB0-8412-4E00-8031-1A49C98B5AAE}">
      <dgm:prSet/>
      <dgm:spPr/>
      <dgm:t>
        <a:bodyPr/>
        <a:lstStyle/>
        <a:p>
          <a:endParaRPr lang="en-US"/>
        </a:p>
      </dgm:t>
    </dgm:pt>
    <dgm:pt modelId="{B1B856F1-B5F0-460A-B841-D736B273C22B}" type="sibTrans" cxnId="{9CC60EB0-8412-4E00-8031-1A49C98B5AAE}">
      <dgm:prSet/>
      <dgm:spPr/>
      <dgm:t>
        <a:bodyPr/>
        <a:lstStyle/>
        <a:p>
          <a:endParaRPr lang="en-US"/>
        </a:p>
      </dgm:t>
    </dgm:pt>
    <dgm:pt modelId="{333D0430-DC96-4B8C-9CA8-B2B28489ACB9}">
      <dgm:prSet custT="1"/>
      <dgm:spPr/>
      <dgm:t>
        <a:bodyPr/>
        <a:lstStyle/>
        <a:p>
          <a:r>
            <a:rPr lang="en-US" sz="2200" dirty="0">
              <a:solidFill>
                <a:prstClr val="black"/>
              </a:solidFill>
              <a:ea typeface="Calibri"/>
              <a:cs typeface="Times New Roman"/>
            </a:rPr>
            <a:t>Consistent planning and tracking of performance is missing. Qualitative risk assessments are unused or informal.</a:t>
          </a:r>
        </a:p>
      </dgm:t>
    </dgm:pt>
    <dgm:pt modelId="{FFB9BB4C-6D60-4FAB-9774-5D27B63B9506}" type="parTrans" cxnId="{FEF681D4-4B74-45EB-9EA7-B6CE89ECC32F}">
      <dgm:prSet/>
      <dgm:spPr/>
      <dgm:t>
        <a:bodyPr/>
        <a:lstStyle/>
        <a:p>
          <a:endParaRPr lang="en-US"/>
        </a:p>
      </dgm:t>
    </dgm:pt>
    <dgm:pt modelId="{47E7A1DF-31FA-4A5D-B628-5D44B77FC72C}" type="sibTrans" cxnId="{FEF681D4-4B74-45EB-9EA7-B6CE89ECC32F}">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3">
        <dgm:presLayoutVars>
          <dgm:chMax val="0"/>
          <dgm:bulletEnabled val="1"/>
        </dgm:presLayoutVars>
      </dgm:prSet>
      <dgm:spPr/>
    </dgm:pt>
    <dgm:pt modelId="{D9A47955-F2E1-47A3-B53C-E70BC77DCB6F}" type="pres">
      <dgm:prSet presAssocID="{98FFE71C-7B50-4F44-B478-A9BC78295DCB}" presName="spacer" presStyleCnt="0"/>
      <dgm:spPr/>
    </dgm:pt>
    <dgm:pt modelId="{482EDE1C-C927-47E0-AC12-2C29CE5763CD}" type="pres">
      <dgm:prSet presAssocID="{5791B00D-D294-4E1B-BC9B-AB562CAD67DA}" presName="parentText" presStyleLbl="node1" presStyleIdx="1" presStyleCnt="3">
        <dgm:presLayoutVars>
          <dgm:chMax val="0"/>
          <dgm:bulletEnabled val="1"/>
        </dgm:presLayoutVars>
      </dgm:prSet>
      <dgm:spPr/>
    </dgm:pt>
    <dgm:pt modelId="{2E22781D-9624-4F59-9EF9-7CADBA938C2F}" type="pres">
      <dgm:prSet presAssocID="{B1B856F1-B5F0-460A-B841-D736B273C22B}" presName="spacer" presStyleCnt="0"/>
      <dgm:spPr/>
    </dgm:pt>
    <dgm:pt modelId="{01FBABE7-6ED1-4CBF-81F0-2AC0B1878B5A}" type="pres">
      <dgm:prSet presAssocID="{333D0430-DC96-4B8C-9CA8-B2B28489ACB9}" presName="parentText" presStyleLbl="node1" presStyleIdx="2" presStyleCnt="3">
        <dgm:presLayoutVars>
          <dgm:chMax val="0"/>
          <dgm:bulletEnabled val="1"/>
        </dgm:presLayoutVars>
      </dgm:prSet>
      <dgm:spPr/>
    </dgm:pt>
  </dgm:ptLst>
  <dgm:cxnLst>
    <dgm:cxn modelId="{79FE1239-8E22-46F5-9355-DF48CE7CCA42}" type="presOf" srcId="{333D0430-DC96-4B8C-9CA8-B2B28489ACB9}" destId="{01FBABE7-6ED1-4CBF-81F0-2AC0B1878B5A}" srcOrd="0" destOrd="0" presId="urn:microsoft.com/office/officeart/2005/8/layout/vList2"/>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9CC60EB0-8412-4E00-8031-1A49C98B5AAE}" srcId="{27DF369D-A681-4B1E-9629-FC267E245EF8}" destId="{5791B00D-D294-4E1B-BC9B-AB562CAD67DA}" srcOrd="1" destOrd="0" parTransId="{EE64AD13-D8EF-4FEB-94FF-ABFCD5128DB1}" sibTransId="{B1B856F1-B5F0-460A-B841-D736B273C22B}"/>
    <dgm:cxn modelId="{FEF681D4-4B74-45EB-9EA7-B6CE89ECC32F}" srcId="{27DF369D-A681-4B1E-9629-FC267E245EF8}" destId="{333D0430-DC96-4B8C-9CA8-B2B28489ACB9}" srcOrd="2" destOrd="0" parTransId="{FFB9BB4C-6D60-4FAB-9774-5D27B63B9506}" sibTransId="{47E7A1DF-31FA-4A5D-B628-5D44B77FC72C}"/>
    <dgm:cxn modelId="{8D34B5DB-C983-4339-BE07-6A236E67339D}" type="presOf" srcId="{5791B00D-D294-4E1B-BC9B-AB562CAD67DA}" destId="{482EDE1C-C927-47E0-AC12-2C29CE5763CD}" srcOrd="0" destOrd="0" presId="urn:microsoft.com/office/officeart/2005/8/layout/vList2"/>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25AF95C7-364E-4461-BE6C-8C18CE3C6ADF}" type="presParOf" srcId="{1F58B575-E0AF-4D92-8207-49D9BA6262D4}" destId="{482EDE1C-C927-47E0-AC12-2C29CE5763CD}" srcOrd="2" destOrd="0" presId="urn:microsoft.com/office/officeart/2005/8/layout/vList2"/>
    <dgm:cxn modelId="{838D1515-6039-4A1F-9B8B-BD7B96D2593C}" type="presParOf" srcId="{1F58B575-E0AF-4D92-8207-49D9BA6262D4}" destId="{2E22781D-9624-4F59-9EF9-7CADBA938C2F}" srcOrd="3" destOrd="0" presId="urn:microsoft.com/office/officeart/2005/8/layout/vList2"/>
    <dgm:cxn modelId="{EE667A34-BE0A-4B74-BDBC-8884AA49BFB1}" type="presParOf" srcId="{1F58B575-E0AF-4D92-8207-49D9BA6262D4}" destId="{01FBABE7-6ED1-4CBF-81F0-2AC0B1878B5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55DEE008-45B2-427D-AF87-EF2B7E3DA2C1}">
      <dgm:prSet custT="1"/>
      <dgm:spPr/>
      <dgm:t>
        <a:bodyPr/>
        <a:lstStyle/>
        <a:p>
          <a:r>
            <a:rPr lang="en-US" sz="2200" dirty="0">
              <a:ea typeface="Calibri"/>
              <a:cs typeface="Times New Roman"/>
            </a:rPr>
            <a:t>Summarizing, although the organization is aware, at some level, of the potential benefits of managing risks, there is no effective widespread implementation process, and it is up to an interested individual manager to pursue good practices. </a:t>
          </a:r>
          <a:endParaRPr lang="en-US" sz="2200" dirty="0"/>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4D25F208-D138-4927-9124-AE79B9CDD8B0}">
      <dgm:prSet custT="1"/>
      <dgm:spPr/>
      <dgm:t>
        <a:bodyPr/>
        <a:lstStyle/>
        <a:p>
          <a:r>
            <a:rPr lang="en-US" sz="2200" dirty="0">
              <a:ea typeface="Calibri"/>
              <a:cs typeface="Times New Roman"/>
            </a:rPr>
            <a:t>There is limited evidence that risk management is being effective in at least the most relevant areas.</a:t>
          </a:r>
        </a:p>
      </dgm:t>
    </dgm:pt>
    <dgm:pt modelId="{8980D44F-9AB2-4364-9E71-CD4C4CA61852}" type="parTrans" cxnId="{AF6E3ADE-3E70-49BF-8417-0E21DF35C0CB}">
      <dgm:prSet/>
      <dgm:spPr/>
      <dgm:t>
        <a:bodyPr/>
        <a:lstStyle/>
        <a:p>
          <a:endParaRPr lang="en-US"/>
        </a:p>
      </dgm:t>
    </dgm:pt>
    <dgm:pt modelId="{0A1BCD3D-4C48-40F5-B872-4FF047B7FDD9}" type="sibTrans" cxnId="{AF6E3ADE-3E70-49BF-8417-0E21DF35C0CB}">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2">
        <dgm:presLayoutVars>
          <dgm:chMax val="0"/>
          <dgm:bulletEnabled val="1"/>
        </dgm:presLayoutVars>
      </dgm:prSet>
      <dgm:spPr/>
    </dgm:pt>
    <dgm:pt modelId="{D9A47955-F2E1-47A3-B53C-E70BC77DCB6F}" type="pres">
      <dgm:prSet presAssocID="{98FFE71C-7B50-4F44-B478-A9BC78295DCB}" presName="spacer" presStyleCnt="0"/>
      <dgm:spPr/>
    </dgm:pt>
    <dgm:pt modelId="{EEB84907-7818-40F1-AC63-28CBD2F4406B}" type="pres">
      <dgm:prSet presAssocID="{4D25F208-D138-4927-9124-AE79B9CDD8B0}" presName="parentText" presStyleLbl="node1" presStyleIdx="1" presStyleCnt="2">
        <dgm:presLayoutVars>
          <dgm:chMax val="0"/>
          <dgm:bulletEnabled val="1"/>
        </dgm:presLayoutVars>
      </dgm:prSet>
      <dgm:spPr/>
    </dgm:pt>
  </dgm:ptLst>
  <dgm:cxnLst>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3EE4CF8D-119C-4319-B1D5-B8D5AA5829EC}" type="presOf" srcId="{4D25F208-D138-4927-9124-AE79B9CDD8B0}" destId="{EEB84907-7818-40F1-AC63-28CBD2F4406B}" srcOrd="0" destOrd="0" presId="urn:microsoft.com/office/officeart/2005/8/layout/vList2"/>
    <dgm:cxn modelId="{AF6E3ADE-3E70-49BF-8417-0E21DF35C0CB}" srcId="{27DF369D-A681-4B1E-9629-FC267E245EF8}" destId="{4D25F208-D138-4927-9124-AE79B9CDD8B0}" srcOrd="1" destOrd="0" parTransId="{8980D44F-9AB2-4364-9E71-CD4C4CA61852}" sibTransId="{0A1BCD3D-4C48-40F5-B872-4FF047B7FDD9}"/>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A86E58DE-93EA-481B-8464-A71DE36E677D}" type="presParOf" srcId="{1F58B575-E0AF-4D92-8207-49D9BA6262D4}" destId="{EEB84907-7818-40F1-AC63-28CBD2F440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55DEE008-45B2-427D-AF87-EF2B7E3DA2C1}">
      <dgm:prSet custT="1"/>
      <dgm:spPr/>
      <dgm:t>
        <a:bodyPr/>
        <a:lstStyle/>
        <a:p>
          <a:r>
            <a:rPr lang="en-US" sz="2200">
              <a:solidFill>
                <a:schemeClr val="bg2">
                  <a:lumMod val="25000"/>
                </a:schemeClr>
              </a:solidFill>
              <a:ea typeface="Calibri"/>
              <a:cs typeface="Times New Roman"/>
            </a:rPr>
            <a:t>Organizational processes are identified, and risk ownership is clearly defined and well communicated to all staff.</a:t>
          </a:r>
          <a:endParaRPr lang="en-US" sz="2200" dirty="0">
            <a:solidFill>
              <a:schemeClr val="bg2">
                <a:lumMod val="25000"/>
              </a:schemeClr>
            </a:solidFill>
          </a:endParaRPr>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8C9083FF-BBB9-445B-9A6E-826346B8FD18}">
      <dgm:prSet custT="1"/>
      <dgm:spPr/>
      <dgm:t>
        <a:bodyPr/>
        <a:lstStyle/>
        <a:p>
          <a:r>
            <a:rPr lang="en-US" sz="2200" dirty="0">
              <a:solidFill>
                <a:schemeClr val="bg2">
                  <a:lumMod val="25000"/>
                </a:schemeClr>
              </a:solidFill>
              <a:ea typeface="Calibri"/>
              <a:cs typeface="Times New Roman"/>
            </a:rPr>
            <a:t>Authorities, roles and responsibilities are identified, and appropriate resources allocated.</a:t>
          </a:r>
        </a:p>
      </dgm:t>
    </dgm:pt>
    <dgm:pt modelId="{D52B48D1-779B-4879-8474-9C906A5FCD5B}" type="parTrans" cxnId="{28F37A7C-0366-43DA-8CE3-2C0B60E90F60}">
      <dgm:prSet/>
      <dgm:spPr/>
      <dgm:t>
        <a:bodyPr/>
        <a:lstStyle/>
        <a:p>
          <a:endParaRPr lang="en-US"/>
        </a:p>
      </dgm:t>
    </dgm:pt>
    <dgm:pt modelId="{BC60FD6F-F2EA-4537-9D66-EC2FBD430C58}" type="sibTrans" cxnId="{28F37A7C-0366-43DA-8CE3-2C0B60E90F60}">
      <dgm:prSet/>
      <dgm:spPr/>
      <dgm:t>
        <a:bodyPr/>
        <a:lstStyle/>
        <a:p>
          <a:endParaRPr lang="en-US"/>
        </a:p>
      </dgm:t>
    </dgm:pt>
    <dgm:pt modelId="{540FFC79-A89A-4E45-A34E-38279F811BE9}">
      <dgm:prSet custT="1"/>
      <dgm:spPr/>
      <dgm:t>
        <a:bodyPr/>
        <a:lstStyle/>
        <a:p>
          <a:r>
            <a:rPr lang="en-US" sz="2200">
              <a:solidFill>
                <a:schemeClr val="bg2">
                  <a:lumMod val="25000"/>
                </a:schemeClr>
              </a:solidFill>
              <a:ea typeface="Calibri"/>
              <a:cs typeface="Times New Roman"/>
            </a:rPr>
            <a:t>Agreement exists on a risk framework, and operating guidance is available.</a:t>
          </a:r>
          <a:endParaRPr lang="en-US" sz="2200" dirty="0">
            <a:solidFill>
              <a:schemeClr val="bg2">
                <a:lumMod val="25000"/>
              </a:schemeClr>
            </a:solidFill>
            <a:ea typeface="Calibri"/>
            <a:cs typeface="Times New Roman"/>
          </a:endParaRPr>
        </a:p>
      </dgm:t>
    </dgm:pt>
    <dgm:pt modelId="{76B1D78F-60DC-4821-B7BB-8ED61D8A2E9F}" type="parTrans" cxnId="{DE197830-EFF5-4C0F-AEB2-F15E111BFA51}">
      <dgm:prSet/>
      <dgm:spPr/>
      <dgm:t>
        <a:bodyPr/>
        <a:lstStyle/>
        <a:p>
          <a:endParaRPr lang="en-US"/>
        </a:p>
      </dgm:t>
    </dgm:pt>
    <dgm:pt modelId="{043A6943-9FF8-44DF-ADFD-B0243B22C408}" type="sibTrans" cxnId="{DE197830-EFF5-4C0F-AEB2-F15E111BFA51}">
      <dgm:prSet/>
      <dgm:spPr/>
      <dgm:t>
        <a:bodyPr/>
        <a:lstStyle/>
        <a:p>
          <a:endParaRPr lang="en-US"/>
        </a:p>
      </dgm:t>
    </dgm:pt>
    <dgm:pt modelId="{4784CF19-8A3C-4458-B438-4B3649DC31C6}">
      <dgm:prSet custT="1"/>
      <dgm:spPr/>
      <dgm:t>
        <a:bodyPr/>
        <a:lstStyle/>
        <a:p>
          <a:r>
            <a:rPr lang="en-US" sz="2200">
              <a:solidFill>
                <a:schemeClr val="bg2">
                  <a:lumMod val="25000"/>
                </a:schemeClr>
              </a:solidFill>
              <a:ea typeface="Calibri"/>
              <a:cs typeface="Times New Roman"/>
            </a:rPr>
            <a:t>Senior managers take the lead to ensure that approaches for addressing risk are being developed and implemented in all key and relevant areas.</a:t>
          </a:r>
          <a:endParaRPr lang="en-US" sz="2200" dirty="0">
            <a:solidFill>
              <a:schemeClr val="bg2">
                <a:lumMod val="25000"/>
              </a:schemeClr>
            </a:solidFill>
            <a:ea typeface="Calibri"/>
            <a:cs typeface="Times New Roman"/>
          </a:endParaRPr>
        </a:p>
      </dgm:t>
    </dgm:pt>
    <dgm:pt modelId="{9C3D3055-5D72-4E21-B4F3-2FE769229C2B}" type="parTrans" cxnId="{13BD926C-0AE1-4A82-8D3D-9A7323D6AE80}">
      <dgm:prSet/>
      <dgm:spPr/>
      <dgm:t>
        <a:bodyPr/>
        <a:lstStyle/>
        <a:p>
          <a:endParaRPr lang="en-US"/>
        </a:p>
      </dgm:t>
    </dgm:pt>
    <dgm:pt modelId="{F83D9CB5-2271-4254-8CBC-CB9C6F2E2FD9}" type="sibTrans" cxnId="{13BD926C-0AE1-4A82-8D3D-9A7323D6AE80}">
      <dgm:prSet/>
      <dgm:spPr/>
      <dgm:t>
        <a:bodyPr/>
        <a:lstStyle/>
        <a:p>
          <a:endParaRPr lang="en-US"/>
        </a:p>
      </dgm:t>
    </dgm:pt>
    <dgm:pt modelId="{F8B2832D-B359-4AFA-9218-D3018AAEA023}">
      <dgm:prSet custT="1"/>
      <dgm:spPr/>
      <dgm:t>
        <a:bodyPr/>
        <a:lstStyle/>
        <a:p>
          <a:r>
            <a:rPr lang="en-US" sz="2200" dirty="0">
              <a:solidFill>
                <a:schemeClr val="bg2">
                  <a:lumMod val="25000"/>
                </a:schemeClr>
              </a:solidFill>
              <a:ea typeface="Calibri"/>
              <a:cs typeface="Times New Roman"/>
            </a:rPr>
            <a:t>Events are associated with their process sources.</a:t>
          </a:r>
        </a:p>
      </dgm:t>
    </dgm:pt>
    <dgm:pt modelId="{FB61EFC1-C753-4AE9-9DA8-AB081463618B}" type="parTrans" cxnId="{1183B23C-D25C-48FA-B592-1604709E7240}">
      <dgm:prSet/>
      <dgm:spPr/>
      <dgm:t>
        <a:bodyPr/>
        <a:lstStyle/>
        <a:p>
          <a:endParaRPr lang="en-US"/>
        </a:p>
      </dgm:t>
    </dgm:pt>
    <dgm:pt modelId="{0745FC07-07CA-47E9-A475-E45A50A34C61}" type="sibTrans" cxnId="{1183B23C-D25C-48FA-B592-1604709E7240}">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5">
        <dgm:presLayoutVars>
          <dgm:chMax val="0"/>
          <dgm:bulletEnabled val="1"/>
        </dgm:presLayoutVars>
      </dgm:prSet>
      <dgm:spPr/>
    </dgm:pt>
    <dgm:pt modelId="{D9A47955-F2E1-47A3-B53C-E70BC77DCB6F}" type="pres">
      <dgm:prSet presAssocID="{98FFE71C-7B50-4F44-B478-A9BC78295DCB}" presName="spacer" presStyleCnt="0"/>
      <dgm:spPr/>
    </dgm:pt>
    <dgm:pt modelId="{379F0FC2-0DC0-49EA-A5DE-F6E41AC606B1}" type="pres">
      <dgm:prSet presAssocID="{8C9083FF-BBB9-445B-9A6E-826346B8FD18}" presName="parentText" presStyleLbl="node1" presStyleIdx="1" presStyleCnt="5">
        <dgm:presLayoutVars>
          <dgm:chMax val="0"/>
          <dgm:bulletEnabled val="1"/>
        </dgm:presLayoutVars>
      </dgm:prSet>
      <dgm:spPr/>
    </dgm:pt>
    <dgm:pt modelId="{6943CC11-DFCB-4227-879C-54CB69673506}" type="pres">
      <dgm:prSet presAssocID="{BC60FD6F-F2EA-4537-9D66-EC2FBD430C58}" presName="spacer" presStyleCnt="0"/>
      <dgm:spPr/>
    </dgm:pt>
    <dgm:pt modelId="{B935B831-27DF-4ADB-BB90-7A2FD3431FE8}" type="pres">
      <dgm:prSet presAssocID="{540FFC79-A89A-4E45-A34E-38279F811BE9}" presName="parentText" presStyleLbl="node1" presStyleIdx="2" presStyleCnt="5">
        <dgm:presLayoutVars>
          <dgm:chMax val="0"/>
          <dgm:bulletEnabled val="1"/>
        </dgm:presLayoutVars>
      </dgm:prSet>
      <dgm:spPr/>
    </dgm:pt>
    <dgm:pt modelId="{BE2F7016-2BB3-4268-90DA-8FC56262F0FF}" type="pres">
      <dgm:prSet presAssocID="{043A6943-9FF8-44DF-ADFD-B0243B22C408}" presName="spacer" presStyleCnt="0"/>
      <dgm:spPr/>
    </dgm:pt>
    <dgm:pt modelId="{9873C364-1879-4181-966B-C0CCE0D8627D}" type="pres">
      <dgm:prSet presAssocID="{4784CF19-8A3C-4458-B438-4B3649DC31C6}" presName="parentText" presStyleLbl="node1" presStyleIdx="3" presStyleCnt="5">
        <dgm:presLayoutVars>
          <dgm:chMax val="0"/>
          <dgm:bulletEnabled val="1"/>
        </dgm:presLayoutVars>
      </dgm:prSet>
      <dgm:spPr/>
    </dgm:pt>
    <dgm:pt modelId="{58A99F14-CDAB-432B-BFE8-B5D237E39C96}" type="pres">
      <dgm:prSet presAssocID="{F83D9CB5-2271-4254-8CBC-CB9C6F2E2FD9}" presName="spacer" presStyleCnt="0"/>
      <dgm:spPr/>
    </dgm:pt>
    <dgm:pt modelId="{5142D320-A9E1-44FD-A70E-4A2BAF3F76B7}" type="pres">
      <dgm:prSet presAssocID="{F8B2832D-B359-4AFA-9218-D3018AAEA023}" presName="parentText" presStyleLbl="node1" presStyleIdx="4" presStyleCnt="5">
        <dgm:presLayoutVars>
          <dgm:chMax val="0"/>
          <dgm:bulletEnabled val="1"/>
        </dgm:presLayoutVars>
      </dgm:prSet>
      <dgm:spPr/>
    </dgm:pt>
  </dgm:ptLst>
  <dgm:cxnLst>
    <dgm:cxn modelId="{DE197830-EFF5-4C0F-AEB2-F15E111BFA51}" srcId="{27DF369D-A681-4B1E-9629-FC267E245EF8}" destId="{540FFC79-A89A-4E45-A34E-38279F811BE9}" srcOrd="2" destOrd="0" parTransId="{76B1D78F-60DC-4821-B7BB-8ED61D8A2E9F}" sibTransId="{043A6943-9FF8-44DF-ADFD-B0243B22C408}"/>
    <dgm:cxn modelId="{1183B23C-D25C-48FA-B592-1604709E7240}" srcId="{27DF369D-A681-4B1E-9629-FC267E245EF8}" destId="{F8B2832D-B359-4AFA-9218-D3018AAEA023}" srcOrd="4" destOrd="0" parTransId="{FB61EFC1-C753-4AE9-9DA8-AB081463618B}" sibTransId="{0745FC07-07CA-47E9-A475-E45A50A34C61}"/>
    <dgm:cxn modelId="{13BD926C-0AE1-4A82-8D3D-9A7323D6AE80}" srcId="{27DF369D-A681-4B1E-9629-FC267E245EF8}" destId="{4784CF19-8A3C-4458-B438-4B3649DC31C6}" srcOrd="3" destOrd="0" parTransId="{9C3D3055-5D72-4E21-B4F3-2FE769229C2B}" sibTransId="{F83D9CB5-2271-4254-8CBC-CB9C6F2E2FD9}"/>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8FD68059-A696-4BD0-A4ED-A5C8BC89D169}" type="presOf" srcId="{4784CF19-8A3C-4458-B438-4B3649DC31C6}" destId="{9873C364-1879-4181-966B-C0CCE0D8627D}" srcOrd="0" destOrd="0" presId="urn:microsoft.com/office/officeart/2005/8/layout/vList2"/>
    <dgm:cxn modelId="{28F37A7C-0366-43DA-8CE3-2C0B60E90F60}" srcId="{27DF369D-A681-4B1E-9629-FC267E245EF8}" destId="{8C9083FF-BBB9-445B-9A6E-826346B8FD18}" srcOrd="1" destOrd="0" parTransId="{D52B48D1-779B-4879-8474-9C906A5FCD5B}" sibTransId="{BC60FD6F-F2EA-4537-9D66-EC2FBD430C58}"/>
    <dgm:cxn modelId="{315B7A86-0FCA-4803-9ED5-558DFCDB9380}" type="presOf" srcId="{8C9083FF-BBB9-445B-9A6E-826346B8FD18}" destId="{379F0FC2-0DC0-49EA-A5DE-F6E41AC606B1}" srcOrd="0" destOrd="0" presId="urn:microsoft.com/office/officeart/2005/8/layout/vList2"/>
    <dgm:cxn modelId="{8841779B-F56B-4E21-88F0-4B4C7DC90C4A}" type="presOf" srcId="{F8B2832D-B359-4AFA-9218-D3018AAEA023}" destId="{5142D320-A9E1-44FD-A70E-4A2BAF3F76B7}" srcOrd="0" destOrd="0" presId="urn:microsoft.com/office/officeart/2005/8/layout/vList2"/>
    <dgm:cxn modelId="{9FB20FBD-56CF-442C-BAF3-46C332E9067A}" type="presOf" srcId="{540FFC79-A89A-4E45-A34E-38279F811BE9}" destId="{B935B831-27DF-4ADB-BB90-7A2FD3431FE8}" srcOrd="0" destOrd="0" presId="urn:microsoft.com/office/officeart/2005/8/layout/vList2"/>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65FCBF21-5D23-48F8-BFB9-41B720F8A70F}" type="presParOf" srcId="{1F58B575-E0AF-4D92-8207-49D9BA6262D4}" destId="{379F0FC2-0DC0-49EA-A5DE-F6E41AC606B1}" srcOrd="2" destOrd="0" presId="urn:microsoft.com/office/officeart/2005/8/layout/vList2"/>
    <dgm:cxn modelId="{56A13ECA-5F5F-4320-AABE-00BBA40AC599}" type="presParOf" srcId="{1F58B575-E0AF-4D92-8207-49D9BA6262D4}" destId="{6943CC11-DFCB-4227-879C-54CB69673506}" srcOrd="3" destOrd="0" presId="urn:microsoft.com/office/officeart/2005/8/layout/vList2"/>
    <dgm:cxn modelId="{F226DD7D-9D6E-44D6-88AF-883C436D1CA7}" type="presParOf" srcId="{1F58B575-E0AF-4D92-8207-49D9BA6262D4}" destId="{B935B831-27DF-4ADB-BB90-7A2FD3431FE8}" srcOrd="4" destOrd="0" presId="urn:microsoft.com/office/officeart/2005/8/layout/vList2"/>
    <dgm:cxn modelId="{02F9CA4B-237A-4E22-914D-50614F12E127}" type="presParOf" srcId="{1F58B575-E0AF-4D92-8207-49D9BA6262D4}" destId="{BE2F7016-2BB3-4268-90DA-8FC56262F0FF}" srcOrd="5" destOrd="0" presId="urn:microsoft.com/office/officeart/2005/8/layout/vList2"/>
    <dgm:cxn modelId="{822060BB-2BC0-457B-AED3-D0615C3A8827}" type="presParOf" srcId="{1F58B575-E0AF-4D92-8207-49D9BA6262D4}" destId="{9873C364-1879-4181-966B-C0CCE0D8627D}" srcOrd="6" destOrd="0" presId="urn:microsoft.com/office/officeart/2005/8/layout/vList2"/>
    <dgm:cxn modelId="{CD83633D-3EBE-457F-9E53-E686B9692A09}" type="presParOf" srcId="{1F58B575-E0AF-4D92-8207-49D9BA6262D4}" destId="{58A99F14-CDAB-432B-BFE8-B5D237E39C96}" srcOrd="7" destOrd="0" presId="urn:microsoft.com/office/officeart/2005/8/layout/vList2"/>
    <dgm:cxn modelId="{56125100-906D-48B0-85B4-EC6846E655CE}" type="presParOf" srcId="{1F58B575-E0AF-4D92-8207-49D9BA6262D4}" destId="{5142D320-A9E1-44FD-A70E-4A2BAF3F76B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55DEE008-45B2-427D-AF87-EF2B7E3DA2C1}">
      <dgm:prSet custT="1"/>
      <dgm:spPr/>
      <dgm:t>
        <a:bodyPr/>
        <a:lstStyle/>
        <a:p>
          <a:r>
            <a:rPr lang="en-US" sz="2200" dirty="0">
              <a:ea typeface="Calibri"/>
              <a:cs typeface="Times New Roman"/>
            </a:rPr>
            <a:t>Emphasis is on developing a series of proactive action plans, to deal with events that may impact the organization and its stakeholders, to better respond to identified issues, and to consider measures reducing the likelihood of undesirable events and their consequences.</a:t>
          </a:r>
          <a:endParaRPr lang="en-US" sz="2200" dirty="0">
            <a:solidFill>
              <a:schemeClr val="bg2">
                <a:lumMod val="25000"/>
              </a:schemeClr>
            </a:solidFill>
          </a:endParaRPr>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01DFBD9E-15DB-4869-A3A3-4283ADF393C7}">
      <dgm:prSet custT="1"/>
      <dgm:spPr/>
      <dgm:t>
        <a:bodyPr/>
        <a:lstStyle/>
        <a:p>
          <a:r>
            <a:rPr lang="en-US" sz="2200">
              <a:ea typeface="Calibri"/>
              <a:cs typeface="Times New Roman"/>
            </a:rPr>
            <a:t>More weight is given to pre-emptive planning.</a:t>
          </a:r>
          <a:endParaRPr lang="en-US" sz="2200" dirty="0">
            <a:ea typeface="Calibri"/>
            <a:cs typeface="Times New Roman"/>
          </a:endParaRPr>
        </a:p>
      </dgm:t>
    </dgm:pt>
    <dgm:pt modelId="{4CB40850-4A02-4E5F-8E8A-7D11BA1750D2}" type="parTrans" cxnId="{CBC24C54-3878-487D-B614-BFC026D52F6E}">
      <dgm:prSet/>
      <dgm:spPr/>
      <dgm:t>
        <a:bodyPr/>
        <a:lstStyle/>
        <a:p>
          <a:endParaRPr lang="en-US"/>
        </a:p>
      </dgm:t>
    </dgm:pt>
    <dgm:pt modelId="{2305AAA8-6092-48E7-9587-F6BD96EA698F}" type="sibTrans" cxnId="{CBC24C54-3878-487D-B614-BFC026D52F6E}">
      <dgm:prSet/>
      <dgm:spPr/>
      <dgm:t>
        <a:bodyPr/>
        <a:lstStyle/>
        <a:p>
          <a:endParaRPr lang="en-US"/>
        </a:p>
      </dgm:t>
    </dgm:pt>
    <dgm:pt modelId="{964B1641-2A05-4B02-81BA-B74340177ED2}">
      <dgm:prSet custT="1"/>
      <dgm:spPr/>
      <dgm:t>
        <a:bodyPr/>
        <a:lstStyle/>
        <a:p>
          <a:r>
            <a:rPr lang="en-US" sz="2200" dirty="0">
              <a:ea typeface="Calibri"/>
              <a:cs typeface="Times New Roman"/>
            </a:rPr>
            <a:t>Qualitative assessment methods are used to determine what deeper needs exist for use of quantitative methods, analysis, tools and models.</a:t>
          </a:r>
        </a:p>
      </dgm:t>
    </dgm:pt>
    <dgm:pt modelId="{3B73B31C-7379-41A4-9FF0-BF595618432E}" type="parTrans" cxnId="{6948BF0B-0A98-4BC6-AFAC-206B493527D5}">
      <dgm:prSet/>
      <dgm:spPr/>
      <dgm:t>
        <a:bodyPr/>
        <a:lstStyle/>
        <a:p>
          <a:endParaRPr lang="en-US"/>
        </a:p>
      </dgm:t>
    </dgm:pt>
    <dgm:pt modelId="{6F3AB51C-C84E-4E33-9501-1C6A5668108B}" type="sibTrans" cxnId="{6948BF0B-0A98-4BC6-AFAC-206B493527D5}">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3" custScaleY="119036">
        <dgm:presLayoutVars>
          <dgm:chMax val="0"/>
          <dgm:bulletEnabled val="1"/>
        </dgm:presLayoutVars>
      </dgm:prSet>
      <dgm:spPr/>
    </dgm:pt>
    <dgm:pt modelId="{D9A47955-F2E1-47A3-B53C-E70BC77DCB6F}" type="pres">
      <dgm:prSet presAssocID="{98FFE71C-7B50-4F44-B478-A9BC78295DCB}" presName="spacer" presStyleCnt="0"/>
      <dgm:spPr/>
    </dgm:pt>
    <dgm:pt modelId="{22F79329-AF9D-4BCE-8657-FA68D2D3A2BF}" type="pres">
      <dgm:prSet presAssocID="{01DFBD9E-15DB-4869-A3A3-4283ADF393C7}" presName="parentText" presStyleLbl="node1" presStyleIdx="1" presStyleCnt="3" custScaleY="57002">
        <dgm:presLayoutVars>
          <dgm:chMax val="0"/>
          <dgm:bulletEnabled val="1"/>
        </dgm:presLayoutVars>
      </dgm:prSet>
      <dgm:spPr/>
    </dgm:pt>
    <dgm:pt modelId="{73900B88-1D0C-448F-8651-03729E3A878F}" type="pres">
      <dgm:prSet presAssocID="{2305AAA8-6092-48E7-9587-F6BD96EA698F}" presName="spacer" presStyleCnt="0"/>
      <dgm:spPr/>
    </dgm:pt>
    <dgm:pt modelId="{AA86E5E0-58D2-47D3-B02D-DD1CED44F130}" type="pres">
      <dgm:prSet presAssocID="{964B1641-2A05-4B02-81BA-B74340177ED2}" presName="parentText" presStyleLbl="node1" presStyleIdx="2" presStyleCnt="3">
        <dgm:presLayoutVars>
          <dgm:chMax val="0"/>
          <dgm:bulletEnabled val="1"/>
        </dgm:presLayoutVars>
      </dgm:prSet>
      <dgm:spPr/>
    </dgm:pt>
  </dgm:ptLst>
  <dgm:cxnLst>
    <dgm:cxn modelId="{6948BF0B-0A98-4BC6-AFAC-206B493527D5}" srcId="{27DF369D-A681-4B1E-9629-FC267E245EF8}" destId="{964B1641-2A05-4B02-81BA-B74340177ED2}" srcOrd="2" destOrd="0" parTransId="{3B73B31C-7379-41A4-9FF0-BF595618432E}" sibTransId="{6F3AB51C-C84E-4E33-9501-1C6A5668108B}"/>
    <dgm:cxn modelId="{68B9FD63-162E-4C83-961E-F187D136E9D7}" type="presOf" srcId="{964B1641-2A05-4B02-81BA-B74340177ED2}" destId="{AA86E5E0-58D2-47D3-B02D-DD1CED44F130}" srcOrd="0" destOrd="0" presId="urn:microsoft.com/office/officeart/2005/8/layout/vList2"/>
    <dgm:cxn modelId="{3BCB5650-C1BC-4A53-AA75-FF0F687189F5}" srcId="{27DF369D-A681-4B1E-9629-FC267E245EF8}" destId="{55DEE008-45B2-427D-AF87-EF2B7E3DA2C1}" srcOrd="0" destOrd="0" parTransId="{6079F84C-00FE-490F-A456-7C9E6955AA7D}" sibTransId="{98FFE71C-7B50-4F44-B478-A9BC78295DCB}"/>
    <dgm:cxn modelId="{CBC24C54-3878-487D-B614-BFC026D52F6E}" srcId="{27DF369D-A681-4B1E-9629-FC267E245EF8}" destId="{01DFBD9E-15DB-4869-A3A3-4283ADF393C7}" srcOrd="1" destOrd="0" parTransId="{4CB40850-4A02-4E5F-8E8A-7D11BA1750D2}" sibTransId="{2305AAA8-6092-48E7-9587-F6BD96EA698F}"/>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755DC079-EB60-40E3-B4F7-C8CE0E980AFD}" type="presOf" srcId="{01DFBD9E-15DB-4869-A3A3-4283ADF393C7}" destId="{22F79329-AF9D-4BCE-8657-FA68D2D3A2BF}" srcOrd="0" destOrd="0" presId="urn:microsoft.com/office/officeart/2005/8/layout/vList2"/>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3A1E5E98-15D5-411C-87BD-364FEDB4DC76}" type="presParOf" srcId="{1F58B575-E0AF-4D92-8207-49D9BA6262D4}" destId="{22F79329-AF9D-4BCE-8657-FA68D2D3A2BF}" srcOrd="2" destOrd="0" presId="urn:microsoft.com/office/officeart/2005/8/layout/vList2"/>
    <dgm:cxn modelId="{43E3AF57-AEC0-4A0E-BD7F-3E352421FDCD}" type="presParOf" srcId="{1F58B575-E0AF-4D92-8207-49D9BA6262D4}" destId="{73900B88-1D0C-448F-8651-03729E3A878F}" srcOrd="3" destOrd="0" presId="urn:microsoft.com/office/officeart/2005/8/layout/vList2"/>
    <dgm:cxn modelId="{99FF3055-7E2D-42FB-804E-7A573C4A8DA9}" type="presParOf" srcId="{1F58B575-E0AF-4D92-8207-49D9BA6262D4}" destId="{AA86E5E0-58D2-47D3-B02D-DD1CED44F13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DF369D-A681-4B1E-9629-FC267E245EF8}"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55DEE008-45B2-427D-AF87-EF2B7E3DA2C1}">
      <dgm:prSet custT="1"/>
      <dgm:spPr/>
      <dgm:t>
        <a:bodyPr/>
        <a:lstStyle/>
        <a:p>
          <a:r>
            <a:rPr lang="en-US" sz="2200">
              <a:ea typeface="Calibri"/>
              <a:cs typeface="Times New Roman"/>
            </a:rPr>
            <a:t>This phase provides the opportunity to increase awareness for a large portion of the organization. </a:t>
          </a:r>
          <a:endParaRPr lang="en-US" sz="2200" dirty="0">
            <a:solidFill>
              <a:schemeClr val="bg2">
                <a:lumMod val="25000"/>
              </a:schemeClr>
            </a:solidFill>
          </a:endParaRPr>
        </a:p>
      </dgm:t>
    </dgm:pt>
    <dgm:pt modelId="{6079F84C-00FE-490F-A456-7C9E6955AA7D}" type="parTrans" cxnId="{3BCB5650-C1BC-4A53-AA75-FF0F687189F5}">
      <dgm:prSet/>
      <dgm:spPr/>
      <dgm:t>
        <a:bodyPr/>
        <a:lstStyle/>
        <a:p>
          <a:endParaRPr lang="en-US">
            <a:solidFill>
              <a:schemeClr val="bg2">
                <a:lumMod val="25000"/>
              </a:schemeClr>
            </a:solidFill>
          </a:endParaRPr>
        </a:p>
      </dgm:t>
    </dgm:pt>
    <dgm:pt modelId="{98FFE71C-7B50-4F44-B478-A9BC78295DCB}" type="sibTrans" cxnId="{3BCB5650-C1BC-4A53-AA75-FF0F687189F5}">
      <dgm:prSet/>
      <dgm:spPr/>
      <dgm:t>
        <a:bodyPr/>
        <a:lstStyle/>
        <a:p>
          <a:endParaRPr lang="en-US">
            <a:solidFill>
              <a:schemeClr val="bg2">
                <a:lumMod val="25000"/>
              </a:schemeClr>
            </a:solidFill>
          </a:endParaRPr>
        </a:p>
      </dgm:t>
    </dgm:pt>
    <dgm:pt modelId="{67535435-2C7F-4145-8B86-C5C0AB47B443}">
      <dgm:prSet/>
      <dgm:spPr/>
      <dgm:t>
        <a:bodyPr/>
        <a:lstStyle/>
        <a:p>
          <a:r>
            <a:rPr lang="en-US">
              <a:ea typeface="Calibri"/>
              <a:cs typeface="Times New Roman"/>
            </a:rPr>
            <a:t>There is clear evidence that risk management is being effective in all relevant areas. </a:t>
          </a:r>
          <a:endParaRPr lang="en-US" dirty="0">
            <a:ea typeface="Calibri"/>
            <a:cs typeface="Times New Roman"/>
          </a:endParaRPr>
        </a:p>
      </dgm:t>
    </dgm:pt>
    <dgm:pt modelId="{7B580F64-2A5B-4657-887D-7EBBBFC9291B}" type="parTrans" cxnId="{DB3EE612-D1F3-48A1-B911-92778E073EAA}">
      <dgm:prSet/>
      <dgm:spPr/>
      <dgm:t>
        <a:bodyPr/>
        <a:lstStyle/>
        <a:p>
          <a:endParaRPr lang="en-US"/>
        </a:p>
      </dgm:t>
    </dgm:pt>
    <dgm:pt modelId="{EF7D281C-4122-4842-9211-5697A26BFD00}" type="sibTrans" cxnId="{DB3EE612-D1F3-48A1-B911-92778E073EAA}">
      <dgm:prSet/>
      <dgm:spPr/>
      <dgm:t>
        <a:bodyPr/>
        <a:lstStyle/>
        <a:p>
          <a:endParaRPr lang="en-US"/>
        </a:p>
      </dgm:t>
    </dgm:pt>
    <dgm:pt modelId="{0C6BC073-43DD-4129-B447-E8E13A148091}">
      <dgm:prSet/>
      <dgm:spPr/>
      <dgm:t>
        <a:bodyPr/>
        <a:lstStyle/>
        <a:p>
          <a:r>
            <a:rPr lang="en-US">
              <a:ea typeface="Calibri"/>
              <a:cs typeface="Times New Roman"/>
            </a:rPr>
            <a:t>By the end of this stage, a culture of risk management is taking hold within the organization, and includes the management of opportunities.</a:t>
          </a:r>
          <a:endParaRPr lang="en-US" dirty="0">
            <a:ea typeface="Calibri"/>
            <a:cs typeface="Times New Roman"/>
          </a:endParaRPr>
        </a:p>
      </dgm:t>
    </dgm:pt>
    <dgm:pt modelId="{C8D46175-966A-417A-B96E-94D886865B20}" type="parTrans" cxnId="{3EE985E2-A8C6-4CE8-9839-063D74B5DEB4}">
      <dgm:prSet/>
      <dgm:spPr/>
      <dgm:t>
        <a:bodyPr/>
        <a:lstStyle/>
        <a:p>
          <a:endParaRPr lang="en-US"/>
        </a:p>
      </dgm:t>
    </dgm:pt>
    <dgm:pt modelId="{A4607701-61C2-4793-A439-2057589ACCD5}" type="sibTrans" cxnId="{3EE985E2-A8C6-4CE8-9839-063D74B5DEB4}">
      <dgm:prSet/>
      <dgm:spPr/>
      <dgm:t>
        <a:bodyPr/>
        <a:lstStyle/>
        <a:p>
          <a:endParaRPr lang="en-US"/>
        </a:p>
      </dgm:t>
    </dgm:pt>
    <dgm:pt modelId="{1F58B575-E0AF-4D92-8207-49D9BA6262D4}" type="pres">
      <dgm:prSet presAssocID="{27DF369D-A681-4B1E-9629-FC267E245EF8}" presName="linear" presStyleCnt="0">
        <dgm:presLayoutVars>
          <dgm:animLvl val="lvl"/>
          <dgm:resizeHandles val="exact"/>
        </dgm:presLayoutVars>
      </dgm:prSet>
      <dgm:spPr/>
    </dgm:pt>
    <dgm:pt modelId="{ED64D393-538C-4CC3-B41C-6637BCD67076}" type="pres">
      <dgm:prSet presAssocID="{55DEE008-45B2-427D-AF87-EF2B7E3DA2C1}" presName="parentText" presStyleLbl="node1" presStyleIdx="0" presStyleCnt="3" custScaleY="119036">
        <dgm:presLayoutVars>
          <dgm:chMax val="0"/>
          <dgm:bulletEnabled val="1"/>
        </dgm:presLayoutVars>
      </dgm:prSet>
      <dgm:spPr/>
    </dgm:pt>
    <dgm:pt modelId="{D9A47955-F2E1-47A3-B53C-E70BC77DCB6F}" type="pres">
      <dgm:prSet presAssocID="{98FFE71C-7B50-4F44-B478-A9BC78295DCB}" presName="spacer" presStyleCnt="0"/>
      <dgm:spPr/>
    </dgm:pt>
    <dgm:pt modelId="{79FADFAE-9B0B-4168-8D38-E1DD1F14B29B}" type="pres">
      <dgm:prSet presAssocID="{67535435-2C7F-4145-8B86-C5C0AB47B443}" presName="parentText" presStyleLbl="node1" presStyleIdx="1" presStyleCnt="3">
        <dgm:presLayoutVars>
          <dgm:chMax val="0"/>
          <dgm:bulletEnabled val="1"/>
        </dgm:presLayoutVars>
      </dgm:prSet>
      <dgm:spPr/>
    </dgm:pt>
    <dgm:pt modelId="{9363A9D9-FEF2-4C6D-847C-DE0151CFA67C}" type="pres">
      <dgm:prSet presAssocID="{EF7D281C-4122-4842-9211-5697A26BFD00}" presName="spacer" presStyleCnt="0"/>
      <dgm:spPr/>
    </dgm:pt>
    <dgm:pt modelId="{51337C48-C0FB-4283-B823-B04C2DB35F63}" type="pres">
      <dgm:prSet presAssocID="{0C6BC073-43DD-4129-B447-E8E13A148091}" presName="parentText" presStyleLbl="node1" presStyleIdx="2" presStyleCnt="3">
        <dgm:presLayoutVars>
          <dgm:chMax val="0"/>
          <dgm:bulletEnabled val="1"/>
        </dgm:presLayoutVars>
      </dgm:prSet>
      <dgm:spPr/>
    </dgm:pt>
  </dgm:ptLst>
  <dgm:cxnLst>
    <dgm:cxn modelId="{DB3EE612-D1F3-48A1-B911-92778E073EAA}" srcId="{27DF369D-A681-4B1E-9629-FC267E245EF8}" destId="{67535435-2C7F-4145-8B86-C5C0AB47B443}" srcOrd="1" destOrd="0" parTransId="{7B580F64-2A5B-4657-887D-7EBBBFC9291B}" sibTransId="{EF7D281C-4122-4842-9211-5697A26BFD00}"/>
    <dgm:cxn modelId="{3BCB5650-C1BC-4A53-AA75-FF0F687189F5}" srcId="{27DF369D-A681-4B1E-9629-FC267E245EF8}" destId="{55DEE008-45B2-427D-AF87-EF2B7E3DA2C1}" srcOrd="0" destOrd="0" parTransId="{6079F84C-00FE-490F-A456-7C9E6955AA7D}" sibTransId="{98FFE71C-7B50-4F44-B478-A9BC78295DCB}"/>
    <dgm:cxn modelId="{47674757-C045-4C7F-B034-75C203C3C5DB}" type="presOf" srcId="{55DEE008-45B2-427D-AF87-EF2B7E3DA2C1}" destId="{ED64D393-538C-4CC3-B41C-6637BCD67076}" srcOrd="0" destOrd="0" presId="urn:microsoft.com/office/officeart/2005/8/layout/vList2"/>
    <dgm:cxn modelId="{02897D57-7F93-4D88-A9E8-09AAEFD0E294}" type="presOf" srcId="{27DF369D-A681-4B1E-9629-FC267E245EF8}" destId="{1F58B575-E0AF-4D92-8207-49D9BA6262D4}" srcOrd="0" destOrd="0" presId="urn:microsoft.com/office/officeart/2005/8/layout/vList2"/>
    <dgm:cxn modelId="{E707488B-353C-4165-A6A8-3C69E9B9B4AB}" type="presOf" srcId="{0C6BC073-43DD-4129-B447-E8E13A148091}" destId="{51337C48-C0FB-4283-B823-B04C2DB35F63}" srcOrd="0" destOrd="0" presId="urn:microsoft.com/office/officeart/2005/8/layout/vList2"/>
    <dgm:cxn modelId="{EBCFF4D6-54A6-4F20-902D-46F2631FBBC3}" type="presOf" srcId="{67535435-2C7F-4145-8B86-C5C0AB47B443}" destId="{79FADFAE-9B0B-4168-8D38-E1DD1F14B29B}" srcOrd="0" destOrd="0" presId="urn:microsoft.com/office/officeart/2005/8/layout/vList2"/>
    <dgm:cxn modelId="{3EE985E2-A8C6-4CE8-9839-063D74B5DEB4}" srcId="{27DF369D-A681-4B1E-9629-FC267E245EF8}" destId="{0C6BC073-43DD-4129-B447-E8E13A148091}" srcOrd="2" destOrd="0" parTransId="{C8D46175-966A-417A-B96E-94D886865B20}" sibTransId="{A4607701-61C2-4793-A439-2057589ACCD5}"/>
    <dgm:cxn modelId="{A14807E0-267D-4E27-B643-73761CCA15C8}" type="presParOf" srcId="{1F58B575-E0AF-4D92-8207-49D9BA6262D4}" destId="{ED64D393-538C-4CC3-B41C-6637BCD67076}" srcOrd="0" destOrd="0" presId="urn:microsoft.com/office/officeart/2005/8/layout/vList2"/>
    <dgm:cxn modelId="{62D8CAAC-59B7-42A0-AADA-C690AE5B097C}" type="presParOf" srcId="{1F58B575-E0AF-4D92-8207-49D9BA6262D4}" destId="{D9A47955-F2E1-47A3-B53C-E70BC77DCB6F}" srcOrd="1" destOrd="0" presId="urn:microsoft.com/office/officeart/2005/8/layout/vList2"/>
    <dgm:cxn modelId="{5F322DD5-33B3-4016-936C-2C0300F32DA0}" type="presParOf" srcId="{1F58B575-E0AF-4D92-8207-49D9BA6262D4}" destId="{79FADFAE-9B0B-4168-8D38-E1DD1F14B29B}" srcOrd="2" destOrd="0" presId="urn:microsoft.com/office/officeart/2005/8/layout/vList2"/>
    <dgm:cxn modelId="{069EBA7D-6E06-42E1-AD2C-A3AF0BE8D0AE}" type="presParOf" srcId="{1F58B575-E0AF-4D92-8207-49D9BA6262D4}" destId="{9363A9D9-FEF2-4C6D-847C-DE0151CFA67C}" srcOrd="3" destOrd="0" presId="urn:microsoft.com/office/officeart/2005/8/layout/vList2"/>
    <dgm:cxn modelId="{55E4A889-0646-4208-AEFC-FF20A212E77D}" type="presParOf" srcId="{1F58B575-E0AF-4D92-8207-49D9BA6262D4}" destId="{51337C48-C0FB-4283-B823-B04C2DB35F6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2716C-587C-4C06-9004-A85EF6A257D3}">
      <dsp:nvSpPr>
        <dsp:cNvPr id="0" name=""/>
        <dsp:cNvSpPr/>
      </dsp:nvSpPr>
      <dsp:spPr>
        <a:xfrm>
          <a:off x="0" y="63480"/>
          <a:ext cx="7920880" cy="16461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lumMod val="25000"/>
                </a:schemeClr>
              </a:solidFill>
            </a:rPr>
            <a:t>There are no risk management processes in place. The organization does not feel the need for managing risk, and does not use structured approaches for this purpose: it is not carrying-out pre-planning activity, but is reacting to situations and risk issues after they occur with no proactive thought.</a:t>
          </a:r>
        </a:p>
      </dsp:txBody>
      <dsp:txXfrm>
        <a:off x="80357" y="143837"/>
        <a:ext cx="7760166" cy="1485409"/>
      </dsp:txXfrm>
    </dsp:sp>
    <dsp:sp modelId="{D8180E29-AF25-4B72-BEA6-336AEC2F846E}">
      <dsp:nvSpPr>
        <dsp:cNvPr id="0" name=""/>
        <dsp:cNvSpPr/>
      </dsp:nvSpPr>
      <dsp:spPr>
        <a:xfrm>
          <a:off x="0" y="1724003"/>
          <a:ext cx="7920880" cy="8376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lumMod val="25000"/>
                </a:schemeClr>
              </a:solidFill>
            </a:rPr>
            <a:t>The organization is not able to distinguish between positive and negative risk.</a:t>
          </a:r>
        </a:p>
      </dsp:txBody>
      <dsp:txXfrm>
        <a:off x="40889" y="1764892"/>
        <a:ext cx="7839102" cy="755830"/>
      </dsp:txXfrm>
    </dsp:sp>
    <dsp:sp modelId="{2A696A47-69DA-465A-A096-53698F083D17}">
      <dsp:nvSpPr>
        <dsp:cNvPr id="0" name=""/>
        <dsp:cNvSpPr/>
      </dsp:nvSpPr>
      <dsp:spPr>
        <a:xfrm>
          <a:off x="0" y="2576012"/>
          <a:ext cx="7920880" cy="795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lumMod val="25000"/>
                </a:schemeClr>
              </a:solidFill>
            </a:rPr>
            <a:t>Management processes are repetitive, with no attempt to learn from the past and to prepare for future threats.</a:t>
          </a:r>
        </a:p>
      </dsp:txBody>
      <dsp:txXfrm>
        <a:off x="38840" y="2614852"/>
        <a:ext cx="7843200" cy="717966"/>
      </dsp:txXfrm>
    </dsp:sp>
    <dsp:sp modelId="{4C20BBCF-F195-4E8A-B81B-9D606932F451}">
      <dsp:nvSpPr>
        <dsp:cNvPr id="0" name=""/>
        <dsp:cNvSpPr/>
      </dsp:nvSpPr>
      <dsp:spPr>
        <a:xfrm>
          <a:off x="0" y="3386059"/>
          <a:ext cx="7920880" cy="7904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lumMod val="25000"/>
                </a:schemeClr>
              </a:solidFill>
            </a:rPr>
            <a:t>There might be a belief that most important risks are known.</a:t>
          </a:r>
        </a:p>
      </dsp:txBody>
      <dsp:txXfrm>
        <a:off x="38584" y="3424643"/>
        <a:ext cx="7843712" cy="7132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31761"/>
          <a:ext cx="8280920" cy="132521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The management of risk</a:t>
          </a:r>
          <a:r>
            <a:rPr lang="en-US" sz="2200" b="1" kern="1200" dirty="0">
              <a:ea typeface="Calibri"/>
              <a:cs typeface="Times New Roman"/>
            </a:rPr>
            <a:t> </a:t>
          </a:r>
          <a:r>
            <a:rPr lang="en-US" sz="2200" kern="1200" dirty="0">
              <a:ea typeface="Calibri"/>
              <a:cs typeface="Times New Roman"/>
            </a:rPr>
            <a:t>is everyone’s responsibility, and the risk management system is enforced at every level: it is embedded in all organizational processes and strategies, and is a formal part of goal setting and achievement.</a:t>
          </a:r>
          <a:endParaRPr lang="en-US" sz="2200" kern="1200" dirty="0"/>
        </a:p>
      </dsp:txBody>
      <dsp:txXfrm>
        <a:off x="64692" y="96453"/>
        <a:ext cx="8151536" cy="1195834"/>
      </dsp:txXfrm>
    </dsp:sp>
    <dsp:sp modelId="{211F345A-7490-4705-ACB5-355ED679A411}">
      <dsp:nvSpPr>
        <dsp:cNvPr id="0" name=""/>
        <dsp:cNvSpPr/>
      </dsp:nvSpPr>
      <dsp:spPr>
        <a:xfrm>
          <a:off x="0" y="1483700"/>
          <a:ext cx="8280920" cy="82368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Accountability is embedded into all processes, support functions, lines and locations, as a way to achieve goals.</a:t>
          </a:r>
          <a:endParaRPr lang="en-US" sz="2200" kern="1200" dirty="0">
            <a:ea typeface="Calibri"/>
            <a:cs typeface="Times New Roman"/>
          </a:endParaRPr>
        </a:p>
      </dsp:txBody>
      <dsp:txXfrm>
        <a:off x="40209" y="1523909"/>
        <a:ext cx="8200502" cy="743262"/>
      </dsp:txXfrm>
    </dsp:sp>
    <dsp:sp modelId="{09E6BA43-7AA4-409D-93E1-017B412A0566}">
      <dsp:nvSpPr>
        <dsp:cNvPr id="0" name=""/>
        <dsp:cNvSpPr/>
      </dsp:nvSpPr>
      <dsp:spPr>
        <a:xfrm>
          <a:off x="0" y="2434100"/>
          <a:ext cx="8280920" cy="82368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A risk-based approach to achieve goals is used at all levels.</a:t>
          </a:r>
          <a:endParaRPr lang="en-US" sz="2200" kern="1200" dirty="0">
            <a:ea typeface="Calibri"/>
            <a:cs typeface="Times New Roman"/>
          </a:endParaRPr>
        </a:p>
      </dsp:txBody>
      <dsp:txXfrm>
        <a:off x="40209" y="2474309"/>
        <a:ext cx="8200502" cy="743262"/>
      </dsp:txXfrm>
    </dsp:sp>
    <dsp:sp modelId="{C0F273EC-2658-4A57-A84B-52295FC942DB}">
      <dsp:nvSpPr>
        <dsp:cNvPr id="0" name=""/>
        <dsp:cNvSpPr/>
      </dsp:nvSpPr>
      <dsp:spPr>
        <a:xfrm>
          <a:off x="0" y="3384500"/>
          <a:ext cx="8280920" cy="82368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A terminology and classification for collecting risk information is fully implemented.</a:t>
          </a:r>
        </a:p>
      </dsp:txBody>
      <dsp:txXfrm>
        <a:off x="40209" y="3424709"/>
        <a:ext cx="8200502" cy="7432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3240"/>
          <a:ext cx="8280920" cy="146850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Risk and performance information is collected from all areas, to identify dependencies and root cause indicators’ frequency; moreover, it is actively used to improve all organizational processes.</a:t>
          </a:r>
          <a:endParaRPr lang="en-US" sz="2200" kern="1200" dirty="0"/>
        </a:p>
      </dsp:txBody>
      <dsp:txXfrm>
        <a:off x="71686" y="74926"/>
        <a:ext cx="8137548" cy="1325130"/>
      </dsp:txXfrm>
    </dsp:sp>
    <dsp:sp modelId="{F1C4F34D-1C49-404A-95A3-6D431B0616D7}">
      <dsp:nvSpPr>
        <dsp:cNvPr id="0" name=""/>
        <dsp:cNvSpPr/>
      </dsp:nvSpPr>
      <dsp:spPr>
        <a:xfrm>
          <a:off x="0" y="1480658"/>
          <a:ext cx="8280920" cy="91273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Mitigation measures are determined, and a method to quantify effectiveness is understood.</a:t>
          </a:r>
          <a:endParaRPr lang="en-US" sz="2200" kern="1200" dirty="0">
            <a:ea typeface="Calibri"/>
            <a:cs typeface="Times New Roman"/>
          </a:endParaRPr>
        </a:p>
      </dsp:txBody>
      <dsp:txXfrm>
        <a:off x="44556" y="1525214"/>
        <a:ext cx="8191808" cy="823625"/>
      </dsp:txXfrm>
    </dsp:sp>
    <dsp:sp modelId="{5214211F-CD33-47FC-883D-9366B24B8C02}">
      <dsp:nvSpPr>
        <dsp:cNvPr id="0" name=""/>
        <dsp:cNvSpPr/>
      </dsp:nvSpPr>
      <dsp:spPr>
        <a:xfrm>
          <a:off x="0" y="2402311"/>
          <a:ext cx="8280920" cy="91273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Risk mitigation is integrated with assessment (carried out with quantitative analysis, tools and models supporting qualitative methods) to monitor effective use.</a:t>
          </a:r>
        </a:p>
      </dsp:txBody>
      <dsp:txXfrm>
        <a:off x="44556" y="2446867"/>
        <a:ext cx="8191808" cy="823625"/>
      </dsp:txXfrm>
    </dsp:sp>
    <dsp:sp modelId="{C0E38A28-F6DE-4AA9-938A-00F26E0ED1A0}">
      <dsp:nvSpPr>
        <dsp:cNvPr id="0" name=""/>
        <dsp:cNvSpPr/>
      </dsp:nvSpPr>
      <dsp:spPr>
        <a:xfrm>
          <a:off x="0" y="3323964"/>
          <a:ext cx="8280920" cy="91273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Measures ensure downside and upside outcomes of risks and opportunities are aggressively managed.</a:t>
          </a:r>
        </a:p>
      </dsp:txBody>
      <dsp:txXfrm>
        <a:off x="44556" y="3368520"/>
        <a:ext cx="8191808" cy="8236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1992"/>
          <a:ext cx="8280920" cy="146695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Standardized evaluation criteria of impact, likelihood and controls’ effectiveness are used to prioritize risk for follow-up activity.</a:t>
          </a:r>
          <a:endParaRPr lang="en-US" sz="2200" kern="1200" dirty="0"/>
        </a:p>
      </dsp:txBody>
      <dsp:txXfrm>
        <a:off x="71611" y="73603"/>
        <a:ext cx="8137698" cy="1323736"/>
      </dsp:txXfrm>
    </dsp:sp>
    <dsp:sp modelId="{934820C8-7ECD-4818-BCE4-5B543D5B90B6}">
      <dsp:nvSpPr>
        <dsp:cNvPr id="0" name=""/>
        <dsp:cNvSpPr/>
      </dsp:nvSpPr>
      <dsp:spPr>
        <a:xfrm>
          <a:off x="0" y="1480173"/>
          <a:ext cx="8280920" cy="91177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Frontline employees’ participation and documents risk issues’ or opportunities’ significance are promoted.</a:t>
          </a:r>
          <a:endParaRPr lang="en-US" sz="2200" kern="1200" dirty="0">
            <a:ea typeface="Calibri"/>
            <a:cs typeface="Times New Roman"/>
          </a:endParaRPr>
        </a:p>
      </dsp:txBody>
      <dsp:txXfrm>
        <a:off x="44509" y="1524682"/>
        <a:ext cx="8191902" cy="822759"/>
      </dsp:txXfrm>
    </dsp:sp>
    <dsp:sp modelId="{814B3135-2761-4298-9539-0548F4D3B7D2}">
      <dsp:nvSpPr>
        <dsp:cNvPr id="0" name=""/>
        <dsp:cNvSpPr/>
      </dsp:nvSpPr>
      <dsp:spPr>
        <a:xfrm>
          <a:off x="0" y="2403172"/>
          <a:ext cx="8280920" cy="91177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Process owners regularly review and recommend risk indicators that best measure their areas’ risks.</a:t>
          </a:r>
          <a:endParaRPr lang="en-US" sz="2200" kern="1200" dirty="0">
            <a:ea typeface="Calibri"/>
            <a:cs typeface="Times New Roman"/>
          </a:endParaRPr>
        </a:p>
      </dsp:txBody>
      <dsp:txXfrm>
        <a:off x="44509" y="2447681"/>
        <a:ext cx="8191902" cy="822759"/>
      </dsp:txXfrm>
    </dsp:sp>
    <dsp:sp modelId="{5D348DBF-3497-4598-A2B8-C1EA86E91362}">
      <dsp:nvSpPr>
        <dsp:cNvPr id="0" name=""/>
        <dsp:cNvSpPr/>
      </dsp:nvSpPr>
      <dsp:spPr>
        <a:xfrm>
          <a:off x="0" y="3326171"/>
          <a:ext cx="8280920" cy="91177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The results of internal adverse event planning are considered to be a strategic opportunity.</a:t>
          </a:r>
        </a:p>
      </dsp:txBody>
      <dsp:txXfrm>
        <a:off x="44509" y="3370680"/>
        <a:ext cx="8191902" cy="8227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92302"/>
          <a:ext cx="8280920" cy="135533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Career development and compensation include incentives for effective risk management.</a:t>
          </a:r>
          <a:endParaRPr lang="en-US" sz="2200" kern="1200" dirty="0"/>
        </a:p>
      </dsp:txBody>
      <dsp:txXfrm>
        <a:off x="66162" y="158464"/>
        <a:ext cx="8148596" cy="1223013"/>
      </dsp:txXfrm>
    </dsp:sp>
    <dsp:sp modelId="{67D35C96-F8C4-48AC-90BB-27AF343D1E92}">
      <dsp:nvSpPr>
        <dsp:cNvPr id="0" name=""/>
        <dsp:cNvSpPr/>
      </dsp:nvSpPr>
      <dsp:spPr>
        <a:xfrm>
          <a:off x="0" y="1505239"/>
          <a:ext cx="8280920" cy="8424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ea typeface="Calibri"/>
              <a:cs typeface="Times New Roman"/>
            </a:rPr>
            <a:t>The organization measures the effectiveness of managing uncertainties and seizing risky opportunities.</a:t>
          </a:r>
          <a:endParaRPr lang="en-US" sz="2000" kern="1200" dirty="0">
            <a:ea typeface="Calibri"/>
            <a:cs typeface="Times New Roman"/>
          </a:endParaRPr>
        </a:p>
      </dsp:txBody>
      <dsp:txXfrm>
        <a:off x="41123" y="1546362"/>
        <a:ext cx="8198674" cy="760154"/>
      </dsp:txXfrm>
    </dsp:sp>
    <dsp:sp modelId="{FEE4D80F-F3A5-4AF0-B55C-F1BAEB870D9D}">
      <dsp:nvSpPr>
        <dsp:cNvPr id="0" name=""/>
        <dsp:cNvSpPr/>
      </dsp:nvSpPr>
      <dsp:spPr>
        <a:xfrm>
          <a:off x="0" y="2405239"/>
          <a:ext cx="8280920" cy="8424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ea typeface="Calibri"/>
              <a:cs typeface="Times New Roman"/>
            </a:rPr>
            <a:t>Deviations from plans or expectations are measured against goals.</a:t>
          </a:r>
          <a:endParaRPr lang="en-US" sz="2000" kern="1200" dirty="0">
            <a:ea typeface="Calibri"/>
            <a:cs typeface="Times New Roman"/>
          </a:endParaRPr>
        </a:p>
      </dsp:txBody>
      <dsp:txXfrm>
        <a:off x="41123" y="2446362"/>
        <a:ext cx="8198674" cy="760154"/>
      </dsp:txXfrm>
    </dsp:sp>
    <dsp:sp modelId="{D58ECA14-01F4-4FEA-AC87-7771EB17BDF5}">
      <dsp:nvSpPr>
        <dsp:cNvPr id="0" name=""/>
        <dsp:cNvSpPr/>
      </dsp:nvSpPr>
      <dsp:spPr>
        <a:xfrm>
          <a:off x="0" y="3305239"/>
          <a:ext cx="8280920" cy="8424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ea typeface="Calibri"/>
              <a:cs typeface="Times New Roman"/>
            </a:rPr>
            <a:t>A clear, concise and effective approach to monitoring progress toward risk management goals is communicated regularly with business areas.</a:t>
          </a:r>
          <a:endParaRPr lang="en-US" sz="2000" kern="1200" dirty="0">
            <a:ea typeface="Calibri"/>
            <a:cs typeface="Times New Roman"/>
          </a:endParaRPr>
        </a:p>
      </dsp:txBody>
      <dsp:txXfrm>
        <a:off x="41123" y="3346362"/>
        <a:ext cx="8198674" cy="7601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835"/>
          <a:ext cx="8280920" cy="11447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u="none" kern="1200">
              <a:ea typeface="Calibri"/>
              <a:cs typeface="Times New Roman"/>
            </a:rPr>
            <a:t>Level 4 is viewed as an iterative continual improvement phase, where risk management system feedback loops permanently encourage learning from experiences in order to achieve excellence. </a:t>
          </a:r>
          <a:endParaRPr lang="en-US" sz="2000" u="none" kern="1200" dirty="0"/>
        </a:p>
      </dsp:txBody>
      <dsp:txXfrm>
        <a:off x="55880" y="56715"/>
        <a:ext cx="8169160" cy="1032940"/>
      </dsp:txXfrm>
    </dsp:sp>
    <dsp:sp modelId="{58A8264D-962E-4E8A-9BEC-CB12F63E398D}">
      <dsp:nvSpPr>
        <dsp:cNvPr id="0" name=""/>
        <dsp:cNvSpPr/>
      </dsp:nvSpPr>
      <dsp:spPr>
        <a:xfrm>
          <a:off x="0" y="1159908"/>
          <a:ext cx="8280920" cy="307919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u="none" kern="1200" dirty="0">
              <a:ea typeface="Calibri"/>
              <a:cs typeface="Times New Roman"/>
            </a:rPr>
            <a:t>A proficient level is characterized by specific features, such as: organizational resilience and commitment to excellence; risk management as an inseparable part of decision making and day-to-day operations; risk management as an objective in all senior management performance agreements; risk capability continually reinforced and sustained by top management; leaders regarded as exemplars; organization selected as an example of good practice by others; good record of innovation; sound risk management arrangements established to manage risks together with all partners.</a:t>
          </a:r>
        </a:p>
      </dsp:txBody>
      <dsp:txXfrm>
        <a:off x="150314" y="1310222"/>
        <a:ext cx="7980292" cy="2778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2716C-587C-4C06-9004-A85EF6A257D3}">
      <dsp:nvSpPr>
        <dsp:cNvPr id="0" name=""/>
        <dsp:cNvSpPr/>
      </dsp:nvSpPr>
      <dsp:spPr>
        <a:xfrm>
          <a:off x="0" y="0"/>
          <a:ext cx="8280920" cy="7724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2">
                  <a:lumMod val="25000"/>
                </a:schemeClr>
              </a:solidFill>
              <a:ea typeface="Calibri"/>
              <a:cs typeface="Times New Roman"/>
            </a:rPr>
            <a:t>The effects of risky events might be identified, but not linked to goals, and risk events are not associated with their process sources.</a:t>
          </a:r>
          <a:endParaRPr lang="en-US" sz="1800" kern="1200" dirty="0">
            <a:solidFill>
              <a:schemeClr val="bg2">
                <a:lumMod val="25000"/>
              </a:schemeClr>
            </a:solidFill>
          </a:endParaRPr>
        </a:p>
      </dsp:txBody>
      <dsp:txXfrm>
        <a:off x="37708" y="37708"/>
        <a:ext cx="8205504" cy="697038"/>
      </dsp:txXfrm>
    </dsp:sp>
    <dsp:sp modelId="{1ECF1F81-F642-40EE-907E-A3BA0EC6C774}">
      <dsp:nvSpPr>
        <dsp:cNvPr id="0" name=""/>
        <dsp:cNvSpPr/>
      </dsp:nvSpPr>
      <dsp:spPr>
        <a:xfrm>
          <a:off x="0" y="783967"/>
          <a:ext cx="8280920" cy="6167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2">
                  <a:lumMod val="25000"/>
                </a:schemeClr>
              </a:solidFill>
              <a:ea typeface="Calibri"/>
              <a:cs typeface="Times New Roman"/>
            </a:rPr>
            <a:t>No attempt is made to develop mitigation plans.</a:t>
          </a:r>
        </a:p>
      </dsp:txBody>
      <dsp:txXfrm>
        <a:off x="30109" y="814076"/>
        <a:ext cx="8220702" cy="556561"/>
      </dsp:txXfrm>
    </dsp:sp>
    <dsp:sp modelId="{88ABB841-643E-42EE-B38E-B30C01721188}">
      <dsp:nvSpPr>
        <dsp:cNvPr id="0" name=""/>
        <dsp:cNvSpPr/>
      </dsp:nvSpPr>
      <dsp:spPr>
        <a:xfrm>
          <a:off x="0" y="1410023"/>
          <a:ext cx="8280920" cy="8904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2">
                  <a:lumMod val="25000"/>
                </a:schemeClr>
              </a:solidFill>
              <a:ea typeface="Calibri"/>
              <a:cs typeface="Times New Roman"/>
            </a:rPr>
            <a:t>There is no culture of control, but one of resistance to change prevailing. There is emphasis on protecting physical and financial assets.</a:t>
          </a:r>
        </a:p>
      </dsp:txBody>
      <dsp:txXfrm>
        <a:off x="43466" y="1453489"/>
        <a:ext cx="8193988" cy="803478"/>
      </dsp:txXfrm>
    </dsp:sp>
    <dsp:sp modelId="{3F0D4AEB-4E19-4C8D-B5E7-5DF12D086E6C}">
      <dsp:nvSpPr>
        <dsp:cNvPr id="0" name=""/>
        <dsp:cNvSpPr/>
      </dsp:nvSpPr>
      <dsp:spPr>
        <a:xfrm>
          <a:off x="0" y="2309709"/>
          <a:ext cx="8280920" cy="862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2">
                  <a:lumMod val="25000"/>
                </a:schemeClr>
              </a:solidFill>
              <a:ea typeface="Calibri"/>
              <a:cs typeface="Times New Roman"/>
            </a:rPr>
            <a:t>To move from Level 1 to Level 2, the organization needs to recognize the value of risk management, and to became aware of its potential benefits. </a:t>
          </a:r>
        </a:p>
      </dsp:txBody>
      <dsp:txXfrm>
        <a:off x="42125" y="2351834"/>
        <a:ext cx="8196670" cy="778693"/>
      </dsp:txXfrm>
    </dsp:sp>
    <dsp:sp modelId="{A9C07998-66AA-4A8D-8EAD-13105927738D}">
      <dsp:nvSpPr>
        <dsp:cNvPr id="0" name=""/>
        <dsp:cNvSpPr/>
      </dsp:nvSpPr>
      <dsp:spPr>
        <a:xfrm>
          <a:off x="0" y="3181928"/>
          <a:ext cx="8280920" cy="10557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2">
                  <a:lumMod val="25000"/>
                </a:schemeClr>
              </a:solidFill>
              <a:ea typeface="Calibri"/>
              <a:cs typeface="Times New Roman"/>
            </a:rPr>
            <a:t>To this end, a disruptive event or external factors – such as stakeholders’ influence, government pressure, etc. – may trigger a more proactive approach towards risk, and an awareness that some form of structured system needs to be put in place to deal with uncertainty.</a:t>
          </a:r>
        </a:p>
      </dsp:txBody>
      <dsp:txXfrm>
        <a:off x="51539" y="3233467"/>
        <a:ext cx="8177842" cy="9526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977"/>
          <a:ext cx="8280920" cy="104970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Top management are aware of the need to manage uncertainty and risk, and have made basic resources available to improve.</a:t>
          </a:r>
          <a:endParaRPr lang="en-US" sz="2200" kern="1200" dirty="0"/>
        </a:p>
      </dsp:txBody>
      <dsp:txXfrm>
        <a:off x="51243" y="52220"/>
        <a:ext cx="8178434" cy="947223"/>
      </dsp:txXfrm>
    </dsp:sp>
    <dsp:sp modelId="{3DD7AEA0-C36A-420F-97CE-314082BF97A1}">
      <dsp:nvSpPr>
        <dsp:cNvPr id="0" name=""/>
        <dsp:cNvSpPr/>
      </dsp:nvSpPr>
      <dsp:spPr>
        <a:xfrm>
          <a:off x="0" y="1063736"/>
          <a:ext cx="8280920" cy="104970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A risk strategy has been identified, and a risk management policy has been drawn up.</a:t>
          </a:r>
        </a:p>
      </dsp:txBody>
      <dsp:txXfrm>
        <a:off x="51243" y="1114979"/>
        <a:ext cx="8178434" cy="947223"/>
      </dsp:txXfrm>
    </dsp:sp>
    <dsp:sp modelId="{186C3492-6D29-42E3-A838-8E77155067CC}">
      <dsp:nvSpPr>
        <dsp:cNvPr id="0" name=""/>
        <dsp:cNvSpPr/>
      </dsp:nvSpPr>
      <dsp:spPr>
        <a:xfrm>
          <a:off x="0" y="2126496"/>
          <a:ext cx="8280920" cy="104970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Key people are conscious of the need to assess and manage risks, and they understand risk concepts and principles.</a:t>
          </a:r>
        </a:p>
      </dsp:txBody>
      <dsp:txXfrm>
        <a:off x="51243" y="2177739"/>
        <a:ext cx="8178434" cy="947223"/>
      </dsp:txXfrm>
    </dsp:sp>
    <dsp:sp modelId="{FA37E68F-4369-4A1A-87C4-1710736EEBBA}">
      <dsp:nvSpPr>
        <dsp:cNvPr id="0" name=""/>
        <dsp:cNvSpPr/>
      </dsp:nvSpPr>
      <dsp:spPr>
        <a:xfrm>
          <a:off x="0" y="3189255"/>
          <a:ext cx="8280920" cy="104970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SzPts val="1000"/>
            <a:buFont typeface="Symbol"/>
            <a:buNone/>
          </a:pPr>
          <a:r>
            <a:rPr lang="en-US" sz="2200" kern="1200" dirty="0">
              <a:ea typeface="Calibri"/>
              <a:cs typeface="Times New Roman"/>
            </a:rPr>
            <a:t>Some stand-alone risk processes have been identified, and the related risk mitigation activities are sometimes identified but not often executed.</a:t>
          </a:r>
        </a:p>
      </dsp:txBody>
      <dsp:txXfrm>
        <a:off x="51243" y="3240498"/>
        <a:ext cx="8178434" cy="947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31971"/>
          <a:ext cx="8280920" cy="9360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ea typeface="Calibri"/>
              <a:cs typeface="Times New Roman"/>
            </a:rPr>
            <a:t>Risk management mainly focuses on past events.</a:t>
          </a:r>
          <a:endParaRPr lang="en-US" sz="2000" kern="1200" dirty="0"/>
        </a:p>
      </dsp:txBody>
      <dsp:txXfrm>
        <a:off x="45692" y="77663"/>
        <a:ext cx="8189536" cy="844616"/>
      </dsp:txXfrm>
    </dsp:sp>
    <dsp:sp modelId="{495678CA-D509-4408-B180-D6ACCA757DEA}">
      <dsp:nvSpPr>
        <dsp:cNvPr id="0" name=""/>
        <dsp:cNvSpPr/>
      </dsp:nvSpPr>
      <dsp:spPr>
        <a:xfrm>
          <a:off x="0" y="1111971"/>
          <a:ext cx="8280920" cy="9360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a typeface="Calibri"/>
              <a:cs typeface="Times New Roman"/>
            </a:rPr>
            <a:t>Corporate culture has little risk management accountability, with process owners not well defined or communicated.</a:t>
          </a:r>
        </a:p>
      </dsp:txBody>
      <dsp:txXfrm>
        <a:off x="45692" y="1157663"/>
        <a:ext cx="8189536" cy="844616"/>
      </dsp:txXfrm>
    </dsp:sp>
    <dsp:sp modelId="{6DE5CBC3-A585-44C3-944B-9B75EBDB6631}">
      <dsp:nvSpPr>
        <dsp:cNvPr id="0" name=""/>
        <dsp:cNvSpPr/>
      </dsp:nvSpPr>
      <dsp:spPr>
        <a:xfrm>
          <a:off x="0" y="2191971"/>
          <a:ext cx="8280920" cy="9360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SzPts val="1000"/>
            <a:buFont typeface="Symbol"/>
            <a:buNone/>
          </a:pPr>
          <a:r>
            <a:rPr lang="en-US" sz="2000" kern="1200">
              <a:solidFill>
                <a:prstClr val="black"/>
              </a:solidFill>
              <a:ea typeface="Calibri"/>
              <a:cs typeface="Times New Roman"/>
            </a:rPr>
            <a:t>Risk culture is enforced by policy still interpreted, nevertheless, as compliance.</a:t>
          </a:r>
          <a:endParaRPr lang="en-US" sz="2000" kern="1200" dirty="0">
            <a:ea typeface="Calibri"/>
            <a:cs typeface="Times New Roman"/>
          </a:endParaRPr>
        </a:p>
      </dsp:txBody>
      <dsp:txXfrm>
        <a:off x="45692" y="2237663"/>
        <a:ext cx="8189536" cy="844616"/>
      </dsp:txXfrm>
    </dsp:sp>
    <dsp:sp modelId="{DED4B2A3-2C86-4C07-8253-935038FD693A}">
      <dsp:nvSpPr>
        <dsp:cNvPr id="0" name=""/>
        <dsp:cNvSpPr/>
      </dsp:nvSpPr>
      <dsp:spPr>
        <a:xfrm>
          <a:off x="0" y="3271970"/>
          <a:ext cx="8280920" cy="9360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prstClr val="black"/>
              </a:solidFill>
              <a:ea typeface="Calibri"/>
              <a:cs typeface="Times New Roman"/>
            </a:rPr>
            <a:t>A pilot training </a:t>
          </a:r>
          <a:r>
            <a:rPr lang="en-US" sz="2000" kern="1200" dirty="0" err="1">
              <a:solidFill>
                <a:prstClr val="black"/>
              </a:solidFill>
              <a:ea typeface="Calibri"/>
              <a:cs typeface="Times New Roman"/>
            </a:rPr>
            <a:t>programme</a:t>
          </a:r>
          <a:r>
            <a:rPr lang="en-US" sz="2000" kern="1200" dirty="0">
              <a:solidFill>
                <a:prstClr val="black"/>
              </a:solidFill>
              <a:ea typeface="Calibri"/>
              <a:cs typeface="Times New Roman"/>
            </a:rPr>
            <a:t> has been implemented, and a core group of people have the skills and knowledge to manage risk.</a:t>
          </a:r>
        </a:p>
      </dsp:txBody>
      <dsp:txXfrm>
        <a:off x="45692" y="3317662"/>
        <a:ext cx="8189536" cy="8446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774"/>
          <a:ext cx="8280920" cy="14036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solidFill>
                <a:prstClr val="black"/>
              </a:solidFill>
              <a:ea typeface="Calibri"/>
              <a:cs typeface="Times New Roman"/>
            </a:rPr>
            <a:t>Programs for compliance, quality management, process improvement and so on still operate independently, and have no common framework, causing overlapping risk assessment activities and inconsistencies.</a:t>
          </a:r>
          <a:endParaRPr lang="en-US" sz="2200" kern="1200" dirty="0"/>
        </a:p>
      </dsp:txBody>
      <dsp:txXfrm>
        <a:off x="68521" y="69295"/>
        <a:ext cx="8143878" cy="1266615"/>
      </dsp:txXfrm>
    </dsp:sp>
    <dsp:sp modelId="{482EDE1C-C927-47E0-AC12-2C29CE5763CD}">
      <dsp:nvSpPr>
        <dsp:cNvPr id="0" name=""/>
        <dsp:cNvSpPr/>
      </dsp:nvSpPr>
      <dsp:spPr>
        <a:xfrm>
          <a:off x="0" y="1418142"/>
          <a:ext cx="8280920" cy="14036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solidFill>
                <a:prstClr val="black"/>
              </a:solidFill>
              <a:ea typeface="Calibri"/>
              <a:cs typeface="Times New Roman"/>
            </a:rPr>
            <a:t>Controls are mainly based on departments and finances.</a:t>
          </a:r>
          <a:endParaRPr lang="en-US" sz="2200" kern="1200" dirty="0">
            <a:solidFill>
              <a:prstClr val="black"/>
            </a:solidFill>
            <a:ea typeface="Calibri"/>
            <a:cs typeface="Times New Roman"/>
          </a:endParaRPr>
        </a:p>
      </dsp:txBody>
      <dsp:txXfrm>
        <a:off x="68521" y="1486663"/>
        <a:ext cx="8143878" cy="1266615"/>
      </dsp:txXfrm>
    </dsp:sp>
    <dsp:sp modelId="{01FBABE7-6ED1-4CBF-81F0-2AC0B1878B5A}">
      <dsp:nvSpPr>
        <dsp:cNvPr id="0" name=""/>
        <dsp:cNvSpPr/>
      </dsp:nvSpPr>
      <dsp:spPr>
        <a:xfrm>
          <a:off x="0" y="2835510"/>
          <a:ext cx="8280920" cy="14036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prstClr val="black"/>
              </a:solidFill>
              <a:ea typeface="Calibri"/>
              <a:cs typeface="Times New Roman"/>
            </a:rPr>
            <a:t>Consistent planning and tracking of performance is missing. Qualitative risk assessments are unused or informal.</a:t>
          </a:r>
        </a:p>
      </dsp:txBody>
      <dsp:txXfrm>
        <a:off x="68521" y="2904031"/>
        <a:ext cx="8143878" cy="12666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543396"/>
          <a:ext cx="8280920" cy="148297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Summarizing, although the organization is aware, at some level, of the potential benefits of managing risks, there is no effective widespread implementation process, and it is up to an interested individual manager to pursue good practices. </a:t>
          </a:r>
          <a:endParaRPr lang="en-US" sz="2200" kern="1200" dirty="0"/>
        </a:p>
      </dsp:txBody>
      <dsp:txXfrm>
        <a:off x="72393" y="615789"/>
        <a:ext cx="8136134" cy="1338188"/>
      </dsp:txXfrm>
    </dsp:sp>
    <dsp:sp modelId="{EEB84907-7818-40F1-AC63-28CBD2F4406B}">
      <dsp:nvSpPr>
        <dsp:cNvPr id="0" name=""/>
        <dsp:cNvSpPr/>
      </dsp:nvSpPr>
      <dsp:spPr>
        <a:xfrm>
          <a:off x="0" y="2213571"/>
          <a:ext cx="8280920" cy="148297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There is limited evidence that risk management is being effective in at least the most relevant areas.</a:t>
          </a:r>
        </a:p>
      </dsp:txBody>
      <dsp:txXfrm>
        <a:off x="72393" y="2285964"/>
        <a:ext cx="8136134" cy="13381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814"/>
          <a:ext cx="8280920" cy="839315"/>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solidFill>
                <a:schemeClr val="bg2">
                  <a:lumMod val="25000"/>
                </a:schemeClr>
              </a:solidFill>
              <a:ea typeface="Calibri"/>
              <a:cs typeface="Times New Roman"/>
            </a:rPr>
            <a:t>Organizational processes are identified, and risk ownership is clearly defined and well communicated to all staff.</a:t>
          </a:r>
          <a:endParaRPr lang="en-US" sz="2200" kern="1200" dirty="0">
            <a:solidFill>
              <a:schemeClr val="bg2">
                <a:lumMod val="25000"/>
              </a:schemeClr>
            </a:solidFill>
          </a:endParaRPr>
        </a:p>
      </dsp:txBody>
      <dsp:txXfrm>
        <a:off x="40972" y="41786"/>
        <a:ext cx="8198976" cy="757371"/>
      </dsp:txXfrm>
    </dsp:sp>
    <dsp:sp modelId="{379F0FC2-0DC0-49EA-A5DE-F6E41AC606B1}">
      <dsp:nvSpPr>
        <dsp:cNvPr id="0" name=""/>
        <dsp:cNvSpPr/>
      </dsp:nvSpPr>
      <dsp:spPr>
        <a:xfrm>
          <a:off x="0" y="850564"/>
          <a:ext cx="8280920" cy="839315"/>
        </a:xfrm>
        <a:prstGeom prst="roundRect">
          <a:avLst/>
        </a:prstGeom>
        <a:solidFill>
          <a:schemeClr val="accent1">
            <a:shade val="50000"/>
            <a:hueOff val="-161488"/>
            <a:satOff val="10130"/>
            <a:lumOff val="17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2">
                  <a:lumMod val="25000"/>
                </a:schemeClr>
              </a:solidFill>
              <a:ea typeface="Calibri"/>
              <a:cs typeface="Times New Roman"/>
            </a:rPr>
            <a:t>Authorities, roles and responsibilities are identified, and appropriate resources allocated.</a:t>
          </a:r>
        </a:p>
      </dsp:txBody>
      <dsp:txXfrm>
        <a:off x="40972" y="891536"/>
        <a:ext cx="8198976" cy="757371"/>
      </dsp:txXfrm>
    </dsp:sp>
    <dsp:sp modelId="{B935B831-27DF-4ADB-BB90-7A2FD3431FE8}">
      <dsp:nvSpPr>
        <dsp:cNvPr id="0" name=""/>
        <dsp:cNvSpPr/>
      </dsp:nvSpPr>
      <dsp:spPr>
        <a:xfrm>
          <a:off x="0" y="1700313"/>
          <a:ext cx="8280920" cy="839315"/>
        </a:xfrm>
        <a:prstGeom prst="roundRect">
          <a:avLst/>
        </a:prstGeom>
        <a:solidFill>
          <a:schemeClr val="accent1">
            <a:shade val="50000"/>
            <a:hueOff val="-322976"/>
            <a:satOff val="20260"/>
            <a:lumOff val="34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solidFill>
                <a:schemeClr val="bg2">
                  <a:lumMod val="25000"/>
                </a:schemeClr>
              </a:solidFill>
              <a:ea typeface="Calibri"/>
              <a:cs typeface="Times New Roman"/>
            </a:rPr>
            <a:t>Agreement exists on a risk framework, and operating guidance is available.</a:t>
          </a:r>
          <a:endParaRPr lang="en-US" sz="2200" kern="1200" dirty="0">
            <a:solidFill>
              <a:schemeClr val="bg2">
                <a:lumMod val="25000"/>
              </a:schemeClr>
            </a:solidFill>
            <a:ea typeface="Calibri"/>
            <a:cs typeface="Times New Roman"/>
          </a:endParaRPr>
        </a:p>
      </dsp:txBody>
      <dsp:txXfrm>
        <a:off x="40972" y="1741285"/>
        <a:ext cx="8198976" cy="757371"/>
      </dsp:txXfrm>
    </dsp:sp>
    <dsp:sp modelId="{9873C364-1879-4181-966B-C0CCE0D8627D}">
      <dsp:nvSpPr>
        <dsp:cNvPr id="0" name=""/>
        <dsp:cNvSpPr/>
      </dsp:nvSpPr>
      <dsp:spPr>
        <a:xfrm>
          <a:off x="0" y="2550062"/>
          <a:ext cx="8280920" cy="839315"/>
        </a:xfrm>
        <a:prstGeom prst="roundRect">
          <a:avLst/>
        </a:prstGeom>
        <a:solidFill>
          <a:schemeClr val="accent1">
            <a:shade val="50000"/>
            <a:hueOff val="-322976"/>
            <a:satOff val="20260"/>
            <a:lumOff val="34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solidFill>
                <a:schemeClr val="bg2">
                  <a:lumMod val="25000"/>
                </a:schemeClr>
              </a:solidFill>
              <a:ea typeface="Calibri"/>
              <a:cs typeface="Times New Roman"/>
            </a:rPr>
            <a:t>Senior managers take the lead to ensure that approaches for addressing risk are being developed and implemented in all key and relevant areas.</a:t>
          </a:r>
          <a:endParaRPr lang="en-US" sz="2200" kern="1200" dirty="0">
            <a:solidFill>
              <a:schemeClr val="bg2">
                <a:lumMod val="25000"/>
              </a:schemeClr>
            </a:solidFill>
            <a:ea typeface="Calibri"/>
            <a:cs typeface="Times New Roman"/>
          </a:endParaRPr>
        </a:p>
      </dsp:txBody>
      <dsp:txXfrm>
        <a:off x="40972" y="2591034"/>
        <a:ext cx="8198976" cy="757371"/>
      </dsp:txXfrm>
    </dsp:sp>
    <dsp:sp modelId="{5142D320-A9E1-44FD-A70E-4A2BAF3F76B7}">
      <dsp:nvSpPr>
        <dsp:cNvPr id="0" name=""/>
        <dsp:cNvSpPr/>
      </dsp:nvSpPr>
      <dsp:spPr>
        <a:xfrm>
          <a:off x="0" y="3399812"/>
          <a:ext cx="8280920" cy="839315"/>
        </a:xfrm>
        <a:prstGeom prst="roundRect">
          <a:avLst/>
        </a:prstGeom>
        <a:solidFill>
          <a:schemeClr val="accent1">
            <a:shade val="50000"/>
            <a:hueOff val="-161488"/>
            <a:satOff val="10130"/>
            <a:lumOff val="17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2">
                  <a:lumMod val="25000"/>
                </a:schemeClr>
              </a:solidFill>
              <a:ea typeface="Calibri"/>
              <a:cs typeface="Times New Roman"/>
            </a:rPr>
            <a:t>Events are associated with their process sources.</a:t>
          </a:r>
        </a:p>
      </dsp:txBody>
      <dsp:txXfrm>
        <a:off x="40972" y="3440784"/>
        <a:ext cx="8198976" cy="7573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135487"/>
          <a:ext cx="8280920" cy="1699119"/>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Emphasis is on developing a series of proactive action plans, to deal with events that may impact the organization and its stakeholders, to better respond to identified issues, and to consider measures reducing the likelihood of undesirable events and their consequences.</a:t>
          </a:r>
          <a:endParaRPr lang="en-US" sz="2200" kern="1200" dirty="0">
            <a:solidFill>
              <a:schemeClr val="bg2">
                <a:lumMod val="25000"/>
              </a:schemeClr>
            </a:solidFill>
          </a:endParaRPr>
        </a:p>
      </dsp:txBody>
      <dsp:txXfrm>
        <a:off x="82944" y="218431"/>
        <a:ext cx="8115032" cy="1533231"/>
      </dsp:txXfrm>
    </dsp:sp>
    <dsp:sp modelId="{22F79329-AF9D-4BCE-8657-FA68D2D3A2BF}">
      <dsp:nvSpPr>
        <dsp:cNvPr id="0" name=""/>
        <dsp:cNvSpPr/>
      </dsp:nvSpPr>
      <dsp:spPr>
        <a:xfrm>
          <a:off x="0" y="1849007"/>
          <a:ext cx="8280920" cy="813646"/>
        </a:xfrm>
        <a:prstGeom prst="roundRect">
          <a:avLst/>
        </a:prstGeom>
        <a:solidFill>
          <a:schemeClr val="accent1">
            <a:shade val="50000"/>
            <a:hueOff val="-269147"/>
            <a:satOff val="16883"/>
            <a:lumOff val="28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More weight is given to pre-emptive planning.</a:t>
          </a:r>
          <a:endParaRPr lang="en-US" sz="2200" kern="1200" dirty="0">
            <a:ea typeface="Calibri"/>
            <a:cs typeface="Times New Roman"/>
          </a:endParaRPr>
        </a:p>
      </dsp:txBody>
      <dsp:txXfrm>
        <a:off x="39719" y="1888726"/>
        <a:ext cx="8201482" cy="734208"/>
      </dsp:txXfrm>
    </dsp:sp>
    <dsp:sp modelId="{AA86E5E0-58D2-47D3-B02D-DD1CED44F130}">
      <dsp:nvSpPr>
        <dsp:cNvPr id="0" name=""/>
        <dsp:cNvSpPr/>
      </dsp:nvSpPr>
      <dsp:spPr>
        <a:xfrm>
          <a:off x="0" y="2677054"/>
          <a:ext cx="8280920" cy="1427400"/>
        </a:xfrm>
        <a:prstGeom prst="roundRect">
          <a:avLst/>
        </a:prstGeom>
        <a:solidFill>
          <a:schemeClr val="accent1">
            <a:shade val="50000"/>
            <a:hueOff val="-269147"/>
            <a:satOff val="16883"/>
            <a:lumOff val="28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a typeface="Calibri"/>
              <a:cs typeface="Times New Roman"/>
            </a:rPr>
            <a:t>Qualitative assessment methods are used to determine what deeper needs exist for use of quantitative methods, analysis, tools and models.</a:t>
          </a:r>
        </a:p>
      </dsp:txBody>
      <dsp:txXfrm>
        <a:off x="69680" y="2746734"/>
        <a:ext cx="8141560" cy="12880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D393-538C-4CC3-B41C-6637BCD67076}">
      <dsp:nvSpPr>
        <dsp:cNvPr id="0" name=""/>
        <dsp:cNvSpPr/>
      </dsp:nvSpPr>
      <dsp:spPr>
        <a:xfrm>
          <a:off x="0" y="18449"/>
          <a:ext cx="8280920" cy="1516624"/>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ea typeface="Calibri"/>
              <a:cs typeface="Times New Roman"/>
            </a:rPr>
            <a:t>This phase provides the opportunity to increase awareness for a large portion of the organization. </a:t>
          </a:r>
          <a:endParaRPr lang="en-US" sz="2200" kern="1200" dirty="0">
            <a:solidFill>
              <a:schemeClr val="bg2">
                <a:lumMod val="25000"/>
              </a:schemeClr>
            </a:solidFill>
          </a:endParaRPr>
        </a:p>
      </dsp:txBody>
      <dsp:txXfrm>
        <a:off x="74035" y="92484"/>
        <a:ext cx="8132850" cy="1368554"/>
      </dsp:txXfrm>
    </dsp:sp>
    <dsp:sp modelId="{79FADFAE-9B0B-4168-8D38-E1DD1F14B29B}">
      <dsp:nvSpPr>
        <dsp:cNvPr id="0" name=""/>
        <dsp:cNvSpPr/>
      </dsp:nvSpPr>
      <dsp:spPr>
        <a:xfrm>
          <a:off x="0" y="1604194"/>
          <a:ext cx="8280920" cy="1274088"/>
        </a:xfrm>
        <a:prstGeom prst="roundRect">
          <a:avLst/>
        </a:prstGeom>
        <a:solidFill>
          <a:schemeClr val="accent1">
            <a:shade val="50000"/>
            <a:hueOff val="-269147"/>
            <a:satOff val="16883"/>
            <a:lumOff val="28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ea typeface="Calibri"/>
              <a:cs typeface="Times New Roman"/>
            </a:rPr>
            <a:t>There is clear evidence that risk management is being effective in all relevant areas. </a:t>
          </a:r>
          <a:endParaRPr lang="en-US" sz="2400" kern="1200" dirty="0">
            <a:ea typeface="Calibri"/>
            <a:cs typeface="Times New Roman"/>
          </a:endParaRPr>
        </a:p>
      </dsp:txBody>
      <dsp:txXfrm>
        <a:off x="62196" y="1666390"/>
        <a:ext cx="8156528" cy="1149696"/>
      </dsp:txXfrm>
    </dsp:sp>
    <dsp:sp modelId="{51337C48-C0FB-4283-B823-B04C2DB35F63}">
      <dsp:nvSpPr>
        <dsp:cNvPr id="0" name=""/>
        <dsp:cNvSpPr/>
      </dsp:nvSpPr>
      <dsp:spPr>
        <a:xfrm>
          <a:off x="0" y="2947403"/>
          <a:ext cx="8280920" cy="1274088"/>
        </a:xfrm>
        <a:prstGeom prst="roundRect">
          <a:avLst/>
        </a:prstGeom>
        <a:solidFill>
          <a:schemeClr val="accent1">
            <a:shade val="50000"/>
            <a:hueOff val="-269147"/>
            <a:satOff val="16883"/>
            <a:lumOff val="28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ea typeface="Calibri"/>
              <a:cs typeface="Times New Roman"/>
            </a:rPr>
            <a:t>By the end of this stage, a culture of risk management is taking hold within the organization, and includes the management of opportunities.</a:t>
          </a:r>
          <a:endParaRPr lang="en-US" sz="2400" kern="1200" dirty="0">
            <a:ea typeface="Calibri"/>
            <a:cs typeface="Times New Roman"/>
          </a:endParaRPr>
        </a:p>
      </dsp:txBody>
      <dsp:txXfrm>
        <a:off x="62196" y="3009599"/>
        <a:ext cx="8156528" cy="11496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35DA3F-ED3A-4897-B8F3-C49A97F730D1}" type="datetimeFigureOut">
              <a:rPr lang="ko-KR" altLang="en-US" smtClean="0"/>
              <a:t>2020-10-07</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9ED4F-90B4-4BD8-A817-6A0A9D03637F}" type="slidenum">
              <a:rPr lang="ko-KR" altLang="en-US" smtClean="0"/>
              <a:t>‹#›</a:t>
            </a:fld>
            <a:endParaRPr lang="ko-KR" altLang="en-US"/>
          </a:p>
        </p:txBody>
      </p:sp>
    </p:spTree>
    <p:extLst>
      <p:ext uri="{BB962C8B-B14F-4D97-AF65-F5344CB8AC3E}">
        <p14:creationId xmlns:p14="http://schemas.microsoft.com/office/powerpoint/2010/main" val="334180048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 name="그룹 3">
            <a:extLst>
              <a:ext uri="{FF2B5EF4-FFF2-40B4-BE49-F238E27FC236}">
                <a16:creationId xmlns:a16="http://schemas.microsoft.com/office/drawing/2014/main" id="{F921D975-47B7-40FA-B919-8B79C77FC0F2}"/>
              </a:ext>
            </a:extLst>
          </p:cNvPr>
          <p:cNvGrpSpPr/>
          <p:nvPr userDrawn="1"/>
        </p:nvGrpSpPr>
        <p:grpSpPr>
          <a:xfrm>
            <a:off x="4572000" y="387072"/>
            <a:ext cx="4569687" cy="4756528"/>
            <a:chOff x="4572000" y="387072"/>
            <a:chExt cx="4569687" cy="4756528"/>
          </a:xfrm>
        </p:grpSpPr>
        <p:sp>
          <p:nvSpPr>
            <p:cNvPr id="38" name="자유형: 도형 37">
              <a:extLst>
                <a:ext uri="{FF2B5EF4-FFF2-40B4-BE49-F238E27FC236}">
                  <a16:creationId xmlns:a16="http://schemas.microsoft.com/office/drawing/2014/main" id="{3D941B2F-ACDE-44DC-AD51-21CFD90B9D89}"/>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28" name="그룹 27">
              <a:extLst>
                <a:ext uri="{FF2B5EF4-FFF2-40B4-BE49-F238E27FC236}">
                  <a16:creationId xmlns:a16="http://schemas.microsoft.com/office/drawing/2014/main" id="{F6BA73B4-BC5C-4378-A083-948505655B7B}"/>
                </a:ext>
              </a:extLst>
            </p:cNvPr>
            <p:cNvGrpSpPr/>
            <p:nvPr userDrawn="1"/>
          </p:nvGrpSpPr>
          <p:grpSpPr>
            <a:xfrm>
              <a:off x="6992136" y="387072"/>
              <a:ext cx="704897" cy="1355021"/>
              <a:chOff x="5304862" y="-789923"/>
              <a:chExt cx="645890" cy="1241591"/>
            </a:xfrm>
          </p:grpSpPr>
          <p:grpSp>
            <p:nvGrpSpPr>
              <p:cNvPr id="29" name="그룹 28">
                <a:extLst>
                  <a:ext uri="{FF2B5EF4-FFF2-40B4-BE49-F238E27FC236}">
                    <a16:creationId xmlns:a16="http://schemas.microsoft.com/office/drawing/2014/main" id="{269974D1-7996-4667-BA09-83671B53C878}"/>
                  </a:ext>
                </a:extLst>
              </p:cNvPr>
              <p:cNvGrpSpPr/>
              <p:nvPr userDrawn="1"/>
            </p:nvGrpSpPr>
            <p:grpSpPr>
              <a:xfrm>
                <a:off x="5377232" y="-789923"/>
                <a:ext cx="495969" cy="1052585"/>
                <a:chOff x="5868144" y="-857099"/>
                <a:chExt cx="495969" cy="1052585"/>
              </a:xfrm>
            </p:grpSpPr>
            <p:sp>
              <p:nvSpPr>
                <p:cNvPr id="34" name="이등변 삼각형 49">
                  <a:extLst>
                    <a:ext uri="{FF2B5EF4-FFF2-40B4-BE49-F238E27FC236}">
                      <a16:creationId xmlns:a16="http://schemas.microsoft.com/office/drawing/2014/main" id="{28E40F27-2EBF-4762-A766-35C37FBBB4FC}"/>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5" name="자유형: 도형 34">
                  <a:extLst>
                    <a:ext uri="{FF2B5EF4-FFF2-40B4-BE49-F238E27FC236}">
                      <a16:creationId xmlns:a16="http://schemas.microsoft.com/office/drawing/2014/main" id="{8F48F4F8-139B-4033-8A10-8F6699C3926C}"/>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자유형: 도형 35">
                  <a:extLst>
                    <a:ext uri="{FF2B5EF4-FFF2-40B4-BE49-F238E27FC236}">
                      <a16:creationId xmlns:a16="http://schemas.microsoft.com/office/drawing/2014/main" id="{1B13B33C-E953-4CCE-A9B0-8BAF1A14BCD1}"/>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0" name="타원 29">
                <a:extLst>
                  <a:ext uri="{FF2B5EF4-FFF2-40B4-BE49-F238E27FC236}">
                    <a16:creationId xmlns:a16="http://schemas.microsoft.com/office/drawing/2014/main" id="{C8CF60D7-5C5A-451E-BE72-BA888208BAF2}"/>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직사각형 30">
                <a:extLst>
                  <a:ext uri="{FF2B5EF4-FFF2-40B4-BE49-F238E27FC236}">
                    <a16:creationId xmlns:a16="http://schemas.microsoft.com/office/drawing/2014/main" id="{47DE17EC-22E7-4731-8B49-B51235A1DF1F}"/>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자유형: 도형 31">
                <a:extLst>
                  <a:ext uri="{FF2B5EF4-FFF2-40B4-BE49-F238E27FC236}">
                    <a16:creationId xmlns:a16="http://schemas.microsoft.com/office/drawing/2014/main" id="{548997DE-64C7-44A9-A88E-2031BD44F473}"/>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자유형: 도형 32">
                <a:extLst>
                  <a:ext uri="{FF2B5EF4-FFF2-40B4-BE49-F238E27FC236}">
                    <a16:creationId xmlns:a16="http://schemas.microsoft.com/office/drawing/2014/main" id="{4E2EBBBA-5F6E-4A7C-B230-6E02F5B0DE65}"/>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0" name="Text Placeholder 9"/>
          <p:cNvSpPr>
            <a:spLocks noGrp="1"/>
          </p:cNvSpPr>
          <p:nvPr userDrawn="1">
            <p:ph type="body" sz="quarter" idx="10" hasCustomPrompt="1"/>
          </p:nvPr>
        </p:nvSpPr>
        <p:spPr>
          <a:xfrm>
            <a:off x="323528" y="2787774"/>
            <a:ext cx="3816424" cy="1080121"/>
          </a:xfrm>
          <a:prstGeom prst="rect">
            <a:avLst/>
          </a:prstGeom>
        </p:spPr>
        <p:txBody>
          <a:bodyPr anchor="ctr"/>
          <a:lstStyle>
            <a:lvl1pPr marL="0" indent="0" algn="l">
              <a:lnSpc>
                <a:spcPct val="80000"/>
              </a:lnSpc>
              <a:buNone/>
              <a:defRPr sz="3600" b="1" baseline="0">
                <a:solidFill>
                  <a:schemeClr val="tx1">
                    <a:lumMod val="75000"/>
                    <a:lumOff val="25000"/>
                  </a:schemeClr>
                </a:solidFill>
                <a:latin typeface="+mj-lt"/>
                <a:cs typeface="Arial" pitchFamily="34" charset="0"/>
              </a:defRPr>
            </a:lvl1pPr>
          </a:lstStyle>
          <a:p>
            <a:pPr fontAlgn="auto">
              <a:lnSpc>
                <a:spcPct val="100000"/>
              </a:lnSpc>
              <a:spcBef>
                <a:spcPts val="0"/>
              </a:spcBef>
              <a:spcAft>
                <a:spcPts val="0"/>
              </a:spcAft>
              <a:defRPr/>
            </a:pPr>
            <a:r>
              <a:rPr lang="en-US" altLang="ko-KR" dirty="0">
                <a:ea typeface="맑은 고딕" pitchFamily="50" charset="-127"/>
              </a:rPr>
              <a:t>FREE PPT </a:t>
            </a:r>
          </a:p>
          <a:p>
            <a:pPr fontAlgn="auto">
              <a:lnSpc>
                <a:spcPct val="100000"/>
              </a:lnSpc>
              <a:spcBef>
                <a:spcPts val="0"/>
              </a:spcBef>
              <a:spcAft>
                <a:spcPts val="0"/>
              </a:spcAft>
              <a:defRPr/>
            </a:pPr>
            <a:r>
              <a:rPr lang="en-US" altLang="ko-KR" dirty="0">
                <a:ea typeface="맑은 고딕" pitchFamily="50" charset="-127"/>
              </a:rPr>
              <a:t>TEMPLATES</a:t>
            </a:r>
            <a:endParaRPr lang="en-US" altLang="ko-KR" b="1" dirty="0">
              <a:solidFill>
                <a:schemeClr val="tx1">
                  <a:lumMod val="75000"/>
                  <a:lumOff val="25000"/>
                </a:schemeClr>
              </a:solidFill>
            </a:endParaRPr>
          </a:p>
        </p:txBody>
      </p:sp>
      <p:sp>
        <p:nvSpPr>
          <p:cNvPr id="11" name="Text Placeholder 9"/>
          <p:cNvSpPr>
            <a:spLocks noGrp="1"/>
          </p:cNvSpPr>
          <p:nvPr userDrawn="1">
            <p:ph type="body" sz="quarter" idx="11" hasCustomPrompt="1"/>
          </p:nvPr>
        </p:nvSpPr>
        <p:spPr>
          <a:xfrm>
            <a:off x="323380" y="3867894"/>
            <a:ext cx="3816424" cy="504056"/>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fontAlgn="auto">
              <a:spcBef>
                <a:spcPts val="0"/>
              </a:spcBef>
              <a:spcAft>
                <a:spcPts val="0"/>
              </a:spcAft>
              <a:defRPr/>
            </a:pPr>
            <a:r>
              <a:rPr lang="en-US" altLang="ko-KR" b="1" dirty="0"/>
              <a:t>INSERT THE TITLE </a:t>
            </a:r>
          </a:p>
          <a:p>
            <a:pPr fontAlgn="auto">
              <a:spcBef>
                <a:spcPts val="0"/>
              </a:spcBef>
              <a:spcAft>
                <a:spcPts val="0"/>
              </a:spcAft>
              <a:defRPr/>
            </a:pPr>
            <a:r>
              <a:rPr lang="en-US" altLang="ko-KR" b="1" dirty="0"/>
              <a:t>OF YOUR PRESENTATION HERE    </a:t>
            </a:r>
          </a:p>
        </p:txBody>
      </p:sp>
      <p:sp>
        <p:nvSpPr>
          <p:cNvPr id="6" name="Rectangle 5"/>
          <p:cNvSpPr/>
          <p:nvPr userDrawn="1"/>
        </p:nvSpPr>
        <p:spPr>
          <a:xfrm>
            <a:off x="0" y="4731990"/>
            <a:ext cx="9144000" cy="411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Images and Contents Layout">
    <p:bg>
      <p:bgPr>
        <a:solidFill>
          <a:schemeClr val="accent1"/>
        </a:solidFill>
        <a:effectLst/>
      </p:bgPr>
    </p:bg>
    <p:spTree>
      <p:nvGrpSpPr>
        <p:cNvPr id="1" name=""/>
        <p:cNvGrpSpPr/>
        <p:nvPr/>
      </p:nvGrpSpPr>
      <p:grpSpPr>
        <a:xfrm>
          <a:off x="0" y="0"/>
          <a:ext cx="0" cy="0"/>
          <a:chOff x="0" y="0"/>
          <a:chExt cx="0" cy="0"/>
        </a:xfrm>
      </p:grpSpPr>
      <p:sp>
        <p:nvSpPr>
          <p:cNvPr id="11" name="그림 개체 틀 10">
            <a:extLst>
              <a:ext uri="{FF2B5EF4-FFF2-40B4-BE49-F238E27FC236}">
                <a16:creationId xmlns:a16="http://schemas.microsoft.com/office/drawing/2014/main" id="{24943D91-C407-41C1-8574-76661B571395}"/>
              </a:ext>
            </a:extLst>
          </p:cNvPr>
          <p:cNvSpPr>
            <a:spLocks noGrp="1"/>
          </p:cNvSpPr>
          <p:nvPr>
            <p:ph type="pic" idx="1" hasCustomPrompt="1"/>
          </p:nvPr>
        </p:nvSpPr>
        <p:spPr>
          <a:xfrm>
            <a:off x="5148065" y="1431235"/>
            <a:ext cx="2568434" cy="2280270"/>
          </a:xfrm>
          <a:custGeom>
            <a:avLst/>
            <a:gdLst>
              <a:gd name="connsiteX0" fmla="*/ 125450 w 2568434"/>
              <a:gd name="connsiteY0" fmla="*/ 111684 h 2280270"/>
              <a:gd name="connsiteX1" fmla="*/ 2442984 w 2568434"/>
              <a:gd name="connsiteY1" fmla="*/ 111684 h 2280270"/>
              <a:gd name="connsiteX2" fmla="*/ 2442984 w 2568434"/>
              <a:gd name="connsiteY2" fmla="*/ 2168586 h 2280270"/>
              <a:gd name="connsiteX3" fmla="*/ 125450 w 2568434"/>
              <a:gd name="connsiteY3" fmla="*/ 2168586 h 2280270"/>
              <a:gd name="connsiteX4" fmla="*/ 96085 w 2568434"/>
              <a:gd name="connsiteY4" fmla="*/ 82319 h 2280270"/>
              <a:gd name="connsiteX5" fmla="*/ 96085 w 2568434"/>
              <a:gd name="connsiteY5" fmla="*/ 2197951 h 2280270"/>
              <a:gd name="connsiteX6" fmla="*/ 2472349 w 2568434"/>
              <a:gd name="connsiteY6" fmla="*/ 2197951 h 2280270"/>
              <a:gd name="connsiteX7" fmla="*/ 2472349 w 2568434"/>
              <a:gd name="connsiteY7" fmla="*/ 82319 h 2280270"/>
              <a:gd name="connsiteX8" fmla="*/ 0 w 2568434"/>
              <a:gd name="connsiteY8" fmla="*/ 0 h 2280270"/>
              <a:gd name="connsiteX9" fmla="*/ 2568434 w 2568434"/>
              <a:gd name="connsiteY9" fmla="*/ 0 h 2280270"/>
              <a:gd name="connsiteX10" fmla="*/ 2568434 w 2568434"/>
              <a:gd name="connsiteY10" fmla="*/ 2280270 h 2280270"/>
              <a:gd name="connsiteX11" fmla="*/ 0 w 2568434"/>
              <a:gd name="connsiteY11" fmla="*/ 2280270 h 2280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68434" h="2280270">
                <a:moveTo>
                  <a:pt x="125450" y="111684"/>
                </a:moveTo>
                <a:lnTo>
                  <a:pt x="2442984" y="111684"/>
                </a:lnTo>
                <a:lnTo>
                  <a:pt x="2442984" y="2168586"/>
                </a:lnTo>
                <a:lnTo>
                  <a:pt x="125450" y="2168586"/>
                </a:lnTo>
                <a:close/>
                <a:moveTo>
                  <a:pt x="96085" y="82319"/>
                </a:moveTo>
                <a:lnTo>
                  <a:pt x="96085" y="2197951"/>
                </a:lnTo>
                <a:lnTo>
                  <a:pt x="2472349" y="2197951"/>
                </a:lnTo>
                <a:lnTo>
                  <a:pt x="2472349" y="82319"/>
                </a:lnTo>
                <a:close/>
                <a:moveTo>
                  <a:pt x="0" y="0"/>
                </a:moveTo>
                <a:lnTo>
                  <a:pt x="2568434" y="0"/>
                </a:lnTo>
                <a:lnTo>
                  <a:pt x="2568434" y="2280270"/>
                </a:lnTo>
                <a:lnTo>
                  <a:pt x="0" y="228027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그림 개체 틀 12">
            <a:extLst>
              <a:ext uri="{FF2B5EF4-FFF2-40B4-BE49-F238E27FC236}">
                <a16:creationId xmlns:a16="http://schemas.microsoft.com/office/drawing/2014/main" id="{D19E2BEF-0357-4B60-8F97-1B4CBD18E02A}"/>
              </a:ext>
            </a:extLst>
          </p:cNvPr>
          <p:cNvSpPr>
            <a:spLocks noGrp="1"/>
          </p:cNvSpPr>
          <p:nvPr>
            <p:ph type="pic" idx="10" hasCustomPrompt="1"/>
          </p:nvPr>
        </p:nvSpPr>
        <p:spPr>
          <a:xfrm>
            <a:off x="7704000" y="3703500"/>
            <a:ext cx="1440000" cy="1440000"/>
          </a:xfrm>
          <a:custGeom>
            <a:avLst/>
            <a:gdLst>
              <a:gd name="connsiteX0" fmla="*/ 125363 w 1440000"/>
              <a:gd name="connsiteY0" fmla="*/ 124056 h 1440000"/>
              <a:gd name="connsiteX1" fmla="*/ 1314637 w 1440000"/>
              <a:gd name="connsiteY1" fmla="*/ 124056 h 1440000"/>
              <a:gd name="connsiteX2" fmla="*/ 1314637 w 1440000"/>
              <a:gd name="connsiteY2" fmla="*/ 1315945 h 1440000"/>
              <a:gd name="connsiteX3" fmla="*/ 125363 w 1440000"/>
              <a:gd name="connsiteY3" fmla="*/ 1315945 h 1440000"/>
              <a:gd name="connsiteX4" fmla="*/ 92030 w 1440000"/>
              <a:gd name="connsiteY4" fmla="*/ 90723 h 1440000"/>
              <a:gd name="connsiteX5" fmla="*/ 92030 w 1440000"/>
              <a:gd name="connsiteY5" fmla="*/ 1349278 h 1440000"/>
              <a:gd name="connsiteX6" fmla="*/ 1347970 w 1440000"/>
              <a:gd name="connsiteY6" fmla="*/ 1349278 h 1440000"/>
              <a:gd name="connsiteX7" fmla="*/ 1347970 w 1440000"/>
              <a:gd name="connsiteY7" fmla="*/ 90723 h 1440000"/>
              <a:gd name="connsiteX8" fmla="*/ 0 w 1440000"/>
              <a:gd name="connsiteY8" fmla="*/ 0 h 1440000"/>
              <a:gd name="connsiteX9" fmla="*/ 1440000 w 1440000"/>
              <a:gd name="connsiteY9" fmla="*/ 0 h 1440000"/>
              <a:gd name="connsiteX10" fmla="*/ 1440000 w 1440000"/>
              <a:gd name="connsiteY10" fmla="*/ 1440000 h 1440000"/>
              <a:gd name="connsiteX11" fmla="*/ 0 w 1440000"/>
              <a:gd name="connsiteY11" fmla="*/ 144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40000" h="1440000">
                <a:moveTo>
                  <a:pt x="125363" y="124056"/>
                </a:moveTo>
                <a:lnTo>
                  <a:pt x="1314637" y="124056"/>
                </a:lnTo>
                <a:lnTo>
                  <a:pt x="1314637" y="1315945"/>
                </a:lnTo>
                <a:lnTo>
                  <a:pt x="125363" y="1315945"/>
                </a:lnTo>
                <a:close/>
                <a:moveTo>
                  <a:pt x="92030" y="90723"/>
                </a:moveTo>
                <a:lnTo>
                  <a:pt x="92030" y="1349278"/>
                </a:lnTo>
                <a:lnTo>
                  <a:pt x="1347970" y="1349278"/>
                </a:lnTo>
                <a:lnTo>
                  <a:pt x="1347970" y="90723"/>
                </a:lnTo>
                <a:close/>
                <a:moveTo>
                  <a:pt x="0" y="0"/>
                </a:moveTo>
                <a:lnTo>
                  <a:pt x="1440000" y="0"/>
                </a:lnTo>
                <a:lnTo>
                  <a:pt x="1440000" y="1440000"/>
                </a:lnTo>
                <a:lnTo>
                  <a:pt x="0" y="144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그림 개체 틀 11">
            <a:extLst>
              <a:ext uri="{FF2B5EF4-FFF2-40B4-BE49-F238E27FC236}">
                <a16:creationId xmlns:a16="http://schemas.microsoft.com/office/drawing/2014/main" id="{C69723CC-367A-47C2-9C98-4E37F9539DBD}"/>
              </a:ext>
            </a:extLst>
          </p:cNvPr>
          <p:cNvSpPr>
            <a:spLocks noGrp="1"/>
          </p:cNvSpPr>
          <p:nvPr>
            <p:ph type="pic" idx="11" hasCustomPrompt="1"/>
          </p:nvPr>
        </p:nvSpPr>
        <p:spPr>
          <a:xfrm>
            <a:off x="3708064" y="0"/>
            <a:ext cx="1440000" cy="1440000"/>
          </a:xfrm>
          <a:custGeom>
            <a:avLst/>
            <a:gdLst>
              <a:gd name="connsiteX0" fmla="*/ 125363 w 1440000"/>
              <a:gd name="connsiteY0" fmla="*/ 124056 h 1440000"/>
              <a:gd name="connsiteX1" fmla="*/ 1314637 w 1440000"/>
              <a:gd name="connsiteY1" fmla="*/ 124056 h 1440000"/>
              <a:gd name="connsiteX2" fmla="*/ 1314637 w 1440000"/>
              <a:gd name="connsiteY2" fmla="*/ 1315945 h 1440000"/>
              <a:gd name="connsiteX3" fmla="*/ 125363 w 1440000"/>
              <a:gd name="connsiteY3" fmla="*/ 1315945 h 1440000"/>
              <a:gd name="connsiteX4" fmla="*/ 92030 w 1440000"/>
              <a:gd name="connsiteY4" fmla="*/ 90723 h 1440000"/>
              <a:gd name="connsiteX5" fmla="*/ 92030 w 1440000"/>
              <a:gd name="connsiteY5" fmla="*/ 1349278 h 1440000"/>
              <a:gd name="connsiteX6" fmla="*/ 1347970 w 1440000"/>
              <a:gd name="connsiteY6" fmla="*/ 1349278 h 1440000"/>
              <a:gd name="connsiteX7" fmla="*/ 1347970 w 1440000"/>
              <a:gd name="connsiteY7" fmla="*/ 90723 h 1440000"/>
              <a:gd name="connsiteX8" fmla="*/ 0 w 1440000"/>
              <a:gd name="connsiteY8" fmla="*/ 0 h 1440000"/>
              <a:gd name="connsiteX9" fmla="*/ 1440000 w 1440000"/>
              <a:gd name="connsiteY9" fmla="*/ 0 h 1440000"/>
              <a:gd name="connsiteX10" fmla="*/ 1440000 w 1440000"/>
              <a:gd name="connsiteY10" fmla="*/ 1440000 h 1440000"/>
              <a:gd name="connsiteX11" fmla="*/ 0 w 1440000"/>
              <a:gd name="connsiteY11" fmla="*/ 144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40000" h="1440000">
                <a:moveTo>
                  <a:pt x="125363" y="124056"/>
                </a:moveTo>
                <a:lnTo>
                  <a:pt x="1314637" y="124056"/>
                </a:lnTo>
                <a:lnTo>
                  <a:pt x="1314637" y="1315945"/>
                </a:lnTo>
                <a:lnTo>
                  <a:pt x="125363" y="1315945"/>
                </a:lnTo>
                <a:close/>
                <a:moveTo>
                  <a:pt x="92030" y="90723"/>
                </a:moveTo>
                <a:lnTo>
                  <a:pt x="92030" y="1349278"/>
                </a:lnTo>
                <a:lnTo>
                  <a:pt x="1347970" y="1349278"/>
                </a:lnTo>
                <a:lnTo>
                  <a:pt x="1347970" y="90723"/>
                </a:lnTo>
                <a:close/>
                <a:moveTo>
                  <a:pt x="0" y="0"/>
                </a:moveTo>
                <a:lnTo>
                  <a:pt x="1440000" y="0"/>
                </a:lnTo>
                <a:lnTo>
                  <a:pt x="1440000" y="1440000"/>
                </a:lnTo>
                <a:lnTo>
                  <a:pt x="0" y="144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5454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 hasCustomPrompt="1"/>
          </p:nvPr>
        </p:nvSpPr>
        <p:spPr>
          <a:xfrm>
            <a:off x="0" y="-1"/>
            <a:ext cx="9144000" cy="3076575"/>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7886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Images and Contents Layout">
    <p:bg>
      <p:bgPr>
        <a:solidFill>
          <a:srgbClr val="FFCE29"/>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5143501"/>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2639597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4572000"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7904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Images and Contents Layout">
    <p:bg>
      <p:bgPr>
        <a:solidFill>
          <a:schemeClr val="accent1"/>
        </a:solidFill>
        <a:effectLst/>
      </p:bgPr>
    </p:bg>
    <p:spTree>
      <p:nvGrpSpPr>
        <p:cNvPr id="1" name=""/>
        <p:cNvGrpSpPr/>
        <p:nvPr/>
      </p:nvGrpSpPr>
      <p:grpSpPr>
        <a:xfrm>
          <a:off x="0" y="0"/>
          <a:ext cx="0" cy="0"/>
          <a:chOff x="0" y="0"/>
          <a:chExt cx="0" cy="0"/>
        </a:xfrm>
      </p:grpSpPr>
      <p:sp>
        <p:nvSpPr>
          <p:cNvPr id="12" name="그림 개체 틀 11">
            <a:extLst>
              <a:ext uri="{FF2B5EF4-FFF2-40B4-BE49-F238E27FC236}">
                <a16:creationId xmlns:a16="http://schemas.microsoft.com/office/drawing/2014/main" id="{BC15B180-CBF0-499C-A764-95FA7614ACA6}"/>
              </a:ext>
            </a:extLst>
          </p:cNvPr>
          <p:cNvSpPr>
            <a:spLocks noGrp="1"/>
          </p:cNvSpPr>
          <p:nvPr>
            <p:ph type="pic" idx="1" hasCustomPrompt="1"/>
          </p:nvPr>
        </p:nvSpPr>
        <p:spPr>
          <a:xfrm>
            <a:off x="6984000" y="-1"/>
            <a:ext cx="2160000" cy="5143501"/>
          </a:xfrm>
          <a:custGeom>
            <a:avLst/>
            <a:gdLst>
              <a:gd name="connsiteX0" fmla="*/ 0 w 2160000"/>
              <a:gd name="connsiteY0" fmla="*/ 1425596 h 5143501"/>
              <a:gd name="connsiteX1" fmla="*/ 651889 w 2160000"/>
              <a:gd name="connsiteY1" fmla="*/ 2077485 h 5143501"/>
              <a:gd name="connsiteX2" fmla="*/ 0 w 2160000"/>
              <a:gd name="connsiteY2" fmla="*/ 2729373 h 5143501"/>
              <a:gd name="connsiteX3" fmla="*/ 0 w 2160000"/>
              <a:gd name="connsiteY3" fmla="*/ 0 h 5143501"/>
              <a:gd name="connsiteX4" fmla="*/ 2160000 w 2160000"/>
              <a:gd name="connsiteY4" fmla="*/ 0 h 5143501"/>
              <a:gd name="connsiteX5" fmla="*/ 2160000 w 2160000"/>
              <a:gd name="connsiteY5" fmla="*/ 5143501 h 5143501"/>
              <a:gd name="connsiteX6" fmla="*/ 0 w 2160000"/>
              <a:gd name="connsiteY6" fmla="*/ 5143501 h 5143501"/>
              <a:gd name="connsiteX7" fmla="*/ 0 w 2160000"/>
              <a:gd name="connsiteY7" fmla="*/ 2856759 h 5143501"/>
              <a:gd name="connsiteX8" fmla="*/ 779274 w 2160000"/>
              <a:gd name="connsiteY8" fmla="*/ 2077485 h 5143501"/>
              <a:gd name="connsiteX9" fmla="*/ 0 w 2160000"/>
              <a:gd name="connsiteY9" fmla="*/ 1298211 h 5143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00" h="5143501">
                <a:moveTo>
                  <a:pt x="0" y="1425596"/>
                </a:moveTo>
                <a:lnTo>
                  <a:pt x="651889" y="2077485"/>
                </a:lnTo>
                <a:lnTo>
                  <a:pt x="0" y="2729373"/>
                </a:lnTo>
                <a:close/>
                <a:moveTo>
                  <a:pt x="0" y="0"/>
                </a:moveTo>
                <a:lnTo>
                  <a:pt x="2160000" y="0"/>
                </a:lnTo>
                <a:lnTo>
                  <a:pt x="2160000" y="5143501"/>
                </a:lnTo>
                <a:lnTo>
                  <a:pt x="0" y="5143501"/>
                </a:lnTo>
                <a:lnTo>
                  <a:pt x="0" y="2856759"/>
                </a:lnTo>
                <a:lnTo>
                  <a:pt x="779274" y="2077485"/>
                </a:lnTo>
                <a:lnTo>
                  <a:pt x="0" y="129821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4" name="그림 개체 틀 13">
            <a:extLst>
              <a:ext uri="{FF2B5EF4-FFF2-40B4-BE49-F238E27FC236}">
                <a16:creationId xmlns:a16="http://schemas.microsoft.com/office/drawing/2014/main" id="{1FA03D3A-E0EA-4B8F-B538-58CE5D4DB322}"/>
              </a:ext>
            </a:extLst>
          </p:cNvPr>
          <p:cNvSpPr>
            <a:spLocks noGrp="1"/>
          </p:cNvSpPr>
          <p:nvPr>
            <p:ph type="pic" idx="12" hasCustomPrompt="1"/>
          </p:nvPr>
        </p:nvSpPr>
        <p:spPr>
          <a:xfrm>
            <a:off x="4734004" y="2131318"/>
            <a:ext cx="2160000" cy="3012182"/>
          </a:xfrm>
          <a:custGeom>
            <a:avLst/>
            <a:gdLst>
              <a:gd name="connsiteX0" fmla="*/ 1563187 w 2160000"/>
              <a:gd name="connsiteY0" fmla="*/ 0 h 3012182"/>
              <a:gd name="connsiteX1" fmla="*/ 2160000 w 2160000"/>
              <a:gd name="connsiteY1" fmla="*/ 0 h 3012182"/>
              <a:gd name="connsiteX2" fmla="*/ 2160000 w 2160000"/>
              <a:gd name="connsiteY2" fmla="*/ 596813 h 3012182"/>
              <a:gd name="connsiteX3" fmla="*/ 0 w 2160000"/>
              <a:gd name="connsiteY3" fmla="*/ 0 h 3012182"/>
              <a:gd name="connsiteX4" fmla="*/ 1435802 w 2160000"/>
              <a:gd name="connsiteY4" fmla="*/ 0 h 3012182"/>
              <a:gd name="connsiteX5" fmla="*/ 2160000 w 2160000"/>
              <a:gd name="connsiteY5" fmla="*/ 724199 h 3012182"/>
              <a:gd name="connsiteX6" fmla="*/ 2160000 w 2160000"/>
              <a:gd name="connsiteY6" fmla="*/ 3012182 h 3012182"/>
              <a:gd name="connsiteX7" fmla="*/ 0 w 2160000"/>
              <a:gd name="connsiteY7" fmla="*/ 3012182 h 3012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0000" h="3012182">
                <a:moveTo>
                  <a:pt x="1563187" y="0"/>
                </a:moveTo>
                <a:lnTo>
                  <a:pt x="2160000" y="0"/>
                </a:lnTo>
                <a:lnTo>
                  <a:pt x="2160000" y="596813"/>
                </a:lnTo>
                <a:close/>
                <a:moveTo>
                  <a:pt x="0" y="0"/>
                </a:moveTo>
                <a:lnTo>
                  <a:pt x="1435802" y="0"/>
                </a:lnTo>
                <a:lnTo>
                  <a:pt x="2160000" y="724199"/>
                </a:lnTo>
                <a:lnTo>
                  <a:pt x="2160000" y="3012182"/>
                </a:lnTo>
                <a:lnTo>
                  <a:pt x="0" y="3012182"/>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3492000" y="2131318"/>
            <a:ext cx="1152008" cy="301218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그림 개체 틀 12">
            <a:extLst>
              <a:ext uri="{FF2B5EF4-FFF2-40B4-BE49-F238E27FC236}">
                <a16:creationId xmlns:a16="http://schemas.microsoft.com/office/drawing/2014/main" id="{1EBCCB12-3AC7-4A57-8E11-5324E7CB7D04}"/>
              </a:ext>
            </a:extLst>
          </p:cNvPr>
          <p:cNvSpPr>
            <a:spLocks noGrp="1"/>
          </p:cNvSpPr>
          <p:nvPr>
            <p:ph type="pic" idx="14" hasCustomPrompt="1"/>
          </p:nvPr>
        </p:nvSpPr>
        <p:spPr>
          <a:xfrm>
            <a:off x="3492000" y="-1"/>
            <a:ext cx="3393830" cy="2043485"/>
          </a:xfrm>
          <a:custGeom>
            <a:avLst/>
            <a:gdLst>
              <a:gd name="connsiteX0" fmla="*/ 3393830 w 3393830"/>
              <a:gd name="connsiteY0" fmla="*/ 1435011 h 2043485"/>
              <a:gd name="connsiteX1" fmla="*/ 3393830 w 3393830"/>
              <a:gd name="connsiteY1" fmla="*/ 2043485 h 2043485"/>
              <a:gd name="connsiteX2" fmla="*/ 2785356 w 3393830"/>
              <a:gd name="connsiteY2" fmla="*/ 2043485 h 2043485"/>
              <a:gd name="connsiteX3" fmla="*/ 0 w 3393830"/>
              <a:gd name="connsiteY3" fmla="*/ 0 h 2043485"/>
              <a:gd name="connsiteX4" fmla="*/ 3393830 w 3393830"/>
              <a:gd name="connsiteY4" fmla="*/ 0 h 2043485"/>
              <a:gd name="connsiteX5" fmla="*/ 3393830 w 3393830"/>
              <a:gd name="connsiteY5" fmla="*/ 1307626 h 2043485"/>
              <a:gd name="connsiteX6" fmla="*/ 2657971 w 3393830"/>
              <a:gd name="connsiteY6" fmla="*/ 2043485 h 2043485"/>
              <a:gd name="connsiteX7" fmla="*/ 0 w 3393830"/>
              <a:gd name="connsiteY7" fmla="*/ 2043485 h 204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3830" h="2043485">
                <a:moveTo>
                  <a:pt x="3393830" y="1435011"/>
                </a:moveTo>
                <a:lnTo>
                  <a:pt x="3393830" y="2043485"/>
                </a:lnTo>
                <a:lnTo>
                  <a:pt x="2785356" y="2043485"/>
                </a:lnTo>
                <a:close/>
                <a:moveTo>
                  <a:pt x="0" y="0"/>
                </a:moveTo>
                <a:lnTo>
                  <a:pt x="3393830" y="0"/>
                </a:lnTo>
                <a:lnTo>
                  <a:pt x="3393830" y="1307626"/>
                </a:lnTo>
                <a:lnTo>
                  <a:pt x="2657971" y="2043485"/>
                </a:lnTo>
                <a:lnTo>
                  <a:pt x="0" y="204348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58779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Images and Contents Layout">
    <p:bg>
      <p:bgPr>
        <a:solidFill>
          <a:schemeClr val="accent1"/>
        </a:solidFill>
        <a:effectLst/>
      </p:bgPr>
    </p:bg>
    <p:spTree>
      <p:nvGrpSpPr>
        <p:cNvPr id="1" name=""/>
        <p:cNvGrpSpPr/>
        <p:nvPr/>
      </p:nvGrpSpPr>
      <p:grpSpPr>
        <a:xfrm>
          <a:off x="0" y="0"/>
          <a:ext cx="0" cy="0"/>
          <a:chOff x="0" y="0"/>
          <a:chExt cx="0" cy="0"/>
        </a:xfrm>
      </p:grpSpPr>
      <p:sp>
        <p:nvSpPr>
          <p:cNvPr id="24" name="그림 개체 틀 23">
            <a:extLst>
              <a:ext uri="{FF2B5EF4-FFF2-40B4-BE49-F238E27FC236}">
                <a16:creationId xmlns:a16="http://schemas.microsoft.com/office/drawing/2014/main" id="{6F099B2E-9C61-4C91-AB24-AB7B70E2D2E0}"/>
              </a:ext>
            </a:extLst>
          </p:cNvPr>
          <p:cNvSpPr>
            <a:spLocks noGrp="1"/>
          </p:cNvSpPr>
          <p:nvPr>
            <p:ph type="pic" idx="18" hasCustomPrompt="1"/>
          </p:nvPr>
        </p:nvSpPr>
        <p:spPr>
          <a:xfrm>
            <a:off x="7301328" y="1495130"/>
            <a:ext cx="1840931" cy="3649326"/>
          </a:xfrm>
          <a:custGeom>
            <a:avLst/>
            <a:gdLst>
              <a:gd name="connsiteX0" fmla="*/ 540722 w 1840931"/>
              <a:gd name="connsiteY0" fmla="*/ 1288720 h 3649326"/>
              <a:gd name="connsiteX1" fmla="*/ 1084110 w 1840931"/>
              <a:gd name="connsiteY1" fmla="*/ 1832108 h 3649326"/>
              <a:gd name="connsiteX2" fmla="*/ 548200 w 1840931"/>
              <a:gd name="connsiteY2" fmla="*/ 2368018 h 3649326"/>
              <a:gd name="connsiteX3" fmla="*/ 0 w 1840931"/>
              <a:gd name="connsiteY3" fmla="*/ 1824663 h 3649326"/>
              <a:gd name="connsiteX4" fmla="*/ 1840931 w 1840931"/>
              <a:gd name="connsiteY4" fmla="*/ 0 h 3649326"/>
              <a:gd name="connsiteX5" fmla="*/ 1840931 w 1840931"/>
              <a:gd name="connsiteY5" fmla="*/ 3649326 h 3649326"/>
              <a:gd name="connsiteX6" fmla="*/ 609809 w 1840931"/>
              <a:gd name="connsiteY6" fmla="*/ 2429083 h 3649326"/>
              <a:gd name="connsiteX7" fmla="*/ 1206783 w 1840931"/>
              <a:gd name="connsiteY7" fmla="*/ 1832108 h 3649326"/>
              <a:gd name="connsiteX8" fmla="*/ 602331 w 1840931"/>
              <a:gd name="connsiteY8" fmla="*/ 1227655 h 3649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0931" h="3649326">
                <a:moveTo>
                  <a:pt x="540722" y="1288720"/>
                </a:moveTo>
                <a:lnTo>
                  <a:pt x="1084110" y="1832108"/>
                </a:lnTo>
                <a:lnTo>
                  <a:pt x="548200" y="2368018"/>
                </a:lnTo>
                <a:lnTo>
                  <a:pt x="0" y="1824663"/>
                </a:lnTo>
                <a:close/>
                <a:moveTo>
                  <a:pt x="1840931" y="0"/>
                </a:moveTo>
                <a:lnTo>
                  <a:pt x="1840931" y="3649326"/>
                </a:lnTo>
                <a:lnTo>
                  <a:pt x="609809" y="2429083"/>
                </a:lnTo>
                <a:lnTo>
                  <a:pt x="1206783" y="1832108"/>
                </a:lnTo>
                <a:lnTo>
                  <a:pt x="602331" y="122765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3" name="그림 개체 틀 22">
            <a:extLst>
              <a:ext uri="{FF2B5EF4-FFF2-40B4-BE49-F238E27FC236}">
                <a16:creationId xmlns:a16="http://schemas.microsoft.com/office/drawing/2014/main" id="{02450FB2-6A00-42CF-B869-69B7A802C2C5}"/>
              </a:ext>
            </a:extLst>
          </p:cNvPr>
          <p:cNvSpPr>
            <a:spLocks noGrp="1"/>
          </p:cNvSpPr>
          <p:nvPr>
            <p:ph type="pic" idx="19" hasCustomPrompt="1"/>
          </p:nvPr>
        </p:nvSpPr>
        <p:spPr>
          <a:xfrm>
            <a:off x="5476381" y="3386021"/>
            <a:ext cx="3530788" cy="1769004"/>
          </a:xfrm>
          <a:custGeom>
            <a:avLst/>
            <a:gdLst>
              <a:gd name="connsiteX0" fmla="*/ 2368610 w 3530788"/>
              <a:gd name="connsiteY0" fmla="*/ 604337 h 1769004"/>
              <a:gd name="connsiteX1" fmla="*/ 3530788 w 3530788"/>
              <a:gd name="connsiteY1" fmla="*/ 1761052 h 1769004"/>
              <a:gd name="connsiteX2" fmla="*/ 0 w 3530788"/>
              <a:gd name="connsiteY2" fmla="*/ 1769004 h 1769004"/>
              <a:gd name="connsiteX3" fmla="*/ 1159186 w 3530788"/>
              <a:gd name="connsiteY3" fmla="*/ 604826 h 1769004"/>
              <a:gd name="connsiteX4" fmla="*/ 1763653 w 3530788"/>
              <a:gd name="connsiteY4" fmla="*/ 1209294 h 1769004"/>
              <a:gd name="connsiteX5" fmla="*/ 1761418 w 3530788"/>
              <a:gd name="connsiteY5" fmla="*/ 0 h 1769004"/>
              <a:gd name="connsiteX6" fmla="*/ 2307129 w 3530788"/>
              <a:gd name="connsiteY6" fmla="*/ 543145 h 1769004"/>
              <a:gd name="connsiteX7" fmla="*/ 1763653 w 3530788"/>
              <a:gd name="connsiteY7" fmla="*/ 1086621 h 1769004"/>
              <a:gd name="connsiteX8" fmla="*/ 1220390 w 3530788"/>
              <a:gd name="connsiteY8" fmla="*/ 543358 h 1769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788" h="1769004">
                <a:moveTo>
                  <a:pt x="2368610" y="604337"/>
                </a:moveTo>
                <a:lnTo>
                  <a:pt x="3530788" y="1761052"/>
                </a:lnTo>
                <a:lnTo>
                  <a:pt x="0" y="1769004"/>
                </a:lnTo>
                <a:lnTo>
                  <a:pt x="1159186" y="604826"/>
                </a:lnTo>
                <a:lnTo>
                  <a:pt x="1763653" y="1209294"/>
                </a:lnTo>
                <a:close/>
                <a:moveTo>
                  <a:pt x="1761418" y="0"/>
                </a:moveTo>
                <a:lnTo>
                  <a:pt x="2307129" y="543145"/>
                </a:lnTo>
                <a:lnTo>
                  <a:pt x="1763653" y="1086621"/>
                </a:lnTo>
                <a:lnTo>
                  <a:pt x="1220390" y="543358"/>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2" name="그림 개체 틀 21">
            <a:extLst>
              <a:ext uri="{FF2B5EF4-FFF2-40B4-BE49-F238E27FC236}">
                <a16:creationId xmlns:a16="http://schemas.microsoft.com/office/drawing/2014/main" id="{818F7804-9A99-482C-9BFA-8B2E895ADDDC}"/>
              </a:ext>
            </a:extLst>
          </p:cNvPr>
          <p:cNvSpPr>
            <a:spLocks noGrp="1"/>
          </p:cNvSpPr>
          <p:nvPr>
            <p:ph type="pic" idx="20" hasCustomPrompt="1"/>
          </p:nvPr>
        </p:nvSpPr>
        <p:spPr>
          <a:xfrm>
            <a:off x="3491431" y="1495130"/>
            <a:ext cx="3681862" cy="3649326"/>
          </a:xfrm>
          <a:custGeom>
            <a:avLst/>
            <a:gdLst>
              <a:gd name="connsiteX0" fmla="*/ 3143876 w 3681862"/>
              <a:gd name="connsiteY0" fmla="*/ 1291431 h 3649326"/>
              <a:gd name="connsiteX1" fmla="*/ 3681862 w 3681862"/>
              <a:gd name="connsiteY1" fmla="*/ 1824663 h 3649326"/>
              <a:gd name="connsiteX2" fmla="*/ 3136398 w 3681862"/>
              <a:gd name="connsiteY2" fmla="*/ 2365307 h 3649326"/>
              <a:gd name="connsiteX3" fmla="*/ 2603199 w 3681862"/>
              <a:gd name="connsiteY3" fmla="*/ 1832108 h 3649326"/>
              <a:gd name="connsiteX4" fmla="*/ 1840931 w 3681862"/>
              <a:gd name="connsiteY4" fmla="*/ 0 h 3649326"/>
              <a:gd name="connsiteX5" fmla="*/ 3082267 w 3681862"/>
              <a:gd name="connsiteY5" fmla="*/ 1230367 h 3649326"/>
              <a:gd name="connsiteX6" fmla="*/ 2480526 w 3681862"/>
              <a:gd name="connsiteY6" fmla="*/ 1832108 h 3649326"/>
              <a:gd name="connsiteX7" fmla="*/ 3074789 w 3681862"/>
              <a:gd name="connsiteY7" fmla="*/ 2426371 h 3649326"/>
              <a:gd name="connsiteX8" fmla="*/ 1840931 w 3681862"/>
              <a:gd name="connsiteY8" fmla="*/ 3649326 h 3649326"/>
              <a:gd name="connsiteX9" fmla="*/ 0 w 3681862"/>
              <a:gd name="connsiteY9" fmla="*/ 1824663 h 3649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1862" h="3649326">
                <a:moveTo>
                  <a:pt x="3143876" y="1291431"/>
                </a:moveTo>
                <a:lnTo>
                  <a:pt x="3681862" y="1824663"/>
                </a:lnTo>
                <a:lnTo>
                  <a:pt x="3136398" y="2365307"/>
                </a:lnTo>
                <a:lnTo>
                  <a:pt x="2603199" y="1832108"/>
                </a:lnTo>
                <a:close/>
                <a:moveTo>
                  <a:pt x="1840931" y="0"/>
                </a:moveTo>
                <a:lnTo>
                  <a:pt x="3082267" y="1230367"/>
                </a:lnTo>
                <a:lnTo>
                  <a:pt x="2480526" y="1832108"/>
                </a:lnTo>
                <a:lnTo>
                  <a:pt x="3074789" y="2426371"/>
                </a:lnTo>
                <a:lnTo>
                  <a:pt x="1840931" y="3649326"/>
                </a:lnTo>
                <a:lnTo>
                  <a:pt x="0" y="1824663"/>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1" name="그림 개체 틀 20">
            <a:extLst>
              <a:ext uri="{FF2B5EF4-FFF2-40B4-BE49-F238E27FC236}">
                <a16:creationId xmlns:a16="http://schemas.microsoft.com/office/drawing/2014/main" id="{59353D25-D7C0-4FC1-88CF-A55DAFC5690D}"/>
              </a:ext>
            </a:extLst>
          </p:cNvPr>
          <p:cNvSpPr>
            <a:spLocks noGrp="1"/>
          </p:cNvSpPr>
          <p:nvPr>
            <p:ph type="pic" idx="21" hasCustomPrompt="1"/>
          </p:nvPr>
        </p:nvSpPr>
        <p:spPr>
          <a:xfrm>
            <a:off x="5396868" y="-11318"/>
            <a:ext cx="3681862" cy="3267664"/>
          </a:xfrm>
          <a:custGeom>
            <a:avLst/>
            <a:gdLst>
              <a:gd name="connsiteX0" fmla="*/ 1843166 w 3681862"/>
              <a:gd name="connsiteY0" fmla="*/ 2193152 h 3267664"/>
              <a:gd name="connsiteX1" fmla="*/ 2381694 w 3681862"/>
              <a:gd name="connsiteY1" fmla="*/ 2731680 h 3267664"/>
              <a:gd name="connsiteX2" fmla="*/ 1840931 w 3681862"/>
              <a:gd name="connsiteY2" fmla="*/ 3267664 h 3267664"/>
              <a:gd name="connsiteX3" fmla="*/ 1302413 w 3681862"/>
              <a:gd name="connsiteY3" fmla="*/ 2733905 h 3267664"/>
              <a:gd name="connsiteX4" fmla="*/ 1467221 w 3681862"/>
              <a:gd name="connsiteY4" fmla="*/ 0 h 3267664"/>
              <a:gd name="connsiteX5" fmla="*/ 2284092 w 3681862"/>
              <a:gd name="connsiteY5" fmla="*/ 19269 h 3267664"/>
              <a:gd name="connsiteX6" fmla="*/ 3681862 w 3681862"/>
              <a:gd name="connsiteY6" fmla="*/ 1443001 h 3267664"/>
              <a:gd name="connsiteX7" fmla="*/ 2443303 w 3681862"/>
              <a:gd name="connsiteY7" fmla="*/ 2670616 h 3267664"/>
              <a:gd name="connsiteX8" fmla="*/ 1843166 w 3681862"/>
              <a:gd name="connsiteY8" fmla="*/ 2070479 h 3267664"/>
              <a:gd name="connsiteX9" fmla="*/ 1240805 w 3681862"/>
              <a:gd name="connsiteY9" fmla="*/ 2672841 h 3267664"/>
              <a:gd name="connsiteX10" fmla="*/ 0 w 3681862"/>
              <a:gd name="connsiteY10" fmla="*/ 1443001 h 3267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81862" h="3267664">
                <a:moveTo>
                  <a:pt x="1843166" y="2193152"/>
                </a:moveTo>
                <a:lnTo>
                  <a:pt x="2381694" y="2731680"/>
                </a:lnTo>
                <a:lnTo>
                  <a:pt x="1840931" y="3267664"/>
                </a:lnTo>
                <a:lnTo>
                  <a:pt x="1302413" y="2733905"/>
                </a:lnTo>
                <a:close/>
                <a:moveTo>
                  <a:pt x="1467221" y="0"/>
                </a:moveTo>
                <a:cubicBezTo>
                  <a:pt x="1832276" y="3773"/>
                  <a:pt x="1919036" y="-406"/>
                  <a:pt x="2284092" y="19269"/>
                </a:cubicBezTo>
                <a:lnTo>
                  <a:pt x="3681862" y="1443001"/>
                </a:lnTo>
                <a:lnTo>
                  <a:pt x="2443303" y="2670616"/>
                </a:lnTo>
                <a:lnTo>
                  <a:pt x="1843166" y="2070479"/>
                </a:lnTo>
                <a:lnTo>
                  <a:pt x="1240805" y="2672841"/>
                </a:lnTo>
                <a:lnTo>
                  <a:pt x="0" y="144300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31371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4" hasCustomPrompt="1"/>
          </p:nvPr>
        </p:nvSpPr>
        <p:spPr>
          <a:xfrm>
            <a:off x="395536"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5" hasCustomPrompt="1"/>
          </p:nvPr>
        </p:nvSpPr>
        <p:spPr>
          <a:xfrm>
            <a:off x="395536"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6" hasCustomPrompt="1"/>
          </p:nvPr>
        </p:nvSpPr>
        <p:spPr>
          <a:xfrm>
            <a:off x="1911680"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7" hasCustomPrompt="1"/>
          </p:nvPr>
        </p:nvSpPr>
        <p:spPr>
          <a:xfrm>
            <a:off x="1911680"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5" name="Picture Placeholder 2"/>
          <p:cNvSpPr>
            <a:spLocks noGrp="1"/>
          </p:cNvSpPr>
          <p:nvPr>
            <p:ph type="pic" idx="18" hasCustomPrompt="1"/>
          </p:nvPr>
        </p:nvSpPr>
        <p:spPr>
          <a:xfrm>
            <a:off x="5736054"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Picture Placeholder 2"/>
          <p:cNvSpPr>
            <a:spLocks noGrp="1"/>
          </p:cNvSpPr>
          <p:nvPr>
            <p:ph type="pic" idx="19" hasCustomPrompt="1"/>
          </p:nvPr>
        </p:nvSpPr>
        <p:spPr>
          <a:xfrm>
            <a:off x="5736055"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7" name="Picture Placeholder 2"/>
          <p:cNvSpPr>
            <a:spLocks noGrp="1"/>
          </p:cNvSpPr>
          <p:nvPr>
            <p:ph type="pic" idx="20" hasCustomPrompt="1"/>
          </p:nvPr>
        </p:nvSpPr>
        <p:spPr>
          <a:xfrm>
            <a:off x="7252198"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8" name="Picture Placeholder 2"/>
          <p:cNvSpPr>
            <a:spLocks noGrp="1"/>
          </p:cNvSpPr>
          <p:nvPr>
            <p:ph type="pic" idx="21" hasCustomPrompt="1"/>
          </p:nvPr>
        </p:nvSpPr>
        <p:spPr>
          <a:xfrm>
            <a:off x="7252198"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3427823" y="1275605"/>
            <a:ext cx="2232248" cy="352839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Tree>
    <p:extLst>
      <p:ext uri="{BB962C8B-B14F-4D97-AF65-F5344CB8AC3E}">
        <p14:creationId xmlns:p14="http://schemas.microsoft.com/office/powerpoint/2010/main" val="3833686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1264676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n-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D1301-9EEE-424C-9392-A4227BCE063E}"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2F99B-11EF-43A9-8210-EA2B43627ED5}" type="slidenum">
              <a:rPr lang="en-US" smtClean="0"/>
              <a:t>‹#›</a:t>
            </a:fld>
            <a:endParaRPr lang="en-US"/>
          </a:p>
        </p:txBody>
      </p:sp>
    </p:spTree>
    <p:extLst>
      <p:ext uri="{BB962C8B-B14F-4D97-AF65-F5344CB8AC3E}">
        <p14:creationId xmlns:p14="http://schemas.microsoft.com/office/powerpoint/2010/main" val="351008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solidFill>
          <a:schemeClr val="accent1"/>
        </a:solidFill>
        <a:effectLst/>
      </p:bgPr>
    </p:bg>
    <p:spTree>
      <p:nvGrpSpPr>
        <p:cNvPr id="1" name=""/>
        <p:cNvGrpSpPr/>
        <p:nvPr/>
      </p:nvGrpSpPr>
      <p:grpSpPr>
        <a:xfrm>
          <a:off x="0" y="0"/>
          <a:ext cx="0" cy="0"/>
          <a:chOff x="0" y="0"/>
          <a:chExt cx="0" cy="0"/>
        </a:xfrm>
      </p:grpSpPr>
      <p:grpSp>
        <p:nvGrpSpPr>
          <p:cNvPr id="3077" name="그룹 3076">
            <a:extLst>
              <a:ext uri="{FF2B5EF4-FFF2-40B4-BE49-F238E27FC236}">
                <a16:creationId xmlns:a16="http://schemas.microsoft.com/office/drawing/2014/main" id="{98E1F27A-257B-4D1A-B672-BC3E23A06118}"/>
              </a:ext>
            </a:extLst>
          </p:cNvPr>
          <p:cNvGrpSpPr/>
          <p:nvPr userDrawn="1"/>
        </p:nvGrpSpPr>
        <p:grpSpPr>
          <a:xfrm>
            <a:off x="1902711" y="1537517"/>
            <a:ext cx="5620059" cy="3598510"/>
            <a:chOff x="2401342" y="248706"/>
            <a:chExt cx="5620059" cy="3598510"/>
          </a:xfrm>
          <a:solidFill>
            <a:schemeClr val="bg1"/>
          </a:solidFill>
        </p:grpSpPr>
        <p:sp>
          <p:nvSpPr>
            <p:cNvPr id="26" name="Oval 11">
              <a:extLst>
                <a:ext uri="{FF2B5EF4-FFF2-40B4-BE49-F238E27FC236}">
                  <a16:creationId xmlns:a16="http://schemas.microsoft.com/office/drawing/2014/main" id="{AFA52AFD-A09C-4B39-B8D1-31F5FF21F177}"/>
                </a:ext>
              </a:extLst>
            </p:cNvPr>
            <p:cNvSpPr/>
            <p:nvPr userDrawn="1"/>
          </p:nvSpPr>
          <p:spPr>
            <a:xfrm>
              <a:off x="4283968" y="941198"/>
              <a:ext cx="956850" cy="956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Oval 11">
              <a:extLst>
                <a:ext uri="{FF2B5EF4-FFF2-40B4-BE49-F238E27FC236}">
                  <a16:creationId xmlns:a16="http://schemas.microsoft.com/office/drawing/2014/main" id="{28048BEE-7C53-42D0-A506-848E3F17217E}"/>
                </a:ext>
              </a:extLst>
            </p:cNvPr>
            <p:cNvSpPr/>
            <p:nvPr userDrawn="1"/>
          </p:nvSpPr>
          <p:spPr>
            <a:xfrm>
              <a:off x="4080672" y="1386488"/>
              <a:ext cx="491180" cy="4911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Oval 11">
              <a:extLst>
                <a:ext uri="{FF2B5EF4-FFF2-40B4-BE49-F238E27FC236}">
                  <a16:creationId xmlns:a16="http://schemas.microsoft.com/office/drawing/2014/main" id="{55B93957-A57C-44E0-A336-699EE6B4F6CC}"/>
                </a:ext>
              </a:extLst>
            </p:cNvPr>
            <p:cNvSpPr/>
            <p:nvPr userDrawn="1"/>
          </p:nvSpPr>
          <p:spPr>
            <a:xfrm>
              <a:off x="3485352" y="1717923"/>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Oval 11">
              <a:extLst>
                <a:ext uri="{FF2B5EF4-FFF2-40B4-BE49-F238E27FC236}">
                  <a16:creationId xmlns:a16="http://schemas.microsoft.com/office/drawing/2014/main" id="{0C21273E-B44A-44F4-BED0-FE6BE1C84CED}"/>
                </a:ext>
              </a:extLst>
            </p:cNvPr>
            <p:cNvSpPr/>
            <p:nvPr userDrawn="1"/>
          </p:nvSpPr>
          <p:spPr>
            <a:xfrm>
              <a:off x="2886827" y="1894030"/>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Oval 11">
              <a:extLst>
                <a:ext uri="{FF2B5EF4-FFF2-40B4-BE49-F238E27FC236}">
                  <a16:creationId xmlns:a16="http://schemas.microsoft.com/office/drawing/2014/main" id="{C9498B36-2DEE-4230-ADEC-8236BBAE4F80}"/>
                </a:ext>
              </a:extLst>
            </p:cNvPr>
            <p:cNvSpPr/>
            <p:nvPr userDrawn="1"/>
          </p:nvSpPr>
          <p:spPr>
            <a:xfrm>
              <a:off x="2401342" y="251623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Oval 11">
              <a:extLst>
                <a:ext uri="{FF2B5EF4-FFF2-40B4-BE49-F238E27FC236}">
                  <a16:creationId xmlns:a16="http://schemas.microsoft.com/office/drawing/2014/main" id="{EEE0F05A-0627-4B21-8C58-1FF2AFA50934}"/>
                </a:ext>
              </a:extLst>
            </p:cNvPr>
            <p:cNvSpPr/>
            <p:nvPr userDrawn="1"/>
          </p:nvSpPr>
          <p:spPr>
            <a:xfrm>
              <a:off x="3017096" y="279748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Oval 11">
              <a:extLst>
                <a:ext uri="{FF2B5EF4-FFF2-40B4-BE49-F238E27FC236}">
                  <a16:creationId xmlns:a16="http://schemas.microsoft.com/office/drawing/2014/main" id="{5AC876EE-8F1E-42E3-85E8-F082493EA4B2}"/>
                </a:ext>
              </a:extLst>
            </p:cNvPr>
            <p:cNvSpPr/>
            <p:nvPr userDrawn="1"/>
          </p:nvSpPr>
          <p:spPr>
            <a:xfrm>
              <a:off x="3562974" y="2003019"/>
              <a:ext cx="1844197" cy="184419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Oval 11">
              <a:extLst>
                <a:ext uri="{FF2B5EF4-FFF2-40B4-BE49-F238E27FC236}">
                  <a16:creationId xmlns:a16="http://schemas.microsoft.com/office/drawing/2014/main" id="{AE727798-AF92-4B1B-B34B-6A0B5F01364D}"/>
                </a:ext>
              </a:extLst>
            </p:cNvPr>
            <p:cNvSpPr/>
            <p:nvPr userDrawn="1"/>
          </p:nvSpPr>
          <p:spPr>
            <a:xfrm>
              <a:off x="4999309" y="3011131"/>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Oval 11">
              <a:extLst>
                <a:ext uri="{FF2B5EF4-FFF2-40B4-BE49-F238E27FC236}">
                  <a16:creationId xmlns:a16="http://schemas.microsoft.com/office/drawing/2014/main" id="{0A1A70B0-8EC9-4232-A569-700F9CB90D86}"/>
                </a:ext>
              </a:extLst>
            </p:cNvPr>
            <p:cNvSpPr/>
            <p:nvPr userDrawn="1"/>
          </p:nvSpPr>
          <p:spPr>
            <a:xfrm>
              <a:off x="5653222" y="2981733"/>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Oval 11">
              <a:extLst>
                <a:ext uri="{FF2B5EF4-FFF2-40B4-BE49-F238E27FC236}">
                  <a16:creationId xmlns:a16="http://schemas.microsoft.com/office/drawing/2014/main" id="{8468AA9A-5D52-41E9-AE95-D453CCCDE517}"/>
                </a:ext>
              </a:extLst>
            </p:cNvPr>
            <p:cNvSpPr/>
            <p:nvPr userDrawn="1"/>
          </p:nvSpPr>
          <p:spPr>
            <a:xfrm>
              <a:off x="6035666" y="2445747"/>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Oval 11">
              <a:extLst>
                <a:ext uri="{FF2B5EF4-FFF2-40B4-BE49-F238E27FC236}">
                  <a16:creationId xmlns:a16="http://schemas.microsoft.com/office/drawing/2014/main" id="{F238635E-ADE2-4689-B906-BFA3780205D3}"/>
                </a:ext>
              </a:extLst>
            </p:cNvPr>
            <p:cNvSpPr/>
            <p:nvPr userDrawn="1"/>
          </p:nvSpPr>
          <p:spPr>
            <a:xfrm>
              <a:off x="7037784" y="2729409"/>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Oval 11">
              <a:extLst>
                <a:ext uri="{FF2B5EF4-FFF2-40B4-BE49-F238E27FC236}">
                  <a16:creationId xmlns:a16="http://schemas.microsoft.com/office/drawing/2014/main" id="{4A66CCF7-4F34-4CEF-A93F-D4C3FBBC31C8}"/>
                </a:ext>
              </a:extLst>
            </p:cNvPr>
            <p:cNvSpPr/>
            <p:nvPr userDrawn="1"/>
          </p:nvSpPr>
          <p:spPr>
            <a:xfrm>
              <a:off x="6658215" y="1725625"/>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Oval 11">
              <a:extLst>
                <a:ext uri="{FF2B5EF4-FFF2-40B4-BE49-F238E27FC236}">
                  <a16:creationId xmlns:a16="http://schemas.microsoft.com/office/drawing/2014/main" id="{ED5842E9-7C7B-4145-8777-A72EAA033919}"/>
                </a:ext>
              </a:extLst>
            </p:cNvPr>
            <p:cNvSpPr/>
            <p:nvPr userDrawn="1"/>
          </p:nvSpPr>
          <p:spPr>
            <a:xfrm>
              <a:off x="4702059" y="880592"/>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Oval 11">
              <a:extLst>
                <a:ext uri="{FF2B5EF4-FFF2-40B4-BE49-F238E27FC236}">
                  <a16:creationId xmlns:a16="http://schemas.microsoft.com/office/drawing/2014/main" id="{FE795315-79B9-4ACC-A173-0FF1208985F1}"/>
                </a:ext>
              </a:extLst>
            </p:cNvPr>
            <p:cNvSpPr/>
            <p:nvPr userDrawn="1"/>
          </p:nvSpPr>
          <p:spPr>
            <a:xfrm>
              <a:off x="5200227" y="115344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Oval 11">
              <a:extLst>
                <a:ext uri="{FF2B5EF4-FFF2-40B4-BE49-F238E27FC236}">
                  <a16:creationId xmlns:a16="http://schemas.microsoft.com/office/drawing/2014/main" id="{3C261F52-1234-4DC3-A2FF-D2EDCDFBD59B}"/>
                </a:ext>
              </a:extLst>
            </p:cNvPr>
            <p:cNvSpPr/>
            <p:nvPr userDrawn="1"/>
          </p:nvSpPr>
          <p:spPr>
            <a:xfrm>
              <a:off x="5945245" y="1484448"/>
              <a:ext cx="701108" cy="7011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Oval 11">
              <a:extLst>
                <a:ext uri="{FF2B5EF4-FFF2-40B4-BE49-F238E27FC236}">
                  <a16:creationId xmlns:a16="http://schemas.microsoft.com/office/drawing/2014/main" id="{8898D16D-0930-4BB5-A3BE-871D589D05A2}"/>
                </a:ext>
              </a:extLst>
            </p:cNvPr>
            <p:cNvSpPr/>
            <p:nvPr userDrawn="1"/>
          </p:nvSpPr>
          <p:spPr>
            <a:xfrm>
              <a:off x="6121822" y="179221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Oval 11">
              <a:extLst>
                <a:ext uri="{FF2B5EF4-FFF2-40B4-BE49-F238E27FC236}">
                  <a16:creationId xmlns:a16="http://schemas.microsoft.com/office/drawing/2014/main" id="{7BD6D6B7-F491-44FF-BEFA-1D7F73C5CB3B}"/>
                </a:ext>
              </a:extLst>
            </p:cNvPr>
            <p:cNvSpPr/>
            <p:nvPr userDrawn="1"/>
          </p:nvSpPr>
          <p:spPr>
            <a:xfrm>
              <a:off x="4251327" y="1369850"/>
              <a:ext cx="2136016" cy="2136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사다리꼴 6">
              <a:extLst>
                <a:ext uri="{FF2B5EF4-FFF2-40B4-BE49-F238E27FC236}">
                  <a16:creationId xmlns:a16="http://schemas.microsoft.com/office/drawing/2014/main" id="{A3711D92-0D82-4A0C-98E5-DF2B26ADA064}"/>
                </a:ext>
              </a:extLst>
            </p:cNvPr>
            <p:cNvSpPr/>
            <p:nvPr userDrawn="1"/>
          </p:nvSpPr>
          <p:spPr>
            <a:xfrm>
              <a:off x="4765704" y="248706"/>
              <a:ext cx="608632" cy="1216152"/>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4" name="Rectangle 3"/>
          <p:cNvSpPr/>
          <p:nvPr userDrawn="1"/>
        </p:nvSpPr>
        <p:spPr>
          <a:xfrm>
            <a:off x="0" y="0"/>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Group 4"/>
          <p:cNvGrpSpPr/>
          <p:nvPr userDrawn="1"/>
        </p:nvGrpSpPr>
        <p:grpSpPr>
          <a:xfrm>
            <a:off x="0" y="3798740"/>
            <a:ext cx="9144000" cy="1344760"/>
            <a:chOff x="0" y="3798740"/>
            <a:chExt cx="9144000" cy="1344760"/>
          </a:xfrm>
        </p:grpSpPr>
        <p:sp>
          <p:nvSpPr>
            <p:cNvPr id="6" name="Rectangle 5"/>
            <p:cNvSpPr/>
            <p:nvPr userDrawn="1"/>
          </p:nvSpPr>
          <p:spPr>
            <a:xfrm>
              <a:off x="0" y="4731990"/>
              <a:ext cx="9144000" cy="411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sp>
          <p:nvSpPr>
            <p:cNvPr id="2" name="Oval 1"/>
            <p:cNvSpPr/>
            <p:nvPr userDrawn="1"/>
          </p:nvSpPr>
          <p:spPr>
            <a:xfrm>
              <a:off x="2195736" y="4299942"/>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Oval 7"/>
            <p:cNvSpPr/>
            <p:nvPr userDrawn="1"/>
          </p:nvSpPr>
          <p:spPr>
            <a:xfrm>
              <a:off x="1772072" y="4361681"/>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Oval 8"/>
            <p:cNvSpPr/>
            <p:nvPr userDrawn="1"/>
          </p:nvSpPr>
          <p:spPr>
            <a:xfrm>
              <a:off x="1330152" y="4539308"/>
              <a:ext cx="596602" cy="596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Oval 11"/>
            <p:cNvSpPr/>
            <p:nvPr userDrawn="1"/>
          </p:nvSpPr>
          <p:spPr>
            <a:xfrm>
              <a:off x="7092280" y="3798740"/>
              <a:ext cx="596602" cy="596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Oval 12"/>
            <p:cNvSpPr/>
            <p:nvPr userDrawn="1"/>
          </p:nvSpPr>
          <p:spPr>
            <a:xfrm>
              <a:off x="6495678" y="4341143"/>
              <a:ext cx="596602" cy="596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Oval 13"/>
            <p:cNvSpPr/>
            <p:nvPr userDrawn="1"/>
          </p:nvSpPr>
          <p:spPr>
            <a:xfrm>
              <a:off x="6991200" y="4240063"/>
              <a:ext cx="697682" cy="697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Oval 14"/>
            <p:cNvSpPr/>
            <p:nvPr userDrawn="1"/>
          </p:nvSpPr>
          <p:spPr>
            <a:xfrm>
              <a:off x="7392378" y="4244602"/>
              <a:ext cx="593007" cy="5930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Oval 15"/>
            <p:cNvSpPr/>
            <p:nvPr userDrawn="1"/>
          </p:nvSpPr>
          <p:spPr>
            <a:xfrm>
              <a:off x="7812360" y="4435486"/>
              <a:ext cx="593007" cy="5930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 name="Text Placeholder 9"/>
          <p:cNvSpPr>
            <a:spLocks noGrp="1"/>
          </p:cNvSpPr>
          <p:nvPr>
            <p:ph type="body" sz="quarter" idx="10" hasCustomPrompt="1"/>
          </p:nvPr>
        </p:nvSpPr>
        <p:spPr>
          <a:xfrm>
            <a:off x="0" y="3075806"/>
            <a:ext cx="9144000"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3723878"/>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3" name="Group 2"/>
          <p:cNvGrpSpPr/>
          <p:nvPr userDrawn="1"/>
        </p:nvGrpSpPr>
        <p:grpSpPr>
          <a:xfrm>
            <a:off x="6535596" y="1104508"/>
            <a:ext cx="672848" cy="486211"/>
            <a:chOff x="6495678" y="1779663"/>
            <a:chExt cx="672848" cy="486211"/>
          </a:xfrm>
        </p:grpSpPr>
        <p:sp>
          <p:nvSpPr>
            <p:cNvPr id="17" name="Oval 16"/>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Oval 17"/>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Oval 18"/>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Oval 19"/>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 name="Group 20"/>
          <p:cNvGrpSpPr/>
          <p:nvPr userDrawn="1"/>
        </p:nvGrpSpPr>
        <p:grpSpPr>
          <a:xfrm>
            <a:off x="2098952" y="2183144"/>
            <a:ext cx="524595" cy="379081"/>
            <a:chOff x="6495678" y="1779663"/>
            <a:chExt cx="672848" cy="486211"/>
          </a:xfrm>
        </p:grpSpPr>
        <p:sp>
          <p:nvSpPr>
            <p:cNvPr id="22" name="Oval 21"/>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2"/>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Oval 23"/>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Oval 24"/>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076" name="그룹 3075">
            <a:extLst>
              <a:ext uri="{FF2B5EF4-FFF2-40B4-BE49-F238E27FC236}">
                <a16:creationId xmlns:a16="http://schemas.microsoft.com/office/drawing/2014/main" id="{D94CBEB5-5417-46B1-88F6-CC8EAFA04538}"/>
              </a:ext>
            </a:extLst>
          </p:cNvPr>
          <p:cNvGrpSpPr/>
          <p:nvPr userDrawn="1"/>
        </p:nvGrpSpPr>
        <p:grpSpPr>
          <a:xfrm>
            <a:off x="4249055" y="497586"/>
            <a:ext cx="645890" cy="1241591"/>
            <a:chOff x="5304862" y="-789923"/>
            <a:chExt cx="645890" cy="1241591"/>
          </a:xfrm>
        </p:grpSpPr>
        <p:grpSp>
          <p:nvGrpSpPr>
            <p:cNvPr id="3072" name="그룹 3071">
              <a:extLst>
                <a:ext uri="{FF2B5EF4-FFF2-40B4-BE49-F238E27FC236}">
                  <a16:creationId xmlns:a16="http://schemas.microsoft.com/office/drawing/2014/main" id="{1EDC8D9B-3ACF-4259-97AD-31C89A94208E}"/>
                </a:ext>
              </a:extLst>
            </p:cNvPr>
            <p:cNvGrpSpPr/>
            <p:nvPr userDrawn="1"/>
          </p:nvGrpSpPr>
          <p:grpSpPr>
            <a:xfrm>
              <a:off x="5377232" y="-789923"/>
              <a:ext cx="495969" cy="1052585"/>
              <a:chOff x="5868144" y="-857099"/>
              <a:chExt cx="495969" cy="1052585"/>
            </a:xfrm>
          </p:grpSpPr>
          <p:sp>
            <p:nvSpPr>
              <p:cNvPr id="50" name="이등변 삼각형 49">
                <a:extLst>
                  <a:ext uri="{FF2B5EF4-FFF2-40B4-BE49-F238E27FC236}">
                    <a16:creationId xmlns:a16="http://schemas.microsoft.com/office/drawing/2014/main" id="{91D8E74F-74D1-42AF-878A-87DB5086DFB8}"/>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자유형: 도형 62">
                <a:extLst>
                  <a:ext uri="{FF2B5EF4-FFF2-40B4-BE49-F238E27FC236}">
                    <a16:creationId xmlns:a16="http://schemas.microsoft.com/office/drawing/2014/main" id="{AE1386C1-5A88-4DFD-B9C6-1BD9FD99E884}"/>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자유형: 도형 61">
                <a:extLst>
                  <a:ext uri="{FF2B5EF4-FFF2-40B4-BE49-F238E27FC236}">
                    <a16:creationId xmlns:a16="http://schemas.microsoft.com/office/drawing/2014/main" id="{54B26653-6B23-4EFE-8B06-375137532FD8}"/>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0" name="타원 59">
              <a:extLst>
                <a:ext uri="{FF2B5EF4-FFF2-40B4-BE49-F238E27FC236}">
                  <a16:creationId xmlns:a16="http://schemas.microsoft.com/office/drawing/2014/main" id="{12D3E034-244B-447C-9103-515EC73ED955}"/>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73" name="직사각형 3072">
              <a:extLst>
                <a:ext uri="{FF2B5EF4-FFF2-40B4-BE49-F238E27FC236}">
                  <a16:creationId xmlns:a16="http://schemas.microsoft.com/office/drawing/2014/main" id="{B8AC1995-F1DB-45F4-BAD9-8612F17EC7CF}"/>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75" name="자유형: 도형 3074">
              <a:extLst>
                <a:ext uri="{FF2B5EF4-FFF2-40B4-BE49-F238E27FC236}">
                  <a16:creationId xmlns:a16="http://schemas.microsoft.com/office/drawing/2014/main" id="{1B2C1A3C-1B19-4A94-822F-AE9B5A703575}"/>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자유형: 도형 67">
              <a:extLst>
                <a:ext uri="{FF2B5EF4-FFF2-40B4-BE49-F238E27FC236}">
                  <a16:creationId xmlns:a16="http://schemas.microsoft.com/office/drawing/2014/main" id="{DA97839E-8AFB-4B9F-9CA8-740B072EF2C1}"/>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92247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Layout">
    <p:bg>
      <p:bgPr>
        <a:solidFill>
          <a:schemeClr val="accent1"/>
        </a:solidFill>
        <a:effectLst/>
      </p:bgPr>
    </p:bg>
    <p:spTree>
      <p:nvGrpSpPr>
        <p:cNvPr id="1" name=""/>
        <p:cNvGrpSpPr/>
        <p:nvPr/>
      </p:nvGrpSpPr>
      <p:grpSpPr>
        <a:xfrm>
          <a:off x="0" y="0"/>
          <a:ext cx="0" cy="0"/>
          <a:chOff x="0" y="0"/>
          <a:chExt cx="0" cy="0"/>
        </a:xfrm>
      </p:grpSpPr>
      <p:grpSp>
        <p:nvGrpSpPr>
          <p:cNvPr id="4" name="그룹 3">
            <a:extLst>
              <a:ext uri="{FF2B5EF4-FFF2-40B4-BE49-F238E27FC236}">
                <a16:creationId xmlns:a16="http://schemas.microsoft.com/office/drawing/2014/main" id="{46628553-F51C-4CE7-A3A6-AB374655DC97}"/>
              </a:ext>
            </a:extLst>
          </p:cNvPr>
          <p:cNvGrpSpPr/>
          <p:nvPr userDrawn="1"/>
        </p:nvGrpSpPr>
        <p:grpSpPr>
          <a:xfrm>
            <a:off x="786525" y="1114965"/>
            <a:ext cx="2320819" cy="2728174"/>
            <a:chOff x="5364088" y="1450891"/>
            <a:chExt cx="2320819" cy="2728174"/>
          </a:xfrm>
        </p:grpSpPr>
        <p:sp>
          <p:nvSpPr>
            <p:cNvPr id="22" name="자유형: 도형 21">
              <a:extLst>
                <a:ext uri="{FF2B5EF4-FFF2-40B4-BE49-F238E27FC236}">
                  <a16:creationId xmlns:a16="http://schemas.microsoft.com/office/drawing/2014/main" id="{B5880087-04C4-411C-AEAA-74B23548761F}"/>
                </a:ext>
              </a:extLst>
            </p:cNvPr>
            <p:cNvSpPr/>
            <p:nvPr userDrawn="1"/>
          </p:nvSpPr>
          <p:spPr>
            <a:xfrm>
              <a:off x="5399290" y="2150906"/>
              <a:ext cx="2261257" cy="2028159"/>
            </a:xfrm>
            <a:custGeom>
              <a:avLst/>
              <a:gdLst>
                <a:gd name="connsiteX0" fmla="*/ 1012851 w 2261257"/>
                <a:gd name="connsiteY0" fmla="*/ 0 h 2028159"/>
                <a:gd name="connsiteX1" fmla="*/ 1226850 w 2261257"/>
                <a:gd name="connsiteY1" fmla="*/ 0 h 2028159"/>
                <a:gd name="connsiteX2" fmla="*/ 1283043 w 2261257"/>
                <a:gd name="connsiteY2" fmla="*/ 449131 h 2028159"/>
                <a:gd name="connsiteX3" fmla="*/ 1318239 w 2261257"/>
                <a:gd name="connsiteY3" fmla="*/ 455866 h 2028159"/>
                <a:gd name="connsiteX4" fmla="*/ 1530113 w 2261257"/>
                <a:gd name="connsiteY4" fmla="*/ 605602 h 2028159"/>
                <a:gd name="connsiteX5" fmla="*/ 1548314 w 2261257"/>
                <a:gd name="connsiteY5" fmla="*/ 639136 h 2028159"/>
                <a:gd name="connsiteX6" fmla="*/ 1577154 w 2261257"/>
                <a:gd name="connsiteY6" fmla="*/ 636229 h 2028159"/>
                <a:gd name="connsiteX7" fmla="*/ 1914152 w 2261257"/>
                <a:gd name="connsiteY7" fmla="*/ 859606 h 2028159"/>
                <a:gd name="connsiteX8" fmla="*/ 1919810 w 2261257"/>
                <a:gd name="connsiteY8" fmla="*/ 877832 h 2028159"/>
                <a:gd name="connsiteX9" fmla="*/ 1932155 w 2261257"/>
                <a:gd name="connsiteY9" fmla="*/ 874000 h 2028159"/>
                <a:gd name="connsiteX10" fmla="*/ 1981836 w 2261257"/>
                <a:gd name="connsiteY10" fmla="*/ 868991 h 2028159"/>
                <a:gd name="connsiteX11" fmla="*/ 2223343 w 2261257"/>
                <a:gd name="connsiteY11" fmla="*/ 1065825 h 2028159"/>
                <a:gd name="connsiteX12" fmla="*/ 2225319 w 2261257"/>
                <a:gd name="connsiteY12" fmla="*/ 1085429 h 2028159"/>
                <a:gd name="connsiteX13" fmla="*/ 2261257 w 2261257"/>
                <a:gd name="connsiteY13" fmla="*/ 1089052 h 2028159"/>
                <a:gd name="connsiteX14" fmla="*/ 2259340 w 2261257"/>
                <a:gd name="connsiteY14" fmla="*/ 1101612 h 2028159"/>
                <a:gd name="connsiteX15" fmla="*/ 1122505 w 2261257"/>
                <a:gd name="connsiteY15" fmla="*/ 2028159 h 2028159"/>
                <a:gd name="connsiteX16" fmla="*/ 14265 w 2261257"/>
                <a:gd name="connsiteY16" fmla="*/ 1212820 h 2028159"/>
                <a:gd name="connsiteX17" fmla="*/ 0 w 2261257"/>
                <a:gd name="connsiteY17" fmla="*/ 1157341 h 2028159"/>
                <a:gd name="connsiteX18" fmla="*/ 3235 w 2261257"/>
                <a:gd name="connsiteY18" fmla="*/ 1157015 h 2028159"/>
                <a:gd name="connsiteX19" fmla="*/ 87605 w 2261257"/>
                <a:gd name="connsiteY19" fmla="*/ 1165520 h 2028159"/>
                <a:gd name="connsiteX20" fmla="*/ 113456 w 2261257"/>
                <a:gd name="connsiteY20" fmla="*/ 1173545 h 2028159"/>
                <a:gd name="connsiteX21" fmla="*/ 128106 w 2261257"/>
                <a:gd name="connsiteY21" fmla="*/ 1155791 h 2028159"/>
                <a:gd name="connsiteX22" fmla="*/ 424127 w 2261257"/>
                <a:gd name="connsiteY22" fmla="*/ 1033175 h 2028159"/>
                <a:gd name="connsiteX23" fmla="*/ 435940 w 2261257"/>
                <a:gd name="connsiteY23" fmla="*/ 1034366 h 2028159"/>
                <a:gd name="connsiteX24" fmla="*/ 427636 w 2261257"/>
                <a:gd name="connsiteY24" fmla="*/ 1007613 h 2028159"/>
                <a:gd name="connsiteX25" fmla="*/ 424127 w 2261257"/>
                <a:gd name="connsiteY25" fmla="*/ 972807 h 2028159"/>
                <a:gd name="connsiteX26" fmla="*/ 562024 w 2261257"/>
                <a:gd name="connsiteY26" fmla="*/ 803613 h 2028159"/>
                <a:gd name="connsiteX27" fmla="*/ 569156 w 2261257"/>
                <a:gd name="connsiteY27" fmla="*/ 802894 h 2028159"/>
                <a:gd name="connsiteX28" fmla="*/ 573923 w 2261257"/>
                <a:gd name="connsiteY28" fmla="*/ 755602 h 2028159"/>
                <a:gd name="connsiteX29" fmla="*/ 903523 w 2261257"/>
                <a:gd name="connsiteY29" fmla="*/ 486970 h 2028159"/>
                <a:gd name="connsiteX30" fmla="*/ 951321 w 2261257"/>
                <a:gd name="connsiteY30" fmla="*/ 491789 h 202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261257" h="2028159">
                  <a:moveTo>
                    <a:pt x="1012851" y="0"/>
                  </a:moveTo>
                  <a:lnTo>
                    <a:pt x="1226850" y="0"/>
                  </a:lnTo>
                  <a:lnTo>
                    <a:pt x="1283043" y="449131"/>
                  </a:lnTo>
                  <a:lnTo>
                    <a:pt x="1318239" y="455866"/>
                  </a:lnTo>
                  <a:cubicBezTo>
                    <a:pt x="1405884" y="478416"/>
                    <a:pt x="1480818" y="532637"/>
                    <a:pt x="1530113" y="605602"/>
                  </a:cubicBezTo>
                  <a:lnTo>
                    <a:pt x="1548314" y="639136"/>
                  </a:lnTo>
                  <a:lnTo>
                    <a:pt x="1577154" y="636229"/>
                  </a:lnTo>
                  <a:cubicBezTo>
                    <a:pt x="1728648" y="636229"/>
                    <a:pt x="1858629" y="728337"/>
                    <a:pt x="1914152" y="859606"/>
                  </a:cubicBezTo>
                  <a:lnTo>
                    <a:pt x="1919810" y="877832"/>
                  </a:lnTo>
                  <a:lnTo>
                    <a:pt x="1932155" y="874000"/>
                  </a:lnTo>
                  <a:cubicBezTo>
                    <a:pt x="1948202" y="870716"/>
                    <a:pt x="1964818" y="868991"/>
                    <a:pt x="1981836" y="868991"/>
                  </a:cubicBezTo>
                  <a:cubicBezTo>
                    <a:pt x="2100964" y="868991"/>
                    <a:pt x="2200356" y="953493"/>
                    <a:pt x="2223343" y="1065825"/>
                  </a:cubicBezTo>
                  <a:lnTo>
                    <a:pt x="2225319" y="1085429"/>
                  </a:lnTo>
                  <a:lnTo>
                    <a:pt x="2261257" y="1089052"/>
                  </a:lnTo>
                  <a:lnTo>
                    <a:pt x="2259340" y="1101612"/>
                  </a:lnTo>
                  <a:cubicBezTo>
                    <a:pt x="2151136" y="1630392"/>
                    <a:pt x="1683273" y="2028159"/>
                    <a:pt x="1122505" y="2028159"/>
                  </a:cubicBezTo>
                  <a:cubicBezTo>
                    <a:pt x="601793" y="2028159"/>
                    <a:pt x="161186" y="1685186"/>
                    <a:pt x="14265" y="1212820"/>
                  </a:cubicBezTo>
                  <a:lnTo>
                    <a:pt x="0" y="1157341"/>
                  </a:lnTo>
                  <a:lnTo>
                    <a:pt x="3235" y="1157015"/>
                  </a:lnTo>
                  <a:cubicBezTo>
                    <a:pt x="32136" y="1157015"/>
                    <a:pt x="60353" y="1159944"/>
                    <a:pt x="87605" y="1165520"/>
                  </a:cubicBezTo>
                  <a:lnTo>
                    <a:pt x="113456" y="1173545"/>
                  </a:lnTo>
                  <a:lnTo>
                    <a:pt x="128106" y="1155791"/>
                  </a:lnTo>
                  <a:cubicBezTo>
                    <a:pt x="203864" y="1080032"/>
                    <a:pt x="308523" y="1033175"/>
                    <a:pt x="424127" y="1033175"/>
                  </a:cubicBezTo>
                  <a:lnTo>
                    <a:pt x="435940" y="1034366"/>
                  </a:lnTo>
                  <a:lnTo>
                    <a:pt x="427636" y="1007613"/>
                  </a:lnTo>
                  <a:cubicBezTo>
                    <a:pt x="425335" y="996370"/>
                    <a:pt x="424127" y="984730"/>
                    <a:pt x="424127" y="972807"/>
                  </a:cubicBezTo>
                  <a:cubicBezTo>
                    <a:pt x="424127" y="889349"/>
                    <a:pt x="483326" y="819717"/>
                    <a:pt x="562024" y="803613"/>
                  </a:cubicBezTo>
                  <a:lnTo>
                    <a:pt x="569156" y="802894"/>
                  </a:lnTo>
                  <a:lnTo>
                    <a:pt x="573923" y="755602"/>
                  </a:lnTo>
                  <a:cubicBezTo>
                    <a:pt x="605295" y="602294"/>
                    <a:pt x="740941" y="486970"/>
                    <a:pt x="903523" y="486970"/>
                  </a:cubicBezTo>
                  <a:lnTo>
                    <a:pt x="951321" y="49178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sp>
          <p:nvSpPr>
            <p:cNvPr id="3" name="타원 2">
              <a:extLst>
                <a:ext uri="{FF2B5EF4-FFF2-40B4-BE49-F238E27FC236}">
                  <a16:creationId xmlns:a16="http://schemas.microsoft.com/office/drawing/2014/main" id="{7EF498E6-9850-42A0-8643-E6250BB46DE0}"/>
                </a:ext>
              </a:extLst>
            </p:cNvPr>
            <p:cNvSpPr/>
            <p:nvPr userDrawn="1"/>
          </p:nvSpPr>
          <p:spPr>
            <a:xfrm>
              <a:off x="5364088" y="1858246"/>
              <a:ext cx="2320819" cy="2320819"/>
            </a:xfrm>
            <a:prstGeom prst="ellipse">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 name="그룹 7">
              <a:extLst>
                <a:ext uri="{FF2B5EF4-FFF2-40B4-BE49-F238E27FC236}">
                  <a16:creationId xmlns:a16="http://schemas.microsoft.com/office/drawing/2014/main" id="{AF789A84-B899-484F-ADA6-1B784064DB8A}"/>
                </a:ext>
              </a:extLst>
            </p:cNvPr>
            <p:cNvGrpSpPr/>
            <p:nvPr userDrawn="1"/>
          </p:nvGrpSpPr>
          <p:grpSpPr>
            <a:xfrm>
              <a:off x="6280305" y="1450891"/>
              <a:ext cx="477626" cy="918140"/>
              <a:chOff x="5304862" y="-789923"/>
              <a:chExt cx="645890" cy="1241591"/>
            </a:xfrm>
          </p:grpSpPr>
          <p:grpSp>
            <p:nvGrpSpPr>
              <p:cNvPr id="9" name="그룹 8">
                <a:extLst>
                  <a:ext uri="{FF2B5EF4-FFF2-40B4-BE49-F238E27FC236}">
                    <a16:creationId xmlns:a16="http://schemas.microsoft.com/office/drawing/2014/main" id="{6DDA03B1-B885-4EB8-9AC5-617A33E28AA0}"/>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50824863-8B90-4264-9AEB-19AE04C9A70D}"/>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자유형: 도형 16">
                  <a:extLst>
                    <a:ext uri="{FF2B5EF4-FFF2-40B4-BE49-F238E27FC236}">
                      <a16:creationId xmlns:a16="http://schemas.microsoft.com/office/drawing/2014/main" id="{3B003EFC-13D2-4BB4-8625-D6DD1D26689C}"/>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639551A5-A416-4935-A4CA-A8FCF74BAE6A}"/>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타원 11">
                <a:extLst>
                  <a:ext uri="{FF2B5EF4-FFF2-40B4-BE49-F238E27FC236}">
                    <a16:creationId xmlns:a16="http://schemas.microsoft.com/office/drawing/2014/main" id="{A0F64586-2454-49D0-905D-B01E2B155554}"/>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90010C14-1AD7-40EC-9EFB-091EB548BC40}"/>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13">
                <a:extLst>
                  <a:ext uri="{FF2B5EF4-FFF2-40B4-BE49-F238E27FC236}">
                    <a16:creationId xmlns:a16="http://schemas.microsoft.com/office/drawing/2014/main" id="{54B0A336-7C2F-4F98-ABF5-299D91E12C13}"/>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14">
                <a:extLst>
                  <a:ext uri="{FF2B5EF4-FFF2-40B4-BE49-F238E27FC236}">
                    <a16:creationId xmlns:a16="http://schemas.microsoft.com/office/drawing/2014/main" id="{2528A48D-D724-4DF8-B31C-D26E111E596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2" name="Rectangle 1"/>
          <p:cNvSpPr/>
          <p:nvPr userDrawn="1"/>
        </p:nvSpPr>
        <p:spPr>
          <a:xfrm>
            <a:off x="3851920" y="1895103"/>
            <a:ext cx="5292080" cy="1368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4125084" y="2154560"/>
            <a:ext cx="501891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4125084" y="2730624"/>
            <a:ext cx="501891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73823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grpSp>
        <p:nvGrpSpPr>
          <p:cNvPr id="6" name="그룹 5">
            <a:extLst>
              <a:ext uri="{FF2B5EF4-FFF2-40B4-BE49-F238E27FC236}">
                <a16:creationId xmlns:a16="http://schemas.microsoft.com/office/drawing/2014/main" id="{3F6939C0-0F9C-4BB0-BE6D-CDFDBD48B8E1}"/>
              </a:ext>
            </a:extLst>
          </p:cNvPr>
          <p:cNvGrpSpPr/>
          <p:nvPr userDrawn="1"/>
        </p:nvGrpSpPr>
        <p:grpSpPr>
          <a:xfrm>
            <a:off x="8001641" y="3940074"/>
            <a:ext cx="1142359" cy="1189066"/>
            <a:chOff x="4572000" y="387072"/>
            <a:chExt cx="4569687" cy="4756528"/>
          </a:xfrm>
        </p:grpSpPr>
        <p:sp>
          <p:nvSpPr>
            <p:cNvPr id="7" name="자유형: 도형 6">
              <a:extLst>
                <a:ext uri="{FF2B5EF4-FFF2-40B4-BE49-F238E27FC236}">
                  <a16:creationId xmlns:a16="http://schemas.microsoft.com/office/drawing/2014/main" id="{D9278269-D816-4377-921A-50AEC083B847}"/>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8" name="그룹 7">
              <a:extLst>
                <a:ext uri="{FF2B5EF4-FFF2-40B4-BE49-F238E27FC236}">
                  <a16:creationId xmlns:a16="http://schemas.microsoft.com/office/drawing/2014/main" id="{D0429EA9-A20D-4800-80F6-48970138B795}"/>
                </a:ext>
              </a:extLst>
            </p:cNvPr>
            <p:cNvGrpSpPr/>
            <p:nvPr userDrawn="1"/>
          </p:nvGrpSpPr>
          <p:grpSpPr>
            <a:xfrm>
              <a:off x="6992136" y="387072"/>
              <a:ext cx="704897" cy="1355021"/>
              <a:chOff x="5304862" y="-789923"/>
              <a:chExt cx="645890" cy="1241591"/>
            </a:xfrm>
          </p:grpSpPr>
          <p:grpSp>
            <p:nvGrpSpPr>
              <p:cNvPr id="9" name="그룹 8">
                <a:extLst>
                  <a:ext uri="{FF2B5EF4-FFF2-40B4-BE49-F238E27FC236}">
                    <a16:creationId xmlns:a16="http://schemas.microsoft.com/office/drawing/2014/main" id="{4817FF4C-CE41-4E26-9FB9-CB745F3234F3}"/>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688B8353-32F5-4D6E-81D9-D597B60FA9D3}"/>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자유형: 도형 16">
                  <a:extLst>
                    <a:ext uri="{FF2B5EF4-FFF2-40B4-BE49-F238E27FC236}">
                      <a16:creationId xmlns:a16="http://schemas.microsoft.com/office/drawing/2014/main" id="{155478D4-44EA-48AE-860F-E368AD673D0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1861CCC0-CB32-42D2-947D-1907817DDDAE}"/>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타원 11">
                <a:extLst>
                  <a:ext uri="{FF2B5EF4-FFF2-40B4-BE49-F238E27FC236}">
                    <a16:creationId xmlns:a16="http://schemas.microsoft.com/office/drawing/2014/main" id="{E3ED5D5D-DC92-4BF6-B431-CE8E43382FD0}"/>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57F372C6-9816-462E-83F5-DFD56E8AF164}"/>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13">
                <a:extLst>
                  <a:ext uri="{FF2B5EF4-FFF2-40B4-BE49-F238E27FC236}">
                    <a16:creationId xmlns:a16="http://schemas.microsoft.com/office/drawing/2014/main" id="{F07321F0-763D-431A-87E5-1BD5F333CAE1}"/>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14">
                <a:extLst>
                  <a:ext uri="{FF2B5EF4-FFF2-40B4-BE49-F238E27FC236}">
                    <a16:creationId xmlns:a16="http://schemas.microsoft.com/office/drawing/2014/main" id="{D39A1E25-A8B6-4EE4-8AC8-D262A0C0D58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31290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asic Layout">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2987824"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sp>
        <p:nvSpPr>
          <p:cNvPr id="10" name="Text Placeholder 9"/>
          <p:cNvSpPr>
            <a:spLocks noGrp="1"/>
          </p:cNvSpPr>
          <p:nvPr>
            <p:ph type="body" sz="quarter" idx="10" hasCustomPrompt="1"/>
          </p:nvPr>
        </p:nvSpPr>
        <p:spPr>
          <a:xfrm>
            <a:off x="467544" y="411510"/>
            <a:ext cx="2303282" cy="1368152"/>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467544" y="1779662"/>
            <a:ext cx="2303282" cy="504056"/>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27" name="그룹 26">
            <a:extLst>
              <a:ext uri="{FF2B5EF4-FFF2-40B4-BE49-F238E27FC236}">
                <a16:creationId xmlns:a16="http://schemas.microsoft.com/office/drawing/2014/main" id="{C5AC382A-C3B5-4BE0-B805-8F9094AFD7DC}"/>
              </a:ext>
            </a:extLst>
          </p:cNvPr>
          <p:cNvGrpSpPr/>
          <p:nvPr userDrawn="1"/>
        </p:nvGrpSpPr>
        <p:grpSpPr>
          <a:xfrm>
            <a:off x="0" y="2571749"/>
            <a:ext cx="2984923" cy="2571751"/>
            <a:chOff x="0" y="2571749"/>
            <a:chExt cx="2984923" cy="2571751"/>
          </a:xfrm>
        </p:grpSpPr>
        <p:grpSp>
          <p:nvGrpSpPr>
            <p:cNvPr id="6" name="Group 5"/>
            <p:cNvGrpSpPr/>
            <p:nvPr userDrawn="1"/>
          </p:nvGrpSpPr>
          <p:grpSpPr>
            <a:xfrm>
              <a:off x="0" y="4032469"/>
              <a:ext cx="2984923" cy="1111031"/>
              <a:chOff x="0" y="4032469"/>
              <a:chExt cx="2984923" cy="1111031"/>
            </a:xfrm>
          </p:grpSpPr>
          <p:sp>
            <p:nvSpPr>
              <p:cNvPr id="2" name="Rectangle 1"/>
              <p:cNvSpPr/>
              <p:nvPr userDrawn="1"/>
            </p:nvSpPr>
            <p:spPr>
              <a:xfrm>
                <a:off x="2527176" y="4443958"/>
                <a:ext cx="457200" cy="6995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3" name="Oval 2"/>
              <p:cNvSpPr/>
              <p:nvPr userDrawn="1"/>
            </p:nvSpPr>
            <p:spPr>
              <a:xfrm>
                <a:off x="2128455" y="4032469"/>
                <a:ext cx="856468" cy="8564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8" name="Rectangle 7"/>
              <p:cNvSpPr/>
              <p:nvPr userDrawn="1"/>
            </p:nvSpPr>
            <p:spPr>
              <a:xfrm>
                <a:off x="0" y="4363963"/>
                <a:ext cx="449249" cy="779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9" name="Oval 8"/>
              <p:cNvSpPr/>
              <p:nvPr userDrawn="1"/>
            </p:nvSpPr>
            <p:spPr>
              <a:xfrm>
                <a:off x="0" y="4117025"/>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26" name="자유형: 도형 25">
              <a:extLst>
                <a:ext uri="{FF2B5EF4-FFF2-40B4-BE49-F238E27FC236}">
                  <a16:creationId xmlns:a16="http://schemas.microsoft.com/office/drawing/2014/main" id="{A909D931-338B-4F68-B73A-DDF2CA17DD12}"/>
                </a:ext>
              </a:extLst>
            </p:cNvPr>
            <p:cNvSpPr/>
            <p:nvPr userDrawn="1"/>
          </p:nvSpPr>
          <p:spPr>
            <a:xfrm>
              <a:off x="0" y="3170955"/>
              <a:ext cx="2544134" cy="1972545"/>
            </a:xfrm>
            <a:custGeom>
              <a:avLst/>
              <a:gdLst>
                <a:gd name="connsiteX0" fmla="*/ 1395974 w 2544134"/>
                <a:gd name="connsiteY0" fmla="*/ 0 h 1972545"/>
                <a:gd name="connsiteX1" fmla="*/ 1581175 w 2544134"/>
                <a:gd name="connsiteY1" fmla="*/ 0 h 1972545"/>
                <a:gd name="connsiteX2" fmla="*/ 1629807 w 2544134"/>
                <a:gd name="connsiteY2" fmla="*/ 388693 h 1972545"/>
                <a:gd name="connsiteX3" fmla="*/ 1660266 w 2544134"/>
                <a:gd name="connsiteY3" fmla="*/ 394521 h 1972545"/>
                <a:gd name="connsiteX4" fmla="*/ 1843628 w 2544134"/>
                <a:gd name="connsiteY4" fmla="*/ 524107 h 1972545"/>
                <a:gd name="connsiteX5" fmla="*/ 1859380 w 2544134"/>
                <a:gd name="connsiteY5" fmla="*/ 553128 h 1972545"/>
                <a:gd name="connsiteX6" fmla="*/ 1884339 w 2544134"/>
                <a:gd name="connsiteY6" fmla="*/ 550612 h 1972545"/>
                <a:gd name="connsiteX7" fmla="*/ 2175988 w 2544134"/>
                <a:gd name="connsiteY7" fmla="*/ 743930 h 1972545"/>
                <a:gd name="connsiteX8" fmla="*/ 2180885 w 2544134"/>
                <a:gd name="connsiteY8" fmla="*/ 759703 h 1972545"/>
                <a:gd name="connsiteX9" fmla="*/ 2191569 w 2544134"/>
                <a:gd name="connsiteY9" fmla="*/ 756387 h 1972545"/>
                <a:gd name="connsiteX10" fmla="*/ 2234564 w 2544134"/>
                <a:gd name="connsiteY10" fmla="*/ 752052 h 1972545"/>
                <a:gd name="connsiteX11" fmla="*/ 2443572 w 2544134"/>
                <a:gd name="connsiteY11" fmla="*/ 922399 h 1972545"/>
                <a:gd name="connsiteX12" fmla="*/ 2445282 w 2544134"/>
                <a:gd name="connsiteY12" fmla="*/ 939364 h 1972545"/>
                <a:gd name="connsiteX13" fmla="*/ 2508998 w 2544134"/>
                <a:gd name="connsiteY13" fmla="*/ 945787 h 1972545"/>
                <a:gd name="connsiteX14" fmla="*/ 2544134 w 2544134"/>
                <a:gd name="connsiteY14" fmla="*/ 956223 h 1972545"/>
                <a:gd name="connsiteX15" fmla="*/ 2544134 w 2544134"/>
                <a:gd name="connsiteY15" fmla="*/ 1972545 h 1972545"/>
                <a:gd name="connsiteX16" fmla="*/ 354884 w 2544134"/>
                <a:gd name="connsiteY16" fmla="*/ 1972545 h 1972545"/>
                <a:gd name="connsiteX17" fmla="*/ 342134 w 2544134"/>
                <a:gd name="connsiteY17" fmla="*/ 1965625 h 1972545"/>
                <a:gd name="connsiteX18" fmla="*/ 244050 w 2544134"/>
                <a:gd name="connsiteY18" fmla="*/ 1838062 h 1972545"/>
                <a:gd name="connsiteX19" fmla="*/ 241474 w 2544134"/>
                <a:gd name="connsiteY19" fmla="*/ 1812505 h 1972545"/>
                <a:gd name="connsiteX20" fmla="*/ 236764 w 2544134"/>
                <a:gd name="connsiteY20" fmla="*/ 1816784 h 1972545"/>
                <a:gd name="connsiteX21" fmla="*/ 103253 w 2544134"/>
                <a:gd name="connsiteY21" fmla="*/ 1857566 h 1972545"/>
                <a:gd name="connsiteX22" fmla="*/ 10304 w 2544134"/>
                <a:gd name="connsiteY22" fmla="*/ 1838801 h 1972545"/>
                <a:gd name="connsiteX23" fmla="*/ 0 w 2544134"/>
                <a:gd name="connsiteY23" fmla="*/ 1833208 h 1972545"/>
                <a:gd name="connsiteX24" fmla="*/ 0 w 2544134"/>
                <a:gd name="connsiteY24" fmla="*/ 1404340 h 1972545"/>
                <a:gd name="connsiteX25" fmla="*/ 10304 w 2544134"/>
                <a:gd name="connsiteY25" fmla="*/ 1398747 h 1972545"/>
                <a:gd name="connsiteX26" fmla="*/ 103253 w 2544134"/>
                <a:gd name="connsiteY26" fmla="*/ 1379981 h 1972545"/>
                <a:gd name="connsiteX27" fmla="*/ 151378 w 2544134"/>
                <a:gd name="connsiteY27" fmla="*/ 1384832 h 1972545"/>
                <a:gd name="connsiteX28" fmla="*/ 162402 w 2544134"/>
                <a:gd name="connsiteY28" fmla="*/ 1388255 h 1972545"/>
                <a:gd name="connsiteX29" fmla="*/ 159919 w 2544134"/>
                <a:gd name="connsiteY29" fmla="*/ 1363619 h 1972545"/>
                <a:gd name="connsiteX30" fmla="*/ 522221 w 2544134"/>
                <a:gd name="connsiteY30" fmla="*/ 1001317 h 1972545"/>
                <a:gd name="connsiteX31" fmla="*/ 595237 w 2544134"/>
                <a:gd name="connsiteY31" fmla="*/ 1008678 h 1972545"/>
                <a:gd name="connsiteX32" fmla="*/ 617610 w 2544134"/>
                <a:gd name="connsiteY32" fmla="*/ 1015623 h 1972545"/>
                <a:gd name="connsiteX33" fmla="*/ 630288 w 2544134"/>
                <a:gd name="connsiteY33" fmla="*/ 1000258 h 1972545"/>
                <a:gd name="connsiteX34" fmla="*/ 886474 w 2544134"/>
                <a:gd name="connsiteY34" fmla="*/ 894142 h 1972545"/>
                <a:gd name="connsiteX35" fmla="*/ 896697 w 2544134"/>
                <a:gd name="connsiteY35" fmla="*/ 895173 h 1972545"/>
                <a:gd name="connsiteX36" fmla="*/ 889510 w 2544134"/>
                <a:gd name="connsiteY36" fmla="*/ 872020 h 1972545"/>
                <a:gd name="connsiteX37" fmla="*/ 886474 w 2544134"/>
                <a:gd name="connsiteY37" fmla="*/ 841898 h 1972545"/>
                <a:gd name="connsiteX38" fmla="*/ 1005814 w 2544134"/>
                <a:gd name="connsiteY38" fmla="*/ 695472 h 1972545"/>
                <a:gd name="connsiteX39" fmla="*/ 1011986 w 2544134"/>
                <a:gd name="connsiteY39" fmla="*/ 694850 h 1972545"/>
                <a:gd name="connsiteX40" fmla="*/ 1016112 w 2544134"/>
                <a:gd name="connsiteY40" fmla="*/ 653922 h 1972545"/>
                <a:gd name="connsiteX41" fmla="*/ 1301359 w 2544134"/>
                <a:gd name="connsiteY41" fmla="*/ 421440 h 1972545"/>
                <a:gd name="connsiteX42" fmla="*/ 1342724 w 2544134"/>
                <a:gd name="connsiteY42" fmla="*/ 425610 h 1972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44134" h="1972545">
                  <a:moveTo>
                    <a:pt x="1395974" y="0"/>
                  </a:moveTo>
                  <a:lnTo>
                    <a:pt x="1581175" y="0"/>
                  </a:lnTo>
                  <a:lnTo>
                    <a:pt x="1629807" y="388693"/>
                  </a:lnTo>
                  <a:lnTo>
                    <a:pt x="1660266" y="394521"/>
                  </a:lnTo>
                  <a:cubicBezTo>
                    <a:pt x="1736117" y="414036"/>
                    <a:pt x="1800967" y="460961"/>
                    <a:pt x="1843628" y="524107"/>
                  </a:cubicBezTo>
                  <a:lnTo>
                    <a:pt x="1859380" y="553128"/>
                  </a:lnTo>
                  <a:lnTo>
                    <a:pt x="1884339" y="550612"/>
                  </a:lnTo>
                  <a:cubicBezTo>
                    <a:pt x="2015447" y="550612"/>
                    <a:pt x="2127937" y="630325"/>
                    <a:pt x="2175988" y="743930"/>
                  </a:cubicBezTo>
                  <a:lnTo>
                    <a:pt x="2180885" y="759703"/>
                  </a:lnTo>
                  <a:lnTo>
                    <a:pt x="2191569" y="756387"/>
                  </a:lnTo>
                  <a:cubicBezTo>
                    <a:pt x="2205457" y="753545"/>
                    <a:pt x="2219836" y="752052"/>
                    <a:pt x="2234564" y="752052"/>
                  </a:cubicBezTo>
                  <a:cubicBezTo>
                    <a:pt x="2337661" y="752052"/>
                    <a:pt x="2423678" y="825183"/>
                    <a:pt x="2443572" y="922399"/>
                  </a:cubicBezTo>
                  <a:lnTo>
                    <a:pt x="2445282" y="939364"/>
                  </a:lnTo>
                  <a:lnTo>
                    <a:pt x="2508998" y="945787"/>
                  </a:lnTo>
                  <a:lnTo>
                    <a:pt x="2544134" y="956223"/>
                  </a:lnTo>
                  <a:lnTo>
                    <a:pt x="2544134" y="1972545"/>
                  </a:lnTo>
                  <a:lnTo>
                    <a:pt x="354884" y="1972545"/>
                  </a:lnTo>
                  <a:lnTo>
                    <a:pt x="342134" y="1965625"/>
                  </a:lnTo>
                  <a:cubicBezTo>
                    <a:pt x="295511" y="1934418"/>
                    <a:pt x="255183" y="1892469"/>
                    <a:pt x="244050" y="1838062"/>
                  </a:cubicBezTo>
                  <a:lnTo>
                    <a:pt x="241474" y="1812505"/>
                  </a:lnTo>
                  <a:lnTo>
                    <a:pt x="236764" y="1816784"/>
                  </a:lnTo>
                  <a:cubicBezTo>
                    <a:pt x="198653" y="1842531"/>
                    <a:pt x="152709" y="1857566"/>
                    <a:pt x="103253" y="1857566"/>
                  </a:cubicBezTo>
                  <a:cubicBezTo>
                    <a:pt x="70283" y="1857566"/>
                    <a:pt x="38873" y="1850884"/>
                    <a:pt x="10304" y="1838801"/>
                  </a:cubicBezTo>
                  <a:lnTo>
                    <a:pt x="0" y="1833208"/>
                  </a:lnTo>
                  <a:lnTo>
                    <a:pt x="0" y="1404340"/>
                  </a:lnTo>
                  <a:lnTo>
                    <a:pt x="10304" y="1398747"/>
                  </a:lnTo>
                  <a:cubicBezTo>
                    <a:pt x="38873" y="1386663"/>
                    <a:pt x="70283" y="1379981"/>
                    <a:pt x="103253" y="1379981"/>
                  </a:cubicBezTo>
                  <a:cubicBezTo>
                    <a:pt x="119738" y="1379981"/>
                    <a:pt x="135833" y="1381652"/>
                    <a:pt x="151378" y="1384832"/>
                  </a:cubicBezTo>
                  <a:lnTo>
                    <a:pt x="162402" y="1388255"/>
                  </a:lnTo>
                  <a:lnTo>
                    <a:pt x="159919" y="1363619"/>
                  </a:lnTo>
                  <a:cubicBezTo>
                    <a:pt x="159919" y="1163525"/>
                    <a:pt x="322127" y="1001317"/>
                    <a:pt x="522221" y="1001317"/>
                  </a:cubicBezTo>
                  <a:cubicBezTo>
                    <a:pt x="547233" y="1001317"/>
                    <a:pt x="571652" y="1003852"/>
                    <a:pt x="595237" y="1008678"/>
                  </a:cubicBezTo>
                  <a:lnTo>
                    <a:pt x="617610" y="1015623"/>
                  </a:lnTo>
                  <a:lnTo>
                    <a:pt x="630288" y="1000258"/>
                  </a:lnTo>
                  <a:cubicBezTo>
                    <a:pt x="695852" y="934694"/>
                    <a:pt x="786427" y="894142"/>
                    <a:pt x="886474" y="894142"/>
                  </a:cubicBezTo>
                  <a:lnTo>
                    <a:pt x="896697" y="895173"/>
                  </a:lnTo>
                  <a:lnTo>
                    <a:pt x="889510" y="872020"/>
                  </a:lnTo>
                  <a:cubicBezTo>
                    <a:pt x="887519" y="862290"/>
                    <a:pt x="886474" y="852216"/>
                    <a:pt x="886474" y="841898"/>
                  </a:cubicBezTo>
                  <a:cubicBezTo>
                    <a:pt x="886474" y="769671"/>
                    <a:pt x="937707" y="709409"/>
                    <a:pt x="1005814" y="695472"/>
                  </a:cubicBezTo>
                  <a:lnTo>
                    <a:pt x="1011986" y="694850"/>
                  </a:lnTo>
                  <a:lnTo>
                    <a:pt x="1016112" y="653922"/>
                  </a:lnTo>
                  <a:cubicBezTo>
                    <a:pt x="1043262" y="521245"/>
                    <a:pt x="1160655" y="421440"/>
                    <a:pt x="1301359" y="421440"/>
                  </a:cubicBezTo>
                  <a:lnTo>
                    <a:pt x="1342724" y="42561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15" name="그룹 14">
              <a:extLst>
                <a:ext uri="{FF2B5EF4-FFF2-40B4-BE49-F238E27FC236}">
                  <a16:creationId xmlns:a16="http://schemas.microsoft.com/office/drawing/2014/main" id="{835AEBDB-6E77-465B-802B-2411CB9307EC}"/>
                </a:ext>
              </a:extLst>
            </p:cNvPr>
            <p:cNvGrpSpPr/>
            <p:nvPr userDrawn="1"/>
          </p:nvGrpSpPr>
          <p:grpSpPr>
            <a:xfrm>
              <a:off x="1278074" y="2571749"/>
              <a:ext cx="413353" cy="794587"/>
              <a:chOff x="5304862" y="-789923"/>
              <a:chExt cx="645890" cy="1241591"/>
            </a:xfrm>
          </p:grpSpPr>
          <p:grpSp>
            <p:nvGrpSpPr>
              <p:cNvPr id="16" name="그룹 15">
                <a:extLst>
                  <a:ext uri="{FF2B5EF4-FFF2-40B4-BE49-F238E27FC236}">
                    <a16:creationId xmlns:a16="http://schemas.microsoft.com/office/drawing/2014/main" id="{5E76A47E-F7A7-4DA1-9B8C-D7B1A60D5D71}"/>
                  </a:ext>
                </a:extLst>
              </p:cNvPr>
              <p:cNvGrpSpPr/>
              <p:nvPr userDrawn="1"/>
            </p:nvGrpSpPr>
            <p:grpSpPr>
              <a:xfrm>
                <a:off x="5377232" y="-789923"/>
                <a:ext cx="495969" cy="1052585"/>
                <a:chOff x="5868144" y="-857099"/>
                <a:chExt cx="495969" cy="1052585"/>
              </a:xfrm>
            </p:grpSpPr>
            <p:sp>
              <p:nvSpPr>
                <p:cNvPr id="21" name="이등변 삼각형 49">
                  <a:extLst>
                    <a:ext uri="{FF2B5EF4-FFF2-40B4-BE49-F238E27FC236}">
                      <a16:creationId xmlns:a16="http://schemas.microsoft.com/office/drawing/2014/main" id="{67190486-51A1-4AB6-8B4F-B570F9832336}"/>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2" name="자유형: 도형 21">
                  <a:extLst>
                    <a:ext uri="{FF2B5EF4-FFF2-40B4-BE49-F238E27FC236}">
                      <a16:creationId xmlns:a16="http://schemas.microsoft.com/office/drawing/2014/main" id="{56F15390-B3DB-4D76-834D-291CE0D12AD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자유형: 도형 22">
                  <a:extLst>
                    <a:ext uri="{FF2B5EF4-FFF2-40B4-BE49-F238E27FC236}">
                      <a16:creationId xmlns:a16="http://schemas.microsoft.com/office/drawing/2014/main" id="{3BA87288-70D8-4753-8DAA-8CA1C332EF6C}"/>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AD475AD4-CA04-4B61-9BB4-408BA6A11E05}"/>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a:extLst>
                  <a:ext uri="{FF2B5EF4-FFF2-40B4-BE49-F238E27FC236}">
                    <a16:creationId xmlns:a16="http://schemas.microsoft.com/office/drawing/2014/main" id="{1B106404-A3F8-4193-8435-FA430BEB5473}"/>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자유형: 도형 18">
                <a:extLst>
                  <a:ext uri="{FF2B5EF4-FFF2-40B4-BE49-F238E27FC236}">
                    <a16:creationId xmlns:a16="http://schemas.microsoft.com/office/drawing/2014/main" id="{9408417A-6F35-4CB8-93DD-4FB5074FE702}"/>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자유형: 도형 19">
                <a:extLst>
                  <a:ext uri="{FF2B5EF4-FFF2-40B4-BE49-F238E27FC236}">
                    <a16:creationId xmlns:a16="http://schemas.microsoft.com/office/drawing/2014/main" id="{3058858D-8ACE-40F2-B778-D2BFBF4553F3}"/>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2" name="Frame 11"/>
          <p:cNvSpPr/>
          <p:nvPr userDrawn="1"/>
        </p:nvSpPr>
        <p:spPr>
          <a:xfrm>
            <a:off x="251520" y="339502"/>
            <a:ext cx="8640960" cy="4464496"/>
          </a:xfrm>
          <a:prstGeom prst="frame">
            <a:avLst>
              <a:gd name="adj1" fmla="val 1236"/>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Tree>
    <p:extLst>
      <p:ext uri="{BB962C8B-B14F-4D97-AF65-F5344CB8AC3E}">
        <p14:creationId xmlns:p14="http://schemas.microsoft.com/office/powerpoint/2010/main" val="2340375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Hello Slide Layout">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 name="그룹 1">
            <a:extLst>
              <a:ext uri="{FF2B5EF4-FFF2-40B4-BE49-F238E27FC236}">
                <a16:creationId xmlns:a16="http://schemas.microsoft.com/office/drawing/2014/main" id="{523EB7A4-0598-4887-ACB7-E8220F8DDFED}"/>
              </a:ext>
            </a:extLst>
          </p:cNvPr>
          <p:cNvGrpSpPr/>
          <p:nvPr userDrawn="1"/>
        </p:nvGrpSpPr>
        <p:grpSpPr>
          <a:xfrm>
            <a:off x="1902711" y="232356"/>
            <a:ext cx="5620059" cy="4638441"/>
            <a:chOff x="1902711" y="497586"/>
            <a:chExt cx="5620059" cy="4638441"/>
          </a:xfrm>
        </p:grpSpPr>
        <p:grpSp>
          <p:nvGrpSpPr>
            <p:cNvPr id="53" name="그룹 52">
              <a:extLst>
                <a:ext uri="{FF2B5EF4-FFF2-40B4-BE49-F238E27FC236}">
                  <a16:creationId xmlns:a16="http://schemas.microsoft.com/office/drawing/2014/main" id="{C4167999-582F-4DE1-8524-427663DA86EB}"/>
                </a:ext>
              </a:extLst>
            </p:cNvPr>
            <p:cNvGrpSpPr/>
            <p:nvPr userDrawn="1"/>
          </p:nvGrpSpPr>
          <p:grpSpPr>
            <a:xfrm>
              <a:off x="1902711" y="1537517"/>
              <a:ext cx="5620059" cy="3598510"/>
              <a:chOff x="2401342" y="248706"/>
              <a:chExt cx="5620059" cy="3598510"/>
            </a:xfrm>
            <a:solidFill>
              <a:schemeClr val="bg1"/>
            </a:solidFill>
          </p:grpSpPr>
          <p:sp>
            <p:nvSpPr>
              <p:cNvPr id="54" name="Oval 11">
                <a:extLst>
                  <a:ext uri="{FF2B5EF4-FFF2-40B4-BE49-F238E27FC236}">
                    <a16:creationId xmlns:a16="http://schemas.microsoft.com/office/drawing/2014/main" id="{36E509A3-52CE-4453-9564-E704D9C6F3F0}"/>
                  </a:ext>
                </a:extLst>
              </p:cNvPr>
              <p:cNvSpPr/>
              <p:nvPr userDrawn="1"/>
            </p:nvSpPr>
            <p:spPr>
              <a:xfrm>
                <a:off x="4283968" y="941198"/>
                <a:ext cx="956850" cy="956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Oval 11">
                <a:extLst>
                  <a:ext uri="{FF2B5EF4-FFF2-40B4-BE49-F238E27FC236}">
                    <a16:creationId xmlns:a16="http://schemas.microsoft.com/office/drawing/2014/main" id="{D8641ACF-24EC-4119-AF47-45C5E6B69718}"/>
                  </a:ext>
                </a:extLst>
              </p:cNvPr>
              <p:cNvSpPr/>
              <p:nvPr userDrawn="1"/>
            </p:nvSpPr>
            <p:spPr>
              <a:xfrm>
                <a:off x="4080672" y="1386488"/>
                <a:ext cx="491180" cy="4911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Oval 11">
                <a:extLst>
                  <a:ext uri="{FF2B5EF4-FFF2-40B4-BE49-F238E27FC236}">
                    <a16:creationId xmlns:a16="http://schemas.microsoft.com/office/drawing/2014/main" id="{3873CDEC-688A-4EE6-8974-D80E43FF9273}"/>
                  </a:ext>
                </a:extLst>
              </p:cNvPr>
              <p:cNvSpPr/>
              <p:nvPr userDrawn="1"/>
            </p:nvSpPr>
            <p:spPr>
              <a:xfrm>
                <a:off x="3485352" y="1717923"/>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Oval 11">
                <a:extLst>
                  <a:ext uri="{FF2B5EF4-FFF2-40B4-BE49-F238E27FC236}">
                    <a16:creationId xmlns:a16="http://schemas.microsoft.com/office/drawing/2014/main" id="{B93DE707-F71B-42F6-A0EB-DFC85BA873B2}"/>
                  </a:ext>
                </a:extLst>
              </p:cNvPr>
              <p:cNvSpPr/>
              <p:nvPr userDrawn="1"/>
            </p:nvSpPr>
            <p:spPr>
              <a:xfrm>
                <a:off x="2886827" y="1894030"/>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Oval 11">
                <a:extLst>
                  <a:ext uri="{FF2B5EF4-FFF2-40B4-BE49-F238E27FC236}">
                    <a16:creationId xmlns:a16="http://schemas.microsoft.com/office/drawing/2014/main" id="{3A7AC84B-9DE8-4557-8141-47C15EEBD952}"/>
                  </a:ext>
                </a:extLst>
              </p:cNvPr>
              <p:cNvSpPr/>
              <p:nvPr userDrawn="1"/>
            </p:nvSpPr>
            <p:spPr>
              <a:xfrm>
                <a:off x="2401342" y="251623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Oval 11">
                <a:extLst>
                  <a:ext uri="{FF2B5EF4-FFF2-40B4-BE49-F238E27FC236}">
                    <a16:creationId xmlns:a16="http://schemas.microsoft.com/office/drawing/2014/main" id="{F200C86F-3147-4417-909C-8AA712602B15}"/>
                  </a:ext>
                </a:extLst>
              </p:cNvPr>
              <p:cNvSpPr/>
              <p:nvPr userDrawn="1"/>
            </p:nvSpPr>
            <p:spPr>
              <a:xfrm>
                <a:off x="3017096" y="279748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Oval 11">
                <a:extLst>
                  <a:ext uri="{FF2B5EF4-FFF2-40B4-BE49-F238E27FC236}">
                    <a16:creationId xmlns:a16="http://schemas.microsoft.com/office/drawing/2014/main" id="{C19D843C-2344-43CD-A232-FDCAF8F43CA5}"/>
                  </a:ext>
                </a:extLst>
              </p:cNvPr>
              <p:cNvSpPr/>
              <p:nvPr userDrawn="1"/>
            </p:nvSpPr>
            <p:spPr>
              <a:xfrm>
                <a:off x="3562974" y="2003019"/>
                <a:ext cx="1844197" cy="184419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Oval 11">
                <a:extLst>
                  <a:ext uri="{FF2B5EF4-FFF2-40B4-BE49-F238E27FC236}">
                    <a16:creationId xmlns:a16="http://schemas.microsoft.com/office/drawing/2014/main" id="{1D594D95-F75F-4683-A364-E7EFD943F93B}"/>
                  </a:ext>
                </a:extLst>
              </p:cNvPr>
              <p:cNvSpPr/>
              <p:nvPr userDrawn="1"/>
            </p:nvSpPr>
            <p:spPr>
              <a:xfrm>
                <a:off x="4999309" y="3011131"/>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Oval 11">
                <a:extLst>
                  <a:ext uri="{FF2B5EF4-FFF2-40B4-BE49-F238E27FC236}">
                    <a16:creationId xmlns:a16="http://schemas.microsoft.com/office/drawing/2014/main" id="{95DD39E7-93D6-494C-A36E-247288990A90}"/>
                  </a:ext>
                </a:extLst>
              </p:cNvPr>
              <p:cNvSpPr/>
              <p:nvPr userDrawn="1"/>
            </p:nvSpPr>
            <p:spPr>
              <a:xfrm>
                <a:off x="5653222" y="2981733"/>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Oval 11">
                <a:extLst>
                  <a:ext uri="{FF2B5EF4-FFF2-40B4-BE49-F238E27FC236}">
                    <a16:creationId xmlns:a16="http://schemas.microsoft.com/office/drawing/2014/main" id="{0724B3EB-D2BA-46AD-9B24-8F61182FFCCE}"/>
                  </a:ext>
                </a:extLst>
              </p:cNvPr>
              <p:cNvSpPr/>
              <p:nvPr userDrawn="1"/>
            </p:nvSpPr>
            <p:spPr>
              <a:xfrm>
                <a:off x="6035666" y="2445747"/>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Oval 11">
                <a:extLst>
                  <a:ext uri="{FF2B5EF4-FFF2-40B4-BE49-F238E27FC236}">
                    <a16:creationId xmlns:a16="http://schemas.microsoft.com/office/drawing/2014/main" id="{BDBBA2C7-3C34-4968-B283-7486C3E66CD2}"/>
                  </a:ext>
                </a:extLst>
              </p:cNvPr>
              <p:cNvSpPr/>
              <p:nvPr userDrawn="1"/>
            </p:nvSpPr>
            <p:spPr>
              <a:xfrm>
                <a:off x="7037784" y="2729409"/>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Oval 11">
                <a:extLst>
                  <a:ext uri="{FF2B5EF4-FFF2-40B4-BE49-F238E27FC236}">
                    <a16:creationId xmlns:a16="http://schemas.microsoft.com/office/drawing/2014/main" id="{1D3596EF-83B2-4D77-9900-8FBA5EF934B2}"/>
                  </a:ext>
                </a:extLst>
              </p:cNvPr>
              <p:cNvSpPr/>
              <p:nvPr userDrawn="1"/>
            </p:nvSpPr>
            <p:spPr>
              <a:xfrm>
                <a:off x="6658215" y="1725625"/>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Oval 11">
                <a:extLst>
                  <a:ext uri="{FF2B5EF4-FFF2-40B4-BE49-F238E27FC236}">
                    <a16:creationId xmlns:a16="http://schemas.microsoft.com/office/drawing/2014/main" id="{478452D7-D34C-4072-B618-5EA4D20571B3}"/>
                  </a:ext>
                </a:extLst>
              </p:cNvPr>
              <p:cNvSpPr/>
              <p:nvPr userDrawn="1"/>
            </p:nvSpPr>
            <p:spPr>
              <a:xfrm>
                <a:off x="4702059" y="880592"/>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Oval 11">
                <a:extLst>
                  <a:ext uri="{FF2B5EF4-FFF2-40B4-BE49-F238E27FC236}">
                    <a16:creationId xmlns:a16="http://schemas.microsoft.com/office/drawing/2014/main" id="{B67A8B79-3441-4CEE-82A3-001ECBD4DD6C}"/>
                  </a:ext>
                </a:extLst>
              </p:cNvPr>
              <p:cNvSpPr/>
              <p:nvPr userDrawn="1"/>
            </p:nvSpPr>
            <p:spPr>
              <a:xfrm>
                <a:off x="5200227" y="115344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Oval 11">
                <a:extLst>
                  <a:ext uri="{FF2B5EF4-FFF2-40B4-BE49-F238E27FC236}">
                    <a16:creationId xmlns:a16="http://schemas.microsoft.com/office/drawing/2014/main" id="{39EC19EA-7198-4F0B-A95B-49D0CF19C8F2}"/>
                  </a:ext>
                </a:extLst>
              </p:cNvPr>
              <p:cNvSpPr/>
              <p:nvPr userDrawn="1"/>
            </p:nvSpPr>
            <p:spPr>
              <a:xfrm>
                <a:off x="5945245" y="1484448"/>
                <a:ext cx="701108" cy="7011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Oval 11">
                <a:extLst>
                  <a:ext uri="{FF2B5EF4-FFF2-40B4-BE49-F238E27FC236}">
                    <a16:creationId xmlns:a16="http://schemas.microsoft.com/office/drawing/2014/main" id="{6F4820F4-E538-4700-880A-FA8685A41A3B}"/>
                  </a:ext>
                </a:extLst>
              </p:cNvPr>
              <p:cNvSpPr/>
              <p:nvPr userDrawn="1"/>
            </p:nvSpPr>
            <p:spPr>
              <a:xfrm>
                <a:off x="6121822" y="179221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Oval 11">
                <a:extLst>
                  <a:ext uri="{FF2B5EF4-FFF2-40B4-BE49-F238E27FC236}">
                    <a16:creationId xmlns:a16="http://schemas.microsoft.com/office/drawing/2014/main" id="{413F6B1E-425D-4873-9467-3AC4066BB2ED}"/>
                  </a:ext>
                </a:extLst>
              </p:cNvPr>
              <p:cNvSpPr/>
              <p:nvPr userDrawn="1"/>
            </p:nvSpPr>
            <p:spPr>
              <a:xfrm>
                <a:off x="4251327" y="1369850"/>
                <a:ext cx="2136016" cy="2136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사다리꼴 70">
                <a:extLst>
                  <a:ext uri="{FF2B5EF4-FFF2-40B4-BE49-F238E27FC236}">
                    <a16:creationId xmlns:a16="http://schemas.microsoft.com/office/drawing/2014/main" id="{B0CB0B17-591E-4DAC-A92C-EBD6A95CAE9D}"/>
                  </a:ext>
                </a:extLst>
              </p:cNvPr>
              <p:cNvSpPr/>
              <p:nvPr userDrawn="1"/>
            </p:nvSpPr>
            <p:spPr>
              <a:xfrm>
                <a:off x="4765704" y="248706"/>
                <a:ext cx="608632" cy="1216152"/>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2" name="그룹 71">
              <a:extLst>
                <a:ext uri="{FF2B5EF4-FFF2-40B4-BE49-F238E27FC236}">
                  <a16:creationId xmlns:a16="http://schemas.microsoft.com/office/drawing/2014/main" id="{0273FAE2-233C-451C-ABAD-157761C173D3}"/>
                </a:ext>
              </a:extLst>
            </p:cNvPr>
            <p:cNvGrpSpPr/>
            <p:nvPr userDrawn="1"/>
          </p:nvGrpSpPr>
          <p:grpSpPr>
            <a:xfrm>
              <a:off x="4249055" y="497586"/>
              <a:ext cx="645890" cy="1241591"/>
              <a:chOff x="5304862" y="-789923"/>
              <a:chExt cx="645890" cy="1241591"/>
            </a:xfrm>
          </p:grpSpPr>
          <p:grpSp>
            <p:nvGrpSpPr>
              <p:cNvPr id="73" name="그룹 72">
                <a:extLst>
                  <a:ext uri="{FF2B5EF4-FFF2-40B4-BE49-F238E27FC236}">
                    <a16:creationId xmlns:a16="http://schemas.microsoft.com/office/drawing/2014/main" id="{F294317C-D093-4716-BC39-F4EDB7B37133}"/>
                  </a:ext>
                </a:extLst>
              </p:cNvPr>
              <p:cNvGrpSpPr/>
              <p:nvPr userDrawn="1"/>
            </p:nvGrpSpPr>
            <p:grpSpPr>
              <a:xfrm>
                <a:off x="5377232" y="-789923"/>
                <a:ext cx="495969" cy="1052585"/>
                <a:chOff x="5868144" y="-857099"/>
                <a:chExt cx="495969" cy="1052585"/>
              </a:xfrm>
            </p:grpSpPr>
            <p:sp>
              <p:nvSpPr>
                <p:cNvPr id="78" name="이등변 삼각형 49">
                  <a:extLst>
                    <a:ext uri="{FF2B5EF4-FFF2-40B4-BE49-F238E27FC236}">
                      <a16:creationId xmlns:a16="http://schemas.microsoft.com/office/drawing/2014/main" id="{28122585-D90D-4D44-AC50-0A8C9106EF95}"/>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 name="자유형: 도형 78">
                  <a:extLst>
                    <a:ext uri="{FF2B5EF4-FFF2-40B4-BE49-F238E27FC236}">
                      <a16:creationId xmlns:a16="http://schemas.microsoft.com/office/drawing/2014/main" id="{CA4A1B48-5DCF-4240-B908-5565A0B620C1}"/>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자유형: 도형 79">
                  <a:extLst>
                    <a:ext uri="{FF2B5EF4-FFF2-40B4-BE49-F238E27FC236}">
                      <a16:creationId xmlns:a16="http://schemas.microsoft.com/office/drawing/2014/main" id="{28D35705-FE6E-444A-A4F2-216FB36C2D3C}"/>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4" name="타원 73">
                <a:extLst>
                  <a:ext uri="{FF2B5EF4-FFF2-40B4-BE49-F238E27FC236}">
                    <a16:creationId xmlns:a16="http://schemas.microsoft.com/office/drawing/2014/main" id="{833271DD-6F14-4B18-BE97-D6CF7744263D}"/>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 name="직사각형 74">
                <a:extLst>
                  <a:ext uri="{FF2B5EF4-FFF2-40B4-BE49-F238E27FC236}">
                    <a16:creationId xmlns:a16="http://schemas.microsoft.com/office/drawing/2014/main" id="{32141932-F9EE-4187-BBBC-79F2AADC7FB5}"/>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 name="자유형: 도형 75">
                <a:extLst>
                  <a:ext uri="{FF2B5EF4-FFF2-40B4-BE49-F238E27FC236}">
                    <a16:creationId xmlns:a16="http://schemas.microsoft.com/office/drawing/2014/main" id="{C4A28A23-9A45-480D-9AE0-AC8E03B407E4}"/>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자유형: 도형 76">
                <a:extLst>
                  <a:ext uri="{FF2B5EF4-FFF2-40B4-BE49-F238E27FC236}">
                    <a16:creationId xmlns:a16="http://schemas.microsoft.com/office/drawing/2014/main" id="{E5282C72-98DB-48D8-88FE-2DFA994D4B88}"/>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0" name="Text Placeholder 9"/>
          <p:cNvSpPr>
            <a:spLocks noGrp="1"/>
          </p:cNvSpPr>
          <p:nvPr>
            <p:ph type="body" sz="quarter" idx="10" hasCustomPrompt="1"/>
          </p:nvPr>
        </p:nvSpPr>
        <p:spPr>
          <a:xfrm>
            <a:off x="2616057" y="2931790"/>
            <a:ext cx="3894936"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2615909" y="3579862"/>
            <a:ext cx="3894936"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3" name="Group 2"/>
          <p:cNvGrpSpPr/>
          <p:nvPr userDrawn="1"/>
        </p:nvGrpSpPr>
        <p:grpSpPr>
          <a:xfrm>
            <a:off x="6535596" y="1104508"/>
            <a:ext cx="672848" cy="486211"/>
            <a:chOff x="6495678" y="1779663"/>
            <a:chExt cx="672848" cy="486211"/>
          </a:xfrm>
        </p:grpSpPr>
        <p:sp>
          <p:nvSpPr>
            <p:cNvPr id="17" name="Oval 16"/>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Oval 17"/>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Oval 18"/>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Oval 19"/>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 name="Group 20"/>
          <p:cNvGrpSpPr/>
          <p:nvPr userDrawn="1"/>
        </p:nvGrpSpPr>
        <p:grpSpPr>
          <a:xfrm>
            <a:off x="2098952" y="2183144"/>
            <a:ext cx="524595" cy="379081"/>
            <a:chOff x="6495678" y="1779663"/>
            <a:chExt cx="672848" cy="486211"/>
          </a:xfrm>
        </p:grpSpPr>
        <p:sp>
          <p:nvSpPr>
            <p:cNvPr id="22" name="Oval 21"/>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2"/>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Oval 23"/>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Oval 24"/>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411360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accent1"/>
        </a:solidFill>
        <a:effectLst/>
      </p:bgPr>
    </p:bg>
    <p:spTree>
      <p:nvGrpSpPr>
        <p:cNvPr id="1" name=""/>
        <p:cNvGrpSpPr/>
        <p:nvPr/>
      </p:nvGrpSpPr>
      <p:grpSpPr>
        <a:xfrm>
          <a:off x="0" y="0"/>
          <a:ext cx="0" cy="0"/>
          <a:chOff x="0" y="0"/>
          <a:chExt cx="0" cy="0"/>
        </a:xfrm>
      </p:grpSpPr>
      <p:grpSp>
        <p:nvGrpSpPr>
          <p:cNvPr id="13" name="Group 12"/>
          <p:cNvGrpSpPr/>
          <p:nvPr userDrawn="1"/>
        </p:nvGrpSpPr>
        <p:grpSpPr>
          <a:xfrm>
            <a:off x="3707904" y="1203090"/>
            <a:ext cx="1710999" cy="3600908"/>
            <a:chOff x="3797105" y="1404992"/>
            <a:chExt cx="1548895" cy="3471014"/>
          </a:xfrm>
        </p:grpSpPr>
        <p:sp>
          <p:nvSpPr>
            <p:cNvPr id="9" name="Rectangle 8"/>
            <p:cNvSpPr/>
            <p:nvPr userDrawn="1"/>
          </p:nvSpPr>
          <p:spPr>
            <a:xfrm>
              <a:off x="3797105" y="1909048"/>
              <a:ext cx="1548000" cy="246290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2" name="Isosceles Triangle 11"/>
            <p:cNvSpPr/>
            <p:nvPr userDrawn="1"/>
          </p:nvSpPr>
          <p:spPr>
            <a:xfrm>
              <a:off x="3797105" y="1404992"/>
              <a:ext cx="1548000" cy="504056"/>
            </a:xfrm>
            <a:prstGeom prst="triangle">
              <a:avLst>
                <a:gd name="adj" fmla="val 4905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Isosceles Triangle 13"/>
            <p:cNvSpPr/>
            <p:nvPr userDrawn="1"/>
          </p:nvSpPr>
          <p:spPr>
            <a:xfrm rot="10800000">
              <a:off x="3798000" y="4371950"/>
              <a:ext cx="1548000" cy="504056"/>
            </a:xfrm>
            <a:prstGeom prst="triangle">
              <a:avLst>
                <a:gd name="adj" fmla="val 4905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8" name="Picture Placeholder 2"/>
          <p:cNvSpPr>
            <a:spLocks noGrp="1"/>
          </p:cNvSpPr>
          <p:nvPr>
            <p:ph type="pic" idx="1" hasCustomPrompt="1"/>
          </p:nvPr>
        </p:nvSpPr>
        <p:spPr>
          <a:xfrm>
            <a:off x="3787227" y="1312181"/>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Picture Placeholder 2"/>
          <p:cNvSpPr>
            <a:spLocks noGrp="1"/>
          </p:cNvSpPr>
          <p:nvPr>
            <p:ph type="pic" idx="12" hasCustomPrompt="1"/>
          </p:nvPr>
        </p:nvSpPr>
        <p:spPr>
          <a:xfrm>
            <a:off x="2059035"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7" name="Picture Placeholder 2"/>
          <p:cNvSpPr>
            <a:spLocks noGrp="1"/>
          </p:cNvSpPr>
          <p:nvPr>
            <p:ph type="pic" idx="13" hasCustomPrompt="1"/>
          </p:nvPr>
        </p:nvSpPr>
        <p:spPr>
          <a:xfrm>
            <a:off x="330843"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Picture Placeholder 2"/>
          <p:cNvSpPr>
            <a:spLocks noGrp="1"/>
          </p:cNvSpPr>
          <p:nvPr>
            <p:ph type="pic" idx="14" hasCustomPrompt="1"/>
          </p:nvPr>
        </p:nvSpPr>
        <p:spPr>
          <a:xfrm>
            <a:off x="7243611"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0" name="Picture Placeholder 2"/>
          <p:cNvSpPr>
            <a:spLocks noGrp="1"/>
          </p:cNvSpPr>
          <p:nvPr>
            <p:ph type="pic" idx="15" hasCustomPrompt="1"/>
          </p:nvPr>
        </p:nvSpPr>
        <p:spPr>
          <a:xfrm>
            <a:off x="5515419"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21933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2" name="Rectangle 1"/>
          <p:cNvSpPr/>
          <p:nvPr userDrawn="1"/>
        </p:nvSpPr>
        <p:spPr>
          <a:xfrm>
            <a:off x="0" y="3507854"/>
            <a:ext cx="9144000" cy="163564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5225" y="1079005"/>
            <a:ext cx="3373328" cy="4085033"/>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3566328" y="1217153"/>
            <a:ext cx="1945465" cy="300514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25232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123"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8600" y="987574"/>
            <a:ext cx="6438182" cy="3274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233772" y="4262137"/>
            <a:ext cx="8676456" cy="5418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7" name="Picture Placeholder 2"/>
          <p:cNvSpPr>
            <a:spLocks noGrp="1"/>
          </p:cNvSpPr>
          <p:nvPr>
            <p:ph type="pic" idx="1" hasCustomPrompt="1"/>
          </p:nvPr>
        </p:nvSpPr>
        <p:spPr>
          <a:xfrm>
            <a:off x="910339" y="1404993"/>
            <a:ext cx="3085597" cy="22818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09192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52" r:id="rId2"/>
    <p:sldLayoutId id="2147483660" r:id="rId3"/>
    <p:sldLayoutId id="2147483661" r:id="rId4"/>
    <p:sldLayoutId id="2147483662" r:id="rId5"/>
    <p:sldLayoutId id="2147483663" r:id="rId6"/>
    <p:sldLayoutId id="2147483664" r:id="rId7"/>
    <p:sldLayoutId id="2147483666" r:id="rId8"/>
    <p:sldLayoutId id="2147483667" r:id="rId9"/>
    <p:sldLayoutId id="2147483668" r:id="rId10"/>
    <p:sldLayoutId id="2147483669" r:id="rId11"/>
    <p:sldLayoutId id="2147483670" r:id="rId12"/>
    <p:sldLayoutId id="2147483671" r:id="rId13"/>
    <p:sldLayoutId id="2147483665" r:id="rId14"/>
    <p:sldLayoutId id="2147483672" r:id="rId15"/>
    <p:sldLayoutId id="2147483656" r:id="rId16"/>
    <p:sldLayoutId id="2147483675" r:id="rId17"/>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380" y="2312096"/>
            <a:ext cx="5256732" cy="1080121"/>
          </a:xfrm>
        </p:spPr>
        <p:txBody>
          <a:bodyPr/>
          <a:lstStyle/>
          <a:p>
            <a:pPr>
              <a:lnSpc>
                <a:spcPct val="100000"/>
              </a:lnSpc>
            </a:pPr>
            <a:r>
              <a:rPr lang="en-US" sz="4400" dirty="0"/>
              <a:t>RISK MATURITY</a:t>
            </a:r>
            <a:r>
              <a:rPr lang="id-ID" sz="4400" dirty="0"/>
              <a:t> 2</a:t>
            </a:r>
            <a:endParaRPr lang="en-US" altLang="ko-KR" sz="4400" dirty="0"/>
          </a:p>
        </p:txBody>
      </p:sp>
      <p:sp>
        <p:nvSpPr>
          <p:cNvPr id="8" name="Subtitle 2">
            <a:extLst>
              <a:ext uri="{FF2B5EF4-FFF2-40B4-BE49-F238E27FC236}">
                <a16:creationId xmlns:a16="http://schemas.microsoft.com/office/drawing/2014/main" id="{749D705D-F2C2-4507-A044-1D7139A320FC}"/>
              </a:ext>
            </a:extLst>
          </p:cNvPr>
          <p:cNvSpPr txBox="1">
            <a:spLocks/>
          </p:cNvSpPr>
          <p:nvPr/>
        </p:nvSpPr>
        <p:spPr>
          <a:xfrm>
            <a:off x="-684584" y="3406339"/>
            <a:ext cx="6400800" cy="1752600"/>
          </a:xfrm>
          <a:prstGeom prst="rect">
            <a:avLst/>
          </a:prstGeom>
        </p:spPr>
        <p:txBody>
          <a:bodyPr>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err="1"/>
              <a:t>DR.dr</a:t>
            </a:r>
            <a:r>
              <a:rPr lang="en-US" sz="2400" dirty="0"/>
              <a:t>. </a:t>
            </a:r>
            <a:r>
              <a:rPr lang="en-US" sz="2400" dirty="0" err="1"/>
              <a:t>Zulkifli</a:t>
            </a:r>
            <a:r>
              <a:rPr lang="en-US" sz="2400" dirty="0"/>
              <a:t> </a:t>
            </a:r>
            <a:r>
              <a:rPr lang="en-US" sz="2400" dirty="0" err="1"/>
              <a:t>Djunaidi</a:t>
            </a:r>
            <a:r>
              <a:rPr lang="en-US" sz="2400" dirty="0"/>
              <a:t>, </a:t>
            </a:r>
            <a:r>
              <a:rPr lang="en-US" sz="2400" dirty="0" err="1"/>
              <a:t>M.AppSc</a:t>
            </a:r>
            <a:endParaRPr lang="en-US" sz="2400" dirty="0"/>
          </a:p>
          <a:p>
            <a:pPr marL="0" indent="0" algn="ctr">
              <a:buNone/>
            </a:pPr>
            <a:r>
              <a:rPr lang="en-US" sz="2400" dirty="0"/>
              <a:t>16/10/2020</a:t>
            </a:r>
          </a:p>
          <a:p>
            <a:pPr marL="0" indent="0" algn="ctr">
              <a:buNone/>
            </a:pPr>
            <a:r>
              <a:rPr lang="en-US" sz="2400" dirty="0" err="1"/>
              <a:t>Sesi</a:t>
            </a:r>
            <a:r>
              <a:rPr lang="en-US" sz="2400" dirty="0"/>
              <a:t> 1</a:t>
            </a:r>
            <a:r>
              <a:rPr lang="id-ID" sz="2400" dirty="0"/>
              <a:t>3</a:t>
            </a:r>
            <a:endParaRPr lang="en-US" sz="2400" dirty="0"/>
          </a:p>
        </p:txBody>
      </p:sp>
    </p:spTree>
    <p:extLst>
      <p:ext uri="{BB962C8B-B14F-4D97-AF65-F5344CB8AC3E}">
        <p14:creationId xmlns:p14="http://schemas.microsoft.com/office/powerpoint/2010/main" val="297184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3</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1188469975"/>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502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4</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786787028"/>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7657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4</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2380200156"/>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01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4</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999624954"/>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865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4</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674264198"/>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247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4</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954705231"/>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1723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142999" y="1"/>
          <a:ext cx="6858001" cy="4970487"/>
        </p:xfrm>
        <a:graphic>
          <a:graphicData uri="http://schemas.openxmlformats.org/drawingml/2006/table">
            <a:tbl>
              <a:tblPr firstRow="1" firstCol="1" bandRow="1">
                <a:tableStyleId>{5940675A-B579-460E-94D1-54222C63F5DA}</a:tableStyleId>
              </a:tblPr>
              <a:tblGrid>
                <a:gridCol w="62865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1495568">
                  <a:extLst>
                    <a:ext uri="{9D8B030D-6E8A-4147-A177-3AD203B41FA5}">
                      <a16:colId xmlns:a16="http://schemas.microsoft.com/office/drawing/2014/main" val="20002"/>
                    </a:ext>
                  </a:extLst>
                </a:gridCol>
                <a:gridCol w="1168715">
                  <a:extLst>
                    <a:ext uri="{9D8B030D-6E8A-4147-A177-3AD203B41FA5}">
                      <a16:colId xmlns:a16="http://schemas.microsoft.com/office/drawing/2014/main" val="20003"/>
                    </a:ext>
                  </a:extLst>
                </a:gridCol>
                <a:gridCol w="959756">
                  <a:extLst>
                    <a:ext uri="{9D8B030D-6E8A-4147-A177-3AD203B41FA5}">
                      <a16:colId xmlns:a16="http://schemas.microsoft.com/office/drawing/2014/main" val="20004"/>
                    </a:ext>
                  </a:extLst>
                </a:gridCol>
                <a:gridCol w="959756">
                  <a:extLst>
                    <a:ext uri="{9D8B030D-6E8A-4147-A177-3AD203B41FA5}">
                      <a16:colId xmlns:a16="http://schemas.microsoft.com/office/drawing/2014/main" val="20005"/>
                    </a:ext>
                  </a:extLst>
                </a:gridCol>
                <a:gridCol w="959756">
                  <a:extLst>
                    <a:ext uri="{9D8B030D-6E8A-4147-A177-3AD203B41FA5}">
                      <a16:colId xmlns:a16="http://schemas.microsoft.com/office/drawing/2014/main" val="20006"/>
                    </a:ext>
                  </a:extLst>
                </a:gridCol>
              </a:tblGrid>
              <a:tr h="201980">
                <a:tc rowSpan="3">
                  <a:txBody>
                    <a:bodyPr/>
                    <a:lstStyle/>
                    <a:p>
                      <a:pPr algn="ctr">
                        <a:lnSpc>
                          <a:spcPct val="115000"/>
                        </a:lnSpc>
                        <a:spcAft>
                          <a:spcPts val="0"/>
                        </a:spcAft>
                      </a:pPr>
                      <a:r>
                        <a:rPr lang="en-US" sz="800" b="1" dirty="0">
                          <a:effectLst/>
                        </a:rPr>
                        <a:t>READING KEYS</a:t>
                      </a:r>
                      <a:endParaRPr lang="en-US" sz="800" b="1" dirty="0">
                        <a:effectLst/>
                        <a:latin typeface="Calibri"/>
                        <a:ea typeface="Calibri"/>
                        <a:cs typeface="Times New Roman"/>
                      </a:endParaRPr>
                    </a:p>
                  </a:txBody>
                  <a:tcPr marL="43187" marR="43187" marT="0" marB="0" anchor="ctr">
                    <a:solidFill>
                      <a:schemeClr val="accent6">
                        <a:lumMod val="20000"/>
                        <a:lumOff val="80000"/>
                      </a:schemeClr>
                    </a:solidFill>
                  </a:tcPr>
                </a:tc>
                <a:tc rowSpan="3">
                  <a:txBody>
                    <a:bodyPr/>
                    <a:lstStyle/>
                    <a:p>
                      <a:pPr algn="ctr">
                        <a:lnSpc>
                          <a:spcPct val="115000"/>
                        </a:lnSpc>
                        <a:spcAft>
                          <a:spcPts val="0"/>
                        </a:spcAft>
                      </a:pPr>
                      <a:r>
                        <a:rPr lang="en-US" sz="800" b="1" dirty="0">
                          <a:effectLst/>
                        </a:rPr>
                        <a:t>ITEMS/CORE AREAS</a:t>
                      </a:r>
                      <a:endParaRPr lang="en-US" sz="800" b="1" dirty="0">
                        <a:effectLst/>
                        <a:latin typeface="Calibri"/>
                        <a:ea typeface="Calibri"/>
                        <a:cs typeface="Times New Roman"/>
                      </a:endParaRPr>
                    </a:p>
                  </a:txBody>
                  <a:tcPr marL="43187" marR="43187" marT="0" marB="0" anchor="ctr">
                    <a:solidFill>
                      <a:schemeClr val="accent6">
                        <a:lumMod val="20000"/>
                        <a:lumOff val="80000"/>
                      </a:schemeClr>
                    </a:solidFill>
                  </a:tcPr>
                </a:tc>
                <a:tc rowSpan="3">
                  <a:txBody>
                    <a:bodyPr/>
                    <a:lstStyle/>
                    <a:p>
                      <a:pPr algn="ctr">
                        <a:lnSpc>
                          <a:spcPct val="115000"/>
                        </a:lnSpc>
                        <a:spcAft>
                          <a:spcPts val="0"/>
                        </a:spcAft>
                      </a:pPr>
                      <a:r>
                        <a:rPr lang="en-US" sz="800" b="1" dirty="0">
                          <a:effectLst/>
                        </a:rPr>
                        <a:t>DESCRIPTORS</a:t>
                      </a:r>
                      <a:endParaRPr lang="en-US" sz="800" b="1" dirty="0">
                        <a:effectLst/>
                        <a:latin typeface="Calibri"/>
                        <a:ea typeface="Calibri"/>
                        <a:cs typeface="Times New Roman"/>
                      </a:endParaRPr>
                    </a:p>
                  </a:txBody>
                  <a:tcPr marL="43187" marR="43187" marT="0" marB="0" anchor="ctr">
                    <a:solidFill>
                      <a:schemeClr val="accent6">
                        <a:lumMod val="20000"/>
                        <a:lumOff val="80000"/>
                      </a:schemeClr>
                    </a:solidFill>
                  </a:tcPr>
                </a:tc>
                <a:tc gridSpan="4">
                  <a:txBody>
                    <a:bodyPr/>
                    <a:lstStyle/>
                    <a:p>
                      <a:pPr algn="ctr">
                        <a:lnSpc>
                          <a:spcPct val="100000"/>
                        </a:lnSpc>
                        <a:spcAft>
                          <a:spcPts val="0"/>
                        </a:spcAft>
                      </a:pPr>
                      <a:r>
                        <a:rPr lang="en-US" sz="800" b="1" dirty="0">
                          <a:effectLst/>
                        </a:rPr>
                        <a:t>MULTIDIMENSIONAL ANALYSIS AND READING GRID: RM MATURITY</a:t>
                      </a:r>
                      <a:endParaRPr lang="en-US" sz="800" b="1" dirty="0">
                        <a:effectLst/>
                        <a:latin typeface="Calibri"/>
                        <a:ea typeface="Calibri"/>
                        <a:cs typeface="Times New Roman"/>
                      </a:endParaRPr>
                    </a:p>
                  </a:txBody>
                  <a:tcPr marL="43187" marR="43187" marT="0" marB="0">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915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800" b="1" dirty="0">
                          <a:effectLst/>
                        </a:rPr>
                        <a:t>STAGE (LEVEL) 1</a:t>
                      </a:r>
                      <a:endParaRPr lang="en-US" sz="800" b="1" dirty="0">
                        <a:effectLst/>
                        <a:latin typeface="Calibri"/>
                        <a:ea typeface="Calibri"/>
                        <a:cs typeface="Times New Roman"/>
                      </a:endParaRPr>
                    </a:p>
                  </a:txBody>
                  <a:tcPr marL="43187" marR="43187" marT="0" marB="0">
                    <a:solidFill>
                      <a:schemeClr val="accent1">
                        <a:lumMod val="20000"/>
                        <a:lumOff val="80000"/>
                      </a:schemeClr>
                    </a:solidFill>
                  </a:tcPr>
                </a:tc>
                <a:tc>
                  <a:txBody>
                    <a:bodyPr/>
                    <a:lstStyle/>
                    <a:p>
                      <a:pPr algn="ctr">
                        <a:lnSpc>
                          <a:spcPct val="115000"/>
                        </a:lnSpc>
                        <a:spcAft>
                          <a:spcPts val="0"/>
                        </a:spcAft>
                      </a:pPr>
                      <a:r>
                        <a:rPr lang="en-US" sz="800" b="1" dirty="0">
                          <a:effectLst/>
                        </a:rPr>
                        <a:t>STAGE (LEVEL) 2</a:t>
                      </a:r>
                      <a:endParaRPr lang="en-US" sz="800" b="1" dirty="0">
                        <a:effectLst/>
                        <a:latin typeface="Calibri"/>
                        <a:ea typeface="Calibri"/>
                        <a:cs typeface="Times New Roman"/>
                      </a:endParaRPr>
                    </a:p>
                  </a:txBody>
                  <a:tcPr marL="43187" marR="43187" marT="0" marB="0">
                    <a:solidFill>
                      <a:schemeClr val="accent1">
                        <a:lumMod val="40000"/>
                        <a:lumOff val="60000"/>
                      </a:schemeClr>
                    </a:solidFill>
                  </a:tcPr>
                </a:tc>
                <a:tc>
                  <a:txBody>
                    <a:bodyPr/>
                    <a:lstStyle/>
                    <a:p>
                      <a:pPr algn="ctr">
                        <a:lnSpc>
                          <a:spcPct val="115000"/>
                        </a:lnSpc>
                        <a:spcAft>
                          <a:spcPts val="0"/>
                        </a:spcAft>
                      </a:pPr>
                      <a:r>
                        <a:rPr lang="en-US" sz="800" b="1" dirty="0">
                          <a:effectLst/>
                        </a:rPr>
                        <a:t>STAGE (LEVEL) 3</a:t>
                      </a:r>
                      <a:endParaRPr lang="en-US" sz="800" b="1" dirty="0">
                        <a:effectLst/>
                        <a:latin typeface="Calibri"/>
                        <a:ea typeface="Calibri"/>
                        <a:cs typeface="Times New Roman"/>
                      </a:endParaRPr>
                    </a:p>
                  </a:txBody>
                  <a:tcPr marL="43187" marR="43187" marT="0" marB="0">
                    <a:solidFill>
                      <a:schemeClr val="accent1">
                        <a:lumMod val="60000"/>
                        <a:lumOff val="40000"/>
                      </a:schemeClr>
                    </a:solidFill>
                  </a:tcPr>
                </a:tc>
                <a:tc>
                  <a:txBody>
                    <a:bodyPr/>
                    <a:lstStyle/>
                    <a:p>
                      <a:pPr algn="ctr">
                        <a:lnSpc>
                          <a:spcPct val="115000"/>
                        </a:lnSpc>
                        <a:spcAft>
                          <a:spcPts val="0"/>
                        </a:spcAft>
                      </a:pPr>
                      <a:r>
                        <a:rPr lang="en-US" sz="800" b="1" dirty="0">
                          <a:effectLst/>
                        </a:rPr>
                        <a:t>STAGE (LEVEL) 4</a:t>
                      </a:r>
                      <a:endParaRPr lang="en-US" sz="800" b="1" dirty="0">
                        <a:effectLst/>
                        <a:latin typeface="Calibri"/>
                        <a:ea typeface="Calibri"/>
                        <a:cs typeface="Times New Roman"/>
                      </a:endParaRPr>
                    </a:p>
                  </a:txBody>
                  <a:tcPr marL="43187" marR="43187" marT="0" marB="0">
                    <a:solidFill>
                      <a:schemeClr val="tx2">
                        <a:lumMod val="60000"/>
                        <a:lumOff val="40000"/>
                      </a:schemeClr>
                    </a:solidFill>
                  </a:tcPr>
                </a:tc>
                <a:extLst>
                  <a:ext uri="{0D108BD9-81ED-4DB2-BD59-A6C34878D82A}">
                    <a16:rowId xmlns:a16="http://schemas.microsoft.com/office/drawing/2014/main" val="10001"/>
                  </a:ext>
                </a:extLst>
              </a:tr>
              <a:tr h="40519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800" b="1" dirty="0">
                          <a:effectLst/>
                        </a:rPr>
                        <a:t>ATTRIBUTES/</a:t>
                      </a:r>
                    </a:p>
                    <a:p>
                      <a:pPr algn="ctr">
                        <a:lnSpc>
                          <a:spcPct val="115000"/>
                        </a:lnSpc>
                        <a:spcAft>
                          <a:spcPts val="0"/>
                        </a:spcAft>
                      </a:pPr>
                      <a:r>
                        <a:rPr lang="en-US" sz="800" b="1" dirty="0">
                          <a:effectLst/>
                        </a:rPr>
                        <a:t>PERFORMANCE INDICATORS</a:t>
                      </a:r>
                      <a:endParaRPr lang="en-US" sz="800" b="1" dirty="0">
                        <a:effectLst/>
                        <a:latin typeface="Calibri"/>
                        <a:ea typeface="Calibri"/>
                        <a:cs typeface="Times New Roman"/>
                      </a:endParaRPr>
                    </a:p>
                  </a:txBody>
                  <a:tcPr marL="43187" marR="43187" marT="0" marB="0">
                    <a:solidFill>
                      <a:schemeClr val="accent1">
                        <a:lumMod val="20000"/>
                        <a:lumOff val="80000"/>
                      </a:schemeClr>
                    </a:solidFill>
                  </a:tcPr>
                </a:tc>
                <a:tc>
                  <a:txBody>
                    <a:bodyPr/>
                    <a:lstStyle/>
                    <a:p>
                      <a:pPr algn="ctr">
                        <a:lnSpc>
                          <a:spcPct val="115000"/>
                        </a:lnSpc>
                        <a:spcAft>
                          <a:spcPts val="0"/>
                        </a:spcAft>
                      </a:pPr>
                      <a:r>
                        <a:rPr lang="en-US" sz="800" b="1" dirty="0">
                          <a:effectLst/>
                        </a:rPr>
                        <a:t>ATTRIBUTES/</a:t>
                      </a:r>
                    </a:p>
                    <a:p>
                      <a:pPr algn="ctr">
                        <a:lnSpc>
                          <a:spcPct val="115000"/>
                        </a:lnSpc>
                        <a:spcAft>
                          <a:spcPts val="0"/>
                        </a:spcAft>
                      </a:pPr>
                      <a:r>
                        <a:rPr lang="en-US" sz="800" b="1" dirty="0">
                          <a:effectLst/>
                        </a:rPr>
                        <a:t>PERFORMANCE INDICATORS</a:t>
                      </a:r>
                      <a:endParaRPr lang="en-US" sz="800" b="1" dirty="0">
                        <a:effectLst/>
                        <a:latin typeface="Calibri"/>
                        <a:ea typeface="Calibri"/>
                        <a:cs typeface="Times New Roman"/>
                      </a:endParaRPr>
                    </a:p>
                  </a:txBody>
                  <a:tcPr marL="43187" marR="43187" marT="0" marB="0">
                    <a:solidFill>
                      <a:schemeClr val="accent1">
                        <a:lumMod val="40000"/>
                        <a:lumOff val="60000"/>
                      </a:schemeClr>
                    </a:solidFill>
                  </a:tcPr>
                </a:tc>
                <a:tc>
                  <a:txBody>
                    <a:bodyPr/>
                    <a:lstStyle/>
                    <a:p>
                      <a:pPr algn="ctr">
                        <a:lnSpc>
                          <a:spcPct val="115000"/>
                        </a:lnSpc>
                        <a:spcAft>
                          <a:spcPts val="0"/>
                        </a:spcAft>
                      </a:pPr>
                      <a:r>
                        <a:rPr lang="en-US" sz="800" b="1" dirty="0">
                          <a:effectLst/>
                        </a:rPr>
                        <a:t>ATTRIBUTES/</a:t>
                      </a:r>
                    </a:p>
                    <a:p>
                      <a:pPr algn="ctr">
                        <a:lnSpc>
                          <a:spcPct val="115000"/>
                        </a:lnSpc>
                        <a:spcAft>
                          <a:spcPts val="0"/>
                        </a:spcAft>
                      </a:pPr>
                      <a:r>
                        <a:rPr lang="en-US" sz="800" b="1" dirty="0">
                          <a:effectLst/>
                        </a:rPr>
                        <a:t>PERFORMANCE INDICATORS</a:t>
                      </a:r>
                      <a:endParaRPr lang="en-US" sz="800" b="1" dirty="0">
                        <a:effectLst/>
                        <a:latin typeface="Calibri"/>
                        <a:ea typeface="Calibri"/>
                        <a:cs typeface="Times New Roman"/>
                      </a:endParaRPr>
                    </a:p>
                  </a:txBody>
                  <a:tcPr marL="43187" marR="43187" marT="0" marB="0">
                    <a:solidFill>
                      <a:schemeClr val="accent1">
                        <a:lumMod val="60000"/>
                        <a:lumOff val="40000"/>
                      </a:schemeClr>
                    </a:solidFill>
                  </a:tcPr>
                </a:tc>
                <a:tc>
                  <a:txBody>
                    <a:bodyPr/>
                    <a:lstStyle/>
                    <a:p>
                      <a:pPr algn="ctr">
                        <a:lnSpc>
                          <a:spcPct val="115000"/>
                        </a:lnSpc>
                        <a:spcAft>
                          <a:spcPts val="0"/>
                        </a:spcAft>
                      </a:pPr>
                      <a:r>
                        <a:rPr lang="en-US" sz="800" b="1" dirty="0">
                          <a:effectLst/>
                        </a:rPr>
                        <a:t>ATTRIBUTES/</a:t>
                      </a:r>
                    </a:p>
                    <a:p>
                      <a:pPr algn="ctr">
                        <a:lnSpc>
                          <a:spcPct val="115000"/>
                        </a:lnSpc>
                        <a:spcAft>
                          <a:spcPts val="0"/>
                        </a:spcAft>
                      </a:pPr>
                      <a:r>
                        <a:rPr lang="en-US" sz="800" b="1" dirty="0">
                          <a:effectLst/>
                        </a:rPr>
                        <a:t>PERFORMANCE INDICATORS</a:t>
                      </a:r>
                      <a:endParaRPr lang="en-US" sz="800" b="1" dirty="0">
                        <a:effectLst/>
                        <a:latin typeface="Calibri"/>
                        <a:ea typeface="Calibri"/>
                        <a:cs typeface="Times New Roman"/>
                      </a:endParaRPr>
                    </a:p>
                  </a:txBody>
                  <a:tcPr marL="43187" marR="43187" marT="0" marB="0">
                    <a:solidFill>
                      <a:schemeClr val="tx2">
                        <a:lumMod val="60000"/>
                        <a:lumOff val="40000"/>
                      </a:schemeClr>
                    </a:solidFill>
                  </a:tcPr>
                </a:tc>
                <a:extLst>
                  <a:ext uri="{0D108BD9-81ED-4DB2-BD59-A6C34878D82A}">
                    <a16:rowId xmlns:a16="http://schemas.microsoft.com/office/drawing/2014/main" val="10002"/>
                  </a:ext>
                </a:extLst>
              </a:tr>
              <a:tr h="1509332">
                <a:tc rowSpan="3">
                  <a:txBody>
                    <a:bodyPr/>
                    <a:lstStyle/>
                    <a:p>
                      <a:pPr marL="71755" marR="71755" algn="ctr">
                        <a:lnSpc>
                          <a:spcPct val="115000"/>
                        </a:lnSpc>
                        <a:spcAft>
                          <a:spcPts val="0"/>
                        </a:spcAft>
                      </a:pPr>
                      <a:r>
                        <a:rPr lang="en-US" sz="900" b="1" dirty="0">
                          <a:effectLst/>
                        </a:rPr>
                        <a:t>RISK RATIONALITIES: RM FRAMEWORK AND PROCESSES</a:t>
                      </a:r>
                      <a:endParaRPr lang="en-US" sz="1100" b="1" dirty="0">
                        <a:effectLst/>
                        <a:latin typeface="Calibri"/>
                        <a:ea typeface="Calibri"/>
                        <a:cs typeface="Times New Roman"/>
                      </a:endParaRPr>
                    </a:p>
                  </a:txBody>
                  <a:tcPr marL="43187" marR="43187" marT="0" marB="0" vert="vert270" anchor="ctr"/>
                </a:tc>
                <a:tc rowSpan="3">
                  <a:txBody>
                    <a:bodyPr/>
                    <a:lstStyle/>
                    <a:p>
                      <a:pPr algn="just">
                        <a:lnSpc>
                          <a:spcPct val="115000"/>
                        </a:lnSpc>
                        <a:spcAft>
                          <a:spcPts val="0"/>
                        </a:spcAft>
                      </a:pPr>
                      <a:r>
                        <a:rPr lang="en-US" sz="800" b="1" i="0" dirty="0">
                          <a:effectLst/>
                        </a:rPr>
                        <a:t>Risk Framework</a:t>
                      </a:r>
                      <a:endParaRPr lang="en-US" sz="800" b="1" i="0" dirty="0">
                        <a:effectLst/>
                        <a:latin typeface="Calibri"/>
                        <a:ea typeface="Calibri"/>
                        <a:cs typeface="Times New Roman"/>
                      </a:endParaRPr>
                    </a:p>
                  </a:txBody>
                  <a:tcPr marL="43187" marR="43187" marT="0" marB="0"/>
                </a:tc>
                <a:tc>
                  <a:txBody>
                    <a:bodyPr/>
                    <a:lstStyle/>
                    <a:p>
                      <a:pPr algn="just">
                        <a:lnSpc>
                          <a:spcPct val="115000"/>
                        </a:lnSpc>
                        <a:spcAft>
                          <a:spcPts val="0"/>
                        </a:spcAft>
                      </a:pPr>
                      <a:r>
                        <a:rPr lang="en-US" sz="800" i="1" dirty="0">
                          <a:effectLst/>
                        </a:rPr>
                        <a:t>Attitude towards uncertainties (Risk Philosophy)</a:t>
                      </a:r>
                      <a:endParaRPr lang="en-US" sz="800" i="1" dirty="0">
                        <a:effectLst/>
                        <a:latin typeface="Calibri"/>
                        <a:ea typeface="Calibri"/>
                        <a:cs typeface="Times New Roman"/>
                      </a:endParaRPr>
                    </a:p>
                  </a:txBody>
                  <a:tcPr marL="43187" marR="43187" marT="0" marB="0"/>
                </a:tc>
                <a:tc>
                  <a:txBody>
                    <a:bodyPr/>
                    <a:lstStyle/>
                    <a:p>
                      <a:pPr algn="l">
                        <a:lnSpc>
                          <a:spcPct val="115000"/>
                        </a:lnSpc>
                        <a:spcAft>
                          <a:spcPts val="0"/>
                        </a:spcAft>
                      </a:pPr>
                      <a:r>
                        <a:rPr lang="en-US" sz="800" dirty="0">
                          <a:effectLst/>
                        </a:rPr>
                        <a:t>No proactive though: the organization is reacting to situations and risk issues after they occur and it is not able to distinguish between positive and negative risk</a:t>
                      </a:r>
                      <a:endParaRPr lang="en-US" sz="800" dirty="0">
                        <a:effectLst/>
                        <a:latin typeface="Calibri"/>
                        <a:ea typeface="Calibri"/>
                        <a:cs typeface="Times New Roman"/>
                      </a:endParaRPr>
                    </a:p>
                  </a:txBody>
                  <a:tcPr marL="43187" marR="43187" marT="0" marB="0">
                    <a:solidFill>
                      <a:schemeClr val="accent1">
                        <a:lumMod val="20000"/>
                        <a:lumOff val="80000"/>
                      </a:schemeClr>
                    </a:solidFill>
                  </a:tcPr>
                </a:tc>
                <a:tc>
                  <a:txBody>
                    <a:bodyPr/>
                    <a:lstStyle/>
                    <a:p>
                      <a:pPr algn="l">
                        <a:lnSpc>
                          <a:spcPct val="115000"/>
                        </a:lnSpc>
                        <a:spcAft>
                          <a:spcPts val="0"/>
                        </a:spcAft>
                      </a:pPr>
                      <a:r>
                        <a:rPr lang="en-US" sz="800" dirty="0">
                          <a:effectLst/>
                        </a:rPr>
                        <a:t>Risk is considered a static phenomenon instead of a dynamic one. Risk approach mainly focuses on past events</a:t>
                      </a:r>
                      <a:endParaRPr lang="en-US" sz="800" dirty="0">
                        <a:effectLst/>
                        <a:latin typeface="Calibri"/>
                        <a:ea typeface="Calibri"/>
                        <a:cs typeface="Times New Roman"/>
                      </a:endParaRPr>
                    </a:p>
                  </a:txBody>
                  <a:tcPr marL="43187" marR="43187" marT="0" marB="0">
                    <a:solidFill>
                      <a:schemeClr val="accent1">
                        <a:lumMod val="40000"/>
                        <a:lumOff val="60000"/>
                      </a:schemeClr>
                    </a:solidFill>
                  </a:tcPr>
                </a:tc>
                <a:tc>
                  <a:txBody>
                    <a:bodyPr/>
                    <a:lstStyle/>
                    <a:p>
                      <a:pPr algn="l">
                        <a:lnSpc>
                          <a:spcPct val="115000"/>
                        </a:lnSpc>
                        <a:spcAft>
                          <a:spcPts val="0"/>
                        </a:spcAft>
                      </a:pPr>
                      <a:r>
                        <a:rPr lang="en-US" sz="800" dirty="0">
                          <a:effectLst/>
                        </a:rPr>
                        <a:t>Opportunistic approach: a common and consistent definition of risk exists and is applied throughout the organization, but risk approach mainly focuses on avoiding unexpected large loss events</a:t>
                      </a:r>
                      <a:endParaRPr lang="en-US" sz="800" dirty="0">
                        <a:effectLst/>
                        <a:latin typeface="Calibri"/>
                        <a:ea typeface="Calibri"/>
                        <a:cs typeface="Times New Roman"/>
                      </a:endParaRPr>
                    </a:p>
                  </a:txBody>
                  <a:tcPr marL="43187" marR="43187" marT="0" marB="0">
                    <a:solidFill>
                      <a:schemeClr val="accent1">
                        <a:lumMod val="60000"/>
                        <a:lumOff val="40000"/>
                      </a:schemeClr>
                    </a:solidFill>
                  </a:tcPr>
                </a:tc>
                <a:tc>
                  <a:txBody>
                    <a:bodyPr/>
                    <a:lstStyle/>
                    <a:p>
                      <a:pPr algn="l">
                        <a:lnSpc>
                          <a:spcPct val="115000"/>
                        </a:lnSpc>
                        <a:spcAft>
                          <a:spcPts val="0"/>
                        </a:spcAft>
                      </a:pPr>
                      <a:r>
                        <a:rPr lang="en-US" sz="800" dirty="0">
                          <a:effectLst/>
                        </a:rPr>
                        <a:t>Open and proactive approach to risk that considers both threat and opportunity. Risk based approach to achieve goals is used at all levels</a:t>
                      </a:r>
                      <a:endParaRPr lang="en-US" sz="800" dirty="0">
                        <a:effectLst/>
                        <a:latin typeface="Calibri"/>
                        <a:ea typeface="Calibri"/>
                        <a:cs typeface="Times New Roman"/>
                      </a:endParaRPr>
                    </a:p>
                  </a:txBody>
                  <a:tcPr marL="43187" marR="43187" marT="0" marB="0">
                    <a:solidFill>
                      <a:schemeClr val="tx2">
                        <a:lumMod val="60000"/>
                        <a:lumOff val="40000"/>
                      </a:schemeClr>
                    </a:solidFill>
                  </a:tcPr>
                </a:tc>
                <a:extLst>
                  <a:ext uri="{0D108BD9-81ED-4DB2-BD59-A6C34878D82A}">
                    <a16:rowId xmlns:a16="http://schemas.microsoft.com/office/drawing/2014/main" val="10003"/>
                  </a:ext>
                </a:extLst>
              </a:tr>
              <a:tr h="878751">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800" i="1" dirty="0">
                          <a:effectLst/>
                        </a:rPr>
                        <a:t>Mandate</a:t>
                      </a:r>
                      <a:endParaRPr lang="en-US" sz="800" i="1" dirty="0">
                        <a:effectLst/>
                        <a:latin typeface="Calibri"/>
                        <a:ea typeface="Calibri"/>
                        <a:cs typeface="Times New Roman"/>
                      </a:endParaRPr>
                    </a:p>
                  </a:txBody>
                  <a:tcPr marL="43187" marR="43187" marT="0" marB="0"/>
                </a:tc>
                <a:tc>
                  <a:txBody>
                    <a:bodyPr/>
                    <a:lstStyle/>
                    <a:p>
                      <a:pPr algn="l">
                        <a:lnSpc>
                          <a:spcPct val="115000"/>
                        </a:lnSpc>
                        <a:spcAft>
                          <a:spcPts val="0"/>
                        </a:spcAft>
                      </a:pPr>
                      <a:r>
                        <a:rPr lang="en-US" sz="800" dirty="0">
                          <a:effectLst/>
                        </a:rPr>
                        <a:t>The board does not feel the need for managing risk</a:t>
                      </a:r>
                      <a:endParaRPr lang="en-US" sz="800" dirty="0">
                        <a:effectLst/>
                        <a:latin typeface="Calibri"/>
                        <a:ea typeface="Calibri"/>
                        <a:cs typeface="Times New Roman"/>
                      </a:endParaRPr>
                    </a:p>
                  </a:txBody>
                  <a:tcPr marL="43187" marR="43187" marT="0" marB="0">
                    <a:solidFill>
                      <a:schemeClr val="accent1">
                        <a:lumMod val="20000"/>
                        <a:lumOff val="80000"/>
                      </a:schemeClr>
                    </a:solidFill>
                  </a:tcPr>
                </a:tc>
                <a:tc>
                  <a:txBody>
                    <a:bodyPr/>
                    <a:lstStyle/>
                    <a:p>
                      <a:pPr algn="l">
                        <a:lnSpc>
                          <a:spcPct val="115000"/>
                        </a:lnSpc>
                        <a:spcAft>
                          <a:spcPts val="0"/>
                        </a:spcAft>
                      </a:pPr>
                      <a:r>
                        <a:rPr lang="en-US" sz="800" dirty="0">
                          <a:effectLst/>
                        </a:rPr>
                        <a:t>Following an external demand (legislative or regulatory, government pressure, stakeholders’ influence)</a:t>
                      </a:r>
                      <a:endParaRPr lang="en-US" sz="800" dirty="0">
                        <a:effectLst/>
                        <a:latin typeface="Calibri"/>
                        <a:ea typeface="Calibri"/>
                        <a:cs typeface="Times New Roman"/>
                      </a:endParaRPr>
                    </a:p>
                  </a:txBody>
                  <a:tcPr marL="43187" marR="43187" marT="0" marB="0">
                    <a:solidFill>
                      <a:schemeClr val="accent1">
                        <a:lumMod val="40000"/>
                        <a:lumOff val="60000"/>
                      </a:schemeClr>
                    </a:solidFill>
                  </a:tcPr>
                </a:tc>
                <a:tc>
                  <a:txBody>
                    <a:bodyPr/>
                    <a:lstStyle/>
                    <a:p>
                      <a:pPr algn="l">
                        <a:lnSpc>
                          <a:spcPct val="115000"/>
                        </a:lnSpc>
                        <a:spcAft>
                          <a:spcPts val="0"/>
                        </a:spcAft>
                      </a:pPr>
                      <a:r>
                        <a:rPr lang="en-US" sz="800" dirty="0">
                          <a:effectLst/>
                        </a:rPr>
                        <a:t>By an administrative or political board</a:t>
                      </a:r>
                      <a:endParaRPr lang="en-US" sz="800" dirty="0">
                        <a:effectLst/>
                        <a:latin typeface="Calibri"/>
                        <a:ea typeface="Calibri"/>
                        <a:cs typeface="Times New Roman"/>
                      </a:endParaRPr>
                    </a:p>
                  </a:txBody>
                  <a:tcPr marL="43187" marR="43187" marT="0" marB="0">
                    <a:solidFill>
                      <a:schemeClr val="accent1">
                        <a:lumMod val="60000"/>
                        <a:lumOff val="40000"/>
                      </a:schemeClr>
                    </a:solidFill>
                  </a:tcPr>
                </a:tc>
                <a:tc>
                  <a:txBody>
                    <a:bodyPr/>
                    <a:lstStyle/>
                    <a:p>
                      <a:pPr algn="l">
                        <a:lnSpc>
                          <a:spcPct val="115000"/>
                        </a:lnSpc>
                        <a:spcAft>
                          <a:spcPts val="0"/>
                        </a:spcAft>
                      </a:pPr>
                      <a:r>
                        <a:rPr lang="en-US" sz="800" dirty="0">
                          <a:effectLst/>
                        </a:rPr>
                        <a:t>Both by a strong both administrative and political board</a:t>
                      </a:r>
                      <a:endParaRPr lang="en-US" sz="800" dirty="0">
                        <a:effectLst/>
                        <a:latin typeface="Calibri"/>
                        <a:ea typeface="Calibri"/>
                        <a:cs typeface="Times New Roman"/>
                      </a:endParaRPr>
                    </a:p>
                  </a:txBody>
                  <a:tcPr marL="43187" marR="43187" marT="0" marB="0">
                    <a:solidFill>
                      <a:schemeClr val="tx2">
                        <a:lumMod val="60000"/>
                        <a:lumOff val="40000"/>
                      </a:schemeClr>
                    </a:solidFill>
                  </a:tcPr>
                </a:tc>
                <a:extLst>
                  <a:ext uri="{0D108BD9-81ED-4DB2-BD59-A6C34878D82A}">
                    <a16:rowId xmlns:a16="http://schemas.microsoft.com/office/drawing/2014/main" val="10004"/>
                  </a:ext>
                </a:extLst>
              </a:tr>
              <a:tr h="1785366">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800" i="1" dirty="0">
                          <a:effectLst/>
                        </a:rPr>
                        <a:t>Management leadership and commitment</a:t>
                      </a:r>
                      <a:endParaRPr lang="en-US" sz="800" i="1" dirty="0">
                        <a:effectLst/>
                        <a:latin typeface="Calibri"/>
                        <a:ea typeface="Calibri"/>
                        <a:cs typeface="Times New Roman"/>
                      </a:endParaRPr>
                    </a:p>
                  </a:txBody>
                  <a:tcPr marL="43187" marR="43187" marT="0" marB="0"/>
                </a:tc>
                <a:tc>
                  <a:txBody>
                    <a:bodyPr/>
                    <a:lstStyle/>
                    <a:p>
                      <a:pPr algn="l">
                        <a:lnSpc>
                          <a:spcPct val="115000"/>
                        </a:lnSpc>
                        <a:spcAft>
                          <a:spcPts val="0"/>
                        </a:spcAft>
                      </a:pPr>
                      <a:r>
                        <a:rPr lang="en-US" sz="800" dirty="0">
                          <a:effectLst/>
                        </a:rPr>
                        <a:t>Managements is not committed to establishing risk management and has not assumed a leadership role in implementing it</a:t>
                      </a:r>
                      <a:endParaRPr lang="en-US" sz="800" dirty="0">
                        <a:effectLst/>
                        <a:latin typeface="Calibri"/>
                        <a:ea typeface="Calibri"/>
                        <a:cs typeface="Times New Roman"/>
                      </a:endParaRPr>
                    </a:p>
                  </a:txBody>
                  <a:tcPr marL="43187" marR="43187" marT="0" marB="0">
                    <a:solidFill>
                      <a:schemeClr val="accent1">
                        <a:lumMod val="20000"/>
                        <a:lumOff val="80000"/>
                      </a:schemeClr>
                    </a:solidFill>
                  </a:tcPr>
                </a:tc>
                <a:tc>
                  <a:txBody>
                    <a:bodyPr/>
                    <a:lstStyle/>
                    <a:p>
                      <a:pPr algn="l">
                        <a:lnSpc>
                          <a:spcPct val="115000"/>
                        </a:lnSpc>
                        <a:spcAft>
                          <a:spcPts val="0"/>
                        </a:spcAft>
                      </a:pPr>
                      <a:r>
                        <a:rPr lang="en-US" sz="800" dirty="0">
                          <a:effectLst/>
                        </a:rPr>
                        <a:t>Some risk management initiatives are supported by top management on ad hoc basis across the organization</a:t>
                      </a:r>
                      <a:endParaRPr lang="en-US" sz="800" dirty="0">
                        <a:effectLst/>
                        <a:latin typeface="Calibri"/>
                        <a:ea typeface="Calibri"/>
                        <a:cs typeface="Times New Roman"/>
                      </a:endParaRPr>
                    </a:p>
                  </a:txBody>
                  <a:tcPr marL="43187" marR="43187" marT="0" marB="0">
                    <a:solidFill>
                      <a:schemeClr val="accent1">
                        <a:lumMod val="40000"/>
                        <a:lumOff val="60000"/>
                      </a:schemeClr>
                    </a:solidFill>
                  </a:tcPr>
                </a:tc>
                <a:tc>
                  <a:txBody>
                    <a:bodyPr/>
                    <a:lstStyle/>
                    <a:p>
                      <a:pPr algn="l">
                        <a:lnSpc>
                          <a:spcPct val="115000"/>
                        </a:lnSpc>
                        <a:spcAft>
                          <a:spcPts val="0"/>
                        </a:spcAft>
                      </a:pPr>
                      <a:r>
                        <a:rPr lang="en-US" sz="800" dirty="0">
                          <a:effectLst/>
                        </a:rPr>
                        <a:t>Senior managers take the lead to ensure that approaches or addressing risks are being developed and implemented in all key and relevant areas</a:t>
                      </a:r>
                      <a:endParaRPr lang="en-US" sz="800" dirty="0">
                        <a:effectLst/>
                        <a:latin typeface="Calibri"/>
                        <a:ea typeface="Calibri"/>
                        <a:cs typeface="Times New Roman"/>
                      </a:endParaRPr>
                    </a:p>
                  </a:txBody>
                  <a:tcPr marL="43187" marR="43187" marT="0" marB="0">
                    <a:solidFill>
                      <a:schemeClr val="accent1">
                        <a:lumMod val="60000"/>
                        <a:lumOff val="40000"/>
                      </a:schemeClr>
                    </a:solidFill>
                  </a:tcPr>
                </a:tc>
                <a:tc>
                  <a:txBody>
                    <a:bodyPr/>
                    <a:lstStyle/>
                    <a:p>
                      <a:pPr algn="l">
                        <a:lnSpc>
                          <a:spcPct val="115000"/>
                        </a:lnSpc>
                        <a:spcAft>
                          <a:spcPts val="0"/>
                        </a:spcAft>
                      </a:pPr>
                      <a:r>
                        <a:rPr lang="en-US" sz="800" dirty="0">
                          <a:effectLst/>
                        </a:rPr>
                        <a:t>The leadership for risk management is embedded at all levels of the organization. RM is a formal and regular senior management activity. Senior management framework and is visible involved in risk management practices and initiatives</a:t>
                      </a:r>
                      <a:endParaRPr lang="en-US" sz="800" dirty="0">
                        <a:effectLst/>
                        <a:latin typeface="Calibri"/>
                        <a:ea typeface="Calibri"/>
                        <a:cs typeface="Times New Roman"/>
                      </a:endParaRPr>
                    </a:p>
                  </a:txBody>
                  <a:tcPr marL="43187" marR="43187" marT="0" marB="0">
                    <a:solidFill>
                      <a:schemeClr val="tx2">
                        <a:lumMod val="60000"/>
                        <a:lumOff val="40000"/>
                      </a:schemeClr>
                    </a:solidFill>
                  </a:tcPr>
                </a:tc>
                <a:extLst>
                  <a:ext uri="{0D108BD9-81ED-4DB2-BD59-A6C34878D82A}">
                    <a16:rowId xmlns:a16="http://schemas.microsoft.com/office/drawing/2014/main" val="10005"/>
                  </a:ext>
                </a:extLst>
              </a:tr>
            </a:tbl>
          </a:graphicData>
        </a:graphic>
      </p:graphicFrame>
      <p:sp>
        <p:nvSpPr>
          <p:cNvPr id="7" name="Right Arrow 6"/>
          <p:cNvSpPr/>
          <p:nvPr/>
        </p:nvSpPr>
        <p:spPr>
          <a:xfrm>
            <a:off x="4057650" y="64294"/>
            <a:ext cx="3823097" cy="128588"/>
          </a:xfrm>
          <a:prstGeom prst="rightArrow">
            <a:avLst/>
          </a:prstGeom>
          <a:solidFill>
            <a:schemeClr val="tx2">
              <a:lumMod val="40000"/>
              <a:lumOff val="60000"/>
            </a:schemeClr>
          </a:solidFill>
        </p:spPr>
        <p:style>
          <a:lnRef idx="0">
            <a:schemeClr val="accent5"/>
          </a:lnRef>
          <a:fillRef idx="3">
            <a:schemeClr val="accent5"/>
          </a:fillRef>
          <a:effectRef idx="3">
            <a:schemeClr val="accent5"/>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solidFill>
                <a:prstClr val="white"/>
              </a:solidFill>
            </a:endParaRPr>
          </a:p>
        </p:txBody>
      </p:sp>
    </p:spTree>
    <p:extLst>
      <p:ext uri="{BB962C8B-B14F-4D97-AF65-F5344CB8AC3E}">
        <p14:creationId xmlns:p14="http://schemas.microsoft.com/office/powerpoint/2010/main" val="178248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43000" y="0"/>
          <a:ext cx="6858000" cy="5143500"/>
        </p:xfrm>
        <a:graphic>
          <a:graphicData uri="http://schemas.openxmlformats.org/drawingml/2006/table">
            <a:tbl>
              <a:tblPr firstRow="1" firstCol="1" bandRow="1">
                <a:tableStyleId>{5940675A-B579-460E-94D1-54222C63F5DA}</a:tableStyleId>
              </a:tblPr>
              <a:tblGrid>
                <a:gridCol w="628650">
                  <a:extLst>
                    <a:ext uri="{9D8B030D-6E8A-4147-A177-3AD203B41FA5}">
                      <a16:colId xmlns:a16="http://schemas.microsoft.com/office/drawing/2014/main" val="20000"/>
                    </a:ext>
                  </a:extLst>
                </a:gridCol>
                <a:gridCol w="557135">
                  <a:extLst>
                    <a:ext uri="{9D8B030D-6E8A-4147-A177-3AD203B41FA5}">
                      <a16:colId xmlns:a16="http://schemas.microsoft.com/office/drawing/2014/main" val="20001"/>
                    </a:ext>
                  </a:extLst>
                </a:gridCol>
                <a:gridCol w="1270766">
                  <a:extLst>
                    <a:ext uri="{9D8B030D-6E8A-4147-A177-3AD203B41FA5}">
                      <a16:colId xmlns:a16="http://schemas.microsoft.com/office/drawing/2014/main" val="20002"/>
                    </a:ext>
                  </a:extLst>
                </a:gridCol>
                <a:gridCol w="1270766">
                  <a:extLst>
                    <a:ext uri="{9D8B030D-6E8A-4147-A177-3AD203B41FA5}">
                      <a16:colId xmlns:a16="http://schemas.microsoft.com/office/drawing/2014/main" val="20003"/>
                    </a:ext>
                  </a:extLst>
                </a:gridCol>
                <a:gridCol w="1043561">
                  <a:extLst>
                    <a:ext uri="{9D8B030D-6E8A-4147-A177-3AD203B41FA5}">
                      <a16:colId xmlns:a16="http://schemas.microsoft.com/office/drawing/2014/main" val="20004"/>
                    </a:ext>
                  </a:extLst>
                </a:gridCol>
                <a:gridCol w="1043561">
                  <a:extLst>
                    <a:ext uri="{9D8B030D-6E8A-4147-A177-3AD203B41FA5}">
                      <a16:colId xmlns:a16="http://schemas.microsoft.com/office/drawing/2014/main" val="20005"/>
                    </a:ext>
                  </a:extLst>
                </a:gridCol>
                <a:gridCol w="1043561">
                  <a:extLst>
                    <a:ext uri="{9D8B030D-6E8A-4147-A177-3AD203B41FA5}">
                      <a16:colId xmlns:a16="http://schemas.microsoft.com/office/drawing/2014/main" val="20006"/>
                    </a:ext>
                  </a:extLst>
                </a:gridCol>
              </a:tblGrid>
              <a:tr h="3016956">
                <a:tc rowSpan="2">
                  <a:txBody>
                    <a:bodyPr/>
                    <a:lstStyle/>
                    <a:p>
                      <a:pPr marL="71755" marR="71755" algn="ctr">
                        <a:lnSpc>
                          <a:spcPct val="115000"/>
                        </a:lnSpc>
                        <a:spcAft>
                          <a:spcPts val="0"/>
                        </a:spcAft>
                      </a:pPr>
                      <a:r>
                        <a:rPr lang="en-US" sz="900" b="1" dirty="0">
                          <a:effectLst/>
                        </a:rPr>
                        <a:t>UNCERTAINTY EXPERTS: PEOPLE, ROLES, STRUCTURES AND INTERACTIONS</a:t>
                      </a:r>
                      <a:endParaRPr lang="en-US" sz="1100" b="1" dirty="0">
                        <a:effectLst/>
                        <a:latin typeface="Calibri"/>
                        <a:ea typeface="Calibri"/>
                        <a:cs typeface="Times New Roman"/>
                      </a:endParaRPr>
                    </a:p>
                  </a:txBody>
                  <a:tcPr marL="48842" marR="48842" marT="0" marB="0" vert="vert270" anchor="ctr"/>
                </a:tc>
                <a:tc rowSpan="2">
                  <a:txBody>
                    <a:bodyPr/>
                    <a:lstStyle/>
                    <a:p>
                      <a:pPr algn="just">
                        <a:lnSpc>
                          <a:spcPct val="115000"/>
                        </a:lnSpc>
                        <a:spcAft>
                          <a:spcPts val="0"/>
                        </a:spcAft>
                      </a:pPr>
                      <a:r>
                        <a:rPr lang="en-US" sz="800" b="1" dirty="0">
                          <a:effectLst/>
                        </a:rPr>
                        <a:t>Culture</a:t>
                      </a:r>
                      <a:endParaRPr lang="en-US" sz="800" b="1" dirty="0">
                        <a:effectLst/>
                        <a:latin typeface="Calibri"/>
                        <a:ea typeface="Calibri"/>
                        <a:cs typeface="Times New Roman"/>
                      </a:endParaRPr>
                    </a:p>
                  </a:txBody>
                  <a:tcPr marL="48842" marR="48842" marT="0" marB="0"/>
                </a:tc>
                <a:tc>
                  <a:txBody>
                    <a:bodyPr/>
                    <a:lstStyle/>
                    <a:p>
                      <a:pPr algn="just">
                        <a:lnSpc>
                          <a:spcPct val="115000"/>
                        </a:lnSpc>
                        <a:spcAft>
                          <a:spcPts val="0"/>
                        </a:spcAft>
                      </a:pPr>
                      <a:r>
                        <a:rPr lang="en-US" sz="800" i="1" dirty="0">
                          <a:effectLst/>
                        </a:rPr>
                        <a:t>RM internal culture</a:t>
                      </a:r>
                      <a:endParaRPr lang="en-US" sz="800" i="1" dirty="0">
                        <a:effectLst/>
                        <a:latin typeface="Calibri"/>
                        <a:ea typeface="Calibri"/>
                        <a:cs typeface="Times New Roman"/>
                      </a:endParaRPr>
                    </a:p>
                  </a:txBody>
                  <a:tcPr marL="48842" marR="48842" marT="0" marB="0"/>
                </a:tc>
                <a:tc>
                  <a:txBody>
                    <a:bodyPr/>
                    <a:lstStyle/>
                    <a:p>
                      <a:pPr algn="l">
                        <a:lnSpc>
                          <a:spcPct val="115000"/>
                        </a:lnSpc>
                        <a:spcAft>
                          <a:spcPts val="0"/>
                        </a:spcAft>
                      </a:pPr>
                      <a:r>
                        <a:rPr lang="en-US" sz="800" dirty="0">
                          <a:effectLst/>
                        </a:rPr>
                        <a:t>The focus is primarily on responding to crises and is reactive rather than proactive. </a:t>
                      </a:r>
                      <a:r>
                        <a:rPr lang="en-US" sz="800" dirty="0" err="1">
                          <a:effectLst/>
                        </a:rPr>
                        <a:t>Prevalls</a:t>
                      </a:r>
                      <a:r>
                        <a:rPr lang="en-US" sz="800" dirty="0">
                          <a:effectLst/>
                        </a:rPr>
                        <a:t> a culture resistant to change with emphasis on protecting physical and financial assets</a:t>
                      </a:r>
                      <a:endParaRPr lang="en-US" sz="800" dirty="0">
                        <a:effectLst/>
                        <a:latin typeface="Calibri"/>
                        <a:ea typeface="Calibri"/>
                        <a:cs typeface="Times New Roman"/>
                      </a:endParaRPr>
                    </a:p>
                  </a:txBody>
                  <a:tcPr marL="48842" marR="48842" marT="0" marB="0">
                    <a:solidFill>
                      <a:schemeClr val="accent1">
                        <a:lumMod val="20000"/>
                        <a:lumOff val="80000"/>
                      </a:schemeClr>
                    </a:solidFill>
                  </a:tcPr>
                </a:tc>
                <a:tc>
                  <a:txBody>
                    <a:bodyPr/>
                    <a:lstStyle/>
                    <a:p>
                      <a:pPr algn="l">
                        <a:lnSpc>
                          <a:spcPct val="115000"/>
                        </a:lnSpc>
                        <a:spcAft>
                          <a:spcPts val="0"/>
                        </a:spcAft>
                      </a:pPr>
                      <a:r>
                        <a:rPr lang="en-US" sz="800" dirty="0">
                          <a:effectLst/>
                        </a:rPr>
                        <a:t>People tend to be risk adverse: a caution approach is taken to risk management overall (risk avoidance)</a:t>
                      </a:r>
                      <a:endParaRPr lang="en-US" sz="800" dirty="0">
                        <a:effectLst/>
                        <a:latin typeface="Calibri"/>
                        <a:ea typeface="Calibri"/>
                        <a:cs typeface="Times New Roman"/>
                      </a:endParaRPr>
                    </a:p>
                  </a:txBody>
                  <a:tcPr marL="48842" marR="48842" marT="0" marB="0">
                    <a:solidFill>
                      <a:schemeClr val="accent1">
                        <a:lumMod val="40000"/>
                        <a:lumOff val="60000"/>
                      </a:schemeClr>
                    </a:solidFill>
                  </a:tcPr>
                </a:tc>
                <a:tc>
                  <a:txBody>
                    <a:bodyPr/>
                    <a:lstStyle/>
                    <a:p>
                      <a:pPr algn="l">
                        <a:lnSpc>
                          <a:spcPct val="115000"/>
                        </a:lnSpc>
                        <a:spcAft>
                          <a:spcPts val="0"/>
                        </a:spcAft>
                      </a:pPr>
                      <a:r>
                        <a:rPr lang="en-US" sz="800" dirty="0">
                          <a:effectLst/>
                        </a:rPr>
                        <a:t>RM is done proactively and a culture of control is being disseminated</a:t>
                      </a:r>
                      <a:endParaRPr lang="en-US" sz="800" dirty="0">
                        <a:effectLst/>
                        <a:latin typeface="Calibri"/>
                        <a:ea typeface="Calibri"/>
                        <a:cs typeface="Times New Roman"/>
                      </a:endParaRPr>
                    </a:p>
                  </a:txBody>
                  <a:tcPr marL="48842" marR="48842" marT="0" marB="0">
                    <a:solidFill>
                      <a:schemeClr val="accent1">
                        <a:lumMod val="60000"/>
                        <a:lumOff val="40000"/>
                      </a:schemeClr>
                    </a:solidFill>
                  </a:tcPr>
                </a:tc>
                <a:tc>
                  <a:txBody>
                    <a:bodyPr/>
                    <a:lstStyle/>
                    <a:p>
                      <a:pPr algn="l">
                        <a:lnSpc>
                          <a:spcPct val="115000"/>
                        </a:lnSpc>
                        <a:spcAft>
                          <a:spcPts val="0"/>
                        </a:spcAft>
                      </a:pPr>
                      <a:r>
                        <a:rPr lang="en-US" sz="800" dirty="0">
                          <a:effectLst/>
                        </a:rPr>
                        <a:t>Individual and organizational expectations for RM are synchronized. The focus is on opportunities, not just risks avoidance. The organization fosters a culture of continuous learning and participation and people are encourage to be innovative. Staff is highly committed to the success of the organization.</a:t>
                      </a:r>
                      <a:endParaRPr lang="en-US" sz="800" dirty="0">
                        <a:effectLst/>
                        <a:latin typeface="Calibri"/>
                        <a:ea typeface="Calibri"/>
                        <a:cs typeface="Times New Roman"/>
                      </a:endParaRPr>
                    </a:p>
                  </a:txBody>
                  <a:tcPr marL="48842" marR="48842" marT="0" marB="0">
                    <a:solidFill>
                      <a:schemeClr val="tx2">
                        <a:lumMod val="60000"/>
                        <a:lumOff val="40000"/>
                      </a:schemeClr>
                    </a:solidFill>
                  </a:tcPr>
                </a:tc>
                <a:extLst>
                  <a:ext uri="{0D108BD9-81ED-4DB2-BD59-A6C34878D82A}">
                    <a16:rowId xmlns:a16="http://schemas.microsoft.com/office/drawing/2014/main" val="10000"/>
                  </a:ext>
                </a:extLst>
              </a:tr>
              <a:tr h="2126544">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800" i="1" dirty="0">
                          <a:effectLst/>
                        </a:rPr>
                        <a:t>Linkage to ethics and value</a:t>
                      </a:r>
                      <a:endParaRPr lang="en-US" sz="800" i="1" dirty="0">
                        <a:effectLst/>
                        <a:latin typeface="Calibri"/>
                        <a:ea typeface="Calibri"/>
                        <a:cs typeface="Times New Roman"/>
                      </a:endParaRPr>
                    </a:p>
                  </a:txBody>
                  <a:tcPr marL="48842" marR="48842" marT="0" marB="0"/>
                </a:tc>
                <a:tc>
                  <a:txBody>
                    <a:bodyPr/>
                    <a:lstStyle/>
                    <a:p>
                      <a:pPr algn="l">
                        <a:lnSpc>
                          <a:spcPct val="115000"/>
                        </a:lnSpc>
                        <a:spcAft>
                          <a:spcPts val="0"/>
                        </a:spcAft>
                      </a:pPr>
                      <a:r>
                        <a:rPr lang="en-US" sz="800" dirty="0">
                          <a:effectLst/>
                        </a:rPr>
                        <a:t>No ethics policy or guidelines in place. No clear statements of shared values or principles or attention to legal issues</a:t>
                      </a:r>
                      <a:endParaRPr lang="en-US" sz="800" dirty="0">
                        <a:effectLst/>
                        <a:latin typeface="Calibri"/>
                        <a:ea typeface="Calibri"/>
                        <a:cs typeface="Times New Roman"/>
                      </a:endParaRPr>
                    </a:p>
                  </a:txBody>
                  <a:tcPr marL="48842" marR="48842" marT="0" marB="0">
                    <a:solidFill>
                      <a:schemeClr val="accent1">
                        <a:lumMod val="20000"/>
                        <a:lumOff val="80000"/>
                      </a:schemeClr>
                    </a:solidFill>
                  </a:tcPr>
                </a:tc>
                <a:tc>
                  <a:txBody>
                    <a:bodyPr/>
                    <a:lstStyle/>
                    <a:p>
                      <a:pPr algn="l">
                        <a:lnSpc>
                          <a:spcPct val="115000"/>
                        </a:lnSpc>
                        <a:spcAft>
                          <a:spcPts val="0"/>
                        </a:spcAft>
                      </a:pPr>
                      <a:r>
                        <a:rPr lang="en-US" sz="800" dirty="0">
                          <a:effectLst/>
                        </a:rPr>
                        <a:t>Organization may have an ethics statement but philosophy reflects legal and political considerations (compliance approach) and any written policies are applied inconsistently</a:t>
                      </a:r>
                      <a:endParaRPr lang="en-US" sz="800" dirty="0">
                        <a:effectLst/>
                        <a:latin typeface="Calibri"/>
                        <a:ea typeface="Calibri"/>
                        <a:cs typeface="Times New Roman"/>
                      </a:endParaRPr>
                    </a:p>
                  </a:txBody>
                  <a:tcPr marL="48842" marR="48842" marT="0" marB="0">
                    <a:solidFill>
                      <a:schemeClr val="accent1">
                        <a:lumMod val="40000"/>
                        <a:lumOff val="60000"/>
                      </a:schemeClr>
                    </a:solidFill>
                  </a:tcPr>
                </a:tc>
                <a:tc>
                  <a:txBody>
                    <a:bodyPr/>
                    <a:lstStyle/>
                    <a:p>
                      <a:pPr algn="l">
                        <a:lnSpc>
                          <a:spcPct val="115000"/>
                        </a:lnSpc>
                        <a:spcAft>
                          <a:spcPts val="0"/>
                        </a:spcAft>
                      </a:pPr>
                      <a:r>
                        <a:rPr lang="en-US" sz="800" dirty="0">
                          <a:effectLst/>
                        </a:rPr>
                        <a:t>Ethics and values principles/guidelines and legal/political considerations are understood by staff and risk management approach is aligned with them</a:t>
                      </a:r>
                      <a:endParaRPr lang="en-US" sz="800" dirty="0">
                        <a:effectLst/>
                        <a:latin typeface="Calibri"/>
                        <a:ea typeface="Calibri"/>
                        <a:cs typeface="Times New Roman"/>
                      </a:endParaRPr>
                    </a:p>
                  </a:txBody>
                  <a:tcPr marL="48842" marR="48842" marT="0" marB="0">
                    <a:solidFill>
                      <a:schemeClr val="accent1">
                        <a:lumMod val="60000"/>
                        <a:lumOff val="40000"/>
                      </a:schemeClr>
                    </a:solidFill>
                  </a:tcPr>
                </a:tc>
                <a:tc>
                  <a:txBody>
                    <a:bodyPr/>
                    <a:lstStyle/>
                    <a:p>
                      <a:pPr algn="l">
                        <a:lnSpc>
                          <a:spcPct val="115000"/>
                        </a:lnSpc>
                        <a:spcAft>
                          <a:spcPts val="0"/>
                        </a:spcAft>
                      </a:pPr>
                      <a:r>
                        <a:rPr lang="en-US" sz="800" dirty="0">
                          <a:effectLst/>
                        </a:rPr>
                        <a:t>Ethics and values are consistency reflected in RM organization practices and actions. Regular surveys on this topic consider risk. An organizational climate of mutual trust exists at all levels</a:t>
                      </a:r>
                      <a:endParaRPr lang="en-US" sz="800" dirty="0">
                        <a:effectLst/>
                        <a:latin typeface="Calibri"/>
                        <a:ea typeface="Calibri"/>
                        <a:cs typeface="Times New Roman"/>
                      </a:endParaRPr>
                    </a:p>
                  </a:txBody>
                  <a:tcPr marL="48842" marR="48842" marT="0" marB="0">
                    <a:solidFill>
                      <a:schemeClr val="tx2">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90919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43000" y="0"/>
          <a:ext cx="6858000" cy="5143500"/>
        </p:xfrm>
        <a:graphic>
          <a:graphicData uri="http://schemas.openxmlformats.org/drawingml/2006/table">
            <a:tbl>
              <a:tblPr firstRow="1" firstCol="1" bandRow="1">
                <a:tableStyleId>{5940675A-B579-460E-94D1-54222C63F5DA}</a:tableStyleId>
              </a:tblPr>
              <a:tblGrid>
                <a:gridCol w="628650">
                  <a:extLst>
                    <a:ext uri="{9D8B030D-6E8A-4147-A177-3AD203B41FA5}">
                      <a16:colId xmlns:a16="http://schemas.microsoft.com/office/drawing/2014/main" val="20000"/>
                    </a:ext>
                  </a:extLst>
                </a:gridCol>
                <a:gridCol w="557135">
                  <a:extLst>
                    <a:ext uri="{9D8B030D-6E8A-4147-A177-3AD203B41FA5}">
                      <a16:colId xmlns:a16="http://schemas.microsoft.com/office/drawing/2014/main" val="20001"/>
                    </a:ext>
                  </a:extLst>
                </a:gridCol>
                <a:gridCol w="1270766">
                  <a:extLst>
                    <a:ext uri="{9D8B030D-6E8A-4147-A177-3AD203B41FA5}">
                      <a16:colId xmlns:a16="http://schemas.microsoft.com/office/drawing/2014/main" val="20002"/>
                    </a:ext>
                  </a:extLst>
                </a:gridCol>
                <a:gridCol w="1270766">
                  <a:extLst>
                    <a:ext uri="{9D8B030D-6E8A-4147-A177-3AD203B41FA5}">
                      <a16:colId xmlns:a16="http://schemas.microsoft.com/office/drawing/2014/main" val="20003"/>
                    </a:ext>
                  </a:extLst>
                </a:gridCol>
                <a:gridCol w="1043561">
                  <a:extLst>
                    <a:ext uri="{9D8B030D-6E8A-4147-A177-3AD203B41FA5}">
                      <a16:colId xmlns:a16="http://schemas.microsoft.com/office/drawing/2014/main" val="20004"/>
                    </a:ext>
                  </a:extLst>
                </a:gridCol>
                <a:gridCol w="1043561">
                  <a:extLst>
                    <a:ext uri="{9D8B030D-6E8A-4147-A177-3AD203B41FA5}">
                      <a16:colId xmlns:a16="http://schemas.microsoft.com/office/drawing/2014/main" val="20005"/>
                    </a:ext>
                  </a:extLst>
                </a:gridCol>
                <a:gridCol w="1043561">
                  <a:extLst>
                    <a:ext uri="{9D8B030D-6E8A-4147-A177-3AD203B41FA5}">
                      <a16:colId xmlns:a16="http://schemas.microsoft.com/office/drawing/2014/main" val="20006"/>
                    </a:ext>
                  </a:extLst>
                </a:gridCol>
              </a:tblGrid>
              <a:tr h="1322627">
                <a:tc rowSpan="2">
                  <a:txBody>
                    <a:bodyPr/>
                    <a:lstStyle/>
                    <a:p>
                      <a:pPr marL="71755" marR="71755" algn="ctr">
                        <a:lnSpc>
                          <a:spcPct val="115000"/>
                        </a:lnSpc>
                        <a:spcAft>
                          <a:spcPts val="0"/>
                        </a:spcAft>
                      </a:pPr>
                      <a:r>
                        <a:rPr lang="en-US" sz="900" b="1" dirty="0">
                          <a:effectLst/>
                        </a:rPr>
                        <a:t>TECHNOLOGIES: SUPPORT</a:t>
                      </a:r>
                      <a:endParaRPr lang="en-US" sz="1100" b="1" dirty="0">
                        <a:effectLst/>
                        <a:latin typeface="Calibri"/>
                        <a:ea typeface="Calibri"/>
                        <a:cs typeface="Times New Roman"/>
                      </a:endParaRPr>
                    </a:p>
                  </a:txBody>
                  <a:tcPr marL="48842" marR="48842" marT="0" marB="0" vert="vert270" anchor="ctr"/>
                </a:tc>
                <a:tc rowSpan="2">
                  <a:txBody>
                    <a:bodyPr/>
                    <a:lstStyle/>
                    <a:p>
                      <a:pPr algn="just">
                        <a:lnSpc>
                          <a:spcPct val="115000"/>
                        </a:lnSpc>
                        <a:spcAft>
                          <a:spcPts val="0"/>
                        </a:spcAft>
                      </a:pPr>
                      <a:r>
                        <a:rPr lang="en-US" sz="800" b="1" dirty="0">
                          <a:effectLst/>
                        </a:rPr>
                        <a:t>RM Information System</a:t>
                      </a:r>
                      <a:endParaRPr lang="en-US" sz="800" b="1" dirty="0">
                        <a:effectLst/>
                        <a:latin typeface="Calibri"/>
                        <a:ea typeface="Calibri"/>
                        <a:cs typeface="Times New Roman"/>
                      </a:endParaRPr>
                    </a:p>
                  </a:txBody>
                  <a:tcPr marL="48842" marR="48842" marT="0" marB="0"/>
                </a:tc>
                <a:tc>
                  <a:txBody>
                    <a:bodyPr/>
                    <a:lstStyle/>
                    <a:p>
                      <a:pPr algn="just">
                        <a:lnSpc>
                          <a:spcPct val="115000"/>
                        </a:lnSpc>
                        <a:spcAft>
                          <a:spcPts val="0"/>
                        </a:spcAft>
                      </a:pPr>
                      <a:r>
                        <a:rPr lang="en-US" sz="800" i="1" dirty="0">
                          <a:effectLst/>
                        </a:rPr>
                        <a:t>ICT tools</a:t>
                      </a:r>
                      <a:endParaRPr lang="en-US" sz="800" i="1" dirty="0">
                        <a:effectLst/>
                        <a:latin typeface="Calibri"/>
                        <a:ea typeface="Calibri"/>
                        <a:cs typeface="Times New Roman"/>
                      </a:endParaRPr>
                    </a:p>
                  </a:txBody>
                  <a:tcPr marL="48842" marR="48842" marT="0" marB="0"/>
                </a:tc>
                <a:tc>
                  <a:txBody>
                    <a:bodyPr/>
                    <a:lstStyle/>
                    <a:p>
                      <a:pPr algn="l">
                        <a:lnSpc>
                          <a:spcPct val="115000"/>
                        </a:lnSpc>
                        <a:spcAft>
                          <a:spcPts val="0"/>
                        </a:spcAft>
                      </a:pPr>
                      <a:r>
                        <a:rPr lang="en-US" sz="800" dirty="0">
                          <a:effectLst/>
                        </a:rPr>
                        <a:t>No RM information system has been envisaged</a:t>
                      </a:r>
                      <a:endParaRPr lang="en-US" sz="800" dirty="0">
                        <a:effectLst/>
                        <a:latin typeface="Calibri"/>
                        <a:ea typeface="Calibri"/>
                        <a:cs typeface="Times New Roman"/>
                      </a:endParaRPr>
                    </a:p>
                  </a:txBody>
                  <a:tcPr marL="48842" marR="48842" marT="0" marB="0">
                    <a:solidFill>
                      <a:schemeClr val="accent1">
                        <a:lumMod val="20000"/>
                        <a:lumOff val="80000"/>
                      </a:schemeClr>
                    </a:solidFill>
                  </a:tcPr>
                </a:tc>
                <a:tc>
                  <a:txBody>
                    <a:bodyPr/>
                    <a:lstStyle/>
                    <a:p>
                      <a:pPr algn="l">
                        <a:lnSpc>
                          <a:spcPct val="115000"/>
                        </a:lnSpc>
                        <a:spcAft>
                          <a:spcPts val="0"/>
                        </a:spcAft>
                      </a:pPr>
                      <a:r>
                        <a:rPr lang="en-US" sz="800" dirty="0">
                          <a:effectLst/>
                        </a:rPr>
                        <a:t>A specific pilot RM information system is being implemented as a part of other information systems</a:t>
                      </a:r>
                      <a:endParaRPr lang="en-US" sz="800" dirty="0">
                        <a:effectLst/>
                        <a:latin typeface="Calibri"/>
                        <a:ea typeface="Calibri"/>
                        <a:cs typeface="Times New Roman"/>
                      </a:endParaRPr>
                    </a:p>
                  </a:txBody>
                  <a:tcPr marL="48842" marR="48842" marT="0" marB="0">
                    <a:solidFill>
                      <a:schemeClr val="accent1">
                        <a:lumMod val="40000"/>
                        <a:lumOff val="60000"/>
                      </a:schemeClr>
                    </a:solidFill>
                  </a:tcPr>
                </a:tc>
                <a:tc>
                  <a:txBody>
                    <a:bodyPr/>
                    <a:lstStyle/>
                    <a:p>
                      <a:pPr algn="l">
                        <a:lnSpc>
                          <a:spcPct val="115000"/>
                        </a:lnSpc>
                        <a:spcAft>
                          <a:spcPts val="0"/>
                        </a:spcAft>
                      </a:pPr>
                      <a:r>
                        <a:rPr lang="en-US" sz="800" dirty="0">
                          <a:effectLst/>
                        </a:rPr>
                        <a:t>A generic software may be used to support management in tracking key and relevant process areas</a:t>
                      </a:r>
                      <a:endParaRPr lang="en-US" sz="800" dirty="0">
                        <a:effectLst/>
                        <a:latin typeface="Calibri"/>
                        <a:ea typeface="Calibri"/>
                        <a:cs typeface="Times New Roman"/>
                      </a:endParaRPr>
                    </a:p>
                  </a:txBody>
                  <a:tcPr marL="48842" marR="48842" marT="0" marB="0">
                    <a:solidFill>
                      <a:schemeClr val="accent1">
                        <a:lumMod val="60000"/>
                        <a:lumOff val="40000"/>
                      </a:schemeClr>
                    </a:solidFill>
                  </a:tcPr>
                </a:tc>
                <a:tc>
                  <a:txBody>
                    <a:bodyPr/>
                    <a:lstStyle/>
                    <a:p>
                      <a:pPr algn="l">
                        <a:lnSpc>
                          <a:spcPct val="115000"/>
                        </a:lnSpc>
                        <a:spcAft>
                          <a:spcPts val="0"/>
                        </a:spcAft>
                      </a:pPr>
                      <a:r>
                        <a:rPr lang="en-US" sz="800" dirty="0">
                          <a:effectLst/>
                        </a:rPr>
                        <a:t>Each stage of the risk management process is tracked in a Web based tool thoroughly integrated with other corporate information systems</a:t>
                      </a:r>
                      <a:endParaRPr lang="en-US" sz="800" dirty="0">
                        <a:effectLst/>
                        <a:latin typeface="Calibri"/>
                        <a:ea typeface="Calibri"/>
                        <a:cs typeface="Times New Roman"/>
                      </a:endParaRPr>
                    </a:p>
                  </a:txBody>
                  <a:tcPr marL="48842" marR="48842" marT="0" marB="0">
                    <a:solidFill>
                      <a:schemeClr val="tx2">
                        <a:lumMod val="60000"/>
                        <a:lumOff val="40000"/>
                      </a:schemeClr>
                    </a:solidFill>
                  </a:tcPr>
                </a:tc>
                <a:extLst>
                  <a:ext uri="{0D108BD9-81ED-4DB2-BD59-A6C34878D82A}">
                    <a16:rowId xmlns:a16="http://schemas.microsoft.com/office/drawing/2014/main" val="10000"/>
                  </a:ext>
                </a:extLst>
              </a:tr>
              <a:tr h="3820873">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800" i="1" dirty="0">
                          <a:effectLst/>
                        </a:rPr>
                        <a:t>Document management</a:t>
                      </a:r>
                      <a:endParaRPr lang="en-US" sz="800" i="1" dirty="0">
                        <a:effectLst/>
                        <a:latin typeface="Calibri"/>
                        <a:ea typeface="Calibri"/>
                        <a:cs typeface="Times New Roman"/>
                      </a:endParaRPr>
                    </a:p>
                  </a:txBody>
                  <a:tcPr marL="48842" marR="48842" marT="0" marB="0"/>
                </a:tc>
                <a:tc>
                  <a:txBody>
                    <a:bodyPr/>
                    <a:lstStyle/>
                    <a:p>
                      <a:pPr algn="l">
                        <a:lnSpc>
                          <a:spcPct val="115000"/>
                        </a:lnSpc>
                        <a:spcAft>
                          <a:spcPts val="0"/>
                        </a:spcAft>
                      </a:pPr>
                      <a:r>
                        <a:rPr lang="en-US" sz="800" dirty="0">
                          <a:effectLst/>
                        </a:rPr>
                        <a:t>Record management supporting activities and decisions is focused on physical and financial assets. The organization does not document information about risk</a:t>
                      </a:r>
                      <a:endParaRPr lang="en-US" sz="800" dirty="0">
                        <a:effectLst/>
                        <a:latin typeface="Calibri"/>
                        <a:ea typeface="Calibri"/>
                        <a:cs typeface="Times New Roman"/>
                      </a:endParaRPr>
                    </a:p>
                  </a:txBody>
                  <a:tcPr marL="48842" marR="48842" marT="0" marB="0">
                    <a:solidFill>
                      <a:schemeClr val="accent1">
                        <a:lumMod val="20000"/>
                        <a:lumOff val="80000"/>
                      </a:schemeClr>
                    </a:solidFill>
                  </a:tcPr>
                </a:tc>
                <a:tc>
                  <a:txBody>
                    <a:bodyPr/>
                    <a:lstStyle/>
                    <a:p>
                      <a:pPr algn="l">
                        <a:lnSpc>
                          <a:spcPct val="115000"/>
                        </a:lnSpc>
                        <a:spcAft>
                          <a:spcPts val="0"/>
                        </a:spcAft>
                      </a:pPr>
                      <a:r>
                        <a:rPr lang="en-US" sz="800" dirty="0">
                          <a:effectLst/>
                        </a:rPr>
                        <a:t>A document management system, mainly focused on past events, may be envisaged:</a:t>
                      </a:r>
                    </a:p>
                    <a:p>
                      <a:pPr marL="342900" lvl="0" indent="-342900" algn="l">
                        <a:lnSpc>
                          <a:spcPct val="115000"/>
                        </a:lnSpc>
                        <a:spcAft>
                          <a:spcPts val="0"/>
                        </a:spcAft>
                        <a:buFont typeface="+mj-lt"/>
                        <a:buAutoNum type="arabicPeriod"/>
                      </a:pPr>
                      <a:r>
                        <a:rPr lang="en-US" sz="800" dirty="0">
                          <a:effectLst/>
                        </a:rPr>
                        <a:t>To comply with legal, regulatory and governance requirements;</a:t>
                      </a:r>
                    </a:p>
                    <a:p>
                      <a:pPr marL="342900" lvl="0" indent="-342900" algn="l">
                        <a:lnSpc>
                          <a:spcPct val="115000"/>
                        </a:lnSpc>
                        <a:spcAft>
                          <a:spcPts val="0"/>
                        </a:spcAft>
                        <a:buFont typeface="+mj-lt"/>
                        <a:buAutoNum type="arabicPeriod"/>
                      </a:pPr>
                      <a:r>
                        <a:rPr lang="en-US" sz="800" dirty="0">
                          <a:effectLst/>
                        </a:rPr>
                        <a:t>To record information with reference to some stand-alone processes identified and related mitigation actions</a:t>
                      </a:r>
                      <a:endParaRPr lang="en-US" sz="800" dirty="0">
                        <a:effectLst/>
                        <a:latin typeface="Calibri"/>
                        <a:ea typeface="Calibri"/>
                        <a:cs typeface="Times New Roman"/>
                      </a:endParaRPr>
                    </a:p>
                  </a:txBody>
                  <a:tcPr marL="48842" marR="48842" marT="0" marB="0">
                    <a:solidFill>
                      <a:schemeClr val="accent1">
                        <a:lumMod val="40000"/>
                        <a:lumOff val="60000"/>
                      </a:schemeClr>
                    </a:solidFill>
                  </a:tcPr>
                </a:tc>
                <a:tc>
                  <a:txBody>
                    <a:bodyPr/>
                    <a:lstStyle/>
                    <a:p>
                      <a:pPr algn="l">
                        <a:lnSpc>
                          <a:spcPct val="115000"/>
                        </a:lnSpc>
                        <a:spcAft>
                          <a:spcPts val="0"/>
                        </a:spcAft>
                      </a:pPr>
                      <a:r>
                        <a:rPr lang="en-US" sz="800" dirty="0">
                          <a:effectLst/>
                        </a:rPr>
                        <a:t>Organization identify resources in terms of document systems to support management in recording key and relevant process areas</a:t>
                      </a:r>
                      <a:endParaRPr lang="en-US" sz="800" dirty="0">
                        <a:effectLst/>
                        <a:latin typeface="Calibri"/>
                        <a:ea typeface="Calibri"/>
                        <a:cs typeface="Times New Roman"/>
                      </a:endParaRPr>
                    </a:p>
                  </a:txBody>
                  <a:tcPr marL="48842" marR="48842" marT="0" marB="0">
                    <a:solidFill>
                      <a:schemeClr val="accent1">
                        <a:lumMod val="60000"/>
                        <a:lumOff val="40000"/>
                      </a:schemeClr>
                    </a:solidFill>
                  </a:tcPr>
                </a:tc>
                <a:tc>
                  <a:txBody>
                    <a:bodyPr/>
                    <a:lstStyle/>
                    <a:p>
                      <a:pPr algn="l">
                        <a:lnSpc>
                          <a:spcPct val="115000"/>
                        </a:lnSpc>
                        <a:spcAft>
                          <a:spcPts val="0"/>
                        </a:spcAft>
                      </a:pPr>
                      <a:r>
                        <a:rPr lang="en-US" sz="800" dirty="0">
                          <a:effectLst/>
                        </a:rPr>
                        <a:t>Information about risks are recorded in a consistent and secure way, establishing the policies and procedures needed to access, use and transfer information, as part of a structured information Management Plan. Each stage of the risk management process is recorded appropriately</a:t>
                      </a:r>
                      <a:endParaRPr lang="en-US" sz="800" dirty="0">
                        <a:effectLst/>
                        <a:latin typeface="Calibri"/>
                        <a:ea typeface="Calibri"/>
                        <a:cs typeface="Times New Roman"/>
                      </a:endParaRPr>
                    </a:p>
                  </a:txBody>
                  <a:tcPr marL="48842" marR="48842" marT="0" marB="0">
                    <a:solidFill>
                      <a:schemeClr val="tx2">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52251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6145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586381714"/>
              </p:ext>
            </p:extLst>
          </p:nvPr>
        </p:nvGraphicFramePr>
        <p:xfrm>
          <a:off x="35496" y="852088"/>
          <a:ext cx="792088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1">
            <a:extLst>
              <a:ext uri="{FF2B5EF4-FFF2-40B4-BE49-F238E27FC236}">
                <a16:creationId xmlns:a16="http://schemas.microsoft.com/office/drawing/2014/main" id="{FFFF506B-E06B-412C-A2C7-DAAB2DB1075D}"/>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1</a:t>
            </a:r>
            <a:endParaRPr lang="en-US" dirty="0"/>
          </a:p>
        </p:txBody>
      </p:sp>
    </p:spTree>
    <p:extLst>
      <p:ext uri="{BB962C8B-B14F-4D97-AF65-F5344CB8AC3E}">
        <p14:creationId xmlns:p14="http://schemas.microsoft.com/office/powerpoint/2010/main" val="30319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1</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362031158"/>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07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2</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873821553"/>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04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2</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575954020"/>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92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2</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2345566397"/>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970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2</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1333272467"/>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779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3</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791691567"/>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315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44F84-D6AC-43CE-88D4-042357BAAF56}"/>
              </a:ext>
            </a:extLst>
          </p:cNvPr>
          <p:cNvSpPr>
            <a:spLocks noGrp="1"/>
          </p:cNvSpPr>
          <p:nvPr>
            <p:ph type="body" sz="quarter" idx="10"/>
          </p:nvPr>
        </p:nvSpPr>
        <p:spPr>
          <a:xfrm>
            <a:off x="0" y="74847"/>
            <a:ext cx="2627784" cy="576064"/>
          </a:xfrm>
          <a:solidFill>
            <a:schemeClr val="accent1">
              <a:lumMod val="40000"/>
              <a:lumOff val="60000"/>
            </a:schemeClr>
          </a:solidFill>
        </p:spPr>
        <p:txBody>
          <a:bodyPr/>
          <a:lstStyle/>
          <a:p>
            <a:r>
              <a:rPr lang="id-ID" dirty="0"/>
              <a:t>AT LEVE 3</a:t>
            </a:r>
            <a:endParaRPr lang="en-US" dirty="0"/>
          </a:p>
        </p:txBody>
      </p:sp>
      <p:graphicFrame>
        <p:nvGraphicFramePr>
          <p:cNvPr id="5" name="Diagram 4">
            <a:extLst>
              <a:ext uri="{FF2B5EF4-FFF2-40B4-BE49-F238E27FC236}">
                <a16:creationId xmlns:a16="http://schemas.microsoft.com/office/drawing/2014/main" id="{1307FE58-FFAD-45F6-BF3B-AC771240F8A1}"/>
              </a:ext>
            </a:extLst>
          </p:cNvPr>
          <p:cNvGraphicFramePr/>
          <p:nvPr>
            <p:extLst>
              <p:ext uri="{D42A27DB-BD31-4B8C-83A1-F6EECF244321}">
                <p14:modId xmlns:p14="http://schemas.microsoft.com/office/powerpoint/2010/main" val="3819730110"/>
              </p:ext>
            </p:extLst>
          </p:nvPr>
        </p:nvGraphicFramePr>
        <p:xfrm>
          <a:off x="49188" y="852088"/>
          <a:ext cx="8280920" cy="423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149962"/>
      </p:ext>
    </p:extLst>
  </p:cSld>
  <p:clrMapOvr>
    <a:masterClrMapping/>
  </p:clrMapOvr>
</p:sld>
</file>

<file path=ppt/theme/theme1.xml><?xml version="1.0" encoding="utf-8"?>
<a:theme xmlns:a="http://schemas.openxmlformats.org/drawingml/2006/main" name="Cover and End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Default Font">
      <a:majorFont>
        <a:latin typeface="Arial"/>
        <a:ea typeface="맑은 고딕"/>
        <a:cs typeface=""/>
      </a:majorFont>
      <a:minorFont>
        <a:latin typeface="Arial"/>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2086</TotalTime>
  <Words>1906</Words>
  <Application>Microsoft Office PowerPoint</Application>
  <PresentationFormat>On-screen Show (16:9)</PresentationFormat>
  <Paragraphs>129</Paragraphs>
  <Slides>19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맑은 고딕</vt:lpstr>
      <vt:lpstr>Arial</vt:lpstr>
      <vt:lpstr>Calibri</vt:lpstr>
      <vt:lpstr>Symbol</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Sutrani Rachmawati</cp:lastModifiedBy>
  <cp:revision>109</cp:revision>
  <dcterms:created xsi:type="dcterms:W3CDTF">2016-12-05T23:26:54Z</dcterms:created>
  <dcterms:modified xsi:type="dcterms:W3CDTF">2020-10-07T08:57:08Z</dcterms:modified>
</cp:coreProperties>
</file>