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3" r:id="rId3"/>
  </p:sldMasterIdLst>
  <p:notesMasterIdLst>
    <p:notesMasterId r:id="rId23"/>
  </p:notesMasterIdLst>
  <p:sldIdLst>
    <p:sldId id="256" r:id="rId4"/>
    <p:sldId id="316" r:id="rId5"/>
    <p:sldId id="317" r:id="rId6"/>
    <p:sldId id="318" r:id="rId7"/>
    <p:sldId id="320" r:id="rId8"/>
    <p:sldId id="321" r:id="rId9"/>
    <p:sldId id="322" r:id="rId10"/>
    <p:sldId id="323" r:id="rId11"/>
    <p:sldId id="324" r:id="rId12"/>
    <p:sldId id="325" r:id="rId13"/>
    <p:sldId id="326" r:id="rId14"/>
    <p:sldId id="327" r:id="rId15"/>
    <p:sldId id="328" r:id="rId16"/>
    <p:sldId id="329" r:id="rId17"/>
    <p:sldId id="330" r:id="rId18"/>
    <p:sldId id="265" r:id="rId19"/>
    <p:sldId id="266" r:id="rId20"/>
    <p:sldId id="267" r:id="rId21"/>
    <p:sldId id="262" r:id="rId22"/>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3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1C24"/>
    <a:srgbClr val="F2BF27"/>
    <a:srgbClr val="FFCE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66" y="522"/>
      </p:cViewPr>
      <p:guideLst>
        <p:guide orient="horz" pos="193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DEE008-45B2-427D-AF87-EF2B7E3DA2C1}">
      <dgm:prSet custT="1"/>
      <dgm:spPr/>
      <dgm:t>
        <a:bodyPr/>
        <a:lstStyle/>
        <a:p>
          <a:r>
            <a:rPr lang="en-US" sz="2000" dirty="0">
              <a:solidFill>
                <a:schemeClr val="bg2">
                  <a:lumMod val="25000"/>
                </a:schemeClr>
              </a:solidFill>
            </a:rPr>
            <a:t>There are no risk management processes in place. The organization does not feel the need for managing risk, and does not use structured approaches for this purpose: it is not carrying-out pre-planning activity, but is reacting to situations and risk issues after they occur with no proactive thought.</a:t>
          </a:r>
        </a:p>
      </dgm:t>
    </dgm:pt>
    <dgm:pt modelId="{6079F84C-00FE-490F-A456-7C9E6955AA7D}" type="parTrans" cxnId="{3BCB5650-C1BC-4A53-AA75-FF0F687189F5}">
      <dgm:prSet/>
      <dgm:spPr/>
      <dgm:t>
        <a:bodyPr/>
        <a:lstStyle/>
        <a:p>
          <a:endParaRPr lang="en-US"/>
        </a:p>
      </dgm:t>
    </dgm:pt>
    <dgm:pt modelId="{98FFE71C-7B50-4F44-B478-A9BC78295DCB}" type="sibTrans" cxnId="{3BCB5650-C1BC-4A53-AA75-FF0F687189F5}">
      <dgm:prSet/>
      <dgm:spPr/>
      <dgm:t>
        <a:bodyPr/>
        <a:lstStyle/>
        <a:p>
          <a:endParaRPr lang="en-US"/>
        </a:p>
      </dgm:t>
    </dgm:pt>
    <dgm:pt modelId="{918292C5-474A-43EC-B61E-00515AFAA47F}">
      <dgm:prSet custT="1"/>
      <dgm:spPr/>
      <dgm:t>
        <a:bodyPr/>
        <a:lstStyle/>
        <a:p>
          <a:r>
            <a:rPr lang="en-US" sz="2000" dirty="0">
              <a:solidFill>
                <a:schemeClr val="bg2">
                  <a:lumMod val="25000"/>
                </a:schemeClr>
              </a:solidFill>
            </a:rPr>
            <a:t>The organization is not able to distinguish between positive and negative risk.</a:t>
          </a:r>
        </a:p>
      </dgm:t>
    </dgm:pt>
    <dgm:pt modelId="{7D2AA1F6-E414-4124-9303-F2971F5F22A8}" type="parTrans" cxnId="{40AD9923-6D50-446F-B9D9-9162968324DB}">
      <dgm:prSet/>
      <dgm:spPr/>
      <dgm:t>
        <a:bodyPr/>
        <a:lstStyle/>
        <a:p>
          <a:endParaRPr lang="en-US"/>
        </a:p>
      </dgm:t>
    </dgm:pt>
    <dgm:pt modelId="{FB8B086E-F335-42A5-A47A-268DF7B98104}" type="sibTrans" cxnId="{40AD9923-6D50-446F-B9D9-9162968324DB}">
      <dgm:prSet/>
      <dgm:spPr/>
      <dgm:t>
        <a:bodyPr/>
        <a:lstStyle/>
        <a:p>
          <a:endParaRPr lang="en-US"/>
        </a:p>
      </dgm:t>
    </dgm:pt>
    <dgm:pt modelId="{EB8C326C-6C2C-4679-9FF9-285644200A1C}">
      <dgm:prSet custT="1"/>
      <dgm:spPr/>
      <dgm:t>
        <a:bodyPr/>
        <a:lstStyle/>
        <a:p>
          <a:r>
            <a:rPr lang="en-US" sz="2000" dirty="0">
              <a:solidFill>
                <a:schemeClr val="bg2">
                  <a:lumMod val="25000"/>
                </a:schemeClr>
              </a:solidFill>
            </a:rPr>
            <a:t>Management processes are repetitive, with no attempt to learn from the past and to prepare for future threats.</a:t>
          </a:r>
        </a:p>
      </dgm:t>
    </dgm:pt>
    <dgm:pt modelId="{1146BDFA-33A8-486E-B7E7-FB4927B5907B}" type="parTrans" cxnId="{1D232275-BE6A-4E13-A4D2-345F0A7DD0FD}">
      <dgm:prSet/>
      <dgm:spPr/>
      <dgm:t>
        <a:bodyPr/>
        <a:lstStyle/>
        <a:p>
          <a:endParaRPr lang="en-US"/>
        </a:p>
      </dgm:t>
    </dgm:pt>
    <dgm:pt modelId="{915B7739-C5AF-4456-9452-49D1EFC2E625}" type="sibTrans" cxnId="{1D232275-BE6A-4E13-A4D2-345F0A7DD0FD}">
      <dgm:prSet/>
      <dgm:spPr/>
      <dgm:t>
        <a:bodyPr/>
        <a:lstStyle/>
        <a:p>
          <a:endParaRPr lang="en-US"/>
        </a:p>
      </dgm:t>
    </dgm:pt>
    <dgm:pt modelId="{3CA4F49B-8C0A-4BFC-B1BD-D710D30E4284}">
      <dgm:prSet custT="1"/>
      <dgm:spPr/>
      <dgm:t>
        <a:bodyPr/>
        <a:lstStyle/>
        <a:p>
          <a:r>
            <a:rPr lang="en-US" sz="2000" dirty="0">
              <a:solidFill>
                <a:schemeClr val="bg2">
                  <a:lumMod val="25000"/>
                </a:schemeClr>
              </a:solidFill>
            </a:rPr>
            <a:t>There might be a belief that most important risks are known.</a:t>
          </a:r>
        </a:p>
      </dgm:t>
    </dgm:pt>
    <dgm:pt modelId="{29322F88-B3E1-4B23-BB54-1E757A726651}" type="parTrans" cxnId="{487D1330-7D67-4ECE-B788-4AFBF218B8B8}">
      <dgm:prSet/>
      <dgm:spPr/>
      <dgm:t>
        <a:bodyPr/>
        <a:lstStyle/>
        <a:p>
          <a:endParaRPr lang="en-US"/>
        </a:p>
      </dgm:t>
    </dgm:pt>
    <dgm:pt modelId="{35AB02AB-21C6-482C-9AC8-36B1F85441F8}" type="sibTrans" cxnId="{487D1330-7D67-4ECE-B788-4AFBF218B8B8}">
      <dgm:prSet/>
      <dgm:spPr/>
      <dgm:t>
        <a:bodyPr/>
        <a:lstStyle/>
        <a:p>
          <a:endParaRPr lang="en-US"/>
        </a:p>
      </dgm:t>
    </dgm:pt>
    <dgm:pt modelId="{2C886F90-982D-4C68-A7A3-BDAF5509232A}" type="pres">
      <dgm:prSet presAssocID="{27DF369D-A681-4B1E-9629-FC267E245EF8}" presName="linear" presStyleCnt="0">
        <dgm:presLayoutVars>
          <dgm:animLvl val="lvl"/>
          <dgm:resizeHandles val="exact"/>
        </dgm:presLayoutVars>
      </dgm:prSet>
      <dgm:spPr/>
    </dgm:pt>
    <dgm:pt modelId="{0C72716C-587C-4C06-9004-A85EF6A257D3}" type="pres">
      <dgm:prSet presAssocID="{55DEE008-45B2-427D-AF87-EF2B7E3DA2C1}" presName="parentText" presStyleLbl="node1" presStyleIdx="0" presStyleCnt="4" custScaleY="156327" custLinFactNeighborX="-618">
        <dgm:presLayoutVars>
          <dgm:chMax val="0"/>
          <dgm:bulletEnabled val="1"/>
        </dgm:presLayoutVars>
      </dgm:prSet>
      <dgm:spPr/>
    </dgm:pt>
    <dgm:pt modelId="{A8AAE7DF-CD5B-423B-87CF-E1FEC956625C}" type="pres">
      <dgm:prSet presAssocID="{98FFE71C-7B50-4F44-B478-A9BC78295DCB}" presName="spacer" presStyleCnt="0"/>
      <dgm:spPr/>
    </dgm:pt>
    <dgm:pt modelId="{D8180E29-AF25-4B72-BEA6-336AEC2F846E}" type="pres">
      <dgm:prSet presAssocID="{918292C5-474A-43EC-B61E-00515AFAA47F}" presName="parentText" presStyleLbl="node1" presStyleIdx="1" presStyleCnt="4" custScaleY="79545">
        <dgm:presLayoutVars>
          <dgm:chMax val="0"/>
          <dgm:bulletEnabled val="1"/>
        </dgm:presLayoutVars>
      </dgm:prSet>
      <dgm:spPr/>
    </dgm:pt>
    <dgm:pt modelId="{A4FEBAE5-D6CF-401A-A975-9EF5F00470E3}" type="pres">
      <dgm:prSet presAssocID="{FB8B086E-F335-42A5-A47A-268DF7B98104}" presName="spacer" presStyleCnt="0"/>
      <dgm:spPr/>
    </dgm:pt>
    <dgm:pt modelId="{2A696A47-69DA-465A-A096-53698F083D17}" type="pres">
      <dgm:prSet presAssocID="{EB8C326C-6C2C-4679-9FF9-285644200A1C}" presName="parentText" presStyleLbl="node1" presStyleIdx="2" presStyleCnt="4" custScaleY="75560">
        <dgm:presLayoutVars>
          <dgm:chMax val="0"/>
          <dgm:bulletEnabled val="1"/>
        </dgm:presLayoutVars>
      </dgm:prSet>
      <dgm:spPr/>
    </dgm:pt>
    <dgm:pt modelId="{CF9DA01D-EE03-4244-BC4A-C1C0682BE629}" type="pres">
      <dgm:prSet presAssocID="{915B7739-C5AF-4456-9452-49D1EFC2E625}" presName="spacer" presStyleCnt="0"/>
      <dgm:spPr/>
    </dgm:pt>
    <dgm:pt modelId="{4C20BBCF-F195-4E8A-B81B-9D606932F451}" type="pres">
      <dgm:prSet presAssocID="{3CA4F49B-8C0A-4BFC-B1BD-D710D30E4284}" presName="parentText" presStyleLbl="node1" presStyleIdx="3" presStyleCnt="4" custScaleY="75062">
        <dgm:presLayoutVars>
          <dgm:chMax val="0"/>
          <dgm:bulletEnabled val="1"/>
        </dgm:presLayoutVars>
      </dgm:prSet>
      <dgm:spPr/>
    </dgm:pt>
  </dgm:ptLst>
  <dgm:cxnLst>
    <dgm:cxn modelId="{9CDB2B0B-4834-4756-A11C-EA641348F52D}" type="presOf" srcId="{3CA4F49B-8C0A-4BFC-B1BD-D710D30E4284}" destId="{4C20BBCF-F195-4E8A-B81B-9D606932F451}" srcOrd="0" destOrd="0" presId="urn:microsoft.com/office/officeart/2005/8/layout/vList2"/>
    <dgm:cxn modelId="{F2C5E611-EB55-47D1-8B0A-65D66B670A27}" type="presOf" srcId="{55DEE008-45B2-427D-AF87-EF2B7E3DA2C1}" destId="{0C72716C-587C-4C06-9004-A85EF6A257D3}" srcOrd="0" destOrd="0" presId="urn:microsoft.com/office/officeart/2005/8/layout/vList2"/>
    <dgm:cxn modelId="{40AD9923-6D50-446F-B9D9-9162968324DB}" srcId="{27DF369D-A681-4B1E-9629-FC267E245EF8}" destId="{918292C5-474A-43EC-B61E-00515AFAA47F}" srcOrd="1" destOrd="0" parTransId="{7D2AA1F6-E414-4124-9303-F2971F5F22A8}" sibTransId="{FB8B086E-F335-42A5-A47A-268DF7B98104}"/>
    <dgm:cxn modelId="{487D1330-7D67-4ECE-B788-4AFBF218B8B8}" srcId="{27DF369D-A681-4B1E-9629-FC267E245EF8}" destId="{3CA4F49B-8C0A-4BFC-B1BD-D710D30E4284}" srcOrd="3" destOrd="0" parTransId="{29322F88-B3E1-4B23-BB54-1E757A726651}" sibTransId="{35AB02AB-21C6-482C-9AC8-36B1F85441F8}"/>
    <dgm:cxn modelId="{3BCB5650-C1BC-4A53-AA75-FF0F687189F5}" srcId="{27DF369D-A681-4B1E-9629-FC267E245EF8}" destId="{55DEE008-45B2-427D-AF87-EF2B7E3DA2C1}" srcOrd="0" destOrd="0" parTransId="{6079F84C-00FE-490F-A456-7C9E6955AA7D}" sibTransId="{98FFE71C-7B50-4F44-B478-A9BC78295DCB}"/>
    <dgm:cxn modelId="{1D232275-BE6A-4E13-A4D2-345F0A7DD0FD}" srcId="{27DF369D-A681-4B1E-9629-FC267E245EF8}" destId="{EB8C326C-6C2C-4679-9FF9-285644200A1C}" srcOrd="2" destOrd="0" parTransId="{1146BDFA-33A8-486E-B7E7-FB4927B5907B}" sibTransId="{915B7739-C5AF-4456-9452-49D1EFC2E625}"/>
    <dgm:cxn modelId="{E6CF3E9A-8359-4E65-886B-D3BD032D3826}" type="presOf" srcId="{EB8C326C-6C2C-4679-9FF9-285644200A1C}" destId="{2A696A47-69DA-465A-A096-53698F083D17}" srcOrd="0" destOrd="0" presId="urn:microsoft.com/office/officeart/2005/8/layout/vList2"/>
    <dgm:cxn modelId="{B050159D-3187-4A3E-B139-0BE7CF773FC1}" type="presOf" srcId="{918292C5-474A-43EC-B61E-00515AFAA47F}" destId="{D8180E29-AF25-4B72-BEA6-336AEC2F846E}" srcOrd="0" destOrd="0" presId="urn:microsoft.com/office/officeart/2005/8/layout/vList2"/>
    <dgm:cxn modelId="{C45C25EB-256B-4C59-8BF7-B3B10C748D2D}" type="presOf" srcId="{27DF369D-A681-4B1E-9629-FC267E245EF8}" destId="{2C886F90-982D-4C68-A7A3-BDAF5509232A}" srcOrd="0" destOrd="0" presId="urn:microsoft.com/office/officeart/2005/8/layout/vList2"/>
    <dgm:cxn modelId="{E4A9AA11-B0E3-4A1E-9F57-8C12DFE03A26}" type="presParOf" srcId="{2C886F90-982D-4C68-A7A3-BDAF5509232A}" destId="{0C72716C-587C-4C06-9004-A85EF6A257D3}" srcOrd="0" destOrd="0" presId="urn:microsoft.com/office/officeart/2005/8/layout/vList2"/>
    <dgm:cxn modelId="{0264F970-5BDD-4633-B608-246ADAAD0D52}" type="presParOf" srcId="{2C886F90-982D-4C68-A7A3-BDAF5509232A}" destId="{A8AAE7DF-CD5B-423B-87CF-E1FEC956625C}" srcOrd="1" destOrd="0" presId="urn:microsoft.com/office/officeart/2005/8/layout/vList2"/>
    <dgm:cxn modelId="{8BEBEFE4-13A5-4804-ACE2-722EE8841756}" type="presParOf" srcId="{2C886F90-982D-4C68-A7A3-BDAF5509232A}" destId="{D8180E29-AF25-4B72-BEA6-336AEC2F846E}" srcOrd="2" destOrd="0" presId="urn:microsoft.com/office/officeart/2005/8/layout/vList2"/>
    <dgm:cxn modelId="{02603335-5E2B-4C87-AA41-5543589907B1}" type="presParOf" srcId="{2C886F90-982D-4C68-A7A3-BDAF5509232A}" destId="{A4FEBAE5-D6CF-401A-A975-9EF5F00470E3}" srcOrd="3" destOrd="0" presId="urn:microsoft.com/office/officeart/2005/8/layout/vList2"/>
    <dgm:cxn modelId="{5001066D-2FB0-4AB0-BCF4-97C554AEAF87}" type="presParOf" srcId="{2C886F90-982D-4C68-A7A3-BDAF5509232A}" destId="{2A696A47-69DA-465A-A096-53698F083D17}" srcOrd="4" destOrd="0" presId="urn:microsoft.com/office/officeart/2005/8/layout/vList2"/>
    <dgm:cxn modelId="{7F1E0DFB-8328-4F83-920E-F53BC6A9A0A4}" type="presParOf" srcId="{2C886F90-982D-4C68-A7A3-BDAF5509232A}" destId="{CF9DA01D-EE03-4244-BC4A-C1C0682BE629}" srcOrd="5" destOrd="0" presId="urn:microsoft.com/office/officeart/2005/8/layout/vList2"/>
    <dgm:cxn modelId="{7A8C0578-8E0B-4EEB-B1A9-94A42E043452}" type="presParOf" srcId="{2C886F90-982D-4C68-A7A3-BDAF5509232A}" destId="{4C20BBCF-F195-4E8A-B81B-9D606932F45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55DEE008-45B2-427D-AF87-EF2B7E3DA2C1}">
      <dgm:prSet custT="1"/>
      <dgm:spPr/>
      <dgm:t>
        <a:bodyPr/>
        <a:lstStyle/>
        <a:p>
          <a:r>
            <a:rPr lang="en-US" sz="2200" dirty="0">
              <a:ea typeface="Calibri"/>
              <a:cs typeface="Times New Roman"/>
            </a:rPr>
            <a:t>The management of risk</a:t>
          </a:r>
          <a:r>
            <a:rPr lang="en-US" sz="2200" b="1" dirty="0">
              <a:ea typeface="Calibri"/>
              <a:cs typeface="Times New Roman"/>
            </a:rPr>
            <a:t> </a:t>
          </a:r>
          <a:r>
            <a:rPr lang="en-US" sz="2200" dirty="0">
              <a:ea typeface="Calibri"/>
              <a:cs typeface="Times New Roman"/>
            </a:rPr>
            <a:t>is everyone’s responsibility, and the risk management system is enforced at every level: it is embedded in all organizational processes and strategies, and is a formal part of goal setting and achievement.</a:t>
          </a:r>
          <a:endParaRPr lang="en-US" sz="2200" dirty="0"/>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C8940F45-30DF-45F2-B6F1-90979F05CACB}">
      <dgm:prSet custT="1"/>
      <dgm:spPr/>
      <dgm:t>
        <a:bodyPr/>
        <a:lstStyle/>
        <a:p>
          <a:r>
            <a:rPr lang="en-US" sz="2200">
              <a:ea typeface="Calibri"/>
              <a:cs typeface="Times New Roman"/>
            </a:rPr>
            <a:t>Accountability is embedded into all processes, support functions, lines and locations, as a way to achieve goals.</a:t>
          </a:r>
          <a:endParaRPr lang="en-US" sz="2200" dirty="0">
            <a:ea typeface="Calibri"/>
            <a:cs typeface="Times New Roman"/>
          </a:endParaRPr>
        </a:p>
      </dgm:t>
    </dgm:pt>
    <dgm:pt modelId="{2863C174-857C-43A0-B705-A01AC425BF3C}" type="parTrans" cxnId="{85B485A6-1332-4FF9-B4C3-B6526EC61A1B}">
      <dgm:prSet/>
      <dgm:spPr/>
      <dgm:t>
        <a:bodyPr/>
        <a:lstStyle/>
        <a:p>
          <a:endParaRPr lang="en-US"/>
        </a:p>
      </dgm:t>
    </dgm:pt>
    <dgm:pt modelId="{12F39C70-8DE2-49C6-98D0-43F406F8CE78}" type="sibTrans" cxnId="{85B485A6-1332-4FF9-B4C3-B6526EC61A1B}">
      <dgm:prSet/>
      <dgm:spPr/>
      <dgm:t>
        <a:bodyPr/>
        <a:lstStyle/>
        <a:p>
          <a:endParaRPr lang="en-US"/>
        </a:p>
      </dgm:t>
    </dgm:pt>
    <dgm:pt modelId="{502E9FD9-C571-4760-A16F-41E94CD823C7}">
      <dgm:prSet custT="1"/>
      <dgm:spPr/>
      <dgm:t>
        <a:bodyPr/>
        <a:lstStyle/>
        <a:p>
          <a:r>
            <a:rPr lang="en-US" sz="2200">
              <a:ea typeface="Calibri"/>
              <a:cs typeface="Times New Roman"/>
            </a:rPr>
            <a:t>A risk-based approach to achieve goals is used at all levels.</a:t>
          </a:r>
          <a:endParaRPr lang="en-US" sz="2200" dirty="0">
            <a:ea typeface="Calibri"/>
            <a:cs typeface="Times New Roman"/>
          </a:endParaRPr>
        </a:p>
      </dgm:t>
    </dgm:pt>
    <dgm:pt modelId="{89DE1D53-9C57-455F-AB63-DCBAB5DC0F37}" type="parTrans" cxnId="{AAFF7734-F0D7-4361-A8E1-F723D4EB4DF4}">
      <dgm:prSet/>
      <dgm:spPr/>
      <dgm:t>
        <a:bodyPr/>
        <a:lstStyle/>
        <a:p>
          <a:endParaRPr lang="en-US"/>
        </a:p>
      </dgm:t>
    </dgm:pt>
    <dgm:pt modelId="{0578E630-661A-4E10-BF81-D19886DD8383}" type="sibTrans" cxnId="{AAFF7734-F0D7-4361-A8E1-F723D4EB4DF4}">
      <dgm:prSet/>
      <dgm:spPr/>
      <dgm:t>
        <a:bodyPr/>
        <a:lstStyle/>
        <a:p>
          <a:endParaRPr lang="en-US"/>
        </a:p>
      </dgm:t>
    </dgm:pt>
    <dgm:pt modelId="{AB569C3F-837C-4F45-8E2B-CBE794D98C15}">
      <dgm:prSet custT="1"/>
      <dgm:spPr/>
      <dgm:t>
        <a:bodyPr/>
        <a:lstStyle/>
        <a:p>
          <a:r>
            <a:rPr lang="en-US" sz="2200" dirty="0">
              <a:ea typeface="Calibri"/>
              <a:cs typeface="Times New Roman"/>
            </a:rPr>
            <a:t>A terminology and classification for collecting risk information is fully implemented.</a:t>
          </a:r>
        </a:p>
      </dgm:t>
    </dgm:pt>
    <dgm:pt modelId="{479A546C-9B59-4308-92CD-B9BF24A9F4BA}" type="parTrans" cxnId="{959A03FB-D995-45F8-9162-2154A86B84E2}">
      <dgm:prSet/>
      <dgm:spPr/>
      <dgm:t>
        <a:bodyPr/>
        <a:lstStyle/>
        <a:p>
          <a:endParaRPr lang="en-US"/>
        </a:p>
      </dgm:t>
    </dgm:pt>
    <dgm:pt modelId="{8266726E-8240-4FDB-B9B9-8049CB224EEE}" type="sibTrans" cxnId="{959A03FB-D995-45F8-9162-2154A86B84E2}">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4" custScaleY="160890">
        <dgm:presLayoutVars>
          <dgm:chMax val="0"/>
          <dgm:bulletEnabled val="1"/>
        </dgm:presLayoutVars>
      </dgm:prSet>
      <dgm:spPr/>
    </dgm:pt>
    <dgm:pt modelId="{D9A47955-F2E1-47A3-B53C-E70BC77DCB6F}" type="pres">
      <dgm:prSet presAssocID="{98FFE71C-7B50-4F44-B478-A9BC78295DCB}" presName="spacer" presStyleCnt="0"/>
      <dgm:spPr/>
    </dgm:pt>
    <dgm:pt modelId="{211F345A-7490-4705-ACB5-355ED679A411}" type="pres">
      <dgm:prSet presAssocID="{C8940F45-30DF-45F2-B6F1-90979F05CACB}" presName="parentText" presStyleLbl="node1" presStyleIdx="1" presStyleCnt="4">
        <dgm:presLayoutVars>
          <dgm:chMax val="0"/>
          <dgm:bulletEnabled val="1"/>
        </dgm:presLayoutVars>
      </dgm:prSet>
      <dgm:spPr/>
    </dgm:pt>
    <dgm:pt modelId="{A250E551-7097-4576-9326-5E52F8C93BA1}" type="pres">
      <dgm:prSet presAssocID="{12F39C70-8DE2-49C6-98D0-43F406F8CE78}" presName="spacer" presStyleCnt="0"/>
      <dgm:spPr/>
    </dgm:pt>
    <dgm:pt modelId="{09E6BA43-7AA4-409D-93E1-017B412A0566}" type="pres">
      <dgm:prSet presAssocID="{502E9FD9-C571-4760-A16F-41E94CD823C7}" presName="parentText" presStyleLbl="node1" presStyleIdx="2" presStyleCnt="4">
        <dgm:presLayoutVars>
          <dgm:chMax val="0"/>
          <dgm:bulletEnabled val="1"/>
        </dgm:presLayoutVars>
      </dgm:prSet>
      <dgm:spPr/>
    </dgm:pt>
    <dgm:pt modelId="{620DAF23-62C9-407E-90EA-02F9AB174CEF}" type="pres">
      <dgm:prSet presAssocID="{0578E630-661A-4E10-BF81-D19886DD8383}" presName="spacer" presStyleCnt="0"/>
      <dgm:spPr/>
    </dgm:pt>
    <dgm:pt modelId="{C0F273EC-2658-4A57-A84B-52295FC942DB}" type="pres">
      <dgm:prSet presAssocID="{AB569C3F-837C-4F45-8E2B-CBE794D98C15}" presName="parentText" presStyleLbl="node1" presStyleIdx="3" presStyleCnt="4">
        <dgm:presLayoutVars>
          <dgm:chMax val="0"/>
          <dgm:bulletEnabled val="1"/>
        </dgm:presLayoutVars>
      </dgm:prSet>
      <dgm:spPr/>
    </dgm:pt>
  </dgm:ptLst>
  <dgm:cxnLst>
    <dgm:cxn modelId="{AAFF7734-F0D7-4361-A8E1-F723D4EB4DF4}" srcId="{27DF369D-A681-4B1E-9629-FC267E245EF8}" destId="{502E9FD9-C571-4760-A16F-41E94CD823C7}" srcOrd="2" destOrd="0" parTransId="{89DE1D53-9C57-455F-AB63-DCBAB5DC0F37}" sibTransId="{0578E630-661A-4E10-BF81-D19886DD8383}"/>
    <dgm:cxn modelId="{3BCB5650-C1BC-4A53-AA75-FF0F687189F5}" srcId="{27DF369D-A681-4B1E-9629-FC267E245EF8}" destId="{55DEE008-45B2-427D-AF87-EF2B7E3DA2C1}" srcOrd="0" destOrd="0" parTransId="{6079F84C-00FE-490F-A456-7C9E6955AA7D}" sibTransId="{98FFE71C-7B50-4F44-B478-A9BC78295DCB}"/>
    <dgm:cxn modelId="{9881FC72-A742-4867-AF02-11B037A0A49D}" type="presOf" srcId="{502E9FD9-C571-4760-A16F-41E94CD823C7}" destId="{09E6BA43-7AA4-409D-93E1-017B412A0566}" srcOrd="0" destOrd="0" presId="urn:microsoft.com/office/officeart/2005/8/layout/vList2"/>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85B485A6-1332-4FF9-B4C3-B6526EC61A1B}" srcId="{27DF369D-A681-4B1E-9629-FC267E245EF8}" destId="{C8940F45-30DF-45F2-B6F1-90979F05CACB}" srcOrd="1" destOrd="0" parTransId="{2863C174-857C-43A0-B705-A01AC425BF3C}" sibTransId="{12F39C70-8DE2-49C6-98D0-43F406F8CE78}"/>
    <dgm:cxn modelId="{6FA739B6-218B-45E5-87A5-DB1825620443}" type="presOf" srcId="{AB569C3F-837C-4F45-8E2B-CBE794D98C15}" destId="{C0F273EC-2658-4A57-A84B-52295FC942DB}" srcOrd="0" destOrd="0" presId="urn:microsoft.com/office/officeart/2005/8/layout/vList2"/>
    <dgm:cxn modelId="{A09E19E7-18C7-4838-9A36-4CA72E17BCC8}" type="presOf" srcId="{C8940F45-30DF-45F2-B6F1-90979F05CACB}" destId="{211F345A-7490-4705-ACB5-355ED679A411}" srcOrd="0" destOrd="0" presId="urn:microsoft.com/office/officeart/2005/8/layout/vList2"/>
    <dgm:cxn modelId="{959A03FB-D995-45F8-9162-2154A86B84E2}" srcId="{27DF369D-A681-4B1E-9629-FC267E245EF8}" destId="{AB569C3F-837C-4F45-8E2B-CBE794D98C15}" srcOrd="3" destOrd="0" parTransId="{479A546C-9B59-4308-92CD-B9BF24A9F4BA}" sibTransId="{8266726E-8240-4FDB-B9B9-8049CB224EEE}"/>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60C95ADD-3E63-4149-9268-182336404B8F}" type="presParOf" srcId="{1F58B575-E0AF-4D92-8207-49D9BA6262D4}" destId="{211F345A-7490-4705-ACB5-355ED679A411}" srcOrd="2" destOrd="0" presId="urn:microsoft.com/office/officeart/2005/8/layout/vList2"/>
    <dgm:cxn modelId="{369B27F8-A193-43CF-B5B1-4B924FAA9009}" type="presParOf" srcId="{1F58B575-E0AF-4D92-8207-49D9BA6262D4}" destId="{A250E551-7097-4576-9326-5E52F8C93BA1}" srcOrd="3" destOrd="0" presId="urn:microsoft.com/office/officeart/2005/8/layout/vList2"/>
    <dgm:cxn modelId="{9AF59105-0F40-41A9-9A29-0C9B9116D2FA}" type="presParOf" srcId="{1F58B575-E0AF-4D92-8207-49D9BA6262D4}" destId="{09E6BA43-7AA4-409D-93E1-017B412A0566}" srcOrd="4" destOrd="0" presId="urn:microsoft.com/office/officeart/2005/8/layout/vList2"/>
    <dgm:cxn modelId="{0F5F975B-28AA-41A3-B7F0-B43B25C64217}" type="presParOf" srcId="{1F58B575-E0AF-4D92-8207-49D9BA6262D4}" destId="{620DAF23-62C9-407E-90EA-02F9AB174CEF}" srcOrd="5" destOrd="0" presId="urn:microsoft.com/office/officeart/2005/8/layout/vList2"/>
    <dgm:cxn modelId="{48E1F2D5-24D8-4B1F-B2BC-DE02934BC8D6}" type="presParOf" srcId="{1F58B575-E0AF-4D92-8207-49D9BA6262D4}" destId="{C0F273EC-2658-4A57-A84B-52295FC942D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55DEE008-45B2-427D-AF87-EF2B7E3DA2C1}">
      <dgm:prSet custT="1"/>
      <dgm:spPr/>
      <dgm:t>
        <a:bodyPr/>
        <a:lstStyle/>
        <a:p>
          <a:r>
            <a:rPr lang="en-US" sz="2200">
              <a:ea typeface="Calibri"/>
              <a:cs typeface="Times New Roman"/>
            </a:rPr>
            <a:t>Risk and performance information is collected from all areas, to identify dependencies and root cause indicators’ frequency; moreover, it is actively used to improve all organizational processes.</a:t>
          </a:r>
          <a:endParaRPr lang="en-US" sz="2200" dirty="0"/>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8552B4E0-5128-474F-853B-E6F7B37B78EB}">
      <dgm:prSet custT="1"/>
      <dgm:spPr/>
      <dgm:t>
        <a:bodyPr/>
        <a:lstStyle/>
        <a:p>
          <a:r>
            <a:rPr lang="en-US" sz="2200">
              <a:ea typeface="Calibri"/>
              <a:cs typeface="Times New Roman"/>
            </a:rPr>
            <a:t>Mitigation measures are determined, and a method to quantify effectiveness is understood.</a:t>
          </a:r>
          <a:endParaRPr lang="en-US" sz="2200" dirty="0">
            <a:ea typeface="Calibri"/>
            <a:cs typeface="Times New Roman"/>
          </a:endParaRPr>
        </a:p>
      </dgm:t>
    </dgm:pt>
    <dgm:pt modelId="{B31897B3-847D-405F-8AF6-09BB63FD8D18}" type="parTrans" cxnId="{559EA0D4-D051-4BD7-A7BD-A0BBE4404B42}">
      <dgm:prSet/>
      <dgm:spPr/>
      <dgm:t>
        <a:bodyPr/>
        <a:lstStyle/>
        <a:p>
          <a:endParaRPr lang="en-US"/>
        </a:p>
      </dgm:t>
    </dgm:pt>
    <dgm:pt modelId="{47413ACF-0C5A-4CEF-8267-0E7726AA13BD}" type="sibTrans" cxnId="{559EA0D4-D051-4BD7-A7BD-A0BBE4404B42}">
      <dgm:prSet/>
      <dgm:spPr/>
      <dgm:t>
        <a:bodyPr/>
        <a:lstStyle/>
        <a:p>
          <a:endParaRPr lang="en-US"/>
        </a:p>
      </dgm:t>
    </dgm:pt>
    <dgm:pt modelId="{5DB4EB8C-A00D-422F-9161-ABECE4F817AA}">
      <dgm:prSet custT="1"/>
      <dgm:spPr/>
      <dgm:t>
        <a:bodyPr/>
        <a:lstStyle/>
        <a:p>
          <a:r>
            <a:rPr lang="en-US" sz="2200" dirty="0">
              <a:ea typeface="Calibri"/>
              <a:cs typeface="Times New Roman"/>
            </a:rPr>
            <a:t>Risk mitigation is integrated with assessment (carried out with quantitative analysis, tools and models supporting qualitative methods) to monitor effective use.</a:t>
          </a:r>
        </a:p>
      </dgm:t>
    </dgm:pt>
    <dgm:pt modelId="{C7422D7A-EC64-49CD-B693-8B579DAF0A85}" type="parTrans" cxnId="{A374941E-3254-4607-8B79-6031F3DA7FDA}">
      <dgm:prSet/>
      <dgm:spPr/>
      <dgm:t>
        <a:bodyPr/>
        <a:lstStyle/>
        <a:p>
          <a:endParaRPr lang="en-US"/>
        </a:p>
      </dgm:t>
    </dgm:pt>
    <dgm:pt modelId="{A7614EBC-9F3A-4061-9E62-452109D44757}" type="sibTrans" cxnId="{A374941E-3254-4607-8B79-6031F3DA7FDA}">
      <dgm:prSet/>
      <dgm:spPr/>
      <dgm:t>
        <a:bodyPr/>
        <a:lstStyle/>
        <a:p>
          <a:endParaRPr lang="en-US"/>
        </a:p>
      </dgm:t>
    </dgm:pt>
    <dgm:pt modelId="{199E0187-3013-454B-AB72-AB9437B6003C}">
      <dgm:prSet custT="1"/>
      <dgm:spPr/>
      <dgm:t>
        <a:bodyPr/>
        <a:lstStyle/>
        <a:p>
          <a:r>
            <a:rPr lang="en-US" sz="2200" dirty="0">
              <a:ea typeface="Calibri"/>
              <a:cs typeface="Times New Roman"/>
            </a:rPr>
            <a:t>Measures ensure downside and upside outcomes of risks and opportunities are aggressively managed.</a:t>
          </a:r>
        </a:p>
      </dgm:t>
    </dgm:pt>
    <dgm:pt modelId="{1AA8D37D-524F-4400-997A-3080B7E1C2B0}" type="parTrans" cxnId="{19DD4F56-BA98-4753-BCF9-918E90F17DA2}">
      <dgm:prSet/>
      <dgm:spPr/>
      <dgm:t>
        <a:bodyPr/>
        <a:lstStyle/>
        <a:p>
          <a:endParaRPr lang="en-US"/>
        </a:p>
      </dgm:t>
    </dgm:pt>
    <dgm:pt modelId="{D19AB61F-1B71-45CE-BA5E-94420881AB0E}" type="sibTrans" cxnId="{19DD4F56-BA98-4753-BCF9-918E90F17DA2}">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4" custScaleY="160890">
        <dgm:presLayoutVars>
          <dgm:chMax val="0"/>
          <dgm:bulletEnabled val="1"/>
        </dgm:presLayoutVars>
      </dgm:prSet>
      <dgm:spPr/>
    </dgm:pt>
    <dgm:pt modelId="{D9A47955-F2E1-47A3-B53C-E70BC77DCB6F}" type="pres">
      <dgm:prSet presAssocID="{98FFE71C-7B50-4F44-B478-A9BC78295DCB}" presName="spacer" presStyleCnt="0"/>
      <dgm:spPr/>
    </dgm:pt>
    <dgm:pt modelId="{F1C4F34D-1C49-404A-95A3-6D431B0616D7}" type="pres">
      <dgm:prSet presAssocID="{8552B4E0-5128-474F-853B-E6F7B37B78EB}" presName="parentText" presStyleLbl="node1" presStyleIdx="1" presStyleCnt="4">
        <dgm:presLayoutVars>
          <dgm:chMax val="0"/>
          <dgm:bulletEnabled val="1"/>
        </dgm:presLayoutVars>
      </dgm:prSet>
      <dgm:spPr/>
    </dgm:pt>
    <dgm:pt modelId="{B9CFE0BD-A9D8-49BA-8C07-5EA21D5A43E8}" type="pres">
      <dgm:prSet presAssocID="{47413ACF-0C5A-4CEF-8267-0E7726AA13BD}" presName="spacer" presStyleCnt="0"/>
      <dgm:spPr/>
    </dgm:pt>
    <dgm:pt modelId="{5214211F-CD33-47FC-883D-9366B24B8C02}" type="pres">
      <dgm:prSet presAssocID="{5DB4EB8C-A00D-422F-9161-ABECE4F817AA}" presName="parentText" presStyleLbl="node1" presStyleIdx="2" presStyleCnt="4">
        <dgm:presLayoutVars>
          <dgm:chMax val="0"/>
          <dgm:bulletEnabled val="1"/>
        </dgm:presLayoutVars>
      </dgm:prSet>
      <dgm:spPr/>
    </dgm:pt>
    <dgm:pt modelId="{643BE0B5-7709-4A52-BDAE-5E6402A05D71}" type="pres">
      <dgm:prSet presAssocID="{A7614EBC-9F3A-4061-9E62-452109D44757}" presName="spacer" presStyleCnt="0"/>
      <dgm:spPr/>
    </dgm:pt>
    <dgm:pt modelId="{C0E38A28-F6DE-4AA9-938A-00F26E0ED1A0}" type="pres">
      <dgm:prSet presAssocID="{199E0187-3013-454B-AB72-AB9437B6003C}" presName="parentText" presStyleLbl="node1" presStyleIdx="3" presStyleCnt="4">
        <dgm:presLayoutVars>
          <dgm:chMax val="0"/>
          <dgm:bulletEnabled val="1"/>
        </dgm:presLayoutVars>
      </dgm:prSet>
      <dgm:spPr/>
    </dgm:pt>
  </dgm:ptLst>
  <dgm:cxnLst>
    <dgm:cxn modelId="{B4C7EF09-5C6A-4124-B285-5C38891FF69D}" type="presOf" srcId="{5DB4EB8C-A00D-422F-9161-ABECE4F817AA}" destId="{5214211F-CD33-47FC-883D-9366B24B8C02}" srcOrd="0" destOrd="0" presId="urn:microsoft.com/office/officeart/2005/8/layout/vList2"/>
    <dgm:cxn modelId="{66554617-B864-4870-B857-20C8C77DF0D5}" type="presOf" srcId="{8552B4E0-5128-474F-853B-E6F7B37B78EB}" destId="{F1C4F34D-1C49-404A-95A3-6D431B0616D7}" srcOrd="0" destOrd="0" presId="urn:microsoft.com/office/officeart/2005/8/layout/vList2"/>
    <dgm:cxn modelId="{A374941E-3254-4607-8B79-6031F3DA7FDA}" srcId="{27DF369D-A681-4B1E-9629-FC267E245EF8}" destId="{5DB4EB8C-A00D-422F-9161-ABECE4F817AA}" srcOrd="2" destOrd="0" parTransId="{C7422D7A-EC64-49CD-B693-8B579DAF0A85}" sibTransId="{A7614EBC-9F3A-4061-9E62-452109D44757}"/>
    <dgm:cxn modelId="{3BCB5650-C1BC-4A53-AA75-FF0F687189F5}" srcId="{27DF369D-A681-4B1E-9629-FC267E245EF8}" destId="{55DEE008-45B2-427D-AF87-EF2B7E3DA2C1}" srcOrd="0" destOrd="0" parTransId="{6079F84C-00FE-490F-A456-7C9E6955AA7D}" sibTransId="{98FFE71C-7B50-4F44-B478-A9BC78295DCB}"/>
    <dgm:cxn modelId="{873D9C71-A56B-4B75-840F-A25AEF9B5BC3}" type="presOf" srcId="{199E0187-3013-454B-AB72-AB9437B6003C}" destId="{C0E38A28-F6DE-4AA9-938A-00F26E0ED1A0}" srcOrd="0" destOrd="0" presId="urn:microsoft.com/office/officeart/2005/8/layout/vList2"/>
    <dgm:cxn modelId="{19DD4F56-BA98-4753-BCF9-918E90F17DA2}" srcId="{27DF369D-A681-4B1E-9629-FC267E245EF8}" destId="{199E0187-3013-454B-AB72-AB9437B6003C}" srcOrd="3" destOrd="0" parTransId="{1AA8D37D-524F-4400-997A-3080B7E1C2B0}" sibTransId="{D19AB61F-1B71-45CE-BA5E-94420881AB0E}"/>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559EA0D4-D051-4BD7-A7BD-A0BBE4404B42}" srcId="{27DF369D-A681-4B1E-9629-FC267E245EF8}" destId="{8552B4E0-5128-474F-853B-E6F7B37B78EB}" srcOrd="1" destOrd="0" parTransId="{B31897B3-847D-405F-8AF6-09BB63FD8D18}" sibTransId="{47413ACF-0C5A-4CEF-8267-0E7726AA13BD}"/>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FAC05EB8-D03D-4698-BF44-90E5C4FF78F8}" type="presParOf" srcId="{1F58B575-E0AF-4D92-8207-49D9BA6262D4}" destId="{F1C4F34D-1C49-404A-95A3-6D431B0616D7}" srcOrd="2" destOrd="0" presId="urn:microsoft.com/office/officeart/2005/8/layout/vList2"/>
    <dgm:cxn modelId="{A58D93B5-267F-4517-9DF2-F864E619917E}" type="presParOf" srcId="{1F58B575-E0AF-4D92-8207-49D9BA6262D4}" destId="{B9CFE0BD-A9D8-49BA-8C07-5EA21D5A43E8}" srcOrd="3" destOrd="0" presId="urn:microsoft.com/office/officeart/2005/8/layout/vList2"/>
    <dgm:cxn modelId="{BE9062D3-FD32-4A5B-B485-AC7307065CCD}" type="presParOf" srcId="{1F58B575-E0AF-4D92-8207-49D9BA6262D4}" destId="{5214211F-CD33-47FC-883D-9366B24B8C02}" srcOrd="4" destOrd="0" presId="urn:microsoft.com/office/officeart/2005/8/layout/vList2"/>
    <dgm:cxn modelId="{C840E520-1B0D-420E-B605-C78B15B0A24D}" type="presParOf" srcId="{1F58B575-E0AF-4D92-8207-49D9BA6262D4}" destId="{643BE0B5-7709-4A52-BDAE-5E6402A05D71}" srcOrd="5" destOrd="0" presId="urn:microsoft.com/office/officeart/2005/8/layout/vList2"/>
    <dgm:cxn modelId="{473E57D4-FF93-4A95-85D3-049B5A79580C}" type="presParOf" srcId="{1F58B575-E0AF-4D92-8207-49D9BA6262D4}" destId="{C0E38A28-F6DE-4AA9-938A-00F26E0ED1A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55DEE008-45B2-427D-AF87-EF2B7E3DA2C1}">
      <dgm:prSet custT="1"/>
      <dgm:spPr/>
      <dgm:t>
        <a:bodyPr/>
        <a:lstStyle/>
        <a:p>
          <a:r>
            <a:rPr lang="en-US" sz="2200">
              <a:ea typeface="Calibri"/>
              <a:cs typeface="Times New Roman"/>
            </a:rPr>
            <a:t>Standardized evaluation criteria of impact, likelihood and controls’ effectiveness are used to prioritize risk for follow-up activity.</a:t>
          </a:r>
          <a:endParaRPr lang="en-US" sz="2200" dirty="0"/>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6653F766-A9C7-4E65-A348-21BA526884AB}">
      <dgm:prSet custT="1"/>
      <dgm:spPr/>
      <dgm:t>
        <a:bodyPr/>
        <a:lstStyle/>
        <a:p>
          <a:r>
            <a:rPr lang="en-US" sz="2200">
              <a:ea typeface="Calibri"/>
              <a:cs typeface="Times New Roman"/>
            </a:rPr>
            <a:t>Frontline employees’ participation and documents risk issues’ or opportunities’ significance are promoted.</a:t>
          </a:r>
          <a:endParaRPr lang="en-US" sz="2200" dirty="0">
            <a:ea typeface="Calibri"/>
            <a:cs typeface="Times New Roman"/>
          </a:endParaRPr>
        </a:p>
      </dgm:t>
    </dgm:pt>
    <dgm:pt modelId="{5BA260DA-972C-4A03-8B88-44466AE2369D}" type="parTrans" cxnId="{14C8E402-5C61-40CB-A7F4-001B72E2577B}">
      <dgm:prSet/>
      <dgm:spPr/>
      <dgm:t>
        <a:bodyPr/>
        <a:lstStyle/>
        <a:p>
          <a:endParaRPr lang="en-US"/>
        </a:p>
      </dgm:t>
    </dgm:pt>
    <dgm:pt modelId="{F6B099AF-93B0-47D2-B67F-75F32BBF181F}" type="sibTrans" cxnId="{14C8E402-5C61-40CB-A7F4-001B72E2577B}">
      <dgm:prSet/>
      <dgm:spPr/>
      <dgm:t>
        <a:bodyPr/>
        <a:lstStyle/>
        <a:p>
          <a:endParaRPr lang="en-US"/>
        </a:p>
      </dgm:t>
    </dgm:pt>
    <dgm:pt modelId="{3FAF3EBA-D247-4181-9B72-A5D5E2AC26D7}">
      <dgm:prSet custT="1"/>
      <dgm:spPr/>
      <dgm:t>
        <a:bodyPr/>
        <a:lstStyle/>
        <a:p>
          <a:r>
            <a:rPr lang="en-US" sz="2200">
              <a:ea typeface="Calibri"/>
              <a:cs typeface="Times New Roman"/>
            </a:rPr>
            <a:t>Process owners regularly review and recommend risk indicators that best measure their areas’ risks.</a:t>
          </a:r>
          <a:endParaRPr lang="en-US" sz="2200" dirty="0">
            <a:ea typeface="Calibri"/>
            <a:cs typeface="Times New Roman"/>
          </a:endParaRPr>
        </a:p>
      </dgm:t>
    </dgm:pt>
    <dgm:pt modelId="{225F9E19-FEA4-4F26-AD6D-37A962988993}" type="parTrans" cxnId="{6EBD0696-D692-44A7-84A8-977318DAA56E}">
      <dgm:prSet/>
      <dgm:spPr/>
      <dgm:t>
        <a:bodyPr/>
        <a:lstStyle/>
        <a:p>
          <a:endParaRPr lang="en-US"/>
        </a:p>
      </dgm:t>
    </dgm:pt>
    <dgm:pt modelId="{69A26CB6-66C2-4E6C-A1E5-1535E233AAEF}" type="sibTrans" cxnId="{6EBD0696-D692-44A7-84A8-977318DAA56E}">
      <dgm:prSet/>
      <dgm:spPr/>
      <dgm:t>
        <a:bodyPr/>
        <a:lstStyle/>
        <a:p>
          <a:endParaRPr lang="en-US"/>
        </a:p>
      </dgm:t>
    </dgm:pt>
    <dgm:pt modelId="{411FF2A6-C6EE-4B4F-B60B-CABFD97A21F0}">
      <dgm:prSet custT="1"/>
      <dgm:spPr/>
      <dgm:t>
        <a:bodyPr/>
        <a:lstStyle/>
        <a:p>
          <a:r>
            <a:rPr lang="en-US" sz="2200" dirty="0">
              <a:ea typeface="Calibri"/>
              <a:cs typeface="Times New Roman"/>
            </a:rPr>
            <a:t>The results of internal adverse event planning are considered to be a strategic opportunity.</a:t>
          </a:r>
        </a:p>
      </dgm:t>
    </dgm:pt>
    <dgm:pt modelId="{05FA4765-E80D-41E1-B6EF-06B98DE3C142}" type="parTrans" cxnId="{47518710-2D54-47A2-A19D-23EAB3E06436}">
      <dgm:prSet/>
      <dgm:spPr/>
      <dgm:t>
        <a:bodyPr/>
        <a:lstStyle/>
        <a:p>
          <a:endParaRPr lang="en-US"/>
        </a:p>
      </dgm:t>
    </dgm:pt>
    <dgm:pt modelId="{405AA564-7F36-4662-BD62-BE6538F5B7A4}" type="sibTrans" cxnId="{47518710-2D54-47A2-A19D-23EAB3E06436}">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4" custScaleY="160890">
        <dgm:presLayoutVars>
          <dgm:chMax val="0"/>
          <dgm:bulletEnabled val="1"/>
        </dgm:presLayoutVars>
      </dgm:prSet>
      <dgm:spPr/>
    </dgm:pt>
    <dgm:pt modelId="{D9A47955-F2E1-47A3-B53C-E70BC77DCB6F}" type="pres">
      <dgm:prSet presAssocID="{98FFE71C-7B50-4F44-B478-A9BC78295DCB}" presName="spacer" presStyleCnt="0"/>
      <dgm:spPr/>
    </dgm:pt>
    <dgm:pt modelId="{934820C8-7ECD-4818-BCE4-5B543D5B90B6}" type="pres">
      <dgm:prSet presAssocID="{6653F766-A9C7-4E65-A348-21BA526884AB}" presName="parentText" presStyleLbl="node1" presStyleIdx="1" presStyleCnt="4">
        <dgm:presLayoutVars>
          <dgm:chMax val="0"/>
          <dgm:bulletEnabled val="1"/>
        </dgm:presLayoutVars>
      </dgm:prSet>
      <dgm:spPr/>
    </dgm:pt>
    <dgm:pt modelId="{B7189C88-CA06-4A3C-AFF5-F4270471508F}" type="pres">
      <dgm:prSet presAssocID="{F6B099AF-93B0-47D2-B67F-75F32BBF181F}" presName="spacer" presStyleCnt="0"/>
      <dgm:spPr/>
    </dgm:pt>
    <dgm:pt modelId="{814B3135-2761-4298-9539-0548F4D3B7D2}" type="pres">
      <dgm:prSet presAssocID="{3FAF3EBA-D247-4181-9B72-A5D5E2AC26D7}" presName="parentText" presStyleLbl="node1" presStyleIdx="2" presStyleCnt="4">
        <dgm:presLayoutVars>
          <dgm:chMax val="0"/>
          <dgm:bulletEnabled val="1"/>
        </dgm:presLayoutVars>
      </dgm:prSet>
      <dgm:spPr/>
    </dgm:pt>
    <dgm:pt modelId="{E162D66D-5EC2-4E96-B305-25538B9CF4CF}" type="pres">
      <dgm:prSet presAssocID="{69A26CB6-66C2-4E6C-A1E5-1535E233AAEF}" presName="spacer" presStyleCnt="0"/>
      <dgm:spPr/>
    </dgm:pt>
    <dgm:pt modelId="{5D348DBF-3497-4598-A2B8-C1EA86E91362}" type="pres">
      <dgm:prSet presAssocID="{411FF2A6-C6EE-4B4F-B60B-CABFD97A21F0}" presName="parentText" presStyleLbl="node1" presStyleIdx="3" presStyleCnt="4">
        <dgm:presLayoutVars>
          <dgm:chMax val="0"/>
          <dgm:bulletEnabled val="1"/>
        </dgm:presLayoutVars>
      </dgm:prSet>
      <dgm:spPr/>
    </dgm:pt>
  </dgm:ptLst>
  <dgm:cxnLst>
    <dgm:cxn modelId="{14C8E402-5C61-40CB-A7F4-001B72E2577B}" srcId="{27DF369D-A681-4B1E-9629-FC267E245EF8}" destId="{6653F766-A9C7-4E65-A348-21BA526884AB}" srcOrd="1" destOrd="0" parTransId="{5BA260DA-972C-4A03-8B88-44466AE2369D}" sibTransId="{F6B099AF-93B0-47D2-B67F-75F32BBF181F}"/>
    <dgm:cxn modelId="{47518710-2D54-47A2-A19D-23EAB3E06436}" srcId="{27DF369D-A681-4B1E-9629-FC267E245EF8}" destId="{411FF2A6-C6EE-4B4F-B60B-CABFD97A21F0}" srcOrd="3" destOrd="0" parTransId="{05FA4765-E80D-41E1-B6EF-06B98DE3C142}" sibTransId="{405AA564-7F36-4662-BD62-BE6538F5B7A4}"/>
    <dgm:cxn modelId="{37546713-ACFB-4A66-9B7E-9DB88FE9AD91}" type="presOf" srcId="{6653F766-A9C7-4E65-A348-21BA526884AB}" destId="{934820C8-7ECD-4818-BCE4-5B543D5B90B6}" srcOrd="0" destOrd="0" presId="urn:microsoft.com/office/officeart/2005/8/layout/vList2"/>
    <dgm:cxn modelId="{06450E6A-36AA-40D5-B65D-FB6B9FB3B1EE}" type="presOf" srcId="{3FAF3EBA-D247-4181-9B72-A5D5E2AC26D7}" destId="{814B3135-2761-4298-9539-0548F4D3B7D2}" srcOrd="0" destOrd="0" presId="urn:microsoft.com/office/officeart/2005/8/layout/vList2"/>
    <dgm:cxn modelId="{66125D4D-BAB3-439D-885A-1B18406A47AE}" type="presOf" srcId="{411FF2A6-C6EE-4B4F-B60B-CABFD97A21F0}" destId="{5D348DBF-3497-4598-A2B8-C1EA86E91362}" srcOrd="0" destOrd="0" presId="urn:microsoft.com/office/officeart/2005/8/layout/vList2"/>
    <dgm:cxn modelId="{3BCB5650-C1BC-4A53-AA75-FF0F687189F5}" srcId="{27DF369D-A681-4B1E-9629-FC267E245EF8}" destId="{55DEE008-45B2-427D-AF87-EF2B7E3DA2C1}" srcOrd="0" destOrd="0" parTransId="{6079F84C-00FE-490F-A456-7C9E6955AA7D}" sibTransId="{98FFE71C-7B50-4F44-B478-A9BC78295DCB}"/>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6EBD0696-D692-44A7-84A8-977318DAA56E}" srcId="{27DF369D-A681-4B1E-9629-FC267E245EF8}" destId="{3FAF3EBA-D247-4181-9B72-A5D5E2AC26D7}" srcOrd="2" destOrd="0" parTransId="{225F9E19-FEA4-4F26-AD6D-37A962988993}" sibTransId="{69A26CB6-66C2-4E6C-A1E5-1535E233AAEF}"/>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9F0817D8-A765-4200-BBCD-39F2B2B7E172}" type="presParOf" srcId="{1F58B575-E0AF-4D92-8207-49D9BA6262D4}" destId="{934820C8-7ECD-4818-BCE4-5B543D5B90B6}" srcOrd="2" destOrd="0" presId="urn:microsoft.com/office/officeart/2005/8/layout/vList2"/>
    <dgm:cxn modelId="{DCBEBB83-10AF-4C5E-A849-42CAFD014F1D}" type="presParOf" srcId="{1F58B575-E0AF-4D92-8207-49D9BA6262D4}" destId="{B7189C88-CA06-4A3C-AFF5-F4270471508F}" srcOrd="3" destOrd="0" presId="urn:microsoft.com/office/officeart/2005/8/layout/vList2"/>
    <dgm:cxn modelId="{E6BAD5E6-388B-4B51-85C0-28DCB047DC50}" type="presParOf" srcId="{1F58B575-E0AF-4D92-8207-49D9BA6262D4}" destId="{814B3135-2761-4298-9539-0548F4D3B7D2}" srcOrd="4" destOrd="0" presId="urn:microsoft.com/office/officeart/2005/8/layout/vList2"/>
    <dgm:cxn modelId="{192F32DB-0C14-4DAB-A318-5AD71DD90C49}" type="presParOf" srcId="{1F58B575-E0AF-4D92-8207-49D9BA6262D4}" destId="{E162D66D-5EC2-4E96-B305-25538B9CF4CF}" srcOrd="5" destOrd="0" presId="urn:microsoft.com/office/officeart/2005/8/layout/vList2"/>
    <dgm:cxn modelId="{DE3CB01F-CF47-4641-B485-498D9E62CD23}" type="presParOf" srcId="{1F58B575-E0AF-4D92-8207-49D9BA6262D4}" destId="{5D348DBF-3497-4598-A2B8-C1EA86E9136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55DEE008-45B2-427D-AF87-EF2B7E3DA2C1}">
      <dgm:prSet custT="1"/>
      <dgm:spPr/>
      <dgm:t>
        <a:bodyPr/>
        <a:lstStyle/>
        <a:p>
          <a:r>
            <a:rPr lang="en-US" sz="2200">
              <a:ea typeface="Calibri"/>
              <a:cs typeface="Times New Roman"/>
            </a:rPr>
            <a:t>Career development and compensation include incentives for effective risk management.</a:t>
          </a:r>
          <a:endParaRPr lang="en-US" sz="2200" dirty="0"/>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43DCD122-5D03-4ABF-87F3-608DB7D1003C}">
      <dgm:prSet/>
      <dgm:spPr/>
      <dgm:t>
        <a:bodyPr/>
        <a:lstStyle/>
        <a:p>
          <a:r>
            <a:rPr lang="en-US">
              <a:ea typeface="Calibri"/>
              <a:cs typeface="Times New Roman"/>
            </a:rPr>
            <a:t>The organization measures the effectiveness of managing uncertainties and seizing risky opportunities.</a:t>
          </a:r>
          <a:endParaRPr lang="en-US" dirty="0">
            <a:ea typeface="Calibri"/>
            <a:cs typeface="Times New Roman"/>
          </a:endParaRPr>
        </a:p>
      </dgm:t>
    </dgm:pt>
    <dgm:pt modelId="{B702BBDA-E8D1-42E7-B3D0-31147B81D3D8}" type="parTrans" cxnId="{903A06AC-AB95-4A8A-B07F-1E7ACDC46BDE}">
      <dgm:prSet/>
      <dgm:spPr/>
      <dgm:t>
        <a:bodyPr/>
        <a:lstStyle/>
        <a:p>
          <a:endParaRPr lang="en-US"/>
        </a:p>
      </dgm:t>
    </dgm:pt>
    <dgm:pt modelId="{258D23EC-CB68-4FD2-B16E-BE04F4CAFCC3}" type="sibTrans" cxnId="{903A06AC-AB95-4A8A-B07F-1E7ACDC46BDE}">
      <dgm:prSet/>
      <dgm:spPr/>
      <dgm:t>
        <a:bodyPr/>
        <a:lstStyle/>
        <a:p>
          <a:endParaRPr lang="en-US"/>
        </a:p>
      </dgm:t>
    </dgm:pt>
    <dgm:pt modelId="{D04E6F1F-193E-4417-A761-C9C0812B65F2}">
      <dgm:prSet/>
      <dgm:spPr/>
      <dgm:t>
        <a:bodyPr/>
        <a:lstStyle/>
        <a:p>
          <a:r>
            <a:rPr lang="en-US">
              <a:ea typeface="Calibri"/>
              <a:cs typeface="Times New Roman"/>
            </a:rPr>
            <a:t>Deviations from plans or expectations are measured against goals.</a:t>
          </a:r>
          <a:endParaRPr lang="en-US" dirty="0">
            <a:ea typeface="Calibri"/>
            <a:cs typeface="Times New Roman"/>
          </a:endParaRPr>
        </a:p>
      </dgm:t>
    </dgm:pt>
    <dgm:pt modelId="{B599151B-E9AF-4889-9AEC-65DBA294CB7B}" type="parTrans" cxnId="{8CEC90C6-4C5C-4708-84D4-8D7EFC7B60F3}">
      <dgm:prSet/>
      <dgm:spPr/>
      <dgm:t>
        <a:bodyPr/>
        <a:lstStyle/>
        <a:p>
          <a:endParaRPr lang="en-US"/>
        </a:p>
      </dgm:t>
    </dgm:pt>
    <dgm:pt modelId="{02DD4F0A-3A46-47B1-8EF9-44AFA1558B29}" type="sibTrans" cxnId="{8CEC90C6-4C5C-4708-84D4-8D7EFC7B60F3}">
      <dgm:prSet/>
      <dgm:spPr/>
      <dgm:t>
        <a:bodyPr/>
        <a:lstStyle/>
        <a:p>
          <a:endParaRPr lang="en-US"/>
        </a:p>
      </dgm:t>
    </dgm:pt>
    <dgm:pt modelId="{F8D6D20A-E65D-4C9B-BC60-C2E3136EB1F9}">
      <dgm:prSet/>
      <dgm:spPr/>
      <dgm:t>
        <a:bodyPr/>
        <a:lstStyle/>
        <a:p>
          <a:r>
            <a:rPr lang="en-US">
              <a:ea typeface="Calibri"/>
              <a:cs typeface="Times New Roman"/>
            </a:rPr>
            <a:t>A clear, concise and effective approach to monitoring progress toward risk management goals is communicated regularly with business areas.</a:t>
          </a:r>
          <a:endParaRPr lang="en-US" dirty="0">
            <a:ea typeface="Calibri"/>
            <a:cs typeface="Times New Roman"/>
          </a:endParaRPr>
        </a:p>
      </dgm:t>
    </dgm:pt>
    <dgm:pt modelId="{945F7AF1-6FE4-4C8F-85CF-44D756A96BB4}" type="parTrans" cxnId="{A739D9B7-AB3C-4B31-990E-9BD580F04176}">
      <dgm:prSet/>
      <dgm:spPr/>
      <dgm:t>
        <a:bodyPr/>
        <a:lstStyle/>
        <a:p>
          <a:endParaRPr lang="en-US"/>
        </a:p>
      </dgm:t>
    </dgm:pt>
    <dgm:pt modelId="{DF282FBA-9E31-408E-A52C-FE27AE180AFA}" type="sibTrans" cxnId="{A739D9B7-AB3C-4B31-990E-9BD580F04176}">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4" custScaleY="160890">
        <dgm:presLayoutVars>
          <dgm:chMax val="0"/>
          <dgm:bulletEnabled val="1"/>
        </dgm:presLayoutVars>
      </dgm:prSet>
      <dgm:spPr/>
    </dgm:pt>
    <dgm:pt modelId="{D9A47955-F2E1-47A3-B53C-E70BC77DCB6F}" type="pres">
      <dgm:prSet presAssocID="{98FFE71C-7B50-4F44-B478-A9BC78295DCB}" presName="spacer" presStyleCnt="0"/>
      <dgm:spPr/>
    </dgm:pt>
    <dgm:pt modelId="{67D35C96-F8C4-48AC-90BB-27AF343D1E92}" type="pres">
      <dgm:prSet presAssocID="{43DCD122-5D03-4ABF-87F3-608DB7D1003C}" presName="parentText" presStyleLbl="node1" presStyleIdx="1" presStyleCnt="4">
        <dgm:presLayoutVars>
          <dgm:chMax val="0"/>
          <dgm:bulletEnabled val="1"/>
        </dgm:presLayoutVars>
      </dgm:prSet>
      <dgm:spPr/>
    </dgm:pt>
    <dgm:pt modelId="{DE558F13-7CD7-4315-94DD-B7FC4ADF92DF}" type="pres">
      <dgm:prSet presAssocID="{258D23EC-CB68-4FD2-B16E-BE04F4CAFCC3}" presName="spacer" presStyleCnt="0"/>
      <dgm:spPr/>
    </dgm:pt>
    <dgm:pt modelId="{FEE4D80F-F3A5-4AF0-B55C-F1BAEB870D9D}" type="pres">
      <dgm:prSet presAssocID="{D04E6F1F-193E-4417-A761-C9C0812B65F2}" presName="parentText" presStyleLbl="node1" presStyleIdx="2" presStyleCnt="4">
        <dgm:presLayoutVars>
          <dgm:chMax val="0"/>
          <dgm:bulletEnabled val="1"/>
        </dgm:presLayoutVars>
      </dgm:prSet>
      <dgm:spPr/>
    </dgm:pt>
    <dgm:pt modelId="{53CA4AD6-2303-43A1-A306-F287BD5DE304}" type="pres">
      <dgm:prSet presAssocID="{02DD4F0A-3A46-47B1-8EF9-44AFA1558B29}" presName="spacer" presStyleCnt="0"/>
      <dgm:spPr/>
    </dgm:pt>
    <dgm:pt modelId="{D58ECA14-01F4-4FEA-AC87-7771EB17BDF5}" type="pres">
      <dgm:prSet presAssocID="{F8D6D20A-E65D-4C9B-BC60-C2E3136EB1F9}" presName="parentText" presStyleLbl="node1" presStyleIdx="3" presStyleCnt="4">
        <dgm:presLayoutVars>
          <dgm:chMax val="0"/>
          <dgm:bulletEnabled val="1"/>
        </dgm:presLayoutVars>
      </dgm:prSet>
      <dgm:spPr/>
    </dgm:pt>
  </dgm:ptLst>
  <dgm:cxnLst>
    <dgm:cxn modelId="{D6056F48-F182-4B78-BAB8-0BBF0BD5B015}" type="presOf" srcId="{43DCD122-5D03-4ABF-87F3-608DB7D1003C}" destId="{67D35C96-F8C4-48AC-90BB-27AF343D1E92}" srcOrd="0" destOrd="0" presId="urn:microsoft.com/office/officeart/2005/8/layout/vList2"/>
    <dgm:cxn modelId="{3BCB5650-C1BC-4A53-AA75-FF0F687189F5}" srcId="{27DF369D-A681-4B1E-9629-FC267E245EF8}" destId="{55DEE008-45B2-427D-AF87-EF2B7E3DA2C1}" srcOrd="0" destOrd="0" parTransId="{6079F84C-00FE-490F-A456-7C9E6955AA7D}" sibTransId="{98FFE71C-7B50-4F44-B478-A9BC78295DCB}"/>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A171F85A-22F5-4290-B0A7-C249027DA1E7}" type="presOf" srcId="{D04E6F1F-193E-4417-A761-C9C0812B65F2}" destId="{FEE4D80F-F3A5-4AF0-B55C-F1BAEB870D9D}" srcOrd="0" destOrd="0" presId="urn:microsoft.com/office/officeart/2005/8/layout/vList2"/>
    <dgm:cxn modelId="{903A06AC-AB95-4A8A-B07F-1E7ACDC46BDE}" srcId="{27DF369D-A681-4B1E-9629-FC267E245EF8}" destId="{43DCD122-5D03-4ABF-87F3-608DB7D1003C}" srcOrd="1" destOrd="0" parTransId="{B702BBDA-E8D1-42E7-B3D0-31147B81D3D8}" sibTransId="{258D23EC-CB68-4FD2-B16E-BE04F4CAFCC3}"/>
    <dgm:cxn modelId="{A739D9B7-AB3C-4B31-990E-9BD580F04176}" srcId="{27DF369D-A681-4B1E-9629-FC267E245EF8}" destId="{F8D6D20A-E65D-4C9B-BC60-C2E3136EB1F9}" srcOrd="3" destOrd="0" parTransId="{945F7AF1-6FE4-4C8F-85CF-44D756A96BB4}" sibTransId="{DF282FBA-9E31-408E-A52C-FE27AE180AFA}"/>
    <dgm:cxn modelId="{8CEC90C6-4C5C-4708-84D4-8D7EFC7B60F3}" srcId="{27DF369D-A681-4B1E-9629-FC267E245EF8}" destId="{D04E6F1F-193E-4417-A761-C9C0812B65F2}" srcOrd="2" destOrd="0" parTransId="{B599151B-E9AF-4889-9AEC-65DBA294CB7B}" sibTransId="{02DD4F0A-3A46-47B1-8EF9-44AFA1558B29}"/>
    <dgm:cxn modelId="{6386DDF2-00CF-4429-A2E7-0424F6987F46}" type="presOf" srcId="{F8D6D20A-E65D-4C9B-BC60-C2E3136EB1F9}" destId="{D58ECA14-01F4-4FEA-AC87-7771EB17BDF5}" srcOrd="0" destOrd="0" presId="urn:microsoft.com/office/officeart/2005/8/layout/vList2"/>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0524EB10-0545-4205-A25A-9549B5C525B1}" type="presParOf" srcId="{1F58B575-E0AF-4D92-8207-49D9BA6262D4}" destId="{67D35C96-F8C4-48AC-90BB-27AF343D1E92}" srcOrd="2" destOrd="0" presId="urn:microsoft.com/office/officeart/2005/8/layout/vList2"/>
    <dgm:cxn modelId="{E306F841-6BE8-4B16-A7E1-0F5A0642870B}" type="presParOf" srcId="{1F58B575-E0AF-4D92-8207-49D9BA6262D4}" destId="{DE558F13-7CD7-4315-94DD-B7FC4ADF92DF}" srcOrd="3" destOrd="0" presId="urn:microsoft.com/office/officeart/2005/8/layout/vList2"/>
    <dgm:cxn modelId="{3E8FB8C4-E627-46B2-8444-BD24EC1C97AE}" type="presParOf" srcId="{1F58B575-E0AF-4D92-8207-49D9BA6262D4}" destId="{FEE4D80F-F3A5-4AF0-B55C-F1BAEB870D9D}" srcOrd="4" destOrd="0" presId="urn:microsoft.com/office/officeart/2005/8/layout/vList2"/>
    <dgm:cxn modelId="{9A7698C4-011E-4B26-A12F-45C983029E06}" type="presParOf" srcId="{1F58B575-E0AF-4D92-8207-49D9BA6262D4}" destId="{53CA4AD6-2303-43A1-A306-F287BD5DE304}" srcOrd="5" destOrd="0" presId="urn:microsoft.com/office/officeart/2005/8/layout/vList2"/>
    <dgm:cxn modelId="{466F9852-1D62-4756-B7EA-A5C8DA19E020}" type="presParOf" srcId="{1F58B575-E0AF-4D92-8207-49D9BA6262D4}" destId="{D58ECA14-01F4-4FEA-AC87-7771EB17BDF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55DEE008-45B2-427D-AF87-EF2B7E3DA2C1}">
      <dgm:prSet custT="1"/>
      <dgm:spPr/>
      <dgm:t>
        <a:bodyPr/>
        <a:lstStyle/>
        <a:p>
          <a:r>
            <a:rPr lang="en-US" sz="2000" u="none">
              <a:ea typeface="Calibri"/>
              <a:cs typeface="Times New Roman"/>
            </a:rPr>
            <a:t>Level 4 is viewed as an iterative continual improvement phase, where risk management system feedback loops permanently encourage learning from experiences in order to achieve excellence. </a:t>
          </a:r>
          <a:endParaRPr lang="en-US" sz="2000" u="none" dirty="0"/>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431676B0-C365-4338-AB6C-98B21FBB2805}">
      <dgm:prSet custT="1"/>
      <dgm:spPr/>
      <dgm:t>
        <a:bodyPr/>
        <a:lstStyle/>
        <a:p>
          <a:r>
            <a:rPr lang="en-US" sz="2000" u="none" dirty="0">
              <a:ea typeface="Calibri"/>
              <a:cs typeface="Times New Roman"/>
            </a:rPr>
            <a:t>A proficient level is characterized by specific features, such as: organizational resilience and commitment to excellence; risk management as an inseparable part of decision making and day-to-day operations; risk management as an objective in all senior management performance agreements; risk capability continually reinforced and sustained by top management; leaders regarded as exemplars; organization selected as an example of good practice by others; good record of innovation; sound risk management arrangements established to manage risks together with all partners.</a:t>
          </a:r>
        </a:p>
      </dgm:t>
    </dgm:pt>
    <dgm:pt modelId="{79330DE6-9869-4034-BCD8-780937950522}" type="parTrans" cxnId="{97F09FB4-933B-412F-ABC1-68D6BF46DBC3}">
      <dgm:prSet/>
      <dgm:spPr/>
      <dgm:t>
        <a:bodyPr/>
        <a:lstStyle/>
        <a:p>
          <a:endParaRPr lang="en-US"/>
        </a:p>
      </dgm:t>
    </dgm:pt>
    <dgm:pt modelId="{81777FA4-0D8E-40A0-9307-C6CB2CA66AFB}" type="sibTrans" cxnId="{97F09FB4-933B-412F-ABC1-68D6BF46DBC3}">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2" custScaleY="87137">
        <dgm:presLayoutVars>
          <dgm:chMax val="0"/>
          <dgm:bulletEnabled val="1"/>
        </dgm:presLayoutVars>
      </dgm:prSet>
      <dgm:spPr/>
    </dgm:pt>
    <dgm:pt modelId="{D9A47955-F2E1-47A3-B53C-E70BC77DCB6F}" type="pres">
      <dgm:prSet presAssocID="{98FFE71C-7B50-4F44-B478-A9BC78295DCB}" presName="spacer" presStyleCnt="0"/>
      <dgm:spPr/>
    </dgm:pt>
    <dgm:pt modelId="{58A8264D-962E-4E8A-9BEC-CB12F63E398D}" type="pres">
      <dgm:prSet presAssocID="{431676B0-C365-4338-AB6C-98B21FBB2805}" presName="parentText" presStyleLbl="node1" presStyleIdx="1" presStyleCnt="2" custScaleY="234395">
        <dgm:presLayoutVars>
          <dgm:chMax val="0"/>
          <dgm:bulletEnabled val="1"/>
        </dgm:presLayoutVars>
      </dgm:prSet>
      <dgm:spPr/>
    </dgm:pt>
  </dgm:ptLst>
  <dgm:cxnLst>
    <dgm:cxn modelId="{4523160A-5C1D-40D1-BF4F-AA51BE603BD8}" type="presOf" srcId="{431676B0-C365-4338-AB6C-98B21FBB2805}" destId="{58A8264D-962E-4E8A-9BEC-CB12F63E398D}" srcOrd="0" destOrd="0" presId="urn:microsoft.com/office/officeart/2005/8/layout/vList2"/>
    <dgm:cxn modelId="{3BCB5650-C1BC-4A53-AA75-FF0F687189F5}" srcId="{27DF369D-A681-4B1E-9629-FC267E245EF8}" destId="{55DEE008-45B2-427D-AF87-EF2B7E3DA2C1}" srcOrd="0" destOrd="0" parTransId="{6079F84C-00FE-490F-A456-7C9E6955AA7D}" sibTransId="{98FFE71C-7B50-4F44-B478-A9BC78295DCB}"/>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97F09FB4-933B-412F-ABC1-68D6BF46DBC3}" srcId="{27DF369D-A681-4B1E-9629-FC267E245EF8}" destId="{431676B0-C365-4338-AB6C-98B21FBB2805}" srcOrd="1" destOrd="0" parTransId="{79330DE6-9869-4034-BCD8-780937950522}" sibTransId="{81777FA4-0D8E-40A0-9307-C6CB2CA66AFB}"/>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4E808416-9B70-4142-9FE3-499D2F0B26E7}" type="presParOf" srcId="{1F58B575-E0AF-4D92-8207-49D9BA6262D4}" destId="{58A8264D-962E-4E8A-9BEC-CB12F63E398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DEE008-45B2-427D-AF87-EF2B7E3DA2C1}">
      <dgm:prSet custT="1"/>
      <dgm:spPr/>
      <dgm:t>
        <a:bodyPr/>
        <a:lstStyle/>
        <a:p>
          <a:r>
            <a:rPr lang="en-US" sz="1800" dirty="0">
              <a:solidFill>
                <a:schemeClr val="bg2">
                  <a:lumMod val="25000"/>
                </a:schemeClr>
              </a:solidFill>
              <a:ea typeface="Calibri"/>
              <a:cs typeface="Times New Roman"/>
            </a:rPr>
            <a:t>The effects of risky events might be identified, but not linked to goals, and risk events are not associated with their process sources.</a:t>
          </a:r>
          <a:endParaRPr lang="en-US" sz="1800" dirty="0">
            <a:solidFill>
              <a:schemeClr val="bg2">
                <a:lumMod val="25000"/>
              </a:schemeClr>
            </a:solidFill>
          </a:endParaRPr>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E7A68B3D-967C-471A-A749-547105D75447}">
      <dgm:prSet custT="1"/>
      <dgm:spPr/>
      <dgm:t>
        <a:bodyPr/>
        <a:lstStyle/>
        <a:p>
          <a:r>
            <a:rPr lang="en-US" sz="1800" dirty="0">
              <a:solidFill>
                <a:schemeClr val="bg2">
                  <a:lumMod val="25000"/>
                </a:schemeClr>
              </a:solidFill>
              <a:ea typeface="Calibri"/>
              <a:cs typeface="Times New Roman"/>
            </a:rPr>
            <a:t>No attempt is made to develop mitigation plans.</a:t>
          </a:r>
        </a:p>
      </dgm:t>
    </dgm:pt>
    <dgm:pt modelId="{DB623CA6-E518-4BA8-BCE4-712AC1FC0F2A}" type="parTrans" cxnId="{39CC1624-A6BA-446F-9ED0-B9AAAF9FBA9A}">
      <dgm:prSet/>
      <dgm:spPr/>
      <dgm:t>
        <a:bodyPr/>
        <a:lstStyle/>
        <a:p>
          <a:endParaRPr lang="en-US">
            <a:solidFill>
              <a:schemeClr val="bg2">
                <a:lumMod val="25000"/>
              </a:schemeClr>
            </a:solidFill>
          </a:endParaRPr>
        </a:p>
      </dgm:t>
    </dgm:pt>
    <dgm:pt modelId="{26135086-8739-41BA-B3F1-317CA88DB5A7}" type="sibTrans" cxnId="{39CC1624-A6BA-446F-9ED0-B9AAAF9FBA9A}">
      <dgm:prSet/>
      <dgm:spPr/>
      <dgm:t>
        <a:bodyPr/>
        <a:lstStyle/>
        <a:p>
          <a:endParaRPr lang="en-US">
            <a:solidFill>
              <a:schemeClr val="bg2">
                <a:lumMod val="25000"/>
              </a:schemeClr>
            </a:solidFill>
          </a:endParaRPr>
        </a:p>
      </dgm:t>
    </dgm:pt>
    <dgm:pt modelId="{2092E325-AC9C-4FC8-9B44-B0FC93282A48}">
      <dgm:prSet custT="1"/>
      <dgm:spPr/>
      <dgm:t>
        <a:bodyPr/>
        <a:lstStyle/>
        <a:p>
          <a:r>
            <a:rPr lang="en-US" sz="1800" dirty="0">
              <a:solidFill>
                <a:schemeClr val="bg2">
                  <a:lumMod val="25000"/>
                </a:schemeClr>
              </a:solidFill>
              <a:ea typeface="Calibri"/>
              <a:cs typeface="Times New Roman"/>
            </a:rPr>
            <a:t>There is no culture of control, but one of resistance to change prevailing. There is emphasis on protecting physical and financial assets.</a:t>
          </a:r>
        </a:p>
      </dgm:t>
    </dgm:pt>
    <dgm:pt modelId="{6D9EC4EE-E146-4214-BDE4-28059987BAE3}" type="parTrans" cxnId="{D58BB5DE-13C6-4255-BCC0-89781A2F1EBD}">
      <dgm:prSet/>
      <dgm:spPr/>
      <dgm:t>
        <a:bodyPr/>
        <a:lstStyle/>
        <a:p>
          <a:endParaRPr lang="en-US">
            <a:solidFill>
              <a:schemeClr val="bg2">
                <a:lumMod val="25000"/>
              </a:schemeClr>
            </a:solidFill>
          </a:endParaRPr>
        </a:p>
      </dgm:t>
    </dgm:pt>
    <dgm:pt modelId="{FEA9E230-8123-4D8B-B3A3-955EE88467E7}" type="sibTrans" cxnId="{D58BB5DE-13C6-4255-BCC0-89781A2F1EBD}">
      <dgm:prSet/>
      <dgm:spPr/>
      <dgm:t>
        <a:bodyPr/>
        <a:lstStyle/>
        <a:p>
          <a:endParaRPr lang="en-US">
            <a:solidFill>
              <a:schemeClr val="bg2">
                <a:lumMod val="25000"/>
              </a:schemeClr>
            </a:solidFill>
          </a:endParaRPr>
        </a:p>
      </dgm:t>
    </dgm:pt>
    <dgm:pt modelId="{1FBFD02D-5AFE-4A8F-AAD9-3DBA4FA0AB38}">
      <dgm:prSet custT="1"/>
      <dgm:spPr/>
      <dgm:t>
        <a:bodyPr/>
        <a:lstStyle/>
        <a:p>
          <a:r>
            <a:rPr lang="en-US" sz="1800" dirty="0">
              <a:solidFill>
                <a:schemeClr val="bg2">
                  <a:lumMod val="25000"/>
                </a:schemeClr>
              </a:solidFill>
              <a:ea typeface="Calibri"/>
              <a:cs typeface="Times New Roman"/>
            </a:rPr>
            <a:t>To move from Level 1 to Level 2, the organization needs to recognize the value of risk management, and to became aware of its potential benefits. </a:t>
          </a:r>
        </a:p>
      </dgm:t>
    </dgm:pt>
    <dgm:pt modelId="{116CA95F-BD2F-4934-B62A-CE3E46F2FC62}" type="parTrans" cxnId="{788A7DC3-5E9D-4FB9-AA09-0E32EE3CD439}">
      <dgm:prSet/>
      <dgm:spPr/>
      <dgm:t>
        <a:bodyPr/>
        <a:lstStyle/>
        <a:p>
          <a:endParaRPr lang="en-US">
            <a:solidFill>
              <a:schemeClr val="bg2">
                <a:lumMod val="25000"/>
              </a:schemeClr>
            </a:solidFill>
          </a:endParaRPr>
        </a:p>
      </dgm:t>
    </dgm:pt>
    <dgm:pt modelId="{34BC605A-50C7-43F6-B47C-33314462A22F}" type="sibTrans" cxnId="{788A7DC3-5E9D-4FB9-AA09-0E32EE3CD439}">
      <dgm:prSet/>
      <dgm:spPr/>
      <dgm:t>
        <a:bodyPr/>
        <a:lstStyle/>
        <a:p>
          <a:endParaRPr lang="en-US">
            <a:solidFill>
              <a:schemeClr val="bg2">
                <a:lumMod val="25000"/>
              </a:schemeClr>
            </a:solidFill>
          </a:endParaRPr>
        </a:p>
      </dgm:t>
    </dgm:pt>
    <dgm:pt modelId="{23425E30-5B14-41FA-8197-DD9B25851352}">
      <dgm:prSet custT="1"/>
      <dgm:spPr/>
      <dgm:t>
        <a:bodyPr/>
        <a:lstStyle/>
        <a:p>
          <a:r>
            <a:rPr lang="en-US" sz="1800" dirty="0">
              <a:solidFill>
                <a:schemeClr val="bg2">
                  <a:lumMod val="25000"/>
                </a:schemeClr>
              </a:solidFill>
              <a:ea typeface="Calibri"/>
              <a:cs typeface="Times New Roman"/>
            </a:rPr>
            <a:t>To this end, a disruptive event or external factors – such as stakeholders’ influence, government pressure, etc. – may trigger a more proactive approach towards risk, and an awareness that some form of structured system needs to be put in place to deal with uncertainty.</a:t>
          </a:r>
        </a:p>
      </dgm:t>
    </dgm:pt>
    <dgm:pt modelId="{7D230575-1BD7-4D27-861A-FC12BA207BCE}" type="parTrans" cxnId="{2954B725-D60E-42DC-9937-1B8DFE594C69}">
      <dgm:prSet/>
      <dgm:spPr/>
      <dgm:t>
        <a:bodyPr/>
        <a:lstStyle/>
        <a:p>
          <a:endParaRPr lang="en-US">
            <a:solidFill>
              <a:schemeClr val="bg2">
                <a:lumMod val="25000"/>
              </a:schemeClr>
            </a:solidFill>
          </a:endParaRPr>
        </a:p>
      </dgm:t>
    </dgm:pt>
    <dgm:pt modelId="{8081F63B-713B-466C-B208-C7F1A75FFA9D}" type="sibTrans" cxnId="{2954B725-D60E-42DC-9937-1B8DFE594C69}">
      <dgm:prSet/>
      <dgm:spPr/>
      <dgm:t>
        <a:bodyPr/>
        <a:lstStyle/>
        <a:p>
          <a:endParaRPr lang="en-US">
            <a:solidFill>
              <a:schemeClr val="bg2">
                <a:lumMod val="25000"/>
              </a:schemeClr>
            </a:solidFill>
          </a:endParaRPr>
        </a:p>
      </dgm:t>
    </dgm:pt>
    <dgm:pt modelId="{2C886F90-982D-4C68-A7A3-BDAF5509232A}" type="pres">
      <dgm:prSet presAssocID="{27DF369D-A681-4B1E-9629-FC267E245EF8}" presName="linear" presStyleCnt="0">
        <dgm:presLayoutVars>
          <dgm:animLvl val="lvl"/>
          <dgm:resizeHandles val="exact"/>
        </dgm:presLayoutVars>
      </dgm:prSet>
      <dgm:spPr/>
    </dgm:pt>
    <dgm:pt modelId="{0C72716C-587C-4C06-9004-A85EF6A257D3}" type="pres">
      <dgm:prSet presAssocID="{55DEE008-45B2-427D-AF87-EF2B7E3DA2C1}" presName="parentText" presStyleLbl="node1" presStyleIdx="0" presStyleCnt="5" custScaleY="89514" custLinFactY="-17166" custLinFactNeighborY="-100000">
        <dgm:presLayoutVars>
          <dgm:chMax val="0"/>
          <dgm:bulletEnabled val="1"/>
        </dgm:presLayoutVars>
      </dgm:prSet>
      <dgm:spPr/>
    </dgm:pt>
    <dgm:pt modelId="{A8AAE7DF-CD5B-423B-87CF-E1FEC956625C}" type="pres">
      <dgm:prSet presAssocID="{98FFE71C-7B50-4F44-B478-A9BC78295DCB}" presName="spacer" presStyleCnt="0"/>
      <dgm:spPr/>
    </dgm:pt>
    <dgm:pt modelId="{1ECF1F81-F642-40EE-907E-A3BA0EC6C774}" type="pres">
      <dgm:prSet presAssocID="{E7A68B3D-967C-471A-A749-547105D75447}" presName="parentText" presStyleLbl="node1" presStyleIdx="1" presStyleCnt="5" custScaleY="71474">
        <dgm:presLayoutVars>
          <dgm:chMax val="0"/>
          <dgm:bulletEnabled val="1"/>
        </dgm:presLayoutVars>
      </dgm:prSet>
      <dgm:spPr/>
    </dgm:pt>
    <dgm:pt modelId="{C572B86A-3027-4982-BBCF-1CC456C23207}" type="pres">
      <dgm:prSet presAssocID="{26135086-8739-41BA-B3F1-317CA88DB5A7}" presName="spacer" presStyleCnt="0"/>
      <dgm:spPr/>
    </dgm:pt>
    <dgm:pt modelId="{88ABB841-643E-42EE-B38E-B30C01721188}" type="pres">
      <dgm:prSet presAssocID="{2092E325-AC9C-4FC8-9B44-B0FC93282A48}" presName="parentText" presStyleLbl="node1" presStyleIdx="2" presStyleCnt="5" custScaleY="103183">
        <dgm:presLayoutVars>
          <dgm:chMax val="0"/>
          <dgm:bulletEnabled val="1"/>
        </dgm:presLayoutVars>
      </dgm:prSet>
      <dgm:spPr/>
    </dgm:pt>
    <dgm:pt modelId="{2E9304FD-A82A-4C44-A52C-0785751913F1}" type="pres">
      <dgm:prSet presAssocID="{FEA9E230-8123-4D8B-B3A3-955EE88467E7}" presName="spacer" presStyleCnt="0"/>
      <dgm:spPr/>
    </dgm:pt>
    <dgm:pt modelId="{3F0D4AEB-4E19-4C8D-B5E7-5DF12D086E6C}" type="pres">
      <dgm:prSet presAssocID="{1FBFD02D-5AFE-4A8F-AAD9-3DBA4FA0AB38}" presName="parentText" presStyleLbl="node1" presStyleIdx="3" presStyleCnt="5">
        <dgm:presLayoutVars>
          <dgm:chMax val="0"/>
          <dgm:bulletEnabled val="1"/>
        </dgm:presLayoutVars>
      </dgm:prSet>
      <dgm:spPr/>
    </dgm:pt>
    <dgm:pt modelId="{2ABED9BB-28B4-4B4A-8E37-F71E15CD4ED5}" type="pres">
      <dgm:prSet presAssocID="{34BC605A-50C7-43F6-B47C-33314462A22F}" presName="spacer" presStyleCnt="0"/>
      <dgm:spPr/>
    </dgm:pt>
    <dgm:pt modelId="{A9C07998-66AA-4A8D-8EAD-13105927738D}" type="pres">
      <dgm:prSet presAssocID="{23425E30-5B14-41FA-8197-DD9B25851352}" presName="parentText" presStyleLbl="node1" presStyleIdx="4" presStyleCnt="5" custScaleY="122346">
        <dgm:presLayoutVars>
          <dgm:chMax val="0"/>
          <dgm:bulletEnabled val="1"/>
        </dgm:presLayoutVars>
      </dgm:prSet>
      <dgm:spPr/>
    </dgm:pt>
  </dgm:ptLst>
  <dgm:cxnLst>
    <dgm:cxn modelId="{F2C5E611-EB55-47D1-8B0A-65D66B670A27}" type="presOf" srcId="{55DEE008-45B2-427D-AF87-EF2B7E3DA2C1}" destId="{0C72716C-587C-4C06-9004-A85EF6A257D3}" srcOrd="0" destOrd="0" presId="urn:microsoft.com/office/officeart/2005/8/layout/vList2"/>
    <dgm:cxn modelId="{39CC1624-A6BA-446F-9ED0-B9AAAF9FBA9A}" srcId="{27DF369D-A681-4B1E-9629-FC267E245EF8}" destId="{E7A68B3D-967C-471A-A749-547105D75447}" srcOrd="1" destOrd="0" parTransId="{DB623CA6-E518-4BA8-BCE4-712AC1FC0F2A}" sibTransId="{26135086-8739-41BA-B3F1-317CA88DB5A7}"/>
    <dgm:cxn modelId="{2954B725-D60E-42DC-9937-1B8DFE594C69}" srcId="{27DF369D-A681-4B1E-9629-FC267E245EF8}" destId="{23425E30-5B14-41FA-8197-DD9B25851352}" srcOrd="4" destOrd="0" parTransId="{7D230575-1BD7-4D27-861A-FC12BA207BCE}" sibTransId="{8081F63B-713B-466C-B208-C7F1A75FFA9D}"/>
    <dgm:cxn modelId="{A77E3463-89BC-44F0-B0F4-4B3A76EA17FC}" type="presOf" srcId="{2092E325-AC9C-4FC8-9B44-B0FC93282A48}" destId="{88ABB841-643E-42EE-B38E-B30C01721188}" srcOrd="0" destOrd="0" presId="urn:microsoft.com/office/officeart/2005/8/layout/vList2"/>
    <dgm:cxn modelId="{CE920F4A-494F-4AF5-8D57-AF428FD91E29}" type="presOf" srcId="{E7A68B3D-967C-471A-A749-547105D75447}" destId="{1ECF1F81-F642-40EE-907E-A3BA0EC6C774}" srcOrd="0" destOrd="0" presId="urn:microsoft.com/office/officeart/2005/8/layout/vList2"/>
    <dgm:cxn modelId="{3BCB5650-C1BC-4A53-AA75-FF0F687189F5}" srcId="{27DF369D-A681-4B1E-9629-FC267E245EF8}" destId="{55DEE008-45B2-427D-AF87-EF2B7E3DA2C1}" srcOrd="0" destOrd="0" parTransId="{6079F84C-00FE-490F-A456-7C9E6955AA7D}" sibTransId="{98FFE71C-7B50-4F44-B478-A9BC78295DCB}"/>
    <dgm:cxn modelId="{0D2761AD-747C-4C0C-B259-DEEC5E7EB6A1}" type="presOf" srcId="{1FBFD02D-5AFE-4A8F-AAD9-3DBA4FA0AB38}" destId="{3F0D4AEB-4E19-4C8D-B5E7-5DF12D086E6C}" srcOrd="0" destOrd="0" presId="urn:microsoft.com/office/officeart/2005/8/layout/vList2"/>
    <dgm:cxn modelId="{788A7DC3-5E9D-4FB9-AA09-0E32EE3CD439}" srcId="{27DF369D-A681-4B1E-9629-FC267E245EF8}" destId="{1FBFD02D-5AFE-4A8F-AAD9-3DBA4FA0AB38}" srcOrd="3" destOrd="0" parTransId="{116CA95F-BD2F-4934-B62A-CE3E46F2FC62}" sibTransId="{34BC605A-50C7-43F6-B47C-33314462A22F}"/>
    <dgm:cxn modelId="{D58BB5DE-13C6-4255-BCC0-89781A2F1EBD}" srcId="{27DF369D-A681-4B1E-9629-FC267E245EF8}" destId="{2092E325-AC9C-4FC8-9B44-B0FC93282A48}" srcOrd="2" destOrd="0" parTransId="{6D9EC4EE-E146-4214-BDE4-28059987BAE3}" sibTransId="{FEA9E230-8123-4D8B-B3A3-955EE88467E7}"/>
    <dgm:cxn modelId="{17151BE7-BC81-46DA-BEA0-2D64E788E932}" type="presOf" srcId="{23425E30-5B14-41FA-8197-DD9B25851352}" destId="{A9C07998-66AA-4A8D-8EAD-13105927738D}" srcOrd="0" destOrd="0" presId="urn:microsoft.com/office/officeart/2005/8/layout/vList2"/>
    <dgm:cxn modelId="{C45C25EB-256B-4C59-8BF7-B3B10C748D2D}" type="presOf" srcId="{27DF369D-A681-4B1E-9629-FC267E245EF8}" destId="{2C886F90-982D-4C68-A7A3-BDAF5509232A}" srcOrd="0" destOrd="0" presId="urn:microsoft.com/office/officeart/2005/8/layout/vList2"/>
    <dgm:cxn modelId="{E4A9AA11-B0E3-4A1E-9F57-8C12DFE03A26}" type="presParOf" srcId="{2C886F90-982D-4C68-A7A3-BDAF5509232A}" destId="{0C72716C-587C-4C06-9004-A85EF6A257D3}" srcOrd="0" destOrd="0" presId="urn:microsoft.com/office/officeart/2005/8/layout/vList2"/>
    <dgm:cxn modelId="{0264F970-5BDD-4633-B608-246ADAAD0D52}" type="presParOf" srcId="{2C886F90-982D-4C68-A7A3-BDAF5509232A}" destId="{A8AAE7DF-CD5B-423B-87CF-E1FEC956625C}" srcOrd="1" destOrd="0" presId="urn:microsoft.com/office/officeart/2005/8/layout/vList2"/>
    <dgm:cxn modelId="{35E5B436-0C5F-4861-BB65-BCE490A13990}" type="presParOf" srcId="{2C886F90-982D-4C68-A7A3-BDAF5509232A}" destId="{1ECF1F81-F642-40EE-907E-A3BA0EC6C774}" srcOrd="2" destOrd="0" presId="urn:microsoft.com/office/officeart/2005/8/layout/vList2"/>
    <dgm:cxn modelId="{FDC3D789-1065-4A63-B292-F9DEDCD6A227}" type="presParOf" srcId="{2C886F90-982D-4C68-A7A3-BDAF5509232A}" destId="{C572B86A-3027-4982-BBCF-1CC456C23207}" srcOrd="3" destOrd="0" presId="urn:microsoft.com/office/officeart/2005/8/layout/vList2"/>
    <dgm:cxn modelId="{78EF1149-A429-43BA-A8BA-439F143A765B}" type="presParOf" srcId="{2C886F90-982D-4C68-A7A3-BDAF5509232A}" destId="{88ABB841-643E-42EE-B38E-B30C01721188}" srcOrd="4" destOrd="0" presId="urn:microsoft.com/office/officeart/2005/8/layout/vList2"/>
    <dgm:cxn modelId="{44466F58-C30A-40EB-A2C0-AF364030CEA9}" type="presParOf" srcId="{2C886F90-982D-4C68-A7A3-BDAF5509232A}" destId="{2E9304FD-A82A-4C44-A52C-0785751913F1}" srcOrd="5" destOrd="0" presId="urn:microsoft.com/office/officeart/2005/8/layout/vList2"/>
    <dgm:cxn modelId="{E43FA4AE-90B0-40F6-A10F-709CD1F9C840}" type="presParOf" srcId="{2C886F90-982D-4C68-A7A3-BDAF5509232A}" destId="{3F0D4AEB-4E19-4C8D-B5E7-5DF12D086E6C}" srcOrd="6" destOrd="0" presId="urn:microsoft.com/office/officeart/2005/8/layout/vList2"/>
    <dgm:cxn modelId="{6D0AB388-D00A-48B9-A4B4-5729A131C159}" type="presParOf" srcId="{2C886F90-982D-4C68-A7A3-BDAF5509232A}" destId="{2ABED9BB-28B4-4B4A-8E37-F71E15CD4ED5}" srcOrd="7" destOrd="0" presId="urn:microsoft.com/office/officeart/2005/8/layout/vList2"/>
    <dgm:cxn modelId="{49271CB4-4E60-41FC-8701-2AD91AAE1F0A}" type="presParOf" srcId="{2C886F90-982D-4C68-A7A3-BDAF5509232A}" destId="{A9C07998-66AA-4A8D-8EAD-13105927738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55DEE008-45B2-427D-AF87-EF2B7E3DA2C1}">
      <dgm:prSet custT="1"/>
      <dgm:spPr/>
      <dgm:t>
        <a:bodyPr/>
        <a:lstStyle/>
        <a:p>
          <a:r>
            <a:rPr lang="en-US" sz="2200">
              <a:ea typeface="Calibri"/>
              <a:cs typeface="Times New Roman"/>
            </a:rPr>
            <a:t>Top management are aware of the need to manage uncertainty and risk, and have made basic resources available to improve.</a:t>
          </a:r>
          <a:endParaRPr lang="en-US" sz="2200" dirty="0"/>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1BD0663F-BB2E-479F-8F5C-F7B4ECB6D51B}">
      <dgm:prSet custT="1"/>
      <dgm:spPr/>
      <dgm:t>
        <a:bodyPr/>
        <a:lstStyle/>
        <a:p>
          <a:r>
            <a:rPr lang="en-US" sz="2200" dirty="0">
              <a:ea typeface="Calibri"/>
              <a:cs typeface="Times New Roman"/>
            </a:rPr>
            <a:t>A risk strategy has been identified, and a risk management policy has been drawn up.</a:t>
          </a:r>
        </a:p>
      </dgm:t>
    </dgm:pt>
    <dgm:pt modelId="{C8EE4C34-642A-47E0-92DB-21ED9C741017}" type="parTrans" cxnId="{16CEE088-B265-4BE6-9081-23AB4E78D9E8}">
      <dgm:prSet/>
      <dgm:spPr/>
      <dgm:t>
        <a:bodyPr/>
        <a:lstStyle/>
        <a:p>
          <a:endParaRPr lang="en-US"/>
        </a:p>
      </dgm:t>
    </dgm:pt>
    <dgm:pt modelId="{C972634A-BA65-4FA1-AC26-3CCC56FD384D}" type="sibTrans" cxnId="{16CEE088-B265-4BE6-9081-23AB4E78D9E8}">
      <dgm:prSet/>
      <dgm:spPr/>
      <dgm:t>
        <a:bodyPr/>
        <a:lstStyle/>
        <a:p>
          <a:endParaRPr lang="en-US"/>
        </a:p>
      </dgm:t>
    </dgm:pt>
    <dgm:pt modelId="{2A22D333-A0F4-42DD-A02F-7F742FB8EB3B}">
      <dgm:prSet custT="1"/>
      <dgm:spPr/>
      <dgm:t>
        <a:bodyPr/>
        <a:lstStyle/>
        <a:p>
          <a:r>
            <a:rPr lang="en-US" sz="2200" dirty="0">
              <a:ea typeface="Calibri"/>
              <a:cs typeface="Times New Roman"/>
            </a:rPr>
            <a:t>Key people are conscious of the need to assess and manage risks, and they understand risk concepts and principles.</a:t>
          </a:r>
        </a:p>
      </dgm:t>
    </dgm:pt>
    <dgm:pt modelId="{545510E3-569D-4E2A-9E73-9DFB8CFF2D0F}" type="parTrans" cxnId="{B312E61D-C8EE-45FA-BECC-89CC11CC45F1}">
      <dgm:prSet/>
      <dgm:spPr/>
      <dgm:t>
        <a:bodyPr/>
        <a:lstStyle/>
        <a:p>
          <a:endParaRPr lang="en-US"/>
        </a:p>
      </dgm:t>
    </dgm:pt>
    <dgm:pt modelId="{EDCF50EA-3B3E-4A08-9F3C-62D35DED7945}" type="sibTrans" cxnId="{B312E61D-C8EE-45FA-BECC-89CC11CC45F1}">
      <dgm:prSet/>
      <dgm:spPr/>
      <dgm:t>
        <a:bodyPr/>
        <a:lstStyle/>
        <a:p>
          <a:endParaRPr lang="en-US"/>
        </a:p>
      </dgm:t>
    </dgm:pt>
    <dgm:pt modelId="{810864F3-7939-4860-9088-1F1D1CAA6D4A}">
      <dgm:prSet custT="1"/>
      <dgm:spPr/>
      <dgm:t>
        <a:bodyPr/>
        <a:lstStyle/>
        <a:p>
          <a:pPr>
            <a:buSzPts val="1000"/>
            <a:buFont typeface="Symbol"/>
            <a:buChar char=""/>
          </a:pPr>
          <a:r>
            <a:rPr lang="en-US" sz="2200" dirty="0">
              <a:ea typeface="Calibri"/>
              <a:cs typeface="Times New Roman"/>
            </a:rPr>
            <a:t>Some stand-alone risk processes have been identified, and the related risk mitigation activities are sometimes identified but not often executed.</a:t>
          </a:r>
        </a:p>
      </dgm:t>
    </dgm:pt>
    <dgm:pt modelId="{3EBF28CF-0F00-423D-B9F8-5D8C22AB1678}" type="parTrans" cxnId="{54C0E13B-A620-432F-8D70-8B8A4736FA77}">
      <dgm:prSet/>
      <dgm:spPr/>
      <dgm:t>
        <a:bodyPr/>
        <a:lstStyle/>
        <a:p>
          <a:endParaRPr lang="en-US"/>
        </a:p>
      </dgm:t>
    </dgm:pt>
    <dgm:pt modelId="{75CDE50D-EE1B-4363-98DF-943716090EFD}" type="sibTrans" cxnId="{54C0E13B-A620-432F-8D70-8B8A4736FA77}">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4">
        <dgm:presLayoutVars>
          <dgm:chMax val="0"/>
          <dgm:bulletEnabled val="1"/>
        </dgm:presLayoutVars>
      </dgm:prSet>
      <dgm:spPr/>
    </dgm:pt>
    <dgm:pt modelId="{D9A47955-F2E1-47A3-B53C-E70BC77DCB6F}" type="pres">
      <dgm:prSet presAssocID="{98FFE71C-7B50-4F44-B478-A9BC78295DCB}" presName="spacer" presStyleCnt="0"/>
      <dgm:spPr/>
    </dgm:pt>
    <dgm:pt modelId="{3DD7AEA0-C36A-420F-97CE-314082BF97A1}" type="pres">
      <dgm:prSet presAssocID="{1BD0663F-BB2E-479F-8F5C-F7B4ECB6D51B}" presName="parentText" presStyleLbl="node1" presStyleIdx="1" presStyleCnt="4">
        <dgm:presLayoutVars>
          <dgm:chMax val="0"/>
          <dgm:bulletEnabled val="1"/>
        </dgm:presLayoutVars>
      </dgm:prSet>
      <dgm:spPr/>
    </dgm:pt>
    <dgm:pt modelId="{B0D7CB4B-A785-4330-8F81-621667A8793E}" type="pres">
      <dgm:prSet presAssocID="{C972634A-BA65-4FA1-AC26-3CCC56FD384D}" presName="spacer" presStyleCnt="0"/>
      <dgm:spPr/>
    </dgm:pt>
    <dgm:pt modelId="{186C3492-6D29-42E3-A838-8E77155067CC}" type="pres">
      <dgm:prSet presAssocID="{2A22D333-A0F4-42DD-A02F-7F742FB8EB3B}" presName="parentText" presStyleLbl="node1" presStyleIdx="2" presStyleCnt="4">
        <dgm:presLayoutVars>
          <dgm:chMax val="0"/>
          <dgm:bulletEnabled val="1"/>
        </dgm:presLayoutVars>
      </dgm:prSet>
      <dgm:spPr/>
    </dgm:pt>
    <dgm:pt modelId="{43D747B0-C5FF-4A60-957D-A88BF17C1102}" type="pres">
      <dgm:prSet presAssocID="{EDCF50EA-3B3E-4A08-9F3C-62D35DED7945}" presName="spacer" presStyleCnt="0"/>
      <dgm:spPr/>
    </dgm:pt>
    <dgm:pt modelId="{FA37E68F-4369-4A1A-87C4-1710736EEBBA}" type="pres">
      <dgm:prSet presAssocID="{810864F3-7939-4860-9088-1F1D1CAA6D4A}" presName="parentText" presStyleLbl="node1" presStyleIdx="3" presStyleCnt="4">
        <dgm:presLayoutVars>
          <dgm:chMax val="0"/>
          <dgm:bulletEnabled val="1"/>
        </dgm:presLayoutVars>
      </dgm:prSet>
      <dgm:spPr/>
    </dgm:pt>
  </dgm:ptLst>
  <dgm:cxnLst>
    <dgm:cxn modelId="{FCB8250C-48E8-4843-80D2-C23FAC7DFFA2}" type="presOf" srcId="{810864F3-7939-4860-9088-1F1D1CAA6D4A}" destId="{FA37E68F-4369-4A1A-87C4-1710736EEBBA}" srcOrd="0" destOrd="0" presId="urn:microsoft.com/office/officeart/2005/8/layout/vList2"/>
    <dgm:cxn modelId="{B312E61D-C8EE-45FA-BECC-89CC11CC45F1}" srcId="{27DF369D-A681-4B1E-9629-FC267E245EF8}" destId="{2A22D333-A0F4-42DD-A02F-7F742FB8EB3B}" srcOrd="2" destOrd="0" parTransId="{545510E3-569D-4E2A-9E73-9DFB8CFF2D0F}" sibTransId="{EDCF50EA-3B3E-4A08-9F3C-62D35DED7945}"/>
    <dgm:cxn modelId="{8241AA3B-F175-483F-AA49-1981B839F733}" type="presOf" srcId="{1BD0663F-BB2E-479F-8F5C-F7B4ECB6D51B}" destId="{3DD7AEA0-C36A-420F-97CE-314082BF97A1}" srcOrd="0" destOrd="0" presId="urn:microsoft.com/office/officeart/2005/8/layout/vList2"/>
    <dgm:cxn modelId="{54C0E13B-A620-432F-8D70-8B8A4736FA77}" srcId="{27DF369D-A681-4B1E-9629-FC267E245EF8}" destId="{810864F3-7939-4860-9088-1F1D1CAA6D4A}" srcOrd="3" destOrd="0" parTransId="{3EBF28CF-0F00-423D-B9F8-5D8C22AB1678}" sibTransId="{75CDE50D-EE1B-4363-98DF-943716090EFD}"/>
    <dgm:cxn modelId="{3BCB5650-C1BC-4A53-AA75-FF0F687189F5}" srcId="{27DF369D-A681-4B1E-9629-FC267E245EF8}" destId="{55DEE008-45B2-427D-AF87-EF2B7E3DA2C1}" srcOrd="0" destOrd="0" parTransId="{6079F84C-00FE-490F-A456-7C9E6955AA7D}" sibTransId="{98FFE71C-7B50-4F44-B478-A9BC78295DCB}"/>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16CEE088-B265-4BE6-9081-23AB4E78D9E8}" srcId="{27DF369D-A681-4B1E-9629-FC267E245EF8}" destId="{1BD0663F-BB2E-479F-8F5C-F7B4ECB6D51B}" srcOrd="1" destOrd="0" parTransId="{C8EE4C34-642A-47E0-92DB-21ED9C741017}" sibTransId="{C972634A-BA65-4FA1-AC26-3CCC56FD384D}"/>
    <dgm:cxn modelId="{F8FB3CFB-06DC-4A58-9C76-9DBE9FF2816A}" type="presOf" srcId="{2A22D333-A0F4-42DD-A02F-7F742FB8EB3B}" destId="{186C3492-6D29-42E3-A838-8E77155067CC}" srcOrd="0" destOrd="0" presId="urn:microsoft.com/office/officeart/2005/8/layout/vList2"/>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5C8B90C9-07F8-44C0-9BE8-98025CB276AD}" type="presParOf" srcId="{1F58B575-E0AF-4D92-8207-49D9BA6262D4}" destId="{3DD7AEA0-C36A-420F-97CE-314082BF97A1}" srcOrd="2" destOrd="0" presId="urn:microsoft.com/office/officeart/2005/8/layout/vList2"/>
    <dgm:cxn modelId="{17EADE72-A6E3-4305-8A79-0A334201B2C3}" type="presParOf" srcId="{1F58B575-E0AF-4D92-8207-49D9BA6262D4}" destId="{B0D7CB4B-A785-4330-8F81-621667A8793E}" srcOrd="3" destOrd="0" presId="urn:microsoft.com/office/officeart/2005/8/layout/vList2"/>
    <dgm:cxn modelId="{D123ABCC-9229-48C1-AA5E-E01822C9E0E1}" type="presParOf" srcId="{1F58B575-E0AF-4D92-8207-49D9BA6262D4}" destId="{186C3492-6D29-42E3-A838-8E77155067CC}" srcOrd="4" destOrd="0" presId="urn:microsoft.com/office/officeart/2005/8/layout/vList2"/>
    <dgm:cxn modelId="{0A6C295B-2B35-4B2B-882B-2BBEBDC528E8}" type="presParOf" srcId="{1F58B575-E0AF-4D92-8207-49D9BA6262D4}" destId="{43D747B0-C5FF-4A60-957D-A88BF17C1102}" srcOrd="5" destOrd="0" presId="urn:microsoft.com/office/officeart/2005/8/layout/vList2"/>
    <dgm:cxn modelId="{13F7BDFE-71A2-455E-B946-B5313C50949E}" type="presParOf" srcId="{1F58B575-E0AF-4D92-8207-49D9BA6262D4}" destId="{FA37E68F-4369-4A1A-87C4-1710736EEBB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55DEE008-45B2-427D-AF87-EF2B7E3DA2C1}">
      <dgm:prSet custT="1"/>
      <dgm:spPr/>
      <dgm:t>
        <a:bodyPr/>
        <a:lstStyle/>
        <a:p>
          <a:r>
            <a:rPr lang="en-US" sz="2000">
              <a:ea typeface="Calibri"/>
              <a:cs typeface="Times New Roman"/>
            </a:rPr>
            <a:t>Risk management mainly focuses on past events.</a:t>
          </a:r>
          <a:endParaRPr lang="en-US" sz="2000" dirty="0"/>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B65CE67D-0761-4D86-BF42-345DB8F4FD16}">
      <dgm:prSet custT="1"/>
      <dgm:spPr/>
      <dgm:t>
        <a:bodyPr/>
        <a:lstStyle/>
        <a:p>
          <a:r>
            <a:rPr lang="en-US" sz="2000" dirty="0">
              <a:ea typeface="Calibri"/>
              <a:cs typeface="Times New Roman"/>
            </a:rPr>
            <a:t>Corporate culture has little risk management accountability, with process owners not well defined or communicated.</a:t>
          </a:r>
        </a:p>
      </dgm:t>
    </dgm:pt>
    <dgm:pt modelId="{19CF6FED-C04F-4CE1-BE2A-A6E30C80305D}" type="parTrans" cxnId="{72046F13-933A-4A6D-AF4D-AA76E1EE3D4A}">
      <dgm:prSet/>
      <dgm:spPr/>
      <dgm:t>
        <a:bodyPr/>
        <a:lstStyle/>
        <a:p>
          <a:endParaRPr lang="en-US"/>
        </a:p>
      </dgm:t>
    </dgm:pt>
    <dgm:pt modelId="{7E7AD49C-1126-4A0F-B5D6-7FDD9D6E117F}" type="sibTrans" cxnId="{72046F13-933A-4A6D-AF4D-AA76E1EE3D4A}">
      <dgm:prSet/>
      <dgm:spPr/>
      <dgm:t>
        <a:bodyPr/>
        <a:lstStyle/>
        <a:p>
          <a:endParaRPr lang="en-US"/>
        </a:p>
      </dgm:t>
    </dgm:pt>
    <dgm:pt modelId="{2564887F-F5E4-4312-A88D-98AB4549A42C}">
      <dgm:prSet custT="1"/>
      <dgm:spPr/>
      <dgm:t>
        <a:bodyPr/>
        <a:lstStyle/>
        <a:p>
          <a:pPr>
            <a:buSzPts val="1000"/>
            <a:buFont typeface="Symbol"/>
            <a:buChar char=""/>
          </a:pPr>
          <a:r>
            <a:rPr lang="en-US" sz="2000">
              <a:solidFill>
                <a:prstClr val="black"/>
              </a:solidFill>
              <a:ea typeface="Calibri"/>
              <a:cs typeface="Times New Roman"/>
            </a:rPr>
            <a:t>Risk culture is enforced by policy still interpreted, nevertheless, as compliance.</a:t>
          </a:r>
          <a:endParaRPr lang="en-US" sz="2000" dirty="0">
            <a:ea typeface="Calibri"/>
            <a:cs typeface="Times New Roman"/>
          </a:endParaRPr>
        </a:p>
      </dgm:t>
    </dgm:pt>
    <dgm:pt modelId="{2C5F92B5-504D-48F0-A23D-40C2EA27445A}" type="parTrans" cxnId="{5FCCD1B4-A961-4DB8-8F11-9D5E5D70674C}">
      <dgm:prSet/>
      <dgm:spPr/>
      <dgm:t>
        <a:bodyPr/>
        <a:lstStyle/>
        <a:p>
          <a:endParaRPr lang="en-US"/>
        </a:p>
      </dgm:t>
    </dgm:pt>
    <dgm:pt modelId="{222FE489-B8CC-4736-BC17-CF06E0C374CF}" type="sibTrans" cxnId="{5FCCD1B4-A961-4DB8-8F11-9D5E5D70674C}">
      <dgm:prSet/>
      <dgm:spPr/>
      <dgm:t>
        <a:bodyPr/>
        <a:lstStyle/>
        <a:p>
          <a:endParaRPr lang="en-US"/>
        </a:p>
      </dgm:t>
    </dgm:pt>
    <dgm:pt modelId="{8E4403B8-4FBA-4D09-B1AD-4A97E76B6C69}">
      <dgm:prSet custT="1"/>
      <dgm:spPr/>
      <dgm:t>
        <a:bodyPr/>
        <a:lstStyle/>
        <a:p>
          <a:r>
            <a:rPr lang="en-US" sz="2000" dirty="0">
              <a:solidFill>
                <a:prstClr val="black"/>
              </a:solidFill>
              <a:ea typeface="Calibri"/>
              <a:cs typeface="Times New Roman"/>
            </a:rPr>
            <a:t>A pilot training </a:t>
          </a:r>
          <a:r>
            <a:rPr lang="en-US" sz="2000" dirty="0" err="1">
              <a:solidFill>
                <a:prstClr val="black"/>
              </a:solidFill>
              <a:ea typeface="Calibri"/>
              <a:cs typeface="Times New Roman"/>
            </a:rPr>
            <a:t>programme</a:t>
          </a:r>
          <a:r>
            <a:rPr lang="en-US" sz="2000" dirty="0">
              <a:solidFill>
                <a:prstClr val="black"/>
              </a:solidFill>
              <a:ea typeface="Calibri"/>
              <a:cs typeface="Times New Roman"/>
            </a:rPr>
            <a:t> has been implemented, and a core group of people have the skills and knowledge to manage risk.</a:t>
          </a:r>
        </a:p>
      </dgm:t>
    </dgm:pt>
    <dgm:pt modelId="{8531D1BD-EC9D-4EE9-A2CC-1AD170B4F4FE}" type="parTrans" cxnId="{6455A42A-67B2-4F4C-BA3A-64AA837B7B8A}">
      <dgm:prSet/>
      <dgm:spPr/>
      <dgm:t>
        <a:bodyPr/>
        <a:lstStyle/>
        <a:p>
          <a:endParaRPr lang="en-US"/>
        </a:p>
      </dgm:t>
    </dgm:pt>
    <dgm:pt modelId="{1DCCC384-B488-4CB1-82E4-ED0A7762F36D}" type="sibTrans" cxnId="{6455A42A-67B2-4F4C-BA3A-64AA837B7B8A}">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4">
        <dgm:presLayoutVars>
          <dgm:chMax val="0"/>
          <dgm:bulletEnabled val="1"/>
        </dgm:presLayoutVars>
      </dgm:prSet>
      <dgm:spPr/>
    </dgm:pt>
    <dgm:pt modelId="{D9A47955-F2E1-47A3-B53C-E70BC77DCB6F}" type="pres">
      <dgm:prSet presAssocID="{98FFE71C-7B50-4F44-B478-A9BC78295DCB}" presName="spacer" presStyleCnt="0"/>
      <dgm:spPr/>
    </dgm:pt>
    <dgm:pt modelId="{495678CA-D509-4408-B180-D6ACCA757DEA}" type="pres">
      <dgm:prSet presAssocID="{B65CE67D-0761-4D86-BF42-345DB8F4FD16}" presName="parentText" presStyleLbl="node1" presStyleIdx="1" presStyleCnt="4">
        <dgm:presLayoutVars>
          <dgm:chMax val="0"/>
          <dgm:bulletEnabled val="1"/>
        </dgm:presLayoutVars>
      </dgm:prSet>
      <dgm:spPr/>
    </dgm:pt>
    <dgm:pt modelId="{2DE08332-42B0-4298-9175-704C1E895BEF}" type="pres">
      <dgm:prSet presAssocID="{7E7AD49C-1126-4A0F-B5D6-7FDD9D6E117F}" presName="spacer" presStyleCnt="0"/>
      <dgm:spPr/>
    </dgm:pt>
    <dgm:pt modelId="{6DE5CBC3-A585-44C3-944B-9B75EBDB6631}" type="pres">
      <dgm:prSet presAssocID="{2564887F-F5E4-4312-A88D-98AB4549A42C}" presName="parentText" presStyleLbl="node1" presStyleIdx="2" presStyleCnt="4">
        <dgm:presLayoutVars>
          <dgm:chMax val="0"/>
          <dgm:bulletEnabled val="1"/>
        </dgm:presLayoutVars>
      </dgm:prSet>
      <dgm:spPr/>
    </dgm:pt>
    <dgm:pt modelId="{161228F2-87B5-4EAB-A13A-39F2DD7D6C2E}" type="pres">
      <dgm:prSet presAssocID="{222FE489-B8CC-4736-BC17-CF06E0C374CF}" presName="spacer" presStyleCnt="0"/>
      <dgm:spPr/>
    </dgm:pt>
    <dgm:pt modelId="{DED4B2A3-2C86-4C07-8253-935038FD693A}" type="pres">
      <dgm:prSet presAssocID="{8E4403B8-4FBA-4D09-B1AD-4A97E76B6C69}" presName="parentText" presStyleLbl="node1" presStyleIdx="3" presStyleCnt="4">
        <dgm:presLayoutVars>
          <dgm:chMax val="0"/>
          <dgm:bulletEnabled val="1"/>
        </dgm:presLayoutVars>
      </dgm:prSet>
      <dgm:spPr/>
    </dgm:pt>
  </dgm:ptLst>
  <dgm:cxnLst>
    <dgm:cxn modelId="{03DB4B08-EA95-4A19-83B0-C7F3D5074704}" type="presOf" srcId="{B65CE67D-0761-4D86-BF42-345DB8F4FD16}" destId="{495678CA-D509-4408-B180-D6ACCA757DEA}" srcOrd="0" destOrd="0" presId="urn:microsoft.com/office/officeart/2005/8/layout/vList2"/>
    <dgm:cxn modelId="{72046F13-933A-4A6D-AF4D-AA76E1EE3D4A}" srcId="{27DF369D-A681-4B1E-9629-FC267E245EF8}" destId="{B65CE67D-0761-4D86-BF42-345DB8F4FD16}" srcOrd="1" destOrd="0" parTransId="{19CF6FED-C04F-4CE1-BE2A-A6E30C80305D}" sibTransId="{7E7AD49C-1126-4A0F-B5D6-7FDD9D6E117F}"/>
    <dgm:cxn modelId="{6455A42A-67B2-4F4C-BA3A-64AA837B7B8A}" srcId="{27DF369D-A681-4B1E-9629-FC267E245EF8}" destId="{8E4403B8-4FBA-4D09-B1AD-4A97E76B6C69}" srcOrd="3" destOrd="0" parTransId="{8531D1BD-EC9D-4EE9-A2CC-1AD170B4F4FE}" sibTransId="{1DCCC384-B488-4CB1-82E4-ED0A7762F36D}"/>
    <dgm:cxn modelId="{3BCB5650-C1BC-4A53-AA75-FF0F687189F5}" srcId="{27DF369D-A681-4B1E-9629-FC267E245EF8}" destId="{55DEE008-45B2-427D-AF87-EF2B7E3DA2C1}" srcOrd="0" destOrd="0" parTransId="{6079F84C-00FE-490F-A456-7C9E6955AA7D}" sibTransId="{98FFE71C-7B50-4F44-B478-A9BC78295DCB}"/>
    <dgm:cxn modelId="{509E5273-6DBF-4F43-ABC3-90EE0ECBB218}" type="presOf" srcId="{2564887F-F5E4-4312-A88D-98AB4549A42C}" destId="{6DE5CBC3-A585-44C3-944B-9B75EBDB6631}" srcOrd="0" destOrd="0" presId="urn:microsoft.com/office/officeart/2005/8/layout/vList2"/>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5FCCD1B4-A961-4DB8-8F11-9D5E5D70674C}" srcId="{27DF369D-A681-4B1E-9629-FC267E245EF8}" destId="{2564887F-F5E4-4312-A88D-98AB4549A42C}" srcOrd="2" destOrd="0" parTransId="{2C5F92B5-504D-48F0-A23D-40C2EA27445A}" sibTransId="{222FE489-B8CC-4736-BC17-CF06E0C374CF}"/>
    <dgm:cxn modelId="{6F8D41D5-3B23-4EDA-8031-B994EB9480BF}" type="presOf" srcId="{8E4403B8-4FBA-4D09-B1AD-4A97E76B6C69}" destId="{DED4B2A3-2C86-4C07-8253-935038FD693A}" srcOrd="0" destOrd="0" presId="urn:microsoft.com/office/officeart/2005/8/layout/vList2"/>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60810CE3-187A-4204-9367-59EAADEEA197}" type="presParOf" srcId="{1F58B575-E0AF-4D92-8207-49D9BA6262D4}" destId="{495678CA-D509-4408-B180-D6ACCA757DEA}" srcOrd="2" destOrd="0" presId="urn:microsoft.com/office/officeart/2005/8/layout/vList2"/>
    <dgm:cxn modelId="{F2F689B3-AFFC-42D1-B5D8-3CD591654BC7}" type="presParOf" srcId="{1F58B575-E0AF-4D92-8207-49D9BA6262D4}" destId="{2DE08332-42B0-4298-9175-704C1E895BEF}" srcOrd="3" destOrd="0" presId="urn:microsoft.com/office/officeart/2005/8/layout/vList2"/>
    <dgm:cxn modelId="{02B1F25D-2C95-461F-823E-3CC64F7C5A65}" type="presParOf" srcId="{1F58B575-E0AF-4D92-8207-49D9BA6262D4}" destId="{6DE5CBC3-A585-44C3-944B-9B75EBDB6631}" srcOrd="4" destOrd="0" presId="urn:microsoft.com/office/officeart/2005/8/layout/vList2"/>
    <dgm:cxn modelId="{FFC5AA3B-6780-48F0-BF52-7E020D70972B}" type="presParOf" srcId="{1F58B575-E0AF-4D92-8207-49D9BA6262D4}" destId="{161228F2-87B5-4EAB-A13A-39F2DD7D6C2E}" srcOrd="5" destOrd="0" presId="urn:microsoft.com/office/officeart/2005/8/layout/vList2"/>
    <dgm:cxn modelId="{60B7025C-E78E-4116-90D5-85412A499071}" type="presParOf" srcId="{1F58B575-E0AF-4D92-8207-49D9BA6262D4}" destId="{DED4B2A3-2C86-4C07-8253-935038FD693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55DEE008-45B2-427D-AF87-EF2B7E3DA2C1}">
      <dgm:prSet custT="1"/>
      <dgm:spPr/>
      <dgm:t>
        <a:bodyPr/>
        <a:lstStyle/>
        <a:p>
          <a:r>
            <a:rPr lang="en-US" sz="2200">
              <a:solidFill>
                <a:prstClr val="black"/>
              </a:solidFill>
              <a:ea typeface="Calibri"/>
              <a:cs typeface="Times New Roman"/>
            </a:rPr>
            <a:t>Programs for compliance, quality management, process improvement and so on still operate independently, and have no common framework, causing overlapping risk assessment activities and inconsistencies.</a:t>
          </a:r>
          <a:endParaRPr lang="en-US" sz="2200" dirty="0"/>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5791B00D-D294-4E1B-BC9B-AB562CAD67DA}">
      <dgm:prSet custT="1"/>
      <dgm:spPr/>
      <dgm:t>
        <a:bodyPr/>
        <a:lstStyle/>
        <a:p>
          <a:r>
            <a:rPr lang="en-US" sz="2200">
              <a:solidFill>
                <a:prstClr val="black"/>
              </a:solidFill>
              <a:ea typeface="Calibri"/>
              <a:cs typeface="Times New Roman"/>
            </a:rPr>
            <a:t>Controls are mainly based on departments and finances.</a:t>
          </a:r>
          <a:endParaRPr lang="en-US" sz="2200" dirty="0">
            <a:solidFill>
              <a:prstClr val="black"/>
            </a:solidFill>
            <a:ea typeface="Calibri"/>
            <a:cs typeface="Times New Roman"/>
          </a:endParaRPr>
        </a:p>
      </dgm:t>
    </dgm:pt>
    <dgm:pt modelId="{EE64AD13-D8EF-4FEB-94FF-ABFCD5128DB1}" type="parTrans" cxnId="{9CC60EB0-8412-4E00-8031-1A49C98B5AAE}">
      <dgm:prSet/>
      <dgm:spPr/>
      <dgm:t>
        <a:bodyPr/>
        <a:lstStyle/>
        <a:p>
          <a:endParaRPr lang="en-US"/>
        </a:p>
      </dgm:t>
    </dgm:pt>
    <dgm:pt modelId="{B1B856F1-B5F0-460A-B841-D736B273C22B}" type="sibTrans" cxnId="{9CC60EB0-8412-4E00-8031-1A49C98B5AAE}">
      <dgm:prSet/>
      <dgm:spPr/>
      <dgm:t>
        <a:bodyPr/>
        <a:lstStyle/>
        <a:p>
          <a:endParaRPr lang="en-US"/>
        </a:p>
      </dgm:t>
    </dgm:pt>
    <dgm:pt modelId="{333D0430-DC96-4B8C-9CA8-B2B28489ACB9}">
      <dgm:prSet custT="1"/>
      <dgm:spPr/>
      <dgm:t>
        <a:bodyPr/>
        <a:lstStyle/>
        <a:p>
          <a:r>
            <a:rPr lang="en-US" sz="2200" dirty="0">
              <a:solidFill>
                <a:prstClr val="black"/>
              </a:solidFill>
              <a:ea typeface="Calibri"/>
              <a:cs typeface="Times New Roman"/>
            </a:rPr>
            <a:t>Consistent planning and tracking of performance is missing. Qualitative risk assessments are unused or informal.</a:t>
          </a:r>
        </a:p>
      </dgm:t>
    </dgm:pt>
    <dgm:pt modelId="{FFB9BB4C-6D60-4FAB-9774-5D27B63B9506}" type="parTrans" cxnId="{FEF681D4-4B74-45EB-9EA7-B6CE89ECC32F}">
      <dgm:prSet/>
      <dgm:spPr/>
      <dgm:t>
        <a:bodyPr/>
        <a:lstStyle/>
        <a:p>
          <a:endParaRPr lang="en-US"/>
        </a:p>
      </dgm:t>
    </dgm:pt>
    <dgm:pt modelId="{47E7A1DF-31FA-4A5D-B628-5D44B77FC72C}" type="sibTrans" cxnId="{FEF681D4-4B74-45EB-9EA7-B6CE89ECC32F}">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3">
        <dgm:presLayoutVars>
          <dgm:chMax val="0"/>
          <dgm:bulletEnabled val="1"/>
        </dgm:presLayoutVars>
      </dgm:prSet>
      <dgm:spPr/>
    </dgm:pt>
    <dgm:pt modelId="{D9A47955-F2E1-47A3-B53C-E70BC77DCB6F}" type="pres">
      <dgm:prSet presAssocID="{98FFE71C-7B50-4F44-B478-A9BC78295DCB}" presName="spacer" presStyleCnt="0"/>
      <dgm:spPr/>
    </dgm:pt>
    <dgm:pt modelId="{482EDE1C-C927-47E0-AC12-2C29CE5763CD}" type="pres">
      <dgm:prSet presAssocID="{5791B00D-D294-4E1B-BC9B-AB562CAD67DA}" presName="parentText" presStyleLbl="node1" presStyleIdx="1" presStyleCnt="3">
        <dgm:presLayoutVars>
          <dgm:chMax val="0"/>
          <dgm:bulletEnabled val="1"/>
        </dgm:presLayoutVars>
      </dgm:prSet>
      <dgm:spPr/>
    </dgm:pt>
    <dgm:pt modelId="{2E22781D-9624-4F59-9EF9-7CADBA938C2F}" type="pres">
      <dgm:prSet presAssocID="{B1B856F1-B5F0-460A-B841-D736B273C22B}" presName="spacer" presStyleCnt="0"/>
      <dgm:spPr/>
    </dgm:pt>
    <dgm:pt modelId="{01FBABE7-6ED1-4CBF-81F0-2AC0B1878B5A}" type="pres">
      <dgm:prSet presAssocID="{333D0430-DC96-4B8C-9CA8-B2B28489ACB9}" presName="parentText" presStyleLbl="node1" presStyleIdx="2" presStyleCnt="3">
        <dgm:presLayoutVars>
          <dgm:chMax val="0"/>
          <dgm:bulletEnabled val="1"/>
        </dgm:presLayoutVars>
      </dgm:prSet>
      <dgm:spPr/>
    </dgm:pt>
  </dgm:ptLst>
  <dgm:cxnLst>
    <dgm:cxn modelId="{79FE1239-8E22-46F5-9355-DF48CE7CCA42}" type="presOf" srcId="{333D0430-DC96-4B8C-9CA8-B2B28489ACB9}" destId="{01FBABE7-6ED1-4CBF-81F0-2AC0B1878B5A}" srcOrd="0" destOrd="0" presId="urn:microsoft.com/office/officeart/2005/8/layout/vList2"/>
    <dgm:cxn modelId="{3BCB5650-C1BC-4A53-AA75-FF0F687189F5}" srcId="{27DF369D-A681-4B1E-9629-FC267E245EF8}" destId="{55DEE008-45B2-427D-AF87-EF2B7E3DA2C1}" srcOrd="0" destOrd="0" parTransId="{6079F84C-00FE-490F-A456-7C9E6955AA7D}" sibTransId="{98FFE71C-7B50-4F44-B478-A9BC78295DCB}"/>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9CC60EB0-8412-4E00-8031-1A49C98B5AAE}" srcId="{27DF369D-A681-4B1E-9629-FC267E245EF8}" destId="{5791B00D-D294-4E1B-BC9B-AB562CAD67DA}" srcOrd="1" destOrd="0" parTransId="{EE64AD13-D8EF-4FEB-94FF-ABFCD5128DB1}" sibTransId="{B1B856F1-B5F0-460A-B841-D736B273C22B}"/>
    <dgm:cxn modelId="{FEF681D4-4B74-45EB-9EA7-B6CE89ECC32F}" srcId="{27DF369D-A681-4B1E-9629-FC267E245EF8}" destId="{333D0430-DC96-4B8C-9CA8-B2B28489ACB9}" srcOrd="2" destOrd="0" parTransId="{FFB9BB4C-6D60-4FAB-9774-5D27B63B9506}" sibTransId="{47E7A1DF-31FA-4A5D-B628-5D44B77FC72C}"/>
    <dgm:cxn modelId="{8D34B5DB-C983-4339-BE07-6A236E67339D}" type="presOf" srcId="{5791B00D-D294-4E1B-BC9B-AB562CAD67DA}" destId="{482EDE1C-C927-47E0-AC12-2C29CE5763CD}" srcOrd="0" destOrd="0" presId="urn:microsoft.com/office/officeart/2005/8/layout/vList2"/>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25AF95C7-364E-4461-BE6C-8C18CE3C6ADF}" type="presParOf" srcId="{1F58B575-E0AF-4D92-8207-49D9BA6262D4}" destId="{482EDE1C-C927-47E0-AC12-2C29CE5763CD}" srcOrd="2" destOrd="0" presId="urn:microsoft.com/office/officeart/2005/8/layout/vList2"/>
    <dgm:cxn modelId="{838D1515-6039-4A1F-9B8B-BD7B96D2593C}" type="presParOf" srcId="{1F58B575-E0AF-4D92-8207-49D9BA6262D4}" destId="{2E22781D-9624-4F59-9EF9-7CADBA938C2F}" srcOrd="3" destOrd="0" presId="urn:microsoft.com/office/officeart/2005/8/layout/vList2"/>
    <dgm:cxn modelId="{EE667A34-BE0A-4B74-BDBC-8884AA49BFB1}" type="presParOf" srcId="{1F58B575-E0AF-4D92-8207-49D9BA6262D4}" destId="{01FBABE7-6ED1-4CBF-81F0-2AC0B1878B5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55DEE008-45B2-427D-AF87-EF2B7E3DA2C1}">
      <dgm:prSet custT="1"/>
      <dgm:spPr/>
      <dgm:t>
        <a:bodyPr/>
        <a:lstStyle/>
        <a:p>
          <a:r>
            <a:rPr lang="en-US" sz="2200" dirty="0">
              <a:ea typeface="Calibri"/>
              <a:cs typeface="Times New Roman"/>
            </a:rPr>
            <a:t>Summarizing, although the organization is aware, at some level, of the potential benefits of managing risks, there is no effective widespread implementation process, and it is up to an interested individual manager to pursue good practices. </a:t>
          </a:r>
          <a:endParaRPr lang="en-US" sz="2200" dirty="0"/>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4D25F208-D138-4927-9124-AE79B9CDD8B0}">
      <dgm:prSet custT="1"/>
      <dgm:spPr/>
      <dgm:t>
        <a:bodyPr/>
        <a:lstStyle/>
        <a:p>
          <a:r>
            <a:rPr lang="en-US" sz="2200" dirty="0">
              <a:ea typeface="Calibri"/>
              <a:cs typeface="Times New Roman"/>
            </a:rPr>
            <a:t>There is limited evidence that risk management is being effective in at least the most relevant areas.</a:t>
          </a:r>
        </a:p>
      </dgm:t>
    </dgm:pt>
    <dgm:pt modelId="{8980D44F-9AB2-4364-9E71-CD4C4CA61852}" type="parTrans" cxnId="{AF6E3ADE-3E70-49BF-8417-0E21DF35C0CB}">
      <dgm:prSet/>
      <dgm:spPr/>
      <dgm:t>
        <a:bodyPr/>
        <a:lstStyle/>
        <a:p>
          <a:endParaRPr lang="en-US"/>
        </a:p>
      </dgm:t>
    </dgm:pt>
    <dgm:pt modelId="{0A1BCD3D-4C48-40F5-B872-4FF047B7FDD9}" type="sibTrans" cxnId="{AF6E3ADE-3E70-49BF-8417-0E21DF35C0CB}">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2">
        <dgm:presLayoutVars>
          <dgm:chMax val="0"/>
          <dgm:bulletEnabled val="1"/>
        </dgm:presLayoutVars>
      </dgm:prSet>
      <dgm:spPr/>
    </dgm:pt>
    <dgm:pt modelId="{D9A47955-F2E1-47A3-B53C-E70BC77DCB6F}" type="pres">
      <dgm:prSet presAssocID="{98FFE71C-7B50-4F44-B478-A9BC78295DCB}" presName="spacer" presStyleCnt="0"/>
      <dgm:spPr/>
    </dgm:pt>
    <dgm:pt modelId="{EEB84907-7818-40F1-AC63-28CBD2F4406B}" type="pres">
      <dgm:prSet presAssocID="{4D25F208-D138-4927-9124-AE79B9CDD8B0}" presName="parentText" presStyleLbl="node1" presStyleIdx="1" presStyleCnt="2">
        <dgm:presLayoutVars>
          <dgm:chMax val="0"/>
          <dgm:bulletEnabled val="1"/>
        </dgm:presLayoutVars>
      </dgm:prSet>
      <dgm:spPr/>
    </dgm:pt>
  </dgm:ptLst>
  <dgm:cxnLst>
    <dgm:cxn modelId="{3BCB5650-C1BC-4A53-AA75-FF0F687189F5}" srcId="{27DF369D-A681-4B1E-9629-FC267E245EF8}" destId="{55DEE008-45B2-427D-AF87-EF2B7E3DA2C1}" srcOrd="0" destOrd="0" parTransId="{6079F84C-00FE-490F-A456-7C9E6955AA7D}" sibTransId="{98FFE71C-7B50-4F44-B478-A9BC78295DCB}"/>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3EE4CF8D-119C-4319-B1D5-B8D5AA5829EC}" type="presOf" srcId="{4D25F208-D138-4927-9124-AE79B9CDD8B0}" destId="{EEB84907-7818-40F1-AC63-28CBD2F4406B}" srcOrd="0" destOrd="0" presId="urn:microsoft.com/office/officeart/2005/8/layout/vList2"/>
    <dgm:cxn modelId="{AF6E3ADE-3E70-49BF-8417-0E21DF35C0CB}" srcId="{27DF369D-A681-4B1E-9629-FC267E245EF8}" destId="{4D25F208-D138-4927-9124-AE79B9CDD8B0}" srcOrd="1" destOrd="0" parTransId="{8980D44F-9AB2-4364-9E71-CD4C4CA61852}" sibTransId="{0A1BCD3D-4C48-40F5-B872-4FF047B7FDD9}"/>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A86E58DE-93EA-481B-8464-A71DE36E677D}" type="presParOf" srcId="{1F58B575-E0AF-4D92-8207-49D9BA6262D4}" destId="{EEB84907-7818-40F1-AC63-28CBD2F4406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1_4" csCatId="accent1" phldr="1"/>
      <dgm:spPr/>
      <dgm:t>
        <a:bodyPr/>
        <a:lstStyle/>
        <a:p>
          <a:endParaRPr lang="en-US"/>
        </a:p>
      </dgm:t>
    </dgm:pt>
    <dgm:pt modelId="{55DEE008-45B2-427D-AF87-EF2B7E3DA2C1}">
      <dgm:prSet custT="1"/>
      <dgm:spPr/>
      <dgm:t>
        <a:bodyPr/>
        <a:lstStyle/>
        <a:p>
          <a:r>
            <a:rPr lang="en-US" sz="2200">
              <a:solidFill>
                <a:schemeClr val="bg2">
                  <a:lumMod val="25000"/>
                </a:schemeClr>
              </a:solidFill>
              <a:ea typeface="Calibri"/>
              <a:cs typeface="Times New Roman"/>
            </a:rPr>
            <a:t>Organizational processes are identified, and risk ownership is clearly defined and well communicated to all staff.</a:t>
          </a:r>
          <a:endParaRPr lang="en-US" sz="2200" dirty="0">
            <a:solidFill>
              <a:schemeClr val="bg2">
                <a:lumMod val="25000"/>
              </a:schemeClr>
            </a:solidFill>
          </a:endParaRPr>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8C9083FF-BBB9-445B-9A6E-826346B8FD18}">
      <dgm:prSet custT="1"/>
      <dgm:spPr/>
      <dgm:t>
        <a:bodyPr/>
        <a:lstStyle/>
        <a:p>
          <a:r>
            <a:rPr lang="en-US" sz="2200" dirty="0">
              <a:solidFill>
                <a:schemeClr val="bg2">
                  <a:lumMod val="25000"/>
                </a:schemeClr>
              </a:solidFill>
              <a:ea typeface="Calibri"/>
              <a:cs typeface="Times New Roman"/>
            </a:rPr>
            <a:t>Authorities, roles and responsibilities are identified, and appropriate resources allocated.</a:t>
          </a:r>
        </a:p>
      </dgm:t>
    </dgm:pt>
    <dgm:pt modelId="{D52B48D1-779B-4879-8474-9C906A5FCD5B}" type="parTrans" cxnId="{28F37A7C-0366-43DA-8CE3-2C0B60E90F60}">
      <dgm:prSet/>
      <dgm:spPr/>
      <dgm:t>
        <a:bodyPr/>
        <a:lstStyle/>
        <a:p>
          <a:endParaRPr lang="en-US"/>
        </a:p>
      </dgm:t>
    </dgm:pt>
    <dgm:pt modelId="{BC60FD6F-F2EA-4537-9D66-EC2FBD430C58}" type="sibTrans" cxnId="{28F37A7C-0366-43DA-8CE3-2C0B60E90F60}">
      <dgm:prSet/>
      <dgm:spPr/>
      <dgm:t>
        <a:bodyPr/>
        <a:lstStyle/>
        <a:p>
          <a:endParaRPr lang="en-US"/>
        </a:p>
      </dgm:t>
    </dgm:pt>
    <dgm:pt modelId="{540FFC79-A89A-4E45-A34E-38279F811BE9}">
      <dgm:prSet custT="1"/>
      <dgm:spPr/>
      <dgm:t>
        <a:bodyPr/>
        <a:lstStyle/>
        <a:p>
          <a:r>
            <a:rPr lang="en-US" sz="2200">
              <a:solidFill>
                <a:schemeClr val="bg2">
                  <a:lumMod val="25000"/>
                </a:schemeClr>
              </a:solidFill>
              <a:ea typeface="Calibri"/>
              <a:cs typeface="Times New Roman"/>
            </a:rPr>
            <a:t>Agreement exists on a risk framework, and operating guidance is available.</a:t>
          </a:r>
          <a:endParaRPr lang="en-US" sz="2200" dirty="0">
            <a:solidFill>
              <a:schemeClr val="bg2">
                <a:lumMod val="25000"/>
              </a:schemeClr>
            </a:solidFill>
            <a:ea typeface="Calibri"/>
            <a:cs typeface="Times New Roman"/>
          </a:endParaRPr>
        </a:p>
      </dgm:t>
    </dgm:pt>
    <dgm:pt modelId="{76B1D78F-60DC-4821-B7BB-8ED61D8A2E9F}" type="parTrans" cxnId="{DE197830-EFF5-4C0F-AEB2-F15E111BFA51}">
      <dgm:prSet/>
      <dgm:spPr/>
      <dgm:t>
        <a:bodyPr/>
        <a:lstStyle/>
        <a:p>
          <a:endParaRPr lang="en-US"/>
        </a:p>
      </dgm:t>
    </dgm:pt>
    <dgm:pt modelId="{043A6943-9FF8-44DF-ADFD-B0243B22C408}" type="sibTrans" cxnId="{DE197830-EFF5-4C0F-AEB2-F15E111BFA51}">
      <dgm:prSet/>
      <dgm:spPr/>
      <dgm:t>
        <a:bodyPr/>
        <a:lstStyle/>
        <a:p>
          <a:endParaRPr lang="en-US"/>
        </a:p>
      </dgm:t>
    </dgm:pt>
    <dgm:pt modelId="{4784CF19-8A3C-4458-B438-4B3649DC31C6}">
      <dgm:prSet custT="1"/>
      <dgm:spPr/>
      <dgm:t>
        <a:bodyPr/>
        <a:lstStyle/>
        <a:p>
          <a:r>
            <a:rPr lang="en-US" sz="2200">
              <a:solidFill>
                <a:schemeClr val="bg2">
                  <a:lumMod val="25000"/>
                </a:schemeClr>
              </a:solidFill>
              <a:ea typeface="Calibri"/>
              <a:cs typeface="Times New Roman"/>
            </a:rPr>
            <a:t>Senior managers take the lead to ensure that approaches for addressing risk are being developed and implemented in all key and relevant areas.</a:t>
          </a:r>
          <a:endParaRPr lang="en-US" sz="2200" dirty="0">
            <a:solidFill>
              <a:schemeClr val="bg2">
                <a:lumMod val="25000"/>
              </a:schemeClr>
            </a:solidFill>
            <a:ea typeface="Calibri"/>
            <a:cs typeface="Times New Roman"/>
          </a:endParaRPr>
        </a:p>
      </dgm:t>
    </dgm:pt>
    <dgm:pt modelId="{9C3D3055-5D72-4E21-B4F3-2FE769229C2B}" type="parTrans" cxnId="{13BD926C-0AE1-4A82-8D3D-9A7323D6AE80}">
      <dgm:prSet/>
      <dgm:spPr/>
      <dgm:t>
        <a:bodyPr/>
        <a:lstStyle/>
        <a:p>
          <a:endParaRPr lang="en-US"/>
        </a:p>
      </dgm:t>
    </dgm:pt>
    <dgm:pt modelId="{F83D9CB5-2271-4254-8CBC-CB9C6F2E2FD9}" type="sibTrans" cxnId="{13BD926C-0AE1-4A82-8D3D-9A7323D6AE80}">
      <dgm:prSet/>
      <dgm:spPr/>
      <dgm:t>
        <a:bodyPr/>
        <a:lstStyle/>
        <a:p>
          <a:endParaRPr lang="en-US"/>
        </a:p>
      </dgm:t>
    </dgm:pt>
    <dgm:pt modelId="{F8B2832D-B359-4AFA-9218-D3018AAEA023}">
      <dgm:prSet custT="1"/>
      <dgm:spPr/>
      <dgm:t>
        <a:bodyPr/>
        <a:lstStyle/>
        <a:p>
          <a:r>
            <a:rPr lang="en-US" sz="2200" dirty="0">
              <a:solidFill>
                <a:schemeClr val="bg2">
                  <a:lumMod val="25000"/>
                </a:schemeClr>
              </a:solidFill>
              <a:ea typeface="Calibri"/>
              <a:cs typeface="Times New Roman"/>
            </a:rPr>
            <a:t>Events are associated with their process sources.</a:t>
          </a:r>
        </a:p>
      </dgm:t>
    </dgm:pt>
    <dgm:pt modelId="{FB61EFC1-C753-4AE9-9DA8-AB081463618B}" type="parTrans" cxnId="{1183B23C-D25C-48FA-B592-1604709E7240}">
      <dgm:prSet/>
      <dgm:spPr/>
      <dgm:t>
        <a:bodyPr/>
        <a:lstStyle/>
        <a:p>
          <a:endParaRPr lang="en-US"/>
        </a:p>
      </dgm:t>
    </dgm:pt>
    <dgm:pt modelId="{0745FC07-07CA-47E9-A475-E45A50A34C61}" type="sibTrans" cxnId="{1183B23C-D25C-48FA-B592-1604709E7240}">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5">
        <dgm:presLayoutVars>
          <dgm:chMax val="0"/>
          <dgm:bulletEnabled val="1"/>
        </dgm:presLayoutVars>
      </dgm:prSet>
      <dgm:spPr/>
    </dgm:pt>
    <dgm:pt modelId="{D9A47955-F2E1-47A3-B53C-E70BC77DCB6F}" type="pres">
      <dgm:prSet presAssocID="{98FFE71C-7B50-4F44-B478-A9BC78295DCB}" presName="spacer" presStyleCnt="0"/>
      <dgm:spPr/>
    </dgm:pt>
    <dgm:pt modelId="{379F0FC2-0DC0-49EA-A5DE-F6E41AC606B1}" type="pres">
      <dgm:prSet presAssocID="{8C9083FF-BBB9-445B-9A6E-826346B8FD18}" presName="parentText" presStyleLbl="node1" presStyleIdx="1" presStyleCnt="5">
        <dgm:presLayoutVars>
          <dgm:chMax val="0"/>
          <dgm:bulletEnabled val="1"/>
        </dgm:presLayoutVars>
      </dgm:prSet>
      <dgm:spPr/>
    </dgm:pt>
    <dgm:pt modelId="{6943CC11-DFCB-4227-879C-54CB69673506}" type="pres">
      <dgm:prSet presAssocID="{BC60FD6F-F2EA-4537-9D66-EC2FBD430C58}" presName="spacer" presStyleCnt="0"/>
      <dgm:spPr/>
    </dgm:pt>
    <dgm:pt modelId="{B935B831-27DF-4ADB-BB90-7A2FD3431FE8}" type="pres">
      <dgm:prSet presAssocID="{540FFC79-A89A-4E45-A34E-38279F811BE9}" presName="parentText" presStyleLbl="node1" presStyleIdx="2" presStyleCnt="5">
        <dgm:presLayoutVars>
          <dgm:chMax val="0"/>
          <dgm:bulletEnabled val="1"/>
        </dgm:presLayoutVars>
      </dgm:prSet>
      <dgm:spPr/>
    </dgm:pt>
    <dgm:pt modelId="{BE2F7016-2BB3-4268-90DA-8FC56262F0FF}" type="pres">
      <dgm:prSet presAssocID="{043A6943-9FF8-44DF-ADFD-B0243B22C408}" presName="spacer" presStyleCnt="0"/>
      <dgm:spPr/>
    </dgm:pt>
    <dgm:pt modelId="{9873C364-1879-4181-966B-C0CCE0D8627D}" type="pres">
      <dgm:prSet presAssocID="{4784CF19-8A3C-4458-B438-4B3649DC31C6}" presName="parentText" presStyleLbl="node1" presStyleIdx="3" presStyleCnt="5">
        <dgm:presLayoutVars>
          <dgm:chMax val="0"/>
          <dgm:bulletEnabled val="1"/>
        </dgm:presLayoutVars>
      </dgm:prSet>
      <dgm:spPr/>
    </dgm:pt>
    <dgm:pt modelId="{58A99F14-CDAB-432B-BFE8-B5D237E39C96}" type="pres">
      <dgm:prSet presAssocID="{F83D9CB5-2271-4254-8CBC-CB9C6F2E2FD9}" presName="spacer" presStyleCnt="0"/>
      <dgm:spPr/>
    </dgm:pt>
    <dgm:pt modelId="{5142D320-A9E1-44FD-A70E-4A2BAF3F76B7}" type="pres">
      <dgm:prSet presAssocID="{F8B2832D-B359-4AFA-9218-D3018AAEA023}" presName="parentText" presStyleLbl="node1" presStyleIdx="4" presStyleCnt="5">
        <dgm:presLayoutVars>
          <dgm:chMax val="0"/>
          <dgm:bulletEnabled val="1"/>
        </dgm:presLayoutVars>
      </dgm:prSet>
      <dgm:spPr/>
    </dgm:pt>
  </dgm:ptLst>
  <dgm:cxnLst>
    <dgm:cxn modelId="{DE197830-EFF5-4C0F-AEB2-F15E111BFA51}" srcId="{27DF369D-A681-4B1E-9629-FC267E245EF8}" destId="{540FFC79-A89A-4E45-A34E-38279F811BE9}" srcOrd="2" destOrd="0" parTransId="{76B1D78F-60DC-4821-B7BB-8ED61D8A2E9F}" sibTransId="{043A6943-9FF8-44DF-ADFD-B0243B22C408}"/>
    <dgm:cxn modelId="{1183B23C-D25C-48FA-B592-1604709E7240}" srcId="{27DF369D-A681-4B1E-9629-FC267E245EF8}" destId="{F8B2832D-B359-4AFA-9218-D3018AAEA023}" srcOrd="4" destOrd="0" parTransId="{FB61EFC1-C753-4AE9-9DA8-AB081463618B}" sibTransId="{0745FC07-07CA-47E9-A475-E45A50A34C61}"/>
    <dgm:cxn modelId="{13BD926C-0AE1-4A82-8D3D-9A7323D6AE80}" srcId="{27DF369D-A681-4B1E-9629-FC267E245EF8}" destId="{4784CF19-8A3C-4458-B438-4B3649DC31C6}" srcOrd="3" destOrd="0" parTransId="{9C3D3055-5D72-4E21-B4F3-2FE769229C2B}" sibTransId="{F83D9CB5-2271-4254-8CBC-CB9C6F2E2FD9}"/>
    <dgm:cxn modelId="{3BCB5650-C1BC-4A53-AA75-FF0F687189F5}" srcId="{27DF369D-A681-4B1E-9629-FC267E245EF8}" destId="{55DEE008-45B2-427D-AF87-EF2B7E3DA2C1}" srcOrd="0" destOrd="0" parTransId="{6079F84C-00FE-490F-A456-7C9E6955AA7D}" sibTransId="{98FFE71C-7B50-4F44-B478-A9BC78295DCB}"/>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8FD68059-A696-4BD0-A4ED-A5C8BC89D169}" type="presOf" srcId="{4784CF19-8A3C-4458-B438-4B3649DC31C6}" destId="{9873C364-1879-4181-966B-C0CCE0D8627D}" srcOrd="0" destOrd="0" presId="urn:microsoft.com/office/officeart/2005/8/layout/vList2"/>
    <dgm:cxn modelId="{28F37A7C-0366-43DA-8CE3-2C0B60E90F60}" srcId="{27DF369D-A681-4B1E-9629-FC267E245EF8}" destId="{8C9083FF-BBB9-445B-9A6E-826346B8FD18}" srcOrd="1" destOrd="0" parTransId="{D52B48D1-779B-4879-8474-9C906A5FCD5B}" sibTransId="{BC60FD6F-F2EA-4537-9D66-EC2FBD430C58}"/>
    <dgm:cxn modelId="{315B7A86-0FCA-4803-9ED5-558DFCDB9380}" type="presOf" srcId="{8C9083FF-BBB9-445B-9A6E-826346B8FD18}" destId="{379F0FC2-0DC0-49EA-A5DE-F6E41AC606B1}" srcOrd="0" destOrd="0" presId="urn:microsoft.com/office/officeart/2005/8/layout/vList2"/>
    <dgm:cxn modelId="{8841779B-F56B-4E21-88F0-4B4C7DC90C4A}" type="presOf" srcId="{F8B2832D-B359-4AFA-9218-D3018AAEA023}" destId="{5142D320-A9E1-44FD-A70E-4A2BAF3F76B7}" srcOrd="0" destOrd="0" presId="urn:microsoft.com/office/officeart/2005/8/layout/vList2"/>
    <dgm:cxn modelId="{9FB20FBD-56CF-442C-BAF3-46C332E9067A}" type="presOf" srcId="{540FFC79-A89A-4E45-A34E-38279F811BE9}" destId="{B935B831-27DF-4ADB-BB90-7A2FD3431FE8}" srcOrd="0" destOrd="0" presId="urn:microsoft.com/office/officeart/2005/8/layout/vList2"/>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65FCBF21-5D23-48F8-BFB9-41B720F8A70F}" type="presParOf" srcId="{1F58B575-E0AF-4D92-8207-49D9BA6262D4}" destId="{379F0FC2-0DC0-49EA-A5DE-F6E41AC606B1}" srcOrd="2" destOrd="0" presId="urn:microsoft.com/office/officeart/2005/8/layout/vList2"/>
    <dgm:cxn modelId="{56A13ECA-5F5F-4320-AABE-00BBA40AC599}" type="presParOf" srcId="{1F58B575-E0AF-4D92-8207-49D9BA6262D4}" destId="{6943CC11-DFCB-4227-879C-54CB69673506}" srcOrd="3" destOrd="0" presId="urn:microsoft.com/office/officeart/2005/8/layout/vList2"/>
    <dgm:cxn modelId="{F226DD7D-9D6E-44D6-88AF-883C436D1CA7}" type="presParOf" srcId="{1F58B575-E0AF-4D92-8207-49D9BA6262D4}" destId="{B935B831-27DF-4ADB-BB90-7A2FD3431FE8}" srcOrd="4" destOrd="0" presId="urn:microsoft.com/office/officeart/2005/8/layout/vList2"/>
    <dgm:cxn modelId="{02F9CA4B-237A-4E22-914D-50614F12E127}" type="presParOf" srcId="{1F58B575-E0AF-4D92-8207-49D9BA6262D4}" destId="{BE2F7016-2BB3-4268-90DA-8FC56262F0FF}" srcOrd="5" destOrd="0" presId="urn:microsoft.com/office/officeart/2005/8/layout/vList2"/>
    <dgm:cxn modelId="{822060BB-2BC0-457B-AED3-D0615C3A8827}" type="presParOf" srcId="{1F58B575-E0AF-4D92-8207-49D9BA6262D4}" destId="{9873C364-1879-4181-966B-C0CCE0D8627D}" srcOrd="6" destOrd="0" presId="urn:microsoft.com/office/officeart/2005/8/layout/vList2"/>
    <dgm:cxn modelId="{CD83633D-3EBE-457F-9E53-E686B9692A09}" type="presParOf" srcId="{1F58B575-E0AF-4D92-8207-49D9BA6262D4}" destId="{58A99F14-CDAB-432B-BFE8-B5D237E39C96}" srcOrd="7" destOrd="0" presId="urn:microsoft.com/office/officeart/2005/8/layout/vList2"/>
    <dgm:cxn modelId="{56125100-906D-48B0-85B4-EC6846E655CE}" type="presParOf" srcId="{1F58B575-E0AF-4D92-8207-49D9BA6262D4}" destId="{5142D320-A9E1-44FD-A70E-4A2BAF3F76B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1_4" csCatId="accent1" phldr="1"/>
      <dgm:spPr/>
      <dgm:t>
        <a:bodyPr/>
        <a:lstStyle/>
        <a:p>
          <a:endParaRPr lang="en-US"/>
        </a:p>
      </dgm:t>
    </dgm:pt>
    <dgm:pt modelId="{55DEE008-45B2-427D-AF87-EF2B7E3DA2C1}">
      <dgm:prSet custT="1"/>
      <dgm:spPr/>
      <dgm:t>
        <a:bodyPr/>
        <a:lstStyle/>
        <a:p>
          <a:r>
            <a:rPr lang="en-US" sz="2200" dirty="0">
              <a:ea typeface="Calibri"/>
              <a:cs typeface="Times New Roman"/>
            </a:rPr>
            <a:t>Emphasis is on developing a series of proactive action plans, to deal with events that may impact the organization and its stakeholders, to better respond to identified issues, and to consider measures reducing the likelihood of undesirable events and their consequences.</a:t>
          </a:r>
          <a:endParaRPr lang="en-US" sz="2200" dirty="0">
            <a:solidFill>
              <a:schemeClr val="bg2">
                <a:lumMod val="25000"/>
              </a:schemeClr>
            </a:solidFill>
          </a:endParaRPr>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01DFBD9E-15DB-4869-A3A3-4283ADF393C7}">
      <dgm:prSet custT="1"/>
      <dgm:spPr/>
      <dgm:t>
        <a:bodyPr/>
        <a:lstStyle/>
        <a:p>
          <a:r>
            <a:rPr lang="en-US" sz="2200">
              <a:ea typeface="Calibri"/>
              <a:cs typeface="Times New Roman"/>
            </a:rPr>
            <a:t>More weight is given to pre-emptive planning.</a:t>
          </a:r>
          <a:endParaRPr lang="en-US" sz="2200" dirty="0">
            <a:ea typeface="Calibri"/>
            <a:cs typeface="Times New Roman"/>
          </a:endParaRPr>
        </a:p>
      </dgm:t>
    </dgm:pt>
    <dgm:pt modelId="{4CB40850-4A02-4E5F-8E8A-7D11BA1750D2}" type="parTrans" cxnId="{CBC24C54-3878-487D-B614-BFC026D52F6E}">
      <dgm:prSet/>
      <dgm:spPr/>
      <dgm:t>
        <a:bodyPr/>
        <a:lstStyle/>
        <a:p>
          <a:endParaRPr lang="en-US"/>
        </a:p>
      </dgm:t>
    </dgm:pt>
    <dgm:pt modelId="{2305AAA8-6092-48E7-9587-F6BD96EA698F}" type="sibTrans" cxnId="{CBC24C54-3878-487D-B614-BFC026D52F6E}">
      <dgm:prSet/>
      <dgm:spPr/>
      <dgm:t>
        <a:bodyPr/>
        <a:lstStyle/>
        <a:p>
          <a:endParaRPr lang="en-US"/>
        </a:p>
      </dgm:t>
    </dgm:pt>
    <dgm:pt modelId="{964B1641-2A05-4B02-81BA-B74340177ED2}">
      <dgm:prSet custT="1"/>
      <dgm:spPr/>
      <dgm:t>
        <a:bodyPr/>
        <a:lstStyle/>
        <a:p>
          <a:r>
            <a:rPr lang="en-US" sz="2200" dirty="0">
              <a:ea typeface="Calibri"/>
              <a:cs typeface="Times New Roman"/>
            </a:rPr>
            <a:t>Qualitative assessment methods are used to determine what deeper needs exist for use of quantitative methods, analysis, tools and models.</a:t>
          </a:r>
        </a:p>
      </dgm:t>
    </dgm:pt>
    <dgm:pt modelId="{3B73B31C-7379-41A4-9FF0-BF595618432E}" type="parTrans" cxnId="{6948BF0B-0A98-4BC6-AFAC-206B493527D5}">
      <dgm:prSet/>
      <dgm:spPr/>
      <dgm:t>
        <a:bodyPr/>
        <a:lstStyle/>
        <a:p>
          <a:endParaRPr lang="en-US"/>
        </a:p>
      </dgm:t>
    </dgm:pt>
    <dgm:pt modelId="{6F3AB51C-C84E-4E33-9501-1C6A5668108B}" type="sibTrans" cxnId="{6948BF0B-0A98-4BC6-AFAC-206B493527D5}">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3" custScaleY="119036">
        <dgm:presLayoutVars>
          <dgm:chMax val="0"/>
          <dgm:bulletEnabled val="1"/>
        </dgm:presLayoutVars>
      </dgm:prSet>
      <dgm:spPr/>
    </dgm:pt>
    <dgm:pt modelId="{D9A47955-F2E1-47A3-B53C-E70BC77DCB6F}" type="pres">
      <dgm:prSet presAssocID="{98FFE71C-7B50-4F44-B478-A9BC78295DCB}" presName="spacer" presStyleCnt="0"/>
      <dgm:spPr/>
    </dgm:pt>
    <dgm:pt modelId="{22F79329-AF9D-4BCE-8657-FA68D2D3A2BF}" type="pres">
      <dgm:prSet presAssocID="{01DFBD9E-15DB-4869-A3A3-4283ADF393C7}" presName="parentText" presStyleLbl="node1" presStyleIdx="1" presStyleCnt="3" custScaleY="57002">
        <dgm:presLayoutVars>
          <dgm:chMax val="0"/>
          <dgm:bulletEnabled val="1"/>
        </dgm:presLayoutVars>
      </dgm:prSet>
      <dgm:spPr/>
    </dgm:pt>
    <dgm:pt modelId="{73900B88-1D0C-448F-8651-03729E3A878F}" type="pres">
      <dgm:prSet presAssocID="{2305AAA8-6092-48E7-9587-F6BD96EA698F}" presName="spacer" presStyleCnt="0"/>
      <dgm:spPr/>
    </dgm:pt>
    <dgm:pt modelId="{AA86E5E0-58D2-47D3-B02D-DD1CED44F130}" type="pres">
      <dgm:prSet presAssocID="{964B1641-2A05-4B02-81BA-B74340177ED2}" presName="parentText" presStyleLbl="node1" presStyleIdx="2" presStyleCnt="3">
        <dgm:presLayoutVars>
          <dgm:chMax val="0"/>
          <dgm:bulletEnabled val="1"/>
        </dgm:presLayoutVars>
      </dgm:prSet>
      <dgm:spPr/>
    </dgm:pt>
  </dgm:ptLst>
  <dgm:cxnLst>
    <dgm:cxn modelId="{6948BF0B-0A98-4BC6-AFAC-206B493527D5}" srcId="{27DF369D-A681-4B1E-9629-FC267E245EF8}" destId="{964B1641-2A05-4B02-81BA-B74340177ED2}" srcOrd="2" destOrd="0" parTransId="{3B73B31C-7379-41A4-9FF0-BF595618432E}" sibTransId="{6F3AB51C-C84E-4E33-9501-1C6A5668108B}"/>
    <dgm:cxn modelId="{68B9FD63-162E-4C83-961E-F187D136E9D7}" type="presOf" srcId="{964B1641-2A05-4B02-81BA-B74340177ED2}" destId="{AA86E5E0-58D2-47D3-B02D-DD1CED44F130}" srcOrd="0" destOrd="0" presId="urn:microsoft.com/office/officeart/2005/8/layout/vList2"/>
    <dgm:cxn modelId="{3BCB5650-C1BC-4A53-AA75-FF0F687189F5}" srcId="{27DF369D-A681-4B1E-9629-FC267E245EF8}" destId="{55DEE008-45B2-427D-AF87-EF2B7E3DA2C1}" srcOrd="0" destOrd="0" parTransId="{6079F84C-00FE-490F-A456-7C9E6955AA7D}" sibTransId="{98FFE71C-7B50-4F44-B478-A9BC78295DCB}"/>
    <dgm:cxn modelId="{CBC24C54-3878-487D-B614-BFC026D52F6E}" srcId="{27DF369D-A681-4B1E-9629-FC267E245EF8}" destId="{01DFBD9E-15DB-4869-A3A3-4283ADF393C7}" srcOrd="1" destOrd="0" parTransId="{4CB40850-4A02-4E5F-8E8A-7D11BA1750D2}" sibTransId="{2305AAA8-6092-48E7-9587-F6BD96EA698F}"/>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755DC079-EB60-40E3-B4F7-C8CE0E980AFD}" type="presOf" srcId="{01DFBD9E-15DB-4869-A3A3-4283ADF393C7}" destId="{22F79329-AF9D-4BCE-8657-FA68D2D3A2BF}" srcOrd="0" destOrd="0" presId="urn:microsoft.com/office/officeart/2005/8/layout/vList2"/>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3A1E5E98-15D5-411C-87BD-364FEDB4DC76}" type="presParOf" srcId="{1F58B575-E0AF-4D92-8207-49D9BA6262D4}" destId="{22F79329-AF9D-4BCE-8657-FA68D2D3A2BF}" srcOrd="2" destOrd="0" presId="urn:microsoft.com/office/officeart/2005/8/layout/vList2"/>
    <dgm:cxn modelId="{43E3AF57-AEC0-4A0E-BD7F-3E352421FDCD}" type="presParOf" srcId="{1F58B575-E0AF-4D92-8207-49D9BA6262D4}" destId="{73900B88-1D0C-448F-8651-03729E3A878F}" srcOrd="3" destOrd="0" presId="urn:microsoft.com/office/officeart/2005/8/layout/vList2"/>
    <dgm:cxn modelId="{99FF3055-7E2D-42FB-804E-7A573C4A8DA9}" type="presParOf" srcId="{1F58B575-E0AF-4D92-8207-49D9BA6262D4}" destId="{AA86E5E0-58D2-47D3-B02D-DD1CED44F13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7DF369D-A681-4B1E-9629-FC267E245EF8}" type="doc">
      <dgm:prSet loTypeId="urn:microsoft.com/office/officeart/2005/8/layout/vList2" loCatId="list" qsTypeId="urn:microsoft.com/office/officeart/2005/8/quickstyle/simple1" qsCatId="simple" csTypeId="urn:microsoft.com/office/officeart/2005/8/colors/accent1_4" csCatId="accent1" phldr="1"/>
      <dgm:spPr/>
      <dgm:t>
        <a:bodyPr/>
        <a:lstStyle/>
        <a:p>
          <a:endParaRPr lang="en-US"/>
        </a:p>
      </dgm:t>
    </dgm:pt>
    <dgm:pt modelId="{55DEE008-45B2-427D-AF87-EF2B7E3DA2C1}">
      <dgm:prSet custT="1"/>
      <dgm:spPr/>
      <dgm:t>
        <a:bodyPr/>
        <a:lstStyle/>
        <a:p>
          <a:r>
            <a:rPr lang="en-US" sz="2200">
              <a:ea typeface="Calibri"/>
              <a:cs typeface="Times New Roman"/>
            </a:rPr>
            <a:t>This phase provides the opportunity to increase awareness for a large portion of the organization. </a:t>
          </a:r>
          <a:endParaRPr lang="en-US" sz="2200" dirty="0">
            <a:solidFill>
              <a:schemeClr val="bg2">
                <a:lumMod val="25000"/>
              </a:schemeClr>
            </a:solidFill>
          </a:endParaRPr>
        </a:p>
      </dgm:t>
    </dgm:pt>
    <dgm:pt modelId="{6079F84C-00FE-490F-A456-7C9E6955AA7D}" type="parTrans" cxnId="{3BCB5650-C1BC-4A53-AA75-FF0F687189F5}">
      <dgm:prSet/>
      <dgm:spPr/>
      <dgm:t>
        <a:bodyPr/>
        <a:lstStyle/>
        <a:p>
          <a:endParaRPr lang="en-US">
            <a:solidFill>
              <a:schemeClr val="bg2">
                <a:lumMod val="25000"/>
              </a:schemeClr>
            </a:solidFill>
          </a:endParaRPr>
        </a:p>
      </dgm:t>
    </dgm:pt>
    <dgm:pt modelId="{98FFE71C-7B50-4F44-B478-A9BC78295DCB}" type="sibTrans" cxnId="{3BCB5650-C1BC-4A53-AA75-FF0F687189F5}">
      <dgm:prSet/>
      <dgm:spPr/>
      <dgm:t>
        <a:bodyPr/>
        <a:lstStyle/>
        <a:p>
          <a:endParaRPr lang="en-US">
            <a:solidFill>
              <a:schemeClr val="bg2">
                <a:lumMod val="25000"/>
              </a:schemeClr>
            </a:solidFill>
          </a:endParaRPr>
        </a:p>
      </dgm:t>
    </dgm:pt>
    <dgm:pt modelId="{67535435-2C7F-4145-8B86-C5C0AB47B443}">
      <dgm:prSet/>
      <dgm:spPr/>
      <dgm:t>
        <a:bodyPr/>
        <a:lstStyle/>
        <a:p>
          <a:r>
            <a:rPr lang="en-US">
              <a:ea typeface="Calibri"/>
              <a:cs typeface="Times New Roman"/>
            </a:rPr>
            <a:t>There is clear evidence that risk management is being effective in all relevant areas. </a:t>
          </a:r>
          <a:endParaRPr lang="en-US" dirty="0">
            <a:ea typeface="Calibri"/>
            <a:cs typeface="Times New Roman"/>
          </a:endParaRPr>
        </a:p>
      </dgm:t>
    </dgm:pt>
    <dgm:pt modelId="{7B580F64-2A5B-4657-887D-7EBBBFC9291B}" type="parTrans" cxnId="{DB3EE612-D1F3-48A1-B911-92778E073EAA}">
      <dgm:prSet/>
      <dgm:spPr/>
      <dgm:t>
        <a:bodyPr/>
        <a:lstStyle/>
        <a:p>
          <a:endParaRPr lang="en-US"/>
        </a:p>
      </dgm:t>
    </dgm:pt>
    <dgm:pt modelId="{EF7D281C-4122-4842-9211-5697A26BFD00}" type="sibTrans" cxnId="{DB3EE612-D1F3-48A1-B911-92778E073EAA}">
      <dgm:prSet/>
      <dgm:spPr/>
      <dgm:t>
        <a:bodyPr/>
        <a:lstStyle/>
        <a:p>
          <a:endParaRPr lang="en-US"/>
        </a:p>
      </dgm:t>
    </dgm:pt>
    <dgm:pt modelId="{0C6BC073-43DD-4129-B447-E8E13A148091}">
      <dgm:prSet/>
      <dgm:spPr/>
      <dgm:t>
        <a:bodyPr/>
        <a:lstStyle/>
        <a:p>
          <a:r>
            <a:rPr lang="en-US">
              <a:ea typeface="Calibri"/>
              <a:cs typeface="Times New Roman"/>
            </a:rPr>
            <a:t>By the end of this stage, a culture of risk management is taking hold within the organization, and includes the management of opportunities.</a:t>
          </a:r>
          <a:endParaRPr lang="en-US" dirty="0">
            <a:ea typeface="Calibri"/>
            <a:cs typeface="Times New Roman"/>
          </a:endParaRPr>
        </a:p>
      </dgm:t>
    </dgm:pt>
    <dgm:pt modelId="{C8D46175-966A-417A-B96E-94D886865B20}" type="parTrans" cxnId="{3EE985E2-A8C6-4CE8-9839-063D74B5DEB4}">
      <dgm:prSet/>
      <dgm:spPr/>
      <dgm:t>
        <a:bodyPr/>
        <a:lstStyle/>
        <a:p>
          <a:endParaRPr lang="en-US"/>
        </a:p>
      </dgm:t>
    </dgm:pt>
    <dgm:pt modelId="{A4607701-61C2-4793-A439-2057589ACCD5}" type="sibTrans" cxnId="{3EE985E2-A8C6-4CE8-9839-063D74B5DEB4}">
      <dgm:prSet/>
      <dgm:spPr/>
      <dgm:t>
        <a:bodyPr/>
        <a:lstStyle/>
        <a:p>
          <a:endParaRPr lang="en-US"/>
        </a:p>
      </dgm:t>
    </dgm:pt>
    <dgm:pt modelId="{1F58B575-E0AF-4D92-8207-49D9BA6262D4}" type="pres">
      <dgm:prSet presAssocID="{27DF369D-A681-4B1E-9629-FC267E245EF8}" presName="linear" presStyleCnt="0">
        <dgm:presLayoutVars>
          <dgm:animLvl val="lvl"/>
          <dgm:resizeHandles val="exact"/>
        </dgm:presLayoutVars>
      </dgm:prSet>
      <dgm:spPr/>
    </dgm:pt>
    <dgm:pt modelId="{ED64D393-538C-4CC3-B41C-6637BCD67076}" type="pres">
      <dgm:prSet presAssocID="{55DEE008-45B2-427D-AF87-EF2B7E3DA2C1}" presName="parentText" presStyleLbl="node1" presStyleIdx="0" presStyleCnt="3" custScaleY="119036">
        <dgm:presLayoutVars>
          <dgm:chMax val="0"/>
          <dgm:bulletEnabled val="1"/>
        </dgm:presLayoutVars>
      </dgm:prSet>
      <dgm:spPr/>
    </dgm:pt>
    <dgm:pt modelId="{D9A47955-F2E1-47A3-B53C-E70BC77DCB6F}" type="pres">
      <dgm:prSet presAssocID="{98FFE71C-7B50-4F44-B478-A9BC78295DCB}" presName="spacer" presStyleCnt="0"/>
      <dgm:spPr/>
    </dgm:pt>
    <dgm:pt modelId="{79FADFAE-9B0B-4168-8D38-E1DD1F14B29B}" type="pres">
      <dgm:prSet presAssocID="{67535435-2C7F-4145-8B86-C5C0AB47B443}" presName="parentText" presStyleLbl="node1" presStyleIdx="1" presStyleCnt="3">
        <dgm:presLayoutVars>
          <dgm:chMax val="0"/>
          <dgm:bulletEnabled val="1"/>
        </dgm:presLayoutVars>
      </dgm:prSet>
      <dgm:spPr/>
    </dgm:pt>
    <dgm:pt modelId="{9363A9D9-FEF2-4C6D-847C-DE0151CFA67C}" type="pres">
      <dgm:prSet presAssocID="{EF7D281C-4122-4842-9211-5697A26BFD00}" presName="spacer" presStyleCnt="0"/>
      <dgm:spPr/>
    </dgm:pt>
    <dgm:pt modelId="{51337C48-C0FB-4283-B823-B04C2DB35F63}" type="pres">
      <dgm:prSet presAssocID="{0C6BC073-43DD-4129-B447-E8E13A148091}" presName="parentText" presStyleLbl="node1" presStyleIdx="2" presStyleCnt="3">
        <dgm:presLayoutVars>
          <dgm:chMax val="0"/>
          <dgm:bulletEnabled val="1"/>
        </dgm:presLayoutVars>
      </dgm:prSet>
      <dgm:spPr/>
    </dgm:pt>
  </dgm:ptLst>
  <dgm:cxnLst>
    <dgm:cxn modelId="{DB3EE612-D1F3-48A1-B911-92778E073EAA}" srcId="{27DF369D-A681-4B1E-9629-FC267E245EF8}" destId="{67535435-2C7F-4145-8B86-C5C0AB47B443}" srcOrd="1" destOrd="0" parTransId="{7B580F64-2A5B-4657-887D-7EBBBFC9291B}" sibTransId="{EF7D281C-4122-4842-9211-5697A26BFD00}"/>
    <dgm:cxn modelId="{3BCB5650-C1BC-4A53-AA75-FF0F687189F5}" srcId="{27DF369D-A681-4B1E-9629-FC267E245EF8}" destId="{55DEE008-45B2-427D-AF87-EF2B7E3DA2C1}" srcOrd="0" destOrd="0" parTransId="{6079F84C-00FE-490F-A456-7C9E6955AA7D}" sibTransId="{98FFE71C-7B50-4F44-B478-A9BC78295DCB}"/>
    <dgm:cxn modelId="{47674757-C045-4C7F-B034-75C203C3C5DB}" type="presOf" srcId="{55DEE008-45B2-427D-AF87-EF2B7E3DA2C1}" destId="{ED64D393-538C-4CC3-B41C-6637BCD67076}" srcOrd="0" destOrd="0" presId="urn:microsoft.com/office/officeart/2005/8/layout/vList2"/>
    <dgm:cxn modelId="{02897D57-7F93-4D88-A9E8-09AAEFD0E294}" type="presOf" srcId="{27DF369D-A681-4B1E-9629-FC267E245EF8}" destId="{1F58B575-E0AF-4D92-8207-49D9BA6262D4}" srcOrd="0" destOrd="0" presId="urn:microsoft.com/office/officeart/2005/8/layout/vList2"/>
    <dgm:cxn modelId="{E707488B-353C-4165-A6A8-3C69E9B9B4AB}" type="presOf" srcId="{0C6BC073-43DD-4129-B447-E8E13A148091}" destId="{51337C48-C0FB-4283-B823-B04C2DB35F63}" srcOrd="0" destOrd="0" presId="urn:microsoft.com/office/officeart/2005/8/layout/vList2"/>
    <dgm:cxn modelId="{EBCFF4D6-54A6-4F20-902D-46F2631FBBC3}" type="presOf" srcId="{67535435-2C7F-4145-8B86-C5C0AB47B443}" destId="{79FADFAE-9B0B-4168-8D38-E1DD1F14B29B}" srcOrd="0" destOrd="0" presId="urn:microsoft.com/office/officeart/2005/8/layout/vList2"/>
    <dgm:cxn modelId="{3EE985E2-A8C6-4CE8-9839-063D74B5DEB4}" srcId="{27DF369D-A681-4B1E-9629-FC267E245EF8}" destId="{0C6BC073-43DD-4129-B447-E8E13A148091}" srcOrd="2" destOrd="0" parTransId="{C8D46175-966A-417A-B96E-94D886865B20}" sibTransId="{A4607701-61C2-4793-A439-2057589ACCD5}"/>
    <dgm:cxn modelId="{A14807E0-267D-4E27-B643-73761CCA15C8}" type="presParOf" srcId="{1F58B575-E0AF-4D92-8207-49D9BA6262D4}" destId="{ED64D393-538C-4CC3-B41C-6637BCD67076}" srcOrd="0" destOrd="0" presId="urn:microsoft.com/office/officeart/2005/8/layout/vList2"/>
    <dgm:cxn modelId="{62D8CAAC-59B7-42A0-AADA-C690AE5B097C}" type="presParOf" srcId="{1F58B575-E0AF-4D92-8207-49D9BA6262D4}" destId="{D9A47955-F2E1-47A3-B53C-E70BC77DCB6F}" srcOrd="1" destOrd="0" presId="urn:microsoft.com/office/officeart/2005/8/layout/vList2"/>
    <dgm:cxn modelId="{5F322DD5-33B3-4016-936C-2C0300F32DA0}" type="presParOf" srcId="{1F58B575-E0AF-4D92-8207-49D9BA6262D4}" destId="{79FADFAE-9B0B-4168-8D38-E1DD1F14B29B}" srcOrd="2" destOrd="0" presId="urn:microsoft.com/office/officeart/2005/8/layout/vList2"/>
    <dgm:cxn modelId="{069EBA7D-6E06-42E1-AD2C-A3AF0BE8D0AE}" type="presParOf" srcId="{1F58B575-E0AF-4D92-8207-49D9BA6262D4}" destId="{9363A9D9-FEF2-4C6D-847C-DE0151CFA67C}" srcOrd="3" destOrd="0" presId="urn:microsoft.com/office/officeart/2005/8/layout/vList2"/>
    <dgm:cxn modelId="{55E4A889-0646-4208-AEFC-FF20A212E77D}" type="presParOf" srcId="{1F58B575-E0AF-4D92-8207-49D9BA6262D4}" destId="{51337C48-C0FB-4283-B823-B04C2DB35F6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72716C-587C-4C06-9004-A85EF6A257D3}">
      <dsp:nvSpPr>
        <dsp:cNvPr id="0" name=""/>
        <dsp:cNvSpPr/>
      </dsp:nvSpPr>
      <dsp:spPr>
        <a:xfrm>
          <a:off x="0" y="63480"/>
          <a:ext cx="7920880" cy="164612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bg2">
                  <a:lumMod val="25000"/>
                </a:schemeClr>
              </a:solidFill>
            </a:rPr>
            <a:t>There are no risk management processes in place. The organization does not feel the need for managing risk, and does not use structured approaches for this purpose: it is not carrying-out pre-planning activity, but is reacting to situations and risk issues after they occur with no proactive thought.</a:t>
          </a:r>
        </a:p>
      </dsp:txBody>
      <dsp:txXfrm>
        <a:off x="80357" y="143837"/>
        <a:ext cx="7760166" cy="1485409"/>
      </dsp:txXfrm>
    </dsp:sp>
    <dsp:sp modelId="{D8180E29-AF25-4B72-BEA6-336AEC2F846E}">
      <dsp:nvSpPr>
        <dsp:cNvPr id="0" name=""/>
        <dsp:cNvSpPr/>
      </dsp:nvSpPr>
      <dsp:spPr>
        <a:xfrm>
          <a:off x="0" y="1724003"/>
          <a:ext cx="7920880" cy="8376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bg2">
                  <a:lumMod val="25000"/>
                </a:schemeClr>
              </a:solidFill>
            </a:rPr>
            <a:t>The organization is not able to distinguish between positive and negative risk.</a:t>
          </a:r>
        </a:p>
      </dsp:txBody>
      <dsp:txXfrm>
        <a:off x="40889" y="1764892"/>
        <a:ext cx="7839102" cy="755830"/>
      </dsp:txXfrm>
    </dsp:sp>
    <dsp:sp modelId="{2A696A47-69DA-465A-A096-53698F083D17}">
      <dsp:nvSpPr>
        <dsp:cNvPr id="0" name=""/>
        <dsp:cNvSpPr/>
      </dsp:nvSpPr>
      <dsp:spPr>
        <a:xfrm>
          <a:off x="0" y="2576012"/>
          <a:ext cx="7920880" cy="7956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bg2">
                  <a:lumMod val="25000"/>
                </a:schemeClr>
              </a:solidFill>
            </a:rPr>
            <a:t>Management processes are repetitive, with no attempt to learn from the past and to prepare for future threats.</a:t>
          </a:r>
        </a:p>
      </dsp:txBody>
      <dsp:txXfrm>
        <a:off x="38840" y="2614852"/>
        <a:ext cx="7843200" cy="717966"/>
      </dsp:txXfrm>
    </dsp:sp>
    <dsp:sp modelId="{4C20BBCF-F195-4E8A-B81B-9D606932F451}">
      <dsp:nvSpPr>
        <dsp:cNvPr id="0" name=""/>
        <dsp:cNvSpPr/>
      </dsp:nvSpPr>
      <dsp:spPr>
        <a:xfrm>
          <a:off x="0" y="3386059"/>
          <a:ext cx="7920880" cy="7904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bg2">
                  <a:lumMod val="25000"/>
                </a:schemeClr>
              </a:solidFill>
            </a:rPr>
            <a:t>There might be a belief that most important risks are known.</a:t>
          </a:r>
        </a:p>
      </dsp:txBody>
      <dsp:txXfrm>
        <a:off x="38584" y="3424643"/>
        <a:ext cx="7843712" cy="71323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31761"/>
          <a:ext cx="8280920" cy="1325218"/>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a typeface="Calibri"/>
              <a:cs typeface="Times New Roman"/>
            </a:rPr>
            <a:t>The management of risk</a:t>
          </a:r>
          <a:r>
            <a:rPr lang="en-US" sz="2200" b="1" kern="1200" dirty="0">
              <a:ea typeface="Calibri"/>
              <a:cs typeface="Times New Roman"/>
            </a:rPr>
            <a:t> </a:t>
          </a:r>
          <a:r>
            <a:rPr lang="en-US" sz="2200" kern="1200" dirty="0">
              <a:ea typeface="Calibri"/>
              <a:cs typeface="Times New Roman"/>
            </a:rPr>
            <a:t>is everyone’s responsibility, and the risk management system is enforced at every level: it is embedded in all organizational processes and strategies, and is a formal part of goal setting and achievement.</a:t>
          </a:r>
          <a:endParaRPr lang="en-US" sz="2200" kern="1200" dirty="0"/>
        </a:p>
      </dsp:txBody>
      <dsp:txXfrm>
        <a:off x="64692" y="96453"/>
        <a:ext cx="8151536" cy="1195834"/>
      </dsp:txXfrm>
    </dsp:sp>
    <dsp:sp modelId="{211F345A-7490-4705-ACB5-355ED679A411}">
      <dsp:nvSpPr>
        <dsp:cNvPr id="0" name=""/>
        <dsp:cNvSpPr/>
      </dsp:nvSpPr>
      <dsp:spPr>
        <a:xfrm>
          <a:off x="0" y="1483700"/>
          <a:ext cx="8280920" cy="82368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ea typeface="Calibri"/>
              <a:cs typeface="Times New Roman"/>
            </a:rPr>
            <a:t>Accountability is embedded into all processes, support functions, lines and locations, as a way to achieve goals.</a:t>
          </a:r>
          <a:endParaRPr lang="en-US" sz="2200" kern="1200" dirty="0">
            <a:ea typeface="Calibri"/>
            <a:cs typeface="Times New Roman"/>
          </a:endParaRPr>
        </a:p>
      </dsp:txBody>
      <dsp:txXfrm>
        <a:off x="40209" y="1523909"/>
        <a:ext cx="8200502" cy="743262"/>
      </dsp:txXfrm>
    </dsp:sp>
    <dsp:sp modelId="{09E6BA43-7AA4-409D-93E1-017B412A0566}">
      <dsp:nvSpPr>
        <dsp:cNvPr id="0" name=""/>
        <dsp:cNvSpPr/>
      </dsp:nvSpPr>
      <dsp:spPr>
        <a:xfrm>
          <a:off x="0" y="2434100"/>
          <a:ext cx="8280920" cy="82368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ea typeface="Calibri"/>
              <a:cs typeface="Times New Roman"/>
            </a:rPr>
            <a:t>A risk-based approach to achieve goals is used at all levels.</a:t>
          </a:r>
          <a:endParaRPr lang="en-US" sz="2200" kern="1200" dirty="0">
            <a:ea typeface="Calibri"/>
            <a:cs typeface="Times New Roman"/>
          </a:endParaRPr>
        </a:p>
      </dsp:txBody>
      <dsp:txXfrm>
        <a:off x="40209" y="2474309"/>
        <a:ext cx="8200502" cy="743262"/>
      </dsp:txXfrm>
    </dsp:sp>
    <dsp:sp modelId="{C0F273EC-2658-4A57-A84B-52295FC942DB}">
      <dsp:nvSpPr>
        <dsp:cNvPr id="0" name=""/>
        <dsp:cNvSpPr/>
      </dsp:nvSpPr>
      <dsp:spPr>
        <a:xfrm>
          <a:off x="0" y="3384500"/>
          <a:ext cx="8280920" cy="82368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a typeface="Calibri"/>
              <a:cs typeface="Times New Roman"/>
            </a:rPr>
            <a:t>A terminology and classification for collecting risk information is fully implemented.</a:t>
          </a:r>
        </a:p>
      </dsp:txBody>
      <dsp:txXfrm>
        <a:off x="40209" y="3424709"/>
        <a:ext cx="8200502" cy="74326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3240"/>
          <a:ext cx="8280920" cy="1468502"/>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ea typeface="Calibri"/>
              <a:cs typeface="Times New Roman"/>
            </a:rPr>
            <a:t>Risk and performance information is collected from all areas, to identify dependencies and root cause indicators’ frequency; moreover, it is actively used to improve all organizational processes.</a:t>
          </a:r>
          <a:endParaRPr lang="en-US" sz="2200" kern="1200" dirty="0"/>
        </a:p>
      </dsp:txBody>
      <dsp:txXfrm>
        <a:off x="71686" y="74926"/>
        <a:ext cx="8137548" cy="1325130"/>
      </dsp:txXfrm>
    </dsp:sp>
    <dsp:sp modelId="{F1C4F34D-1C49-404A-95A3-6D431B0616D7}">
      <dsp:nvSpPr>
        <dsp:cNvPr id="0" name=""/>
        <dsp:cNvSpPr/>
      </dsp:nvSpPr>
      <dsp:spPr>
        <a:xfrm>
          <a:off x="0" y="1480658"/>
          <a:ext cx="8280920" cy="91273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ea typeface="Calibri"/>
              <a:cs typeface="Times New Roman"/>
            </a:rPr>
            <a:t>Mitigation measures are determined, and a method to quantify effectiveness is understood.</a:t>
          </a:r>
          <a:endParaRPr lang="en-US" sz="2200" kern="1200" dirty="0">
            <a:ea typeface="Calibri"/>
            <a:cs typeface="Times New Roman"/>
          </a:endParaRPr>
        </a:p>
      </dsp:txBody>
      <dsp:txXfrm>
        <a:off x="44556" y="1525214"/>
        <a:ext cx="8191808" cy="823625"/>
      </dsp:txXfrm>
    </dsp:sp>
    <dsp:sp modelId="{5214211F-CD33-47FC-883D-9366B24B8C02}">
      <dsp:nvSpPr>
        <dsp:cNvPr id="0" name=""/>
        <dsp:cNvSpPr/>
      </dsp:nvSpPr>
      <dsp:spPr>
        <a:xfrm>
          <a:off x="0" y="2402311"/>
          <a:ext cx="8280920" cy="91273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a typeface="Calibri"/>
              <a:cs typeface="Times New Roman"/>
            </a:rPr>
            <a:t>Risk mitigation is integrated with assessment (carried out with quantitative analysis, tools and models supporting qualitative methods) to monitor effective use.</a:t>
          </a:r>
        </a:p>
      </dsp:txBody>
      <dsp:txXfrm>
        <a:off x="44556" y="2446867"/>
        <a:ext cx="8191808" cy="823625"/>
      </dsp:txXfrm>
    </dsp:sp>
    <dsp:sp modelId="{C0E38A28-F6DE-4AA9-938A-00F26E0ED1A0}">
      <dsp:nvSpPr>
        <dsp:cNvPr id="0" name=""/>
        <dsp:cNvSpPr/>
      </dsp:nvSpPr>
      <dsp:spPr>
        <a:xfrm>
          <a:off x="0" y="3323964"/>
          <a:ext cx="8280920" cy="91273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a typeface="Calibri"/>
              <a:cs typeface="Times New Roman"/>
            </a:rPr>
            <a:t>Measures ensure downside and upside outcomes of risks and opportunities are aggressively managed.</a:t>
          </a:r>
        </a:p>
      </dsp:txBody>
      <dsp:txXfrm>
        <a:off x="44556" y="3368520"/>
        <a:ext cx="8191808" cy="82362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1992"/>
          <a:ext cx="8280920" cy="1466958"/>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ea typeface="Calibri"/>
              <a:cs typeface="Times New Roman"/>
            </a:rPr>
            <a:t>Standardized evaluation criteria of impact, likelihood and controls’ effectiveness are used to prioritize risk for follow-up activity.</a:t>
          </a:r>
          <a:endParaRPr lang="en-US" sz="2200" kern="1200" dirty="0"/>
        </a:p>
      </dsp:txBody>
      <dsp:txXfrm>
        <a:off x="71611" y="73603"/>
        <a:ext cx="8137698" cy="1323736"/>
      </dsp:txXfrm>
    </dsp:sp>
    <dsp:sp modelId="{934820C8-7ECD-4818-BCE4-5B543D5B90B6}">
      <dsp:nvSpPr>
        <dsp:cNvPr id="0" name=""/>
        <dsp:cNvSpPr/>
      </dsp:nvSpPr>
      <dsp:spPr>
        <a:xfrm>
          <a:off x="0" y="1480173"/>
          <a:ext cx="8280920" cy="91177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ea typeface="Calibri"/>
              <a:cs typeface="Times New Roman"/>
            </a:rPr>
            <a:t>Frontline employees’ participation and documents risk issues’ or opportunities’ significance are promoted.</a:t>
          </a:r>
          <a:endParaRPr lang="en-US" sz="2200" kern="1200" dirty="0">
            <a:ea typeface="Calibri"/>
            <a:cs typeface="Times New Roman"/>
          </a:endParaRPr>
        </a:p>
      </dsp:txBody>
      <dsp:txXfrm>
        <a:off x="44509" y="1524682"/>
        <a:ext cx="8191902" cy="822759"/>
      </dsp:txXfrm>
    </dsp:sp>
    <dsp:sp modelId="{814B3135-2761-4298-9539-0548F4D3B7D2}">
      <dsp:nvSpPr>
        <dsp:cNvPr id="0" name=""/>
        <dsp:cNvSpPr/>
      </dsp:nvSpPr>
      <dsp:spPr>
        <a:xfrm>
          <a:off x="0" y="2403172"/>
          <a:ext cx="8280920" cy="91177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ea typeface="Calibri"/>
              <a:cs typeface="Times New Roman"/>
            </a:rPr>
            <a:t>Process owners regularly review and recommend risk indicators that best measure their areas’ risks.</a:t>
          </a:r>
          <a:endParaRPr lang="en-US" sz="2200" kern="1200" dirty="0">
            <a:ea typeface="Calibri"/>
            <a:cs typeface="Times New Roman"/>
          </a:endParaRPr>
        </a:p>
      </dsp:txBody>
      <dsp:txXfrm>
        <a:off x="44509" y="2447681"/>
        <a:ext cx="8191902" cy="822759"/>
      </dsp:txXfrm>
    </dsp:sp>
    <dsp:sp modelId="{5D348DBF-3497-4598-A2B8-C1EA86E91362}">
      <dsp:nvSpPr>
        <dsp:cNvPr id="0" name=""/>
        <dsp:cNvSpPr/>
      </dsp:nvSpPr>
      <dsp:spPr>
        <a:xfrm>
          <a:off x="0" y="3326171"/>
          <a:ext cx="8280920" cy="91177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a typeface="Calibri"/>
              <a:cs typeface="Times New Roman"/>
            </a:rPr>
            <a:t>The results of internal adverse event planning are considered to be a strategic opportunity.</a:t>
          </a:r>
        </a:p>
      </dsp:txBody>
      <dsp:txXfrm>
        <a:off x="44509" y="3370680"/>
        <a:ext cx="8191902" cy="82275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92302"/>
          <a:ext cx="8280920" cy="135533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ea typeface="Calibri"/>
              <a:cs typeface="Times New Roman"/>
            </a:rPr>
            <a:t>Career development and compensation include incentives for effective risk management.</a:t>
          </a:r>
          <a:endParaRPr lang="en-US" sz="2200" kern="1200" dirty="0"/>
        </a:p>
      </dsp:txBody>
      <dsp:txXfrm>
        <a:off x="66162" y="158464"/>
        <a:ext cx="8148596" cy="1223013"/>
      </dsp:txXfrm>
    </dsp:sp>
    <dsp:sp modelId="{67D35C96-F8C4-48AC-90BB-27AF343D1E92}">
      <dsp:nvSpPr>
        <dsp:cNvPr id="0" name=""/>
        <dsp:cNvSpPr/>
      </dsp:nvSpPr>
      <dsp:spPr>
        <a:xfrm>
          <a:off x="0" y="1505239"/>
          <a:ext cx="8280920" cy="8424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ea typeface="Calibri"/>
              <a:cs typeface="Times New Roman"/>
            </a:rPr>
            <a:t>The organization measures the effectiveness of managing uncertainties and seizing risky opportunities.</a:t>
          </a:r>
          <a:endParaRPr lang="en-US" sz="2000" kern="1200" dirty="0">
            <a:ea typeface="Calibri"/>
            <a:cs typeface="Times New Roman"/>
          </a:endParaRPr>
        </a:p>
      </dsp:txBody>
      <dsp:txXfrm>
        <a:off x="41123" y="1546362"/>
        <a:ext cx="8198674" cy="760154"/>
      </dsp:txXfrm>
    </dsp:sp>
    <dsp:sp modelId="{FEE4D80F-F3A5-4AF0-B55C-F1BAEB870D9D}">
      <dsp:nvSpPr>
        <dsp:cNvPr id="0" name=""/>
        <dsp:cNvSpPr/>
      </dsp:nvSpPr>
      <dsp:spPr>
        <a:xfrm>
          <a:off x="0" y="2405239"/>
          <a:ext cx="8280920" cy="8424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ea typeface="Calibri"/>
              <a:cs typeface="Times New Roman"/>
            </a:rPr>
            <a:t>Deviations from plans or expectations are measured against goals.</a:t>
          </a:r>
          <a:endParaRPr lang="en-US" sz="2000" kern="1200" dirty="0">
            <a:ea typeface="Calibri"/>
            <a:cs typeface="Times New Roman"/>
          </a:endParaRPr>
        </a:p>
      </dsp:txBody>
      <dsp:txXfrm>
        <a:off x="41123" y="2446362"/>
        <a:ext cx="8198674" cy="760154"/>
      </dsp:txXfrm>
    </dsp:sp>
    <dsp:sp modelId="{D58ECA14-01F4-4FEA-AC87-7771EB17BDF5}">
      <dsp:nvSpPr>
        <dsp:cNvPr id="0" name=""/>
        <dsp:cNvSpPr/>
      </dsp:nvSpPr>
      <dsp:spPr>
        <a:xfrm>
          <a:off x="0" y="3305239"/>
          <a:ext cx="8280920" cy="8424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ea typeface="Calibri"/>
              <a:cs typeface="Times New Roman"/>
            </a:rPr>
            <a:t>A clear, concise and effective approach to monitoring progress toward risk management goals is communicated regularly with business areas.</a:t>
          </a:r>
          <a:endParaRPr lang="en-US" sz="2000" kern="1200" dirty="0">
            <a:ea typeface="Calibri"/>
            <a:cs typeface="Times New Roman"/>
          </a:endParaRPr>
        </a:p>
      </dsp:txBody>
      <dsp:txXfrm>
        <a:off x="41123" y="3346362"/>
        <a:ext cx="8198674" cy="76015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835"/>
          <a:ext cx="8280920" cy="11447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u="none" kern="1200">
              <a:ea typeface="Calibri"/>
              <a:cs typeface="Times New Roman"/>
            </a:rPr>
            <a:t>Level 4 is viewed as an iterative continual improvement phase, where risk management system feedback loops permanently encourage learning from experiences in order to achieve excellence. </a:t>
          </a:r>
          <a:endParaRPr lang="en-US" sz="2000" u="none" kern="1200" dirty="0"/>
        </a:p>
      </dsp:txBody>
      <dsp:txXfrm>
        <a:off x="55880" y="56715"/>
        <a:ext cx="8169160" cy="1032940"/>
      </dsp:txXfrm>
    </dsp:sp>
    <dsp:sp modelId="{58A8264D-962E-4E8A-9BEC-CB12F63E398D}">
      <dsp:nvSpPr>
        <dsp:cNvPr id="0" name=""/>
        <dsp:cNvSpPr/>
      </dsp:nvSpPr>
      <dsp:spPr>
        <a:xfrm>
          <a:off x="0" y="1159908"/>
          <a:ext cx="8280920" cy="3079198"/>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u="none" kern="1200" dirty="0">
              <a:ea typeface="Calibri"/>
              <a:cs typeface="Times New Roman"/>
            </a:rPr>
            <a:t>A proficient level is characterized by specific features, such as: organizational resilience and commitment to excellence; risk management as an inseparable part of decision making and day-to-day operations; risk management as an objective in all senior management performance agreements; risk capability continually reinforced and sustained by top management; leaders regarded as exemplars; organization selected as an example of good practice by others; good record of innovation; sound risk management arrangements established to manage risks together with all partners.</a:t>
          </a:r>
        </a:p>
      </dsp:txBody>
      <dsp:txXfrm>
        <a:off x="150314" y="1310222"/>
        <a:ext cx="7980292" cy="27785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72716C-587C-4C06-9004-A85EF6A257D3}">
      <dsp:nvSpPr>
        <dsp:cNvPr id="0" name=""/>
        <dsp:cNvSpPr/>
      </dsp:nvSpPr>
      <dsp:spPr>
        <a:xfrm>
          <a:off x="0" y="0"/>
          <a:ext cx="8280920" cy="7724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2">
                  <a:lumMod val="25000"/>
                </a:schemeClr>
              </a:solidFill>
              <a:ea typeface="Calibri"/>
              <a:cs typeface="Times New Roman"/>
            </a:rPr>
            <a:t>The effects of risky events might be identified, but not linked to goals, and risk events are not associated with their process sources.</a:t>
          </a:r>
          <a:endParaRPr lang="en-US" sz="1800" kern="1200" dirty="0">
            <a:solidFill>
              <a:schemeClr val="bg2">
                <a:lumMod val="25000"/>
              </a:schemeClr>
            </a:solidFill>
          </a:endParaRPr>
        </a:p>
      </dsp:txBody>
      <dsp:txXfrm>
        <a:off x="37708" y="37708"/>
        <a:ext cx="8205504" cy="697038"/>
      </dsp:txXfrm>
    </dsp:sp>
    <dsp:sp modelId="{1ECF1F81-F642-40EE-907E-A3BA0EC6C774}">
      <dsp:nvSpPr>
        <dsp:cNvPr id="0" name=""/>
        <dsp:cNvSpPr/>
      </dsp:nvSpPr>
      <dsp:spPr>
        <a:xfrm>
          <a:off x="0" y="783967"/>
          <a:ext cx="8280920" cy="6167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2">
                  <a:lumMod val="25000"/>
                </a:schemeClr>
              </a:solidFill>
              <a:ea typeface="Calibri"/>
              <a:cs typeface="Times New Roman"/>
            </a:rPr>
            <a:t>No attempt is made to develop mitigation plans.</a:t>
          </a:r>
        </a:p>
      </dsp:txBody>
      <dsp:txXfrm>
        <a:off x="30109" y="814076"/>
        <a:ext cx="8220702" cy="556561"/>
      </dsp:txXfrm>
    </dsp:sp>
    <dsp:sp modelId="{88ABB841-643E-42EE-B38E-B30C01721188}">
      <dsp:nvSpPr>
        <dsp:cNvPr id="0" name=""/>
        <dsp:cNvSpPr/>
      </dsp:nvSpPr>
      <dsp:spPr>
        <a:xfrm>
          <a:off x="0" y="1410023"/>
          <a:ext cx="8280920" cy="8904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2">
                  <a:lumMod val="25000"/>
                </a:schemeClr>
              </a:solidFill>
              <a:ea typeface="Calibri"/>
              <a:cs typeface="Times New Roman"/>
            </a:rPr>
            <a:t>There is no culture of control, but one of resistance to change prevailing. There is emphasis on protecting physical and financial assets.</a:t>
          </a:r>
        </a:p>
      </dsp:txBody>
      <dsp:txXfrm>
        <a:off x="43466" y="1453489"/>
        <a:ext cx="8193988" cy="803478"/>
      </dsp:txXfrm>
    </dsp:sp>
    <dsp:sp modelId="{3F0D4AEB-4E19-4C8D-B5E7-5DF12D086E6C}">
      <dsp:nvSpPr>
        <dsp:cNvPr id="0" name=""/>
        <dsp:cNvSpPr/>
      </dsp:nvSpPr>
      <dsp:spPr>
        <a:xfrm>
          <a:off x="0" y="2309709"/>
          <a:ext cx="8280920" cy="8629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2">
                  <a:lumMod val="25000"/>
                </a:schemeClr>
              </a:solidFill>
              <a:ea typeface="Calibri"/>
              <a:cs typeface="Times New Roman"/>
            </a:rPr>
            <a:t>To move from Level 1 to Level 2, the organization needs to recognize the value of risk management, and to became aware of its potential benefits. </a:t>
          </a:r>
        </a:p>
      </dsp:txBody>
      <dsp:txXfrm>
        <a:off x="42125" y="2351834"/>
        <a:ext cx="8196670" cy="778693"/>
      </dsp:txXfrm>
    </dsp:sp>
    <dsp:sp modelId="{A9C07998-66AA-4A8D-8EAD-13105927738D}">
      <dsp:nvSpPr>
        <dsp:cNvPr id="0" name=""/>
        <dsp:cNvSpPr/>
      </dsp:nvSpPr>
      <dsp:spPr>
        <a:xfrm>
          <a:off x="0" y="3181928"/>
          <a:ext cx="8280920" cy="10557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bg2">
                  <a:lumMod val="25000"/>
                </a:schemeClr>
              </a:solidFill>
              <a:ea typeface="Calibri"/>
              <a:cs typeface="Times New Roman"/>
            </a:rPr>
            <a:t>To this end, a disruptive event or external factors – such as stakeholders’ influence, government pressure, etc. – may trigger a more proactive approach towards risk, and an awareness that some form of structured system needs to be put in place to deal with uncertainty.</a:t>
          </a:r>
        </a:p>
      </dsp:txBody>
      <dsp:txXfrm>
        <a:off x="51539" y="3233467"/>
        <a:ext cx="8177842" cy="9526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977"/>
          <a:ext cx="8280920" cy="104970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ea typeface="Calibri"/>
              <a:cs typeface="Times New Roman"/>
            </a:rPr>
            <a:t>Top management are aware of the need to manage uncertainty and risk, and have made basic resources available to improve.</a:t>
          </a:r>
          <a:endParaRPr lang="en-US" sz="2200" kern="1200" dirty="0"/>
        </a:p>
      </dsp:txBody>
      <dsp:txXfrm>
        <a:off x="51243" y="52220"/>
        <a:ext cx="8178434" cy="947223"/>
      </dsp:txXfrm>
    </dsp:sp>
    <dsp:sp modelId="{3DD7AEA0-C36A-420F-97CE-314082BF97A1}">
      <dsp:nvSpPr>
        <dsp:cNvPr id="0" name=""/>
        <dsp:cNvSpPr/>
      </dsp:nvSpPr>
      <dsp:spPr>
        <a:xfrm>
          <a:off x="0" y="1063736"/>
          <a:ext cx="8280920" cy="104970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a typeface="Calibri"/>
              <a:cs typeface="Times New Roman"/>
            </a:rPr>
            <a:t>A risk strategy has been identified, and a risk management policy has been drawn up.</a:t>
          </a:r>
        </a:p>
      </dsp:txBody>
      <dsp:txXfrm>
        <a:off x="51243" y="1114979"/>
        <a:ext cx="8178434" cy="947223"/>
      </dsp:txXfrm>
    </dsp:sp>
    <dsp:sp modelId="{186C3492-6D29-42E3-A838-8E77155067CC}">
      <dsp:nvSpPr>
        <dsp:cNvPr id="0" name=""/>
        <dsp:cNvSpPr/>
      </dsp:nvSpPr>
      <dsp:spPr>
        <a:xfrm>
          <a:off x="0" y="2126496"/>
          <a:ext cx="8280920" cy="104970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a typeface="Calibri"/>
              <a:cs typeface="Times New Roman"/>
            </a:rPr>
            <a:t>Key people are conscious of the need to assess and manage risks, and they understand risk concepts and principles.</a:t>
          </a:r>
        </a:p>
      </dsp:txBody>
      <dsp:txXfrm>
        <a:off x="51243" y="2177739"/>
        <a:ext cx="8178434" cy="947223"/>
      </dsp:txXfrm>
    </dsp:sp>
    <dsp:sp modelId="{FA37E68F-4369-4A1A-87C4-1710736EEBBA}">
      <dsp:nvSpPr>
        <dsp:cNvPr id="0" name=""/>
        <dsp:cNvSpPr/>
      </dsp:nvSpPr>
      <dsp:spPr>
        <a:xfrm>
          <a:off x="0" y="3189255"/>
          <a:ext cx="8280920" cy="104970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SzPts val="1000"/>
            <a:buFont typeface="Symbol"/>
            <a:buNone/>
          </a:pPr>
          <a:r>
            <a:rPr lang="en-US" sz="2200" kern="1200" dirty="0">
              <a:ea typeface="Calibri"/>
              <a:cs typeface="Times New Roman"/>
            </a:rPr>
            <a:t>Some stand-alone risk processes have been identified, and the related risk mitigation activities are sometimes identified but not often executed.</a:t>
          </a:r>
        </a:p>
      </dsp:txBody>
      <dsp:txXfrm>
        <a:off x="51243" y="3240498"/>
        <a:ext cx="8178434" cy="9472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31971"/>
          <a:ext cx="8280920" cy="93600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ea typeface="Calibri"/>
              <a:cs typeface="Times New Roman"/>
            </a:rPr>
            <a:t>Risk management mainly focuses on past events.</a:t>
          </a:r>
          <a:endParaRPr lang="en-US" sz="2000" kern="1200" dirty="0"/>
        </a:p>
      </dsp:txBody>
      <dsp:txXfrm>
        <a:off x="45692" y="77663"/>
        <a:ext cx="8189536" cy="844616"/>
      </dsp:txXfrm>
    </dsp:sp>
    <dsp:sp modelId="{495678CA-D509-4408-B180-D6ACCA757DEA}">
      <dsp:nvSpPr>
        <dsp:cNvPr id="0" name=""/>
        <dsp:cNvSpPr/>
      </dsp:nvSpPr>
      <dsp:spPr>
        <a:xfrm>
          <a:off x="0" y="1111971"/>
          <a:ext cx="8280920" cy="93600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ea typeface="Calibri"/>
              <a:cs typeface="Times New Roman"/>
            </a:rPr>
            <a:t>Corporate culture has little risk management accountability, with process owners not well defined or communicated.</a:t>
          </a:r>
        </a:p>
      </dsp:txBody>
      <dsp:txXfrm>
        <a:off x="45692" y="1157663"/>
        <a:ext cx="8189536" cy="844616"/>
      </dsp:txXfrm>
    </dsp:sp>
    <dsp:sp modelId="{6DE5CBC3-A585-44C3-944B-9B75EBDB6631}">
      <dsp:nvSpPr>
        <dsp:cNvPr id="0" name=""/>
        <dsp:cNvSpPr/>
      </dsp:nvSpPr>
      <dsp:spPr>
        <a:xfrm>
          <a:off x="0" y="2191971"/>
          <a:ext cx="8280920" cy="93600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SzPts val="1000"/>
            <a:buFont typeface="Symbol"/>
            <a:buNone/>
          </a:pPr>
          <a:r>
            <a:rPr lang="en-US" sz="2000" kern="1200">
              <a:solidFill>
                <a:prstClr val="black"/>
              </a:solidFill>
              <a:ea typeface="Calibri"/>
              <a:cs typeface="Times New Roman"/>
            </a:rPr>
            <a:t>Risk culture is enforced by policy still interpreted, nevertheless, as compliance.</a:t>
          </a:r>
          <a:endParaRPr lang="en-US" sz="2000" kern="1200" dirty="0">
            <a:ea typeface="Calibri"/>
            <a:cs typeface="Times New Roman"/>
          </a:endParaRPr>
        </a:p>
      </dsp:txBody>
      <dsp:txXfrm>
        <a:off x="45692" y="2237663"/>
        <a:ext cx="8189536" cy="844616"/>
      </dsp:txXfrm>
    </dsp:sp>
    <dsp:sp modelId="{DED4B2A3-2C86-4C07-8253-935038FD693A}">
      <dsp:nvSpPr>
        <dsp:cNvPr id="0" name=""/>
        <dsp:cNvSpPr/>
      </dsp:nvSpPr>
      <dsp:spPr>
        <a:xfrm>
          <a:off x="0" y="3271970"/>
          <a:ext cx="8280920" cy="93600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prstClr val="black"/>
              </a:solidFill>
              <a:ea typeface="Calibri"/>
              <a:cs typeface="Times New Roman"/>
            </a:rPr>
            <a:t>A pilot training </a:t>
          </a:r>
          <a:r>
            <a:rPr lang="en-US" sz="2000" kern="1200" dirty="0" err="1">
              <a:solidFill>
                <a:prstClr val="black"/>
              </a:solidFill>
              <a:ea typeface="Calibri"/>
              <a:cs typeface="Times New Roman"/>
            </a:rPr>
            <a:t>programme</a:t>
          </a:r>
          <a:r>
            <a:rPr lang="en-US" sz="2000" kern="1200" dirty="0">
              <a:solidFill>
                <a:prstClr val="black"/>
              </a:solidFill>
              <a:ea typeface="Calibri"/>
              <a:cs typeface="Times New Roman"/>
            </a:rPr>
            <a:t> has been implemented, and a core group of people have the skills and knowledge to manage risk.</a:t>
          </a:r>
        </a:p>
      </dsp:txBody>
      <dsp:txXfrm>
        <a:off x="45692" y="3317662"/>
        <a:ext cx="8189536" cy="8446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774"/>
          <a:ext cx="8280920" cy="140365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solidFill>
                <a:prstClr val="black"/>
              </a:solidFill>
              <a:ea typeface="Calibri"/>
              <a:cs typeface="Times New Roman"/>
            </a:rPr>
            <a:t>Programs for compliance, quality management, process improvement and so on still operate independently, and have no common framework, causing overlapping risk assessment activities and inconsistencies.</a:t>
          </a:r>
          <a:endParaRPr lang="en-US" sz="2200" kern="1200" dirty="0"/>
        </a:p>
      </dsp:txBody>
      <dsp:txXfrm>
        <a:off x="68521" y="69295"/>
        <a:ext cx="8143878" cy="1266615"/>
      </dsp:txXfrm>
    </dsp:sp>
    <dsp:sp modelId="{482EDE1C-C927-47E0-AC12-2C29CE5763CD}">
      <dsp:nvSpPr>
        <dsp:cNvPr id="0" name=""/>
        <dsp:cNvSpPr/>
      </dsp:nvSpPr>
      <dsp:spPr>
        <a:xfrm>
          <a:off x="0" y="1418142"/>
          <a:ext cx="8280920" cy="140365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solidFill>
                <a:prstClr val="black"/>
              </a:solidFill>
              <a:ea typeface="Calibri"/>
              <a:cs typeface="Times New Roman"/>
            </a:rPr>
            <a:t>Controls are mainly based on departments and finances.</a:t>
          </a:r>
          <a:endParaRPr lang="en-US" sz="2200" kern="1200" dirty="0">
            <a:solidFill>
              <a:prstClr val="black"/>
            </a:solidFill>
            <a:ea typeface="Calibri"/>
            <a:cs typeface="Times New Roman"/>
          </a:endParaRPr>
        </a:p>
      </dsp:txBody>
      <dsp:txXfrm>
        <a:off x="68521" y="1486663"/>
        <a:ext cx="8143878" cy="1266615"/>
      </dsp:txXfrm>
    </dsp:sp>
    <dsp:sp modelId="{01FBABE7-6ED1-4CBF-81F0-2AC0B1878B5A}">
      <dsp:nvSpPr>
        <dsp:cNvPr id="0" name=""/>
        <dsp:cNvSpPr/>
      </dsp:nvSpPr>
      <dsp:spPr>
        <a:xfrm>
          <a:off x="0" y="2835510"/>
          <a:ext cx="8280920" cy="140365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prstClr val="black"/>
              </a:solidFill>
              <a:ea typeface="Calibri"/>
              <a:cs typeface="Times New Roman"/>
            </a:rPr>
            <a:t>Consistent planning and tracking of performance is missing. Qualitative risk assessments are unused or informal.</a:t>
          </a:r>
        </a:p>
      </dsp:txBody>
      <dsp:txXfrm>
        <a:off x="68521" y="2904031"/>
        <a:ext cx="8143878" cy="126661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543396"/>
          <a:ext cx="8280920" cy="1482974"/>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a typeface="Calibri"/>
              <a:cs typeface="Times New Roman"/>
            </a:rPr>
            <a:t>Summarizing, although the organization is aware, at some level, of the potential benefits of managing risks, there is no effective widespread implementation process, and it is up to an interested individual manager to pursue good practices. </a:t>
          </a:r>
          <a:endParaRPr lang="en-US" sz="2200" kern="1200" dirty="0"/>
        </a:p>
      </dsp:txBody>
      <dsp:txXfrm>
        <a:off x="72393" y="615789"/>
        <a:ext cx="8136134" cy="1338188"/>
      </dsp:txXfrm>
    </dsp:sp>
    <dsp:sp modelId="{EEB84907-7818-40F1-AC63-28CBD2F4406B}">
      <dsp:nvSpPr>
        <dsp:cNvPr id="0" name=""/>
        <dsp:cNvSpPr/>
      </dsp:nvSpPr>
      <dsp:spPr>
        <a:xfrm>
          <a:off x="0" y="2213571"/>
          <a:ext cx="8280920" cy="1482974"/>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a typeface="Calibri"/>
              <a:cs typeface="Times New Roman"/>
            </a:rPr>
            <a:t>There is limited evidence that risk management is being effective in at least the most relevant areas.</a:t>
          </a:r>
        </a:p>
      </dsp:txBody>
      <dsp:txXfrm>
        <a:off x="72393" y="2285964"/>
        <a:ext cx="8136134" cy="13381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814"/>
          <a:ext cx="8280920" cy="839315"/>
        </a:xfrm>
        <a:prstGeom prst="round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solidFill>
                <a:schemeClr val="bg2">
                  <a:lumMod val="25000"/>
                </a:schemeClr>
              </a:solidFill>
              <a:ea typeface="Calibri"/>
              <a:cs typeface="Times New Roman"/>
            </a:rPr>
            <a:t>Organizational processes are identified, and risk ownership is clearly defined and well communicated to all staff.</a:t>
          </a:r>
          <a:endParaRPr lang="en-US" sz="2200" kern="1200" dirty="0">
            <a:solidFill>
              <a:schemeClr val="bg2">
                <a:lumMod val="25000"/>
              </a:schemeClr>
            </a:solidFill>
          </a:endParaRPr>
        </a:p>
      </dsp:txBody>
      <dsp:txXfrm>
        <a:off x="40972" y="41786"/>
        <a:ext cx="8198976" cy="757371"/>
      </dsp:txXfrm>
    </dsp:sp>
    <dsp:sp modelId="{379F0FC2-0DC0-49EA-A5DE-F6E41AC606B1}">
      <dsp:nvSpPr>
        <dsp:cNvPr id="0" name=""/>
        <dsp:cNvSpPr/>
      </dsp:nvSpPr>
      <dsp:spPr>
        <a:xfrm>
          <a:off x="0" y="850564"/>
          <a:ext cx="8280920" cy="839315"/>
        </a:xfrm>
        <a:prstGeom prst="roundRect">
          <a:avLst/>
        </a:prstGeom>
        <a:solidFill>
          <a:schemeClr val="accent1">
            <a:shade val="50000"/>
            <a:hueOff val="-161488"/>
            <a:satOff val="10130"/>
            <a:lumOff val="173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2">
                  <a:lumMod val="25000"/>
                </a:schemeClr>
              </a:solidFill>
              <a:ea typeface="Calibri"/>
              <a:cs typeface="Times New Roman"/>
            </a:rPr>
            <a:t>Authorities, roles and responsibilities are identified, and appropriate resources allocated.</a:t>
          </a:r>
        </a:p>
      </dsp:txBody>
      <dsp:txXfrm>
        <a:off x="40972" y="891536"/>
        <a:ext cx="8198976" cy="757371"/>
      </dsp:txXfrm>
    </dsp:sp>
    <dsp:sp modelId="{B935B831-27DF-4ADB-BB90-7A2FD3431FE8}">
      <dsp:nvSpPr>
        <dsp:cNvPr id="0" name=""/>
        <dsp:cNvSpPr/>
      </dsp:nvSpPr>
      <dsp:spPr>
        <a:xfrm>
          <a:off x="0" y="1700313"/>
          <a:ext cx="8280920" cy="839315"/>
        </a:xfrm>
        <a:prstGeom prst="roundRect">
          <a:avLst/>
        </a:prstGeom>
        <a:solidFill>
          <a:schemeClr val="accent1">
            <a:shade val="50000"/>
            <a:hueOff val="-322976"/>
            <a:satOff val="20260"/>
            <a:lumOff val="347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solidFill>
                <a:schemeClr val="bg2">
                  <a:lumMod val="25000"/>
                </a:schemeClr>
              </a:solidFill>
              <a:ea typeface="Calibri"/>
              <a:cs typeface="Times New Roman"/>
            </a:rPr>
            <a:t>Agreement exists on a risk framework, and operating guidance is available.</a:t>
          </a:r>
          <a:endParaRPr lang="en-US" sz="2200" kern="1200" dirty="0">
            <a:solidFill>
              <a:schemeClr val="bg2">
                <a:lumMod val="25000"/>
              </a:schemeClr>
            </a:solidFill>
            <a:ea typeface="Calibri"/>
            <a:cs typeface="Times New Roman"/>
          </a:endParaRPr>
        </a:p>
      </dsp:txBody>
      <dsp:txXfrm>
        <a:off x="40972" y="1741285"/>
        <a:ext cx="8198976" cy="757371"/>
      </dsp:txXfrm>
    </dsp:sp>
    <dsp:sp modelId="{9873C364-1879-4181-966B-C0CCE0D8627D}">
      <dsp:nvSpPr>
        <dsp:cNvPr id="0" name=""/>
        <dsp:cNvSpPr/>
      </dsp:nvSpPr>
      <dsp:spPr>
        <a:xfrm>
          <a:off x="0" y="2550062"/>
          <a:ext cx="8280920" cy="839315"/>
        </a:xfrm>
        <a:prstGeom prst="roundRect">
          <a:avLst/>
        </a:prstGeom>
        <a:solidFill>
          <a:schemeClr val="accent1">
            <a:shade val="50000"/>
            <a:hueOff val="-322976"/>
            <a:satOff val="20260"/>
            <a:lumOff val="347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solidFill>
                <a:schemeClr val="bg2">
                  <a:lumMod val="25000"/>
                </a:schemeClr>
              </a:solidFill>
              <a:ea typeface="Calibri"/>
              <a:cs typeface="Times New Roman"/>
            </a:rPr>
            <a:t>Senior managers take the lead to ensure that approaches for addressing risk are being developed and implemented in all key and relevant areas.</a:t>
          </a:r>
          <a:endParaRPr lang="en-US" sz="2200" kern="1200" dirty="0">
            <a:solidFill>
              <a:schemeClr val="bg2">
                <a:lumMod val="25000"/>
              </a:schemeClr>
            </a:solidFill>
            <a:ea typeface="Calibri"/>
            <a:cs typeface="Times New Roman"/>
          </a:endParaRPr>
        </a:p>
      </dsp:txBody>
      <dsp:txXfrm>
        <a:off x="40972" y="2591034"/>
        <a:ext cx="8198976" cy="757371"/>
      </dsp:txXfrm>
    </dsp:sp>
    <dsp:sp modelId="{5142D320-A9E1-44FD-A70E-4A2BAF3F76B7}">
      <dsp:nvSpPr>
        <dsp:cNvPr id="0" name=""/>
        <dsp:cNvSpPr/>
      </dsp:nvSpPr>
      <dsp:spPr>
        <a:xfrm>
          <a:off x="0" y="3399812"/>
          <a:ext cx="8280920" cy="839315"/>
        </a:xfrm>
        <a:prstGeom prst="roundRect">
          <a:avLst/>
        </a:prstGeom>
        <a:solidFill>
          <a:schemeClr val="accent1">
            <a:shade val="50000"/>
            <a:hueOff val="-161488"/>
            <a:satOff val="10130"/>
            <a:lumOff val="173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2">
                  <a:lumMod val="25000"/>
                </a:schemeClr>
              </a:solidFill>
              <a:ea typeface="Calibri"/>
              <a:cs typeface="Times New Roman"/>
            </a:rPr>
            <a:t>Events are associated with their process sources.</a:t>
          </a:r>
        </a:p>
      </dsp:txBody>
      <dsp:txXfrm>
        <a:off x="40972" y="3440784"/>
        <a:ext cx="8198976" cy="7573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135487"/>
          <a:ext cx="8280920" cy="1699119"/>
        </a:xfrm>
        <a:prstGeom prst="round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a typeface="Calibri"/>
              <a:cs typeface="Times New Roman"/>
            </a:rPr>
            <a:t>Emphasis is on developing a series of proactive action plans, to deal with events that may impact the organization and its stakeholders, to better respond to identified issues, and to consider measures reducing the likelihood of undesirable events and their consequences.</a:t>
          </a:r>
          <a:endParaRPr lang="en-US" sz="2200" kern="1200" dirty="0">
            <a:solidFill>
              <a:schemeClr val="bg2">
                <a:lumMod val="25000"/>
              </a:schemeClr>
            </a:solidFill>
          </a:endParaRPr>
        </a:p>
      </dsp:txBody>
      <dsp:txXfrm>
        <a:off x="82944" y="218431"/>
        <a:ext cx="8115032" cy="1533231"/>
      </dsp:txXfrm>
    </dsp:sp>
    <dsp:sp modelId="{22F79329-AF9D-4BCE-8657-FA68D2D3A2BF}">
      <dsp:nvSpPr>
        <dsp:cNvPr id="0" name=""/>
        <dsp:cNvSpPr/>
      </dsp:nvSpPr>
      <dsp:spPr>
        <a:xfrm>
          <a:off x="0" y="1849007"/>
          <a:ext cx="8280920" cy="813646"/>
        </a:xfrm>
        <a:prstGeom prst="roundRect">
          <a:avLst/>
        </a:prstGeom>
        <a:solidFill>
          <a:schemeClr val="accent1">
            <a:shade val="50000"/>
            <a:hueOff val="-269147"/>
            <a:satOff val="16883"/>
            <a:lumOff val="28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ea typeface="Calibri"/>
              <a:cs typeface="Times New Roman"/>
            </a:rPr>
            <a:t>More weight is given to pre-emptive planning.</a:t>
          </a:r>
          <a:endParaRPr lang="en-US" sz="2200" kern="1200" dirty="0">
            <a:ea typeface="Calibri"/>
            <a:cs typeface="Times New Roman"/>
          </a:endParaRPr>
        </a:p>
      </dsp:txBody>
      <dsp:txXfrm>
        <a:off x="39719" y="1888726"/>
        <a:ext cx="8201482" cy="734208"/>
      </dsp:txXfrm>
    </dsp:sp>
    <dsp:sp modelId="{AA86E5E0-58D2-47D3-B02D-DD1CED44F130}">
      <dsp:nvSpPr>
        <dsp:cNvPr id="0" name=""/>
        <dsp:cNvSpPr/>
      </dsp:nvSpPr>
      <dsp:spPr>
        <a:xfrm>
          <a:off x="0" y="2677054"/>
          <a:ext cx="8280920" cy="1427400"/>
        </a:xfrm>
        <a:prstGeom prst="roundRect">
          <a:avLst/>
        </a:prstGeom>
        <a:solidFill>
          <a:schemeClr val="accent1">
            <a:shade val="50000"/>
            <a:hueOff val="-269147"/>
            <a:satOff val="16883"/>
            <a:lumOff val="28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ea typeface="Calibri"/>
              <a:cs typeface="Times New Roman"/>
            </a:rPr>
            <a:t>Qualitative assessment methods are used to determine what deeper needs exist for use of quantitative methods, analysis, tools and models.</a:t>
          </a:r>
        </a:p>
      </dsp:txBody>
      <dsp:txXfrm>
        <a:off x="69680" y="2746734"/>
        <a:ext cx="8141560" cy="12880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D393-538C-4CC3-B41C-6637BCD67076}">
      <dsp:nvSpPr>
        <dsp:cNvPr id="0" name=""/>
        <dsp:cNvSpPr/>
      </dsp:nvSpPr>
      <dsp:spPr>
        <a:xfrm>
          <a:off x="0" y="18449"/>
          <a:ext cx="8280920" cy="1516624"/>
        </a:xfrm>
        <a:prstGeom prst="round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ea typeface="Calibri"/>
              <a:cs typeface="Times New Roman"/>
            </a:rPr>
            <a:t>This phase provides the opportunity to increase awareness for a large portion of the organization. </a:t>
          </a:r>
          <a:endParaRPr lang="en-US" sz="2200" kern="1200" dirty="0">
            <a:solidFill>
              <a:schemeClr val="bg2">
                <a:lumMod val="25000"/>
              </a:schemeClr>
            </a:solidFill>
          </a:endParaRPr>
        </a:p>
      </dsp:txBody>
      <dsp:txXfrm>
        <a:off x="74035" y="92484"/>
        <a:ext cx="8132850" cy="1368554"/>
      </dsp:txXfrm>
    </dsp:sp>
    <dsp:sp modelId="{79FADFAE-9B0B-4168-8D38-E1DD1F14B29B}">
      <dsp:nvSpPr>
        <dsp:cNvPr id="0" name=""/>
        <dsp:cNvSpPr/>
      </dsp:nvSpPr>
      <dsp:spPr>
        <a:xfrm>
          <a:off x="0" y="1604194"/>
          <a:ext cx="8280920" cy="1274088"/>
        </a:xfrm>
        <a:prstGeom prst="roundRect">
          <a:avLst/>
        </a:prstGeom>
        <a:solidFill>
          <a:schemeClr val="accent1">
            <a:shade val="50000"/>
            <a:hueOff val="-269147"/>
            <a:satOff val="16883"/>
            <a:lumOff val="28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ea typeface="Calibri"/>
              <a:cs typeface="Times New Roman"/>
            </a:rPr>
            <a:t>There is clear evidence that risk management is being effective in all relevant areas. </a:t>
          </a:r>
          <a:endParaRPr lang="en-US" sz="2400" kern="1200" dirty="0">
            <a:ea typeface="Calibri"/>
            <a:cs typeface="Times New Roman"/>
          </a:endParaRPr>
        </a:p>
      </dsp:txBody>
      <dsp:txXfrm>
        <a:off x="62196" y="1666390"/>
        <a:ext cx="8156528" cy="1149696"/>
      </dsp:txXfrm>
    </dsp:sp>
    <dsp:sp modelId="{51337C48-C0FB-4283-B823-B04C2DB35F63}">
      <dsp:nvSpPr>
        <dsp:cNvPr id="0" name=""/>
        <dsp:cNvSpPr/>
      </dsp:nvSpPr>
      <dsp:spPr>
        <a:xfrm>
          <a:off x="0" y="2947403"/>
          <a:ext cx="8280920" cy="1274088"/>
        </a:xfrm>
        <a:prstGeom prst="roundRect">
          <a:avLst/>
        </a:prstGeom>
        <a:solidFill>
          <a:schemeClr val="accent1">
            <a:shade val="50000"/>
            <a:hueOff val="-269147"/>
            <a:satOff val="16883"/>
            <a:lumOff val="289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ea typeface="Calibri"/>
              <a:cs typeface="Times New Roman"/>
            </a:rPr>
            <a:t>By the end of this stage, a culture of risk management is taking hold within the organization, and includes the management of opportunities.</a:t>
          </a:r>
          <a:endParaRPr lang="en-US" sz="2400" kern="1200" dirty="0">
            <a:ea typeface="Calibri"/>
            <a:cs typeface="Times New Roman"/>
          </a:endParaRPr>
        </a:p>
      </dsp:txBody>
      <dsp:txXfrm>
        <a:off x="62196" y="3009599"/>
        <a:ext cx="8156528" cy="114969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35DA3F-ED3A-4897-B8F3-C49A97F730D1}" type="datetimeFigureOut">
              <a:rPr lang="ko-KR" altLang="en-US" smtClean="0"/>
              <a:t>2020-10-07</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D9ED4F-90B4-4BD8-A817-6A0A9D03637F}" type="slidenum">
              <a:rPr lang="ko-KR" altLang="en-US" smtClean="0"/>
              <a:t>‹#›</a:t>
            </a:fld>
            <a:endParaRPr lang="ko-KR" altLang="en-US"/>
          </a:p>
        </p:txBody>
      </p:sp>
    </p:spTree>
    <p:extLst>
      <p:ext uri="{BB962C8B-B14F-4D97-AF65-F5344CB8AC3E}">
        <p14:creationId xmlns:p14="http://schemas.microsoft.com/office/powerpoint/2010/main" val="334180048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9144000" cy="13476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4" name="그룹 3">
            <a:extLst>
              <a:ext uri="{FF2B5EF4-FFF2-40B4-BE49-F238E27FC236}">
                <a16:creationId xmlns:a16="http://schemas.microsoft.com/office/drawing/2014/main" id="{F921D975-47B7-40FA-B919-8B79C77FC0F2}"/>
              </a:ext>
            </a:extLst>
          </p:cNvPr>
          <p:cNvGrpSpPr/>
          <p:nvPr userDrawn="1"/>
        </p:nvGrpSpPr>
        <p:grpSpPr>
          <a:xfrm>
            <a:off x="4572000" y="387072"/>
            <a:ext cx="4569687" cy="4756528"/>
            <a:chOff x="4572000" y="387072"/>
            <a:chExt cx="4569687" cy="4756528"/>
          </a:xfrm>
        </p:grpSpPr>
        <p:sp>
          <p:nvSpPr>
            <p:cNvPr id="38" name="자유형: 도형 37">
              <a:extLst>
                <a:ext uri="{FF2B5EF4-FFF2-40B4-BE49-F238E27FC236}">
                  <a16:creationId xmlns:a16="http://schemas.microsoft.com/office/drawing/2014/main" id="{3D941B2F-ACDE-44DC-AD51-21CFD90B9D89}"/>
                </a:ext>
              </a:extLst>
            </p:cNvPr>
            <p:cNvSpPr/>
            <p:nvPr userDrawn="1"/>
          </p:nvSpPr>
          <p:spPr>
            <a:xfrm>
              <a:off x="4572000" y="1408870"/>
              <a:ext cx="4569687" cy="3734730"/>
            </a:xfrm>
            <a:custGeom>
              <a:avLst/>
              <a:gdLst>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63923 w 4569687"/>
                <a:gd name="connsiteY30" fmla="*/ 3304336 h 3734631"/>
                <a:gd name="connsiteX31" fmla="*/ 1334207 w 4569687"/>
                <a:gd name="connsiteY31" fmla="*/ 3340352 h 3734631"/>
                <a:gd name="connsiteX32" fmla="*/ 1046262 w 4569687"/>
                <a:gd name="connsiteY32" fmla="*/ 3459623 h 3734631"/>
                <a:gd name="connsiteX33" fmla="*/ 647319 w 4569687"/>
                <a:gd name="connsiteY33" fmla="*/ 3134475 h 3734631"/>
                <a:gd name="connsiteX34" fmla="*/ 642925 w 4569687"/>
                <a:gd name="connsiteY34" fmla="*/ 3090891 h 3734631"/>
                <a:gd name="connsiteX35" fmla="*/ 634894 w 4569687"/>
                <a:gd name="connsiteY35" fmla="*/ 3098188 h 3734631"/>
                <a:gd name="connsiteX36" fmla="*/ 407216 w 4569687"/>
                <a:gd name="connsiteY36" fmla="*/ 3167734 h 3734631"/>
                <a:gd name="connsiteX37" fmla="*/ 0 w 4569687"/>
                <a:gd name="connsiteY37" fmla="*/ 2760518 h 3734631"/>
                <a:gd name="connsiteX38" fmla="*/ 407216 w 4569687"/>
                <a:gd name="connsiteY38" fmla="*/ 2353302 h 3734631"/>
                <a:gd name="connsiteX39" fmla="*/ 489284 w 4569687"/>
                <a:gd name="connsiteY39" fmla="*/ 2361575 h 3734631"/>
                <a:gd name="connsiteX40" fmla="*/ 508084 w 4569687"/>
                <a:gd name="connsiteY40" fmla="*/ 2367411 h 3734631"/>
                <a:gd name="connsiteX41" fmla="*/ 503849 w 4569687"/>
                <a:gd name="connsiteY41" fmla="*/ 2325400 h 3734631"/>
                <a:gd name="connsiteX42" fmla="*/ 1121688 w 4569687"/>
                <a:gd name="connsiteY42" fmla="*/ 1707561 h 3734631"/>
                <a:gd name="connsiteX43" fmla="*/ 1246204 w 4569687"/>
                <a:gd name="connsiteY43" fmla="*/ 1720113 h 3734631"/>
                <a:gd name="connsiteX44" fmla="*/ 1284356 w 4569687"/>
                <a:gd name="connsiteY44" fmla="*/ 1731957 h 3734631"/>
                <a:gd name="connsiteX45" fmla="*/ 1305976 w 4569687"/>
                <a:gd name="connsiteY45" fmla="*/ 1705754 h 3734631"/>
                <a:gd name="connsiteX46" fmla="*/ 1742854 w 4569687"/>
                <a:gd name="connsiteY46" fmla="*/ 1524793 h 3734631"/>
                <a:gd name="connsiteX47" fmla="*/ 1760288 w 4569687"/>
                <a:gd name="connsiteY47" fmla="*/ 1526551 h 3734631"/>
                <a:gd name="connsiteX48" fmla="*/ 1748032 w 4569687"/>
                <a:gd name="connsiteY48" fmla="*/ 1487068 h 3734631"/>
                <a:gd name="connsiteX49" fmla="*/ 1742854 w 4569687"/>
                <a:gd name="connsiteY49" fmla="*/ 1435701 h 3734631"/>
                <a:gd name="connsiteX50" fmla="*/ 1946367 w 4569687"/>
                <a:gd name="connsiteY50" fmla="*/ 1185999 h 3734631"/>
                <a:gd name="connsiteX51" fmla="*/ 1956892 w 4569687"/>
                <a:gd name="connsiteY51" fmla="*/ 1184938 h 3734631"/>
                <a:gd name="connsiteX52" fmla="*/ 1963928 w 4569687"/>
                <a:gd name="connsiteY52" fmla="*/ 1115143 h 3734631"/>
                <a:gd name="connsiteX53" fmla="*/ 2450363 w 4569687"/>
                <a:gd name="connsiteY53" fmla="*/ 718687 h 3734631"/>
                <a:gd name="connsiteX54" fmla="*/ 2520904 w 4569687"/>
                <a:gd name="connsiteY54" fmla="*/ 725798 h 3734631"/>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34207 w 4569687"/>
                <a:gd name="connsiteY30" fmla="*/ 3340352 h 3734631"/>
                <a:gd name="connsiteX31" fmla="*/ 1046262 w 4569687"/>
                <a:gd name="connsiteY31" fmla="*/ 3459623 h 3734631"/>
                <a:gd name="connsiteX32" fmla="*/ 647319 w 4569687"/>
                <a:gd name="connsiteY32" fmla="*/ 3134475 h 3734631"/>
                <a:gd name="connsiteX33" fmla="*/ 642925 w 4569687"/>
                <a:gd name="connsiteY33" fmla="*/ 3090891 h 3734631"/>
                <a:gd name="connsiteX34" fmla="*/ 634894 w 4569687"/>
                <a:gd name="connsiteY34" fmla="*/ 3098188 h 3734631"/>
                <a:gd name="connsiteX35" fmla="*/ 407216 w 4569687"/>
                <a:gd name="connsiteY35" fmla="*/ 3167734 h 3734631"/>
                <a:gd name="connsiteX36" fmla="*/ 0 w 4569687"/>
                <a:gd name="connsiteY36" fmla="*/ 2760518 h 3734631"/>
                <a:gd name="connsiteX37" fmla="*/ 407216 w 4569687"/>
                <a:gd name="connsiteY37" fmla="*/ 2353302 h 3734631"/>
                <a:gd name="connsiteX38" fmla="*/ 489284 w 4569687"/>
                <a:gd name="connsiteY38" fmla="*/ 2361575 h 3734631"/>
                <a:gd name="connsiteX39" fmla="*/ 508084 w 4569687"/>
                <a:gd name="connsiteY39" fmla="*/ 2367411 h 3734631"/>
                <a:gd name="connsiteX40" fmla="*/ 503849 w 4569687"/>
                <a:gd name="connsiteY40" fmla="*/ 2325400 h 3734631"/>
                <a:gd name="connsiteX41" fmla="*/ 1121688 w 4569687"/>
                <a:gd name="connsiteY41" fmla="*/ 1707561 h 3734631"/>
                <a:gd name="connsiteX42" fmla="*/ 1246204 w 4569687"/>
                <a:gd name="connsiteY42" fmla="*/ 1720113 h 3734631"/>
                <a:gd name="connsiteX43" fmla="*/ 1284356 w 4569687"/>
                <a:gd name="connsiteY43" fmla="*/ 1731957 h 3734631"/>
                <a:gd name="connsiteX44" fmla="*/ 1305976 w 4569687"/>
                <a:gd name="connsiteY44" fmla="*/ 1705754 h 3734631"/>
                <a:gd name="connsiteX45" fmla="*/ 1742854 w 4569687"/>
                <a:gd name="connsiteY45" fmla="*/ 1524793 h 3734631"/>
                <a:gd name="connsiteX46" fmla="*/ 1760288 w 4569687"/>
                <a:gd name="connsiteY46" fmla="*/ 1526551 h 3734631"/>
                <a:gd name="connsiteX47" fmla="*/ 1748032 w 4569687"/>
                <a:gd name="connsiteY47" fmla="*/ 1487068 h 3734631"/>
                <a:gd name="connsiteX48" fmla="*/ 1742854 w 4569687"/>
                <a:gd name="connsiteY48" fmla="*/ 1435701 h 3734631"/>
                <a:gd name="connsiteX49" fmla="*/ 1946367 w 4569687"/>
                <a:gd name="connsiteY49" fmla="*/ 1185999 h 3734631"/>
                <a:gd name="connsiteX50" fmla="*/ 1956892 w 4569687"/>
                <a:gd name="connsiteY50" fmla="*/ 1184938 h 3734631"/>
                <a:gd name="connsiteX51" fmla="*/ 1963928 w 4569687"/>
                <a:gd name="connsiteY51" fmla="*/ 1115143 h 3734631"/>
                <a:gd name="connsiteX52" fmla="*/ 2450363 w 4569687"/>
                <a:gd name="connsiteY52" fmla="*/ 718687 h 3734631"/>
                <a:gd name="connsiteX53" fmla="*/ 2520904 w 4569687"/>
                <a:gd name="connsiteY53" fmla="*/ 725798 h 3734631"/>
                <a:gd name="connsiteX54" fmla="*/ 2611712 w 4569687"/>
                <a:gd name="connsiteY54" fmla="*/ 0 h 3734631"/>
                <a:gd name="connsiteX0" fmla="*/ 2611712 w 4569687"/>
                <a:gd name="connsiteY0" fmla="*/ 0 h 3743131"/>
                <a:gd name="connsiteX1" fmla="*/ 2927539 w 4569687"/>
                <a:gd name="connsiteY1" fmla="*/ 0 h 3743131"/>
                <a:gd name="connsiteX2" fmla="*/ 3010471 w 4569687"/>
                <a:gd name="connsiteY2" fmla="*/ 662843 h 3743131"/>
                <a:gd name="connsiteX3" fmla="*/ 3062414 w 4569687"/>
                <a:gd name="connsiteY3" fmla="*/ 672782 h 3743131"/>
                <a:gd name="connsiteX4" fmla="*/ 3375104 w 4569687"/>
                <a:gd name="connsiteY4" fmla="*/ 893768 h 3743131"/>
                <a:gd name="connsiteX5" fmla="*/ 3401966 w 4569687"/>
                <a:gd name="connsiteY5" fmla="*/ 943258 h 3743131"/>
                <a:gd name="connsiteX6" fmla="*/ 3444529 w 4569687"/>
                <a:gd name="connsiteY6" fmla="*/ 938967 h 3743131"/>
                <a:gd name="connsiteX7" fmla="*/ 3941882 w 4569687"/>
                <a:gd name="connsiteY7" fmla="*/ 1268635 h 3743131"/>
                <a:gd name="connsiteX8" fmla="*/ 3950232 w 4569687"/>
                <a:gd name="connsiteY8" fmla="*/ 1295533 h 3743131"/>
                <a:gd name="connsiteX9" fmla="*/ 3968452 w 4569687"/>
                <a:gd name="connsiteY9" fmla="*/ 1289878 h 3743131"/>
                <a:gd name="connsiteX10" fmla="*/ 4041773 w 4569687"/>
                <a:gd name="connsiteY10" fmla="*/ 1282486 h 3743131"/>
                <a:gd name="connsiteX11" fmla="*/ 4398197 w 4569687"/>
                <a:gd name="connsiteY11" fmla="*/ 1572980 h 3743131"/>
                <a:gd name="connsiteX12" fmla="*/ 4401113 w 4569687"/>
                <a:gd name="connsiteY12" fmla="*/ 1601912 h 3743131"/>
                <a:gd name="connsiteX13" fmla="*/ 4509768 w 4569687"/>
                <a:gd name="connsiteY13" fmla="*/ 1612865 h 3743131"/>
                <a:gd name="connsiteX14" fmla="*/ 4569687 w 4569687"/>
                <a:gd name="connsiteY14" fmla="*/ 1630661 h 3743131"/>
                <a:gd name="connsiteX15" fmla="*/ 4569687 w 4569687"/>
                <a:gd name="connsiteY15" fmla="*/ 3685776 h 3743131"/>
                <a:gd name="connsiteX16" fmla="*/ 4479175 w 4569687"/>
                <a:gd name="connsiteY16" fmla="*/ 3694900 h 3743131"/>
                <a:gd name="connsiteX17" fmla="*/ 4083674 w 4569687"/>
                <a:gd name="connsiteY17" fmla="*/ 3574092 h 3743131"/>
                <a:gd name="connsiteX18" fmla="*/ 4051094 w 4569687"/>
                <a:gd name="connsiteY18" fmla="*/ 3547210 h 3743131"/>
                <a:gd name="connsiteX19" fmla="*/ 4009782 w 4569687"/>
                <a:gd name="connsiteY19" fmla="*/ 3581295 h 3743131"/>
                <a:gd name="connsiteX20" fmla="*/ 3782104 w 4569687"/>
                <a:gd name="connsiteY20" fmla="*/ 3650841 h 3743131"/>
                <a:gd name="connsiteX21" fmla="*/ 3494159 w 4569687"/>
                <a:gd name="connsiteY21" fmla="*/ 3531570 h 3743131"/>
                <a:gd name="connsiteX22" fmla="*/ 3452428 w 4569687"/>
                <a:gd name="connsiteY22" fmla="*/ 3480992 h 3743131"/>
                <a:gd name="connsiteX23" fmla="*/ 3441126 w 4569687"/>
                <a:gd name="connsiteY23" fmla="*/ 3501813 h 3743131"/>
                <a:gd name="connsiteX24" fmla="*/ 3103456 w 4569687"/>
                <a:gd name="connsiteY24" fmla="*/ 3681351 h 3743131"/>
                <a:gd name="connsiteX25" fmla="*/ 2815511 w 4569687"/>
                <a:gd name="connsiteY25" fmla="*/ 3562080 h 3743131"/>
                <a:gd name="connsiteX26" fmla="*/ 2772231 w 4569687"/>
                <a:gd name="connsiteY26" fmla="*/ 3509625 h 3743131"/>
                <a:gd name="connsiteX27" fmla="*/ 2697608 w 4569687"/>
                <a:gd name="connsiteY27" fmla="*/ 3571194 h 3743131"/>
                <a:gd name="connsiteX28" fmla="*/ 2162552 w 4569687"/>
                <a:gd name="connsiteY28" fmla="*/ 3734631 h 3743131"/>
                <a:gd name="connsiteX29" fmla="*/ 1334207 w 4569687"/>
                <a:gd name="connsiteY29" fmla="*/ 3340352 h 3743131"/>
                <a:gd name="connsiteX30" fmla="*/ 1046262 w 4569687"/>
                <a:gd name="connsiteY30" fmla="*/ 3459623 h 3743131"/>
                <a:gd name="connsiteX31" fmla="*/ 647319 w 4569687"/>
                <a:gd name="connsiteY31" fmla="*/ 3134475 h 3743131"/>
                <a:gd name="connsiteX32" fmla="*/ 642925 w 4569687"/>
                <a:gd name="connsiteY32" fmla="*/ 3090891 h 3743131"/>
                <a:gd name="connsiteX33" fmla="*/ 634894 w 4569687"/>
                <a:gd name="connsiteY33" fmla="*/ 3098188 h 3743131"/>
                <a:gd name="connsiteX34" fmla="*/ 407216 w 4569687"/>
                <a:gd name="connsiteY34" fmla="*/ 3167734 h 3743131"/>
                <a:gd name="connsiteX35" fmla="*/ 0 w 4569687"/>
                <a:gd name="connsiteY35" fmla="*/ 2760518 h 3743131"/>
                <a:gd name="connsiteX36" fmla="*/ 407216 w 4569687"/>
                <a:gd name="connsiteY36" fmla="*/ 2353302 h 3743131"/>
                <a:gd name="connsiteX37" fmla="*/ 489284 w 4569687"/>
                <a:gd name="connsiteY37" fmla="*/ 2361575 h 3743131"/>
                <a:gd name="connsiteX38" fmla="*/ 508084 w 4569687"/>
                <a:gd name="connsiteY38" fmla="*/ 2367411 h 3743131"/>
                <a:gd name="connsiteX39" fmla="*/ 503849 w 4569687"/>
                <a:gd name="connsiteY39" fmla="*/ 2325400 h 3743131"/>
                <a:gd name="connsiteX40" fmla="*/ 1121688 w 4569687"/>
                <a:gd name="connsiteY40" fmla="*/ 1707561 h 3743131"/>
                <a:gd name="connsiteX41" fmla="*/ 1246204 w 4569687"/>
                <a:gd name="connsiteY41" fmla="*/ 1720113 h 3743131"/>
                <a:gd name="connsiteX42" fmla="*/ 1284356 w 4569687"/>
                <a:gd name="connsiteY42" fmla="*/ 1731957 h 3743131"/>
                <a:gd name="connsiteX43" fmla="*/ 1305976 w 4569687"/>
                <a:gd name="connsiteY43" fmla="*/ 1705754 h 3743131"/>
                <a:gd name="connsiteX44" fmla="*/ 1742854 w 4569687"/>
                <a:gd name="connsiteY44" fmla="*/ 1524793 h 3743131"/>
                <a:gd name="connsiteX45" fmla="*/ 1760288 w 4569687"/>
                <a:gd name="connsiteY45" fmla="*/ 1526551 h 3743131"/>
                <a:gd name="connsiteX46" fmla="*/ 1748032 w 4569687"/>
                <a:gd name="connsiteY46" fmla="*/ 1487068 h 3743131"/>
                <a:gd name="connsiteX47" fmla="*/ 1742854 w 4569687"/>
                <a:gd name="connsiteY47" fmla="*/ 1435701 h 3743131"/>
                <a:gd name="connsiteX48" fmla="*/ 1946367 w 4569687"/>
                <a:gd name="connsiteY48" fmla="*/ 1185999 h 3743131"/>
                <a:gd name="connsiteX49" fmla="*/ 1956892 w 4569687"/>
                <a:gd name="connsiteY49" fmla="*/ 1184938 h 3743131"/>
                <a:gd name="connsiteX50" fmla="*/ 1963928 w 4569687"/>
                <a:gd name="connsiteY50" fmla="*/ 1115143 h 3743131"/>
                <a:gd name="connsiteX51" fmla="*/ 2450363 w 4569687"/>
                <a:gd name="connsiteY51" fmla="*/ 718687 h 3743131"/>
                <a:gd name="connsiteX52" fmla="*/ 2520904 w 4569687"/>
                <a:gd name="connsiteY52" fmla="*/ 725798 h 3743131"/>
                <a:gd name="connsiteX53" fmla="*/ 2611712 w 4569687"/>
                <a:gd name="connsiteY53" fmla="*/ 0 h 3743131"/>
                <a:gd name="connsiteX0" fmla="*/ 2611712 w 4569687"/>
                <a:gd name="connsiteY0" fmla="*/ 0 h 3741630"/>
                <a:gd name="connsiteX1" fmla="*/ 2927539 w 4569687"/>
                <a:gd name="connsiteY1" fmla="*/ 0 h 3741630"/>
                <a:gd name="connsiteX2" fmla="*/ 3010471 w 4569687"/>
                <a:gd name="connsiteY2" fmla="*/ 662843 h 3741630"/>
                <a:gd name="connsiteX3" fmla="*/ 3062414 w 4569687"/>
                <a:gd name="connsiteY3" fmla="*/ 672782 h 3741630"/>
                <a:gd name="connsiteX4" fmla="*/ 3375104 w 4569687"/>
                <a:gd name="connsiteY4" fmla="*/ 893768 h 3741630"/>
                <a:gd name="connsiteX5" fmla="*/ 3401966 w 4569687"/>
                <a:gd name="connsiteY5" fmla="*/ 943258 h 3741630"/>
                <a:gd name="connsiteX6" fmla="*/ 3444529 w 4569687"/>
                <a:gd name="connsiteY6" fmla="*/ 938967 h 3741630"/>
                <a:gd name="connsiteX7" fmla="*/ 3941882 w 4569687"/>
                <a:gd name="connsiteY7" fmla="*/ 1268635 h 3741630"/>
                <a:gd name="connsiteX8" fmla="*/ 3950232 w 4569687"/>
                <a:gd name="connsiteY8" fmla="*/ 1295533 h 3741630"/>
                <a:gd name="connsiteX9" fmla="*/ 3968452 w 4569687"/>
                <a:gd name="connsiteY9" fmla="*/ 1289878 h 3741630"/>
                <a:gd name="connsiteX10" fmla="*/ 4041773 w 4569687"/>
                <a:gd name="connsiteY10" fmla="*/ 1282486 h 3741630"/>
                <a:gd name="connsiteX11" fmla="*/ 4398197 w 4569687"/>
                <a:gd name="connsiteY11" fmla="*/ 1572980 h 3741630"/>
                <a:gd name="connsiteX12" fmla="*/ 4401113 w 4569687"/>
                <a:gd name="connsiteY12" fmla="*/ 1601912 h 3741630"/>
                <a:gd name="connsiteX13" fmla="*/ 4509768 w 4569687"/>
                <a:gd name="connsiteY13" fmla="*/ 1612865 h 3741630"/>
                <a:gd name="connsiteX14" fmla="*/ 4569687 w 4569687"/>
                <a:gd name="connsiteY14" fmla="*/ 1630661 h 3741630"/>
                <a:gd name="connsiteX15" fmla="*/ 4569687 w 4569687"/>
                <a:gd name="connsiteY15" fmla="*/ 3685776 h 3741630"/>
                <a:gd name="connsiteX16" fmla="*/ 4479175 w 4569687"/>
                <a:gd name="connsiteY16" fmla="*/ 3694900 h 3741630"/>
                <a:gd name="connsiteX17" fmla="*/ 4083674 w 4569687"/>
                <a:gd name="connsiteY17" fmla="*/ 3574092 h 3741630"/>
                <a:gd name="connsiteX18" fmla="*/ 4051094 w 4569687"/>
                <a:gd name="connsiteY18" fmla="*/ 3547210 h 3741630"/>
                <a:gd name="connsiteX19" fmla="*/ 4009782 w 4569687"/>
                <a:gd name="connsiteY19" fmla="*/ 3581295 h 3741630"/>
                <a:gd name="connsiteX20" fmla="*/ 3782104 w 4569687"/>
                <a:gd name="connsiteY20" fmla="*/ 3650841 h 3741630"/>
                <a:gd name="connsiteX21" fmla="*/ 3494159 w 4569687"/>
                <a:gd name="connsiteY21" fmla="*/ 3531570 h 3741630"/>
                <a:gd name="connsiteX22" fmla="*/ 3452428 w 4569687"/>
                <a:gd name="connsiteY22" fmla="*/ 3480992 h 3741630"/>
                <a:gd name="connsiteX23" fmla="*/ 3441126 w 4569687"/>
                <a:gd name="connsiteY23" fmla="*/ 3501813 h 3741630"/>
                <a:gd name="connsiteX24" fmla="*/ 3103456 w 4569687"/>
                <a:gd name="connsiteY24" fmla="*/ 3681351 h 3741630"/>
                <a:gd name="connsiteX25" fmla="*/ 2815511 w 4569687"/>
                <a:gd name="connsiteY25" fmla="*/ 3562080 h 3741630"/>
                <a:gd name="connsiteX26" fmla="*/ 2772231 w 4569687"/>
                <a:gd name="connsiteY26" fmla="*/ 3509625 h 3741630"/>
                <a:gd name="connsiteX27" fmla="*/ 2697608 w 4569687"/>
                <a:gd name="connsiteY27" fmla="*/ 3571194 h 3741630"/>
                <a:gd name="connsiteX28" fmla="*/ 2162552 w 4569687"/>
                <a:gd name="connsiteY28" fmla="*/ 3734631 h 3741630"/>
                <a:gd name="connsiteX29" fmla="*/ 1390478 w 4569687"/>
                <a:gd name="connsiteY29" fmla="*/ 3368488 h 3741630"/>
                <a:gd name="connsiteX30" fmla="*/ 1046262 w 4569687"/>
                <a:gd name="connsiteY30" fmla="*/ 3459623 h 3741630"/>
                <a:gd name="connsiteX31" fmla="*/ 647319 w 4569687"/>
                <a:gd name="connsiteY31" fmla="*/ 3134475 h 3741630"/>
                <a:gd name="connsiteX32" fmla="*/ 642925 w 4569687"/>
                <a:gd name="connsiteY32" fmla="*/ 3090891 h 3741630"/>
                <a:gd name="connsiteX33" fmla="*/ 634894 w 4569687"/>
                <a:gd name="connsiteY33" fmla="*/ 3098188 h 3741630"/>
                <a:gd name="connsiteX34" fmla="*/ 407216 w 4569687"/>
                <a:gd name="connsiteY34" fmla="*/ 3167734 h 3741630"/>
                <a:gd name="connsiteX35" fmla="*/ 0 w 4569687"/>
                <a:gd name="connsiteY35" fmla="*/ 2760518 h 3741630"/>
                <a:gd name="connsiteX36" fmla="*/ 407216 w 4569687"/>
                <a:gd name="connsiteY36" fmla="*/ 2353302 h 3741630"/>
                <a:gd name="connsiteX37" fmla="*/ 489284 w 4569687"/>
                <a:gd name="connsiteY37" fmla="*/ 2361575 h 3741630"/>
                <a:gd name="connsiteX38" fmla="*/ 508084 w 4569687"/>
                <a:gd name="connsiteY38" fmla="*/ 2367411 h 3741630"/>
                <a:gd name="connsiteX39" fmla="*/ 503849 w 4569687"/>
                <a:gd name="connsiteY39" fmla="*/ 2325400 h 3741630"/>
                <a:gd name="connsiteX40" fmla="*/ 1121688 w 4569687"/>
                <a:gd name="connsiteY40" fmla="*/ 1707561 h 3741630"/>
                <a:gd name="connsiteX41" fmla="*/ 1246204 w 4569687"/>
                <a:gd name="connsiteY41" fmla="*/ 1720113 h 3741630"/>
                <a:gd name="connsiteX42" fmla="*/ 1284356 w 4569687"/>
                <a:gd name="connsiteY42" fmla="*/ 1731957 h 3741630"/>
                <a:gd name="connsiteX43" fmla="*/ 1305976 w 4569687"/>
                <a:gd name="connsiteY43" fmla="*/ 1705754 h 3741630"/>
                <a:gd name="connsiteX44" fmla="*/ 1742854 w 4569687"/>
                <a:gd name="connsiteY44" fmla="*/ 1524793 h 3741630"/>
                <a:gd name="connsiteX45" fmla="*/ 1760288 w 4569687"/>
                <a:gd name="connsiteY45" fmla="*/ 1526551 h 3741630"/>
                <a:gd name="connsiteX46" fmla="*/ 1748032 w 4569687"/>
                <a:gd name="connsiteY46" fmla="*/ 1487068 h 3741630"/>
                <a:gd name="connsiteX47" fmla="*/ 1742854 w 4569687"/>
                <a:gd name="connsiteY47" fmla="*/ 1435701 h 3741630"/>
                <a:gd name="connsiteX48" fmla="*/ 1946367 w 4569687"/>
                <a:gd name="connsiteY48" fmla="*/ 1185999 h 3741630"/>
                <a:gd name="connsiteX49" fmla="*/ 1956892 w 4569687"/>
                <a:gd name="connsiteY49" fmla="*/ 1184938 h 3741630"/>
                <a:gd name="connsiteX50" fmla="*/ 1963928 w 4569687"/>
                <a:gd name="connsiteY50" fmla="*/ 1115143 h 3741630"/>
                <a:gd name="connsiteX51" fmla="*/ 2450363 w 4569687"/>
                <a:gd name="connsiteY51" fmla="*/ 718687 h 3741630"/>
                <a:gd name="connsiteX52" fmla="*/ 2520904 w 4569687"/>
                <a:gd name="connsiteY52" fmla="*/ 725798 h 3741630"/>
                <a:gd name="connsiteX53" fmla="*/ 2611712 w 4569687"/>
                <a:gd name="connsiteY53" fmla="*/ 0 h 37416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569687" h="3734730">
                  <a:moveTo>
                    <a:pt x="2611712" y="0"/>
                  </a:moveTo>
                  <a:lnTo>
                    <a:pt x="2927539" y="0"/>
                  </a:lnTo>
                  <a:lnTo>
                    <a:pt x="3010471" y="662843"/>
                  </a:lnTo>
                  <a:lnTo>
                    <a:pt x="3062414" y="672782"/>
                  </a:lnTo>
                  <a:cubicBezTo>
                    <a:pt x="3191764" y="706062"/>
                    <a:pt x="3302353" y="786083"/>
                    <a:pt x="3375104" y="893768"/>
                  </a:cubicBezTo>
                  <a:lnTo>
                    <a:pt x="3401966" y="943258"/>
                  </a:lnTo>
                  <a:lnTo>
                    <a:pt x="3444529" y="938967"/>
                  </a:lnTo>
                  <a:cubicBezTo>
                    <a:pt x="3668109" y="938967"/>
                    <a:pt x="3859940" y="1074903"/>
                    <a:pt x="3941882" y="1268635"/>
                  </a:cubicBezTo>
                  <a:lnTo>
                    <a:pt x="3950232" y="1295533"/>
                  </a:lnTo>
                  <a:lnTo>
                    <a:pt x="3968452" y="1289878"/>
                  </a:lnTo>
                  <a:cubicBezTo>
                    <a:pt x="3992135" y="1285031"/>
                    <a:pt x="4016657" y="1282486"/>
                    <a:pt x="4041773" y="1282486"/>
                  </a:cubicBezTo>
                  <a:cubicBezTo>
                    <a:pt x="4217586" y="1282486"/>
                    <a:pt x="4364272" y="1407196"/>
                    <a:pt x="4398197" y="1572980"/>
                  </a:cubicBezTo>
                  <a:lnTo>
                    <a:pt x="4401113" y="1601912"/>
                  </a:lnTo>
                  <a:lnTo>
                    <a:pt x="4509768" y="1612865"/>
                  </a:lnTo>
                  <a:lnTo>
                    <a:pt x="4569687" y="1630661"/>
                  </a:lnTo>
                  <a:lnTo>
                    <a:pt x="4569687" y="3685776"/>
                  </a:lnTo>
                  <a:lnTo>
                    <a:pt x="4479175" y="3694900"/>
                  </a:lnTo>
                  <a:cubicBezTo>
                    <a:pt x="4332673" y="3694900"/>
                    <a:pt x="4196572" y="3650364"/>
                    <a:pt x="4083674" y="3574092"/>
                  </a:cubicBezTo>
                  <a:lnTo>
                    <a:pt x="4051094" y="3547210"/>
                  </a:lnTo>
                  <a:lnTo>
                    <a:pt x="4009782" y="3581295"/>
                  </a:lnTo>
                  <a:cubicBezTo>
                    <a:pt x="3944790" y="3625203"/>
                    <a:pt x="3866441" y="3650841"/>
                    <a:pt x="3782104" y="3650841"/>
                  </a:cubicBezTo>
                  <a:cubicBezTo>
                    <a:pt x="3669655" y="3650841"/>
                    <a:pt x="3567851" y="3605262"/>
                    <a:pt x="3494159" y="3531570"/>
                  </a:cubicBezTo>
                  <a:lnTo>
                    <a:pt x="3452428" y="3480992"/>
                  </a:lnTo>
                  <a:lnTo>
                    <a:pt x="3441126" y="3501813"/>
                  </a:lnTo>
                  <a:cubicBezTo>
                    <a:pt x="3367946" y="3610134"/>
                    <a:pt x="3244018" y="3681351"/>
                    <a:pt x="3103456" y="3681351"/>
                  </a:cubicBezTo>
                  <a:cubicBezTo>
                    <a:pt x="2991007" y="3681351"/>
                    <a:pt x="2889203" y="3635772"/>
                    <a:pt x="2815511" y="3562080"/>
                  </a:cubicBezTo>
                  <a:lnTo>
                    <a:pt x="2772231" y="3509625"/>
                  </a:lnTo>
                  <a:lnTo>
                    <a:pt x="2697608" y="3571194"/>
                  </a:lnTo>
                  <a:cubicBezTo>
                    <a:pt x="2544873" y="3674380"/>
                    <a:pt x="2382991" y="3737583"/>
                    <a:pt x="2162552" y="3734631"/>
                  </a:cubicBezTo>
                  <a:cubicBezTo>
                    <a:pt x="1740716" y="3728982"/>
                    <a:pt x="1534323" y="3547967"/>
                    <a:pt x="1390478" y="3368488"/>
                  </a:cubicBezTo>
                  <a:cubicBezTo>
                    <a:pt x="1316786" y="3442180"/>
                    <a:pt x="1170122" y="3498625"/>
                    <a:pt x="1046262" y="3459623"/>
                  </a:cubicBezTo>
                  <a:cubicBezTo>
                    <a:pt x="922402" y="3420621"/>
                    <a:pt x="685290" y="3320037"/>
                    <a:pt x="647319" y="3134475"/>
                  </a:cubicBezTo>
                  <a:lnTo>
                    <a:pt x="642925" y="3090891"/>
                  </a:lnTo>
                  <a:lnTo>
                    <a:pt x="634894" y="3098188"/>
                  </a:lnTo>
                  <a:cubicBezTo>
                    <a:pt x="569902" y="3142096"/>
                    <a:pt x="491553" y="3167734"/>
                    <a:pt x="407216" y="3167734"/>
                  </a:cubicBezTo>
                  <a:cubicBezTo>
                    <a:pt x="182317" y="3167734"/>
                    <a:pt x="0" y="2985417"/>
                    <a:pt x="0" y="2760518"/>
                  </a:cubicBezTo>
                  <a:cubicBezTo>
                    <a:pt x="0" y="2535619"/>
                    <a:pt x="182317" y="2353302"/>
                    <a:pt x="407216" y="2353302"/>
                  </a:cubicBezTo>
                  <a:cubicBezTo>
                    <a:pt x="435328" y="2353302"/>
                    <a:pt x="462775" y="2356151"/>
                    <a:pt x="489284" y="2361575"/>
                  </a:cubicBezTo>
                  <a:lnTo>
                    <a:pt x="508084" y="2367411"/>
                  </a:lnTo>
                  <a:lnTo>
                    <a:pt x="503849" y="2325400"/>
                  </a:lnTo>
                  <a:cubicBezTo>
                    <a:pt x="503849" y="1984177"/>
                    <a:pt x="780465" y="1707561"/>
                    <a:pt x="1121688" y="1707561"/>
                  </a:cubicBezTo>
                  <a:cubicBezTo>
                    <a:pt x="1164341" y="1707561"/>
                    <a:pt x="1205984" y="1711883"/>
                    <a:pt x="1246204" y="1720113"/>
                  </a:cubicBezTo>
                  <a:lnTo>
                    <a:pt x="1284356" y="1731957"/>
                  </a:lnTo>
                  <a:lnTo>
                    <a:pt x="1305976" y="1705754"/>
                  </a:lnTo>
                  <a:cubicBezTo>
                    <a:pt x="1417783" y="1593947"/>
                    <a:pt x="1572242" y="1524793"/>
                    <a:pt x="1742854" y="1524793"/>
                  </a:cubicBezTo>
                  <a:lnTo>
                    <a:pt x="1760288" y="1526551"/>
                  </a:lnTo>
                  <a:lnTo>
                    <a:pt x="1748032" y="1487068"/>
                  </a:lnTo>
                  <a:cubicBezTo>
                    <a:pt x="1744637" y="1470476"/>
                    <a:pt x="1742854" y="1453297"/>
                    <a:pt x="1742854" y="1435701"/>
                  </a:cubicBezTo>
                  <a:cubicBezTo>
                    <a:pt x="1742854" y="1312531"/>
                    <a:pt x="1830222" y="1209766"/>
                    <a:pt x="1946367" y="1185999"/>
                  </a:cubicBezTo>
                  <a:lnTo>
                    <a:pt x="1956892" y="1184938"/>
                  </a:lnTo>
                  <a:lnTo>
                    <a:pt x="1963928" y="1115143"/>
                  </a:lnTo>
                  <a:cubicBezTo>
                    <a:pt x="2010227" y="888886"/>
                    <a:pt x="2210419" y="718687"/>
                    <a:pt x="2450363" y="718687"/>
                  </a:cubicBezTo>
                  <a:lnTo>
                    <a:pt x="2520904" y="725798"/>
                  </a:lnTo>
                  <a:lnTo>
                    <a:pt x="2611712"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a:p>
          </p:txBody>
        </p:sp>
        <p:grpSp>
          <p:nvGrpSpPr>
            <p:cNvPr id="28" name="그룹 27">
              <a:extLst>
                <a:ext uri="{FF2B5EF4-FFF2-40B4-BE49-F238E27FC236}">
                  <a16:creationId xmlns:a16="http://schemas.microsoft.com/office/drawing/2014/main" id="{F6BA73B4-BC5C-4378-A083-948505655B7B}"/>
                </a:ext>
              </a:extLst>
            </p:cNvPr>
            <p:cNvGrpSpPr/>
            <p:nvPr userDrawn="1"/>
          </p:nvGrpSpPr>
          <p:grpSpPr>
            <a:xfrm>
              <a:off x="6992136" y="387072"/>
              <a:ext cx="704897" cy="1355021"/>
              <a:chOff x="5304862" y="-789923"/>
              <a:chExt cx="645890" cy="1241591"/>
            </a:xfrm>
          </p:grpSpPr>
          <p:grpSp>
            <p:nvGrpSpPr>
              <p:cNvPr id="29" name="그룹 28">
                <a:extLst>
                  <a:ext uri="{FF2B5EF4-FFF2-40B4-BE49-F238E27FC236}">
                    <a16:creationId xmlns:a16="http://schemas.microsoft.com/office/drawing/2014/main" id="{269974D1-7996-4667-BA09-83671B53C878}"/>
                  </a:ext>
                </a:extLst>
              </p:cNvPr>
              <p:cNvGrpSpPr/>
              <p:nvPr userDrawn="1"/>
            </p:nvGrpSpPr>
            <p:grpSpPr>
              <a:xfrm>
                <a:off x="5377232" y="-789923"/>
                <a:ext cx="495969" cy="1052585"/>
                <a:chOff x="5868144" y="-857099"/>
                <a:chExt cx="495969" cy="1052585"/>
              </a:xfrm>
            </p:grpSpPr>
            <p:sp>
              <p:nvSpPr>
                <p:cNvPr id="34" name="이등변 삼각형 49">
                  <a:extLst>
                    <a:ext uri="{FF2B5EF4-FFF2-40B4-BE49-F238E27FC236}">
                      <a16:creationId xmlns:a16="http://schemas.microsoft.com/office/drawing/2014/main" id="{28E40F27-2EBF-4762-A766-35C37FBBB4FC}"/>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5" name="자유형: 도형 34">
                  <a:extLst>
                    <a:ext uri="{FF2B5EF4-FFF2-40B4-BE49-F238E27FC236}">
                      <a16:creationId xmlns:a16="http://schemas.microsoft.com/office/drawing/2014/main" id="{8F48F4F8-139B-4033-8A10-8F6699C3926C}"/>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6" name="자유형: 도형 35">
                  <a:extLst>
                    <a:ext uri="{FF2B5EF4-FFF2-40B4-BE49-F238E27FC236}">
                      <a16:creationId xmlns:a16="http://schemas.microsoft.com/office/drawing/2014/main" id="{1B13B33C-E953-4CCE-A9B0-8BAF1A14BCD1}"/>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30" name="타원 29">
                <a:extLst>
                  <a:ext uri="{FF2B5EF4-FFF2-40B4-BE49-F238E27FC236}">
                    <a16:creationId xmlns:a16="http://schemas.microsoft.com/office/drawing/2014/main" id="{C8CF60D7-5C5A-451E-BE72-BA888208BAF2}"/>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1" name="직사각형 30">
                <a:extLst>
                  <a:ext uri="{FF2B5EF4-FFF2-40B4-BE49-F238E27FC236}">
                    <a16:creationId xmlns:a16="http://schemas.microsoft.com/office/drawing/2014/main" id="{47DE17EC-22E7-4731-8B49-B51235A1DF1F}"/>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2" name="자유형: 도형 31">
                <a:extLst>
                  <a:ext uri="{FF2B5EF4-FFF2-40B4-BE49-F238E27FC236}">
                    <a16:creationId xmlns:a16="http://schemas.microsoft.com/office/drawing/2014/main" id="{548997DE-64C7-44A9-A88E-2031BD44F473}"/>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3" name="자유형: 도형 32">
                <a:extLst>
                  <a:ext uri="{FF2B5EF4-FFF2-40B4-BE49-F238E27FC236}">
                    <a16:creationId xmlns:a16="http://schemas.microsoft.com/office/drawing/2014/main" id="{4E2EBBBA-5F6E-4A7C-B230-6E02F5B0DE65}"/>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10" name="Text Placeholder 9"/>
          <p:cNvSpPr>
            <a:spLocks noGrp="1"/>
          </p:cNvSpPr>
          <p:nvPr userDrawn="1">
            <p:ph type="body" sz="quarter" idx="10" hasCustomPrompt="1"/>
          </p:nvPr>
        </p:nvSpPr>
        <p:spPr>
          <a:xfrm>
            <a:off x="323528" y="2787774"/>
            <a:ext cx="3816424" cy="1080121"/>
          </a:xfrm>
          <a:prstGeom prst="rect">
            <a:avLst/>
          </a:prstGeom>
        </p:spPr>
        <p:txBody>
          <a:bodyPr anchor="ctr"/>
          <a:lstStyle>
            <a:lvl1pPr marL="0" indent="0" algn="l">
              <a:lnSpc>
                <a:spcPct val="80000"/>
              </a:lnSpc>
              <a:buNone/>
              <a:defRPr sz="3600" b="1" baseline="0">
                <a:solidFill>
                  <a:schemeClr val="tx1">
                    <a:lumMod val="75000"/>
                    <a:lumOff val="25000"/>
                  </a:schemeClr>
                </a:solidFill>
                <a:latin typeface="+mj-lt"/>
                <a:cs typeface="Arial" pitchFamily="34" charset="0"/>
              </a:defRPr>
            </a:lvl1pPr>
          </a:lstStyle>
          <a:p>
            <a:pPr fontAlgn="auto">
              <a:lnSpc>
                <a:spcPct val="100000"/>
              </a:lnSpc>
              <a:spcBef>
                <a:spcPts val="0"/>
              </a:spcBef>
              <a:spcAft>
                <a:spcPts val="0"/>
              </a:spcAft>
              <a:defRPr/>
            </a:pPr>
            <a:r>
              <a:rPr lang="en-US" altLang="ko-KR" dirty="0">
                <a:ea typeface="맑은 고딕" pitchFamily="50" charset="-127"/>
              </a:rPr>
              <a:t>FREE PPT </a:t>
            </a:r>
          </a:p>
          <a:p>
            <a:pPr fontAlgn="auto">
              <a:lnSpc>
                <a:spcPct val="100000"/>
              </a:lnSpc>
              <a:spcBef>
                <a:spcPts val="0"/>
              </a:spcBef>
              <a:spcAft>
                <a:spcPts val="0"/>
              </a:spcAft>
              <a:defRPr/>
            </a:pPr>
            <a:r>
              <a:rPr lang="en-US" altLang="ko-KR" dirty="0">
                <a:ea typeface="맑은 고딕" pitchFamily="50" charset="-127"/>
              </a:rPr>
              <a:t>TEMPLATES</a:t>
            </a:r>
            <a:endParaRPr lang="en-US" altLang="ko-KR" b="1" dirty="0">
              <a:solidFill>
                <a:schemeClr val="tx1">
                  <a:lumMod val="75000"/>
                  <a:lumOff val="25000"/>
                </a:schemeClr>
              </a:solidFill>
            </a:endParaRPr>
          </a:p>
        </p:txBody>
      </p:sp>
      <p:sp>
        <p:nvSpPr>
          <p:cNvPr id="11" name="Text Placeholder 9"/>
          <p:cNvSpPr>
            <a:spLocks noGrp="1"/>
          </p:cNvSpPr>
          <p:nvPr userDrawn="1">
            <p:ph type="body" sz="quarter" idx="11" hasCustomPrompt="1"/>
          </p:nvPr>
        </p:nvSpPr>
        <p:spPr>
          <a:xfrm>
            <a:off x="323380" y="3867894"/>
            <a:ext cx="3816424" cy="504056"/>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fontAlgn="auto">
              <a:spcBef>
                <a:spcPts val="0"/>
              </a:spcBef>
              <a:spcAft>
                <a:spcPts val="0"/>
              </a:spcAft>
              <a:defRPr/>
            </a:pPr>
            <a:r>
              <a:rPr lang="en-US" altLang="ko-KR" b="1" dirty="0"/>
              <a:t>INSERT THE TITLE </a:t>
            </a:r>
          </a:p>
          <a:p>
            <a:pPr fontAlgn="auto">
              <a:spcBef>
                <a:spcPts val="0"/>
              </a:spcBef>
              <a:spcAft>
                <a:spcPts val="0"/>
              </a:spcAft>
              <a:defRPr/>
            </a:pPr>
            <a:r>
              <a:rPr lang="en-US" altLang="ko-KR" b="1" dirty="0"/>
              <a:t>OF YOUR PRESENTATION HERE    </a:t>
            </a:r>
          </a:p>
        </p:txBody>
      </p:sp>
      <p:sp>
        <p:nvSpPr>
          <p:cNvPr id="6" name="Rectangle 5"/>
          <p:cNvSpPr/>
          <p:nvPr userDrawn="1"/>
        </p:nvSpPr>
        <p:spPr>
          <a:xfrm>
            <a:off x="0" y="4731990"/>
            <a:ext cx="9144000" cy="411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a:p>
        </p:txBody>
      </p:sp>
    </p:spTree>
    <p:extLst>
      <p:ext uri="{BB962C8B-B14F-4D97-AF65-F5344CB8AC3E}">
        <p14:creationId xmlns:p14="http://schemas.microsoft.com/office/powerpoint/2010/main" val="416273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Images and Contents Layout">
    <p:bg>
      <p:bgPr>
        <a:solidFill>
          <a:schemeClr val="accent1"/>
        </a:solidFill>
        <a:effectLst/>
      </p:bgPr>
    </p:bg>
    <p:spTree>
      <p:nvGrpSpPr>
        <p:cNvPr id="1" name=""/>
        <p:cNvGrpSpPr/>
        <p:nvPr/>
      </p:nvGrpSpPr>
      <p:grpSpPr>
        <a:xfrm>
          <a:off x="0" y="0"/>
          <a:ext cx="0" cy="0"/>
          <a:chOff x="0" y="0"/>
          <a:chExt cx="0" cy="0"/>
        </a:xfrm>
      </p:grpSpPr>
      <p:sp>
        <p:nvSpPr>
          <p:cNvPr id="11" name="그림 개체 틀 10">
            <a:extLst>
              <a:ext uri="{FF2B5EF4-FFF2-40B4-BE49-F238E27FC236}">
                <a16:creationId xmlns:a16="http://schemas.microsoft.com/office/drawing/2014/main" id="{24943D91-C407-41C1-8574-76661B571395}"/>
              </a:ext>
            </a:extLst>
          </p:cNvPr>
          <p:cNvSpPr>
            <a:spLocks noGrp="1"/>
          </p:cNvSpPr>
          <p:nvPr>
            <p:ph type="pic" idx="1" hasCustomPrompt="1"/>
          </p:nvPr>
        </p:nvSpPr>
        <p:spPr>
          <a:xfrm>
            <a:off x="5148065" y="1431235"/>
            <a:ext cx="2568434" cy="2280270"/>
          </a:xfrm>
          <a:custGeom>
            <a:avLst/>
            <a:gdLst>
              <a:gd name="connsiteX0" fmla="*/ 125450 w 2568434"/>
              <a:gd name="connsiteY0" fmla="*/ 111684 h 2280270"/>
              <a:gd name="connsiteX1" fmla="*/ 2442984 w 2568434"/>
              <a:gd name="connsiteY1" fmla="*/ 111684 h 2280270"/>
              <a:gd name="connsiteX2" fmla="*/ 2442984 w 2568434"/>
              <a:gd name="connsiteY2" fmla="*/ 2168586 h 2280270"/>
              <a:gd name="connsiteX3" fmla="*/ 125450 w 2568434"/>
              <a:gd name="connsiteY3" fmla="*/ 2168586 h 2280270"/>
              <a:gd name="connsiteX4" fmla="*/ 96085 w 2568434"/>
              <a:gd name="connsiteY4" fmla="*/ 82319 h 2280270"/>
              <a:gd name="connsiteX5" fmla="*/ 96085 w 2568434"/>
              <a:gd name="connsiteY5" fmla="*/ 2197951 h 2280270"/>
              <a:gd name="connsiteX6" fmla="*/ 2472349 w 2568434"/>
              <a:gd name="connsiteY6" fmla="*/ 2197951 h 2280270"/>
              <a:gd name="connsiteX7" fmla="*/ 2472349 w 2568434"/>
              <a:gd name="connsiteY7" fmla="*/ 82319 h 2280270"/>
              <a:gd name="connsiteX8" fmla="*/ 0 w 2568434"/>
              <a:gd name="connsiteY8" fmla="*/ 0 h 2280270"/>
              <a:gd name="connsiteX9" fmla="*/ 2568434 w 2568434"/>
              <a:gd name="connsiteY9" fmla="*/ 0 h 2280270"/>
              <a:gd name="connsiteX10" fmla="*/ 2568434 w 2568434"/>
              <a:gd name="connsiteY10" fmla="*/ 2280270 h 2280270"/>
              <a:gd name="connsiteX11" fmla="*/ 0 w 2568434"/>
              <a:gd name="connsiteY11" fmla="*/ 2280270 h 2280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68434" h="2280270">
                <a:moveTo>
                  <a:pt x="125450" y="111684"/>
                </a:moveTo>
                <a:lnTo>
                  <a:pt x="2442984" y="111684"/>
                </a:lnTo>
                <a:lnTo>
                  <a:pt x="2442984" y="2168586"/>
                </a:lnTo>
                <a:lnTo>
                  <a:pt x="125450" y="2168586"/>
                </a:lnTo>
                <a:close/>
                <a:moveTo>
                  <a:pt x="96085" y="82319"/>
                </a:moveTo>
                <a:lnTo>
                  <a:pt x="96085" y="2197951"/>
                </a:lnTo>
                <a:lnTo>
                  <a:pt x="2472349" y="2197951"/>
                </a:lnTo>
                <a:lnTo>
                  <a:pt x="2472349" y="82319"/>
                </a:lnTo>
                <a:close/>
                <a:moveTo>
                  <a:pt x="0" y="0"/>
                </a:moveTo>
                <a:lnTo>
                  <a:pt x="2568434" y="0"/>
                </a:lnTo>
                <a:lnTo>
                  <a:pt x="2568434" y="2280270"/>
                </a:lnTo>
                <a:lnTo>
                  <a:pt x="0" y="2280270"/>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그림 개체 틀 12">
            <a:extLst>
              <a:ext uri="{FF2B5EF4-FFF2-40B4-BE49-F238E27FC236}">
                <a16:creationId xmlns:a16="http://schemas.microsoft.com/office/drawing/2014/main" id="{D19E2BEF-0357-4B60-8F97-1B4CBD18E02A}"/>
              </a:ext>
            </a:extLst>
          </p:cNvPr>
          <p:cNvSpPr>
            <a:spLocks noGrp="1"/>
          </p:cNvSpPr>
          <p:nvPr>
            <p:ph type="pic" idx="10" hasCustomPrompt="1"/>
          </p:nvPr>
        </p:nvSpPr>
        <p:spPr>
          <a:xfrm>
            <a:off x="7704000" y="3703500"/>
            <a:ext cx="1440000" cy="1440000"/>
          </a:xfrm>
          <a:custGeom>
            <a:avLst/>
            <a:gdLst>
              <a:gd name="connsiteX0" fmla="*/ 125363 w 1440000"/>
              <a:gd name="connsiteY0" fmla="*/ 124056 h 1440000"/>
              <a:gd name="connsiteX1" fmla="*/ 1314637 w 1440000"/>
              <a:gd name="connsiteY1" fmla="*/ 124056 h 1440000"/>
              <a:gd name="connsiteX2" fmla="*/ 1314637 w 1440000"/>
              <a:gd name="connsiteY2" fmla="*/ 1315945 h 1440000"/>
              <a:gd name="connsiteX3" fmla="*/ 125363 w 1440000"/>
              <a:gd name="connsiteY3" fmla="*/ 1315945 h 1440000"/>
              <a:gd name="connsiteX4" fmla="*/ 92030 w 1440000"/>
              <a:gd name="connsiteY4" fmla="*/ 90723 h 1440000"/>
              <a:gd name="connsiteX5" fmla="*/ 92030 w 1440000"/>
              <a:gd name="connsiteY5" fmla="*/ 1349278 h 1440000"/>
              <a:gd name="connsiteX6" fmla="*/ 1347970 w 1440000"/>
              <a:gd name="connsiteY6" fmla="*/ 1349278 h 1440000"/>
              <a:gd name="connsiteX7" fmla="*/ 1347970 w 1440000"/>
              <a:gd name="connsiteY7" fmla="*/ 90723 h 1440000"/>
              <a:gd name="connsiteX8" fmla="*/ 0 w 1440000"/>
              <a:gd name="connsiteY8" fmla="*/ 0 h 1440000"/>
              <a:gd name="connsiteX9" fmla="*/ 1440000 w 1440000"/>
              <a:gd name="connsiteY9" fmla="*/ 0 h 1440000"/>
              <a:gd name="connsiteX10" fmla="*/ 1440000 w 1440000"/>
              <a:gd name="connsiteY10" fmla="*/ 1440000 h 1440000"/>
              <a:gd name="connsiteX11" fmla="*/ 0 w 1440000"/>
              <a:gd name="connsiteY11" fmla="*/ 1440000 h 14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40000" h="1440000">
                <a:moveTo>
                  <a:pt x="125363" y="124056"/>
                </a:moveTo>
                <a:lnTo>
                  <a:pt x="1314637" y="124056"/>
                </a:lnTo>
                <a:lnTo>
                  <a:pt x="1314637" y="1315945"/>
                </a:lnTo>
                <a:lnTo>
                  <a:pt x="125363" y="1315945"/>
                </a:lnTo>
                <a:close/>
                <a:moveTo>
                  <a:pt x="92030" y="90723"/>
                </a:moveTo>
                <a:lnTo>
                  <a:pt x="92030" y="1349278"/>
                </a:lnTo>
                <a:lnTo>
                  <a:pt x="1347970" y="1349278"/>
                </a:lnTo>
                <a:lnTo>
                  <a:pt x="1347970" y="90723"/>
                </a:lnTo>
                <a:close/>
                <a:moveTo>
                  <a:pt x="0" y="0"/>
                </a:moveTo>
                <a:lnTo>
                  <a:pt x="1440000" y="0"/>
                </a:lnTo>
                <a:lnTo>
                  <a:pt x="1440000" y="1440000"/>
                </a:lnTo>
                <a:lnTo>
                  <a:pt x="0" y="1440000"/>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그림 개체 틀 11">
            <a:extLst>
              <a:ext uri="{FF2B5EF4-FFF2-40B4-BE49-F238E27FC236}">
                <a16:creationId xmlns:a16="http://schemas.microsoft.com/office/drawing/2014/main" id="{C69723CC-367A-47C2-9C98-4E37F9539DBD}"/>
              </a:ext>
            </a:extLst>
          </p:cNvPr>
          <p:cNvSpPr>
            <a:spLocks noGrp="1"/>
          </p:cNvSpPr>
          <p:nvPr>
            <p:ph type="pic" idx="11" hasCustomPrompt="1"/>
          </p:nvPr>
        </p:nvSpPr>
        <p:spPr>
          <a:xfrm>
            <a:off x="3708064" y="0"/>
            <a:ext cx="1440000" cy="1440000"/>
          </a:xfrm>
          <a:custGeom>
            <a:avLst/>
            <a:gdLst>
              <a:gd name="connsiteX0" fmla="*/ 125363 w 1440000"/>
              <a:gd name="connsiteY0" fmla="*/ 124056 h 1440000"/>
              <a:gd name="connsiteX1" fmla="*/ 1314637 w 1440000"/>
              <a:gd name="connsiteY1" fmla="*/ 124056 h 1440000"/>
              <a:gd name="connsiteX2" fmla="*/ 1314637 w 1440000"/>
              <a:gd name="connsiteY2" fmla="*/ 1315945 h 1440000"/>
              <a:gd name="connsiteX3" fmla="*/ 125363 w 1440000"/>
              <a:gd name="connsiteY3" fmla="*/ 1315945 h 1440000"/>
              <a:gd name="connsiteX4" fmla="*/ 92030 w 1440000"/>
              <a:gd name="connsiteY4" fmla="*/ 90723 h 1440000"/>
              <a:gd name="connsiteX5" fmla="*/ 92030 w 1440000"/>
              <a:gd name="connsiteY5" fmla="*/ 1349278 h 1440000"/>
              <a:gd name="connsiteX6" fmla="*/ 1347970 w 1440000"/>
              <a:gd name="connsiteY6" fmla="*/ 1349278 h 1440000"/>
              <a:gd name="connsiteX7" fmla="*/ 1347970 w 1440000"/>
              <a:gd name="connsiteY7" fmla="*/ 90723 h 1440000"/>
              <a:gd name="connsiteX8" fmla="*/ 0 w 1440000"/>
              <a:gd name="connsiteY8" fmla="*/ 0 h 1440000"/>
              <a:gd name="connsiteX9" fmla="*/ 1440000 w 1440000"/>
              <a:gd name="connsiteY9" fmla="*/ 0 h 1440000"/>
              <a:gd name="connsiteX10" fmla="*/ 1440000 w 1440000"/>
              <a:gd name="connsiteY10" fmla="*/ 1440000 h 1440000"/>
              <a:gd name="connsiteX11" fmla="*/ 0 w 1440000"/>
              <a:gd name="connsiteY11" fmla="*/ 1440000 h 14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40000" h="1440000">
                <a:moveTo>
                  <a:pt x="125363" y="124056"/>
                </a:moveTo>
                <a:lnTo>
                  <a:pt x="1314637" y="124056"/>
                </a:lnTo>
                <a:lnTo>
                  <a:pt x="1314637" y="1315945"/>
                </a:lnTo>
                <a:lnTo>
                  <a:pt x="125363" y="1315945"/>
                </a:lnTo>
                <a:close/>
                <a:moveTo>
                  <a:pt x="92030" y="90723"/>
                </a:moveTo>
                <a:lnTo>
                  <a:pt x="92030" y="1349278"/>
                </a:lnTo>
                <a:lnTo>
                  <a:pt x="1347970" y="1349278"/>
                </a:lnTo>
                <a:lnTo>
                  <a:pt x="1347970" y="90723"/>
                </a:lnTo>
                <a:close/>
                <a:moveTo>
                  <a:pt x="0" y="0"/>
                </a:moveTo>
                <a:lnTo>
                  <a:pt x="1440000" y="0"/>
                </a:lnTo>
                <a:lnTo>
                  <a:pt x="1440000" y="1440000"/>
                </a:lnTo>
                <a:lnTo>
                  <a:pt x="0" y="1440000"/>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54543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Images and Contents Layout">
    <p:bg>
      <p:bgPr>
        <a:solidFill>
          <a:schemeClr val="accent1"/>
        </a:solidFill>
        <a:effectLst/>
      </p:bgPr>
    </p:bg>
    <p:spTree>
      <p:nvGrpSpPr>
        <p:cNvPr id="1" name=""/>
        <p:cNvGrpSpPr/>
        <p:nvPr/>
      </p:nvGrpSpPr>
      <p:grpSpPr>
        <a:xfrm>
          <a:off x="0" y="0"/>
          <a:ext cx="0" cy="0"/>
          <a:chOff x="0" y="0"/>
          <a:chExt cx="0" cy="0"/>
        </a:xfrm>
      </p:grpSpPr>
      <p:sp>
        <p:nvSpPr>
          <p:cNvPr id="6" name="Picture Placeholder 2"/>
          <p:cNvSpPr>
            <a:spLocks noGrp="1"/>
          </p:cNvSpPr>
          <p:nvPr>
            <p:ph type="pic" idx="1" hasCustomPrompt="1"/>
          </p:nvPr>
        </p:nvSpPr>
        <p:spPr>
          <a:xfrm>
            <a:off x="0" y="-1"/>
            <a:ext cx="9144000" cy="3076575"/>
          </a:xfrm>
          <a:prstGeom prst="rect">
            <a:avLst/>
          </a:prstGeom>
          <a:solidFill>
            <a:schemeClr val="bg1">
              <a:lumMod val="8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578861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Images and Contents Layout">
    <p:bg>
      <p:bgPr>
        <a:solidFill>
          <a:srgbClr val="FFCE29"/>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9144000" cy="5143501"/>
          </a:xfrm>
          <a:prstGeom prst="rect">
            <a:avLst/>
          </a:prstGeom>
          <a:solidFill>
            <a:schemeClr val="bg1">
              <a:lumMod val="8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2639597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Images and Contents Layout">
    <p:bg>
      <p:bgPr>
        <a:solidFill>
          <a:schemeClr val="accent1"/>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4572000"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579048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Images and Contents Layout">
    <p:bg>
      <p:bgPr>
        <a:solidFill>
          <a:schemeClr val="accent1"/>
        </a:solidFill>
        <a:effectLst/>
      </p:bgPr>
    </p:bg>
    <p:spTree>
      <p:nvGrpSpPr>
        <p:cNvPr id="1" name=""/>
        <p:cNvGrpSpPr/>
        <p:nvPr/>
      </p:nvGrpSpPr>
      <p:grpSpPr>
        <a:xfrm>
          <a:off x="0" y="0"/>
          <a:ext cx="0" cy="0"/>
          <a:chOff x="0" y="0"/>
          <a:chExt cx="0" cy="0"/>
        </a:xfrm>
      </p:grpSpPr>
      <p:sp>
        <p:nvSpPr>
          <p:cNvPr id="12" name="그림 개체 틀 11">
            <a:extLst>
              <a:ext uri="{FF2B5EF4-FFF2-40B4-BE49-F238E27FC236}">
                <a16:creationId xmlns:a16="http://schemas.microsoft.com/office/drawing/2014/main" id="{BC15B180-CBF0-499C-A764-95FA7614ACA6}"/>
              </a:ext>
            </a:extLst>
          </p:cNvPr>
          <p:cNvSpPr>
            <a:spLocks noGrp="1"/>
          </p:cNvSpPr>
          <p:nvPr>
            <p:ph type="pic" idx="1" hasCustomPrompt="1"/>
          </p:nvPr>
        </p:nvSpPr>
        <p:spPr>
          <a:xfrm>
            <a:off x="6984000" y="-1"/>
            <a:ext cx="2160000" cy="5143501"/>
          </a:xfrm>
          <a:custGeom>
            <a:avLst/>
            <a:gdLst>
              <a:gd name="connsiteX0" fmla="*/ 0 w 2160000"/>
              <a:gd name="connsiteY0" fmla="*/ 1425596 h 5143501"/>
              <a:gd name="connsiteX1" fmla="*/ 651889 w 2160000"/>
              <a:gd name="connsiteY1" fmla="*/ 2077485 h 5143501"/>
              <a:gd name="connsiteX2" fmla="*/ 0 w 2160000"/>
              <a:gd name="connsiteY2" fmla="*/ 2729373 h 5143501"/>
              <a:gd name="connsiteX3" fmla="*/ 0 w 2160000"/>
              <a:gd name="connsiteY3" fmla="*/ 0 h 5143501"/>
              <a:gd name="connsiteX4" fmla="*/ 2160000 w 2160000"/>
              <a:gd name="connsiteY4" fmla="*/ 0 h 5143501"/>
              <a:gd name="connsiteX5" fmla="*/ 2160000 w 2160000"/>
              <a:gd name="connsiteY5" fmla="*/ 5143501 h 5143501"/>
              <a:gd name="connsiteX6" fmla="*/ 0 w 2160000"/>
              <a:gd name="connsiteY6" fmla="*/ 5143501 h 5143501"/>
              <a:gd name="connsiteX7" fmla="*/ 0 w 2160000"/>
              <a:gd name="connsiteY7" fmla="*/ 2856759 h 5143501"/>
              <a:gd name="connsiteX8" fmla="*/ 779274 w 2160000"/>
              <a:gd name="connsiteY8" fmla="*/ 2077485 h 5143501"/>
              <a:gd name="connsiteX9" fmla="*/ 0 w 2160000"/>
              <a:gd name="connsiteY9" fmla="*/ 1298211 h 5143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60000" h="5143501">
                <a:moveTo>
                  <a:pt x="0" y="1425596"/>
                </a:moveTo>
                <a:lnTo>
                  <a:pt x="651889" y="2077485"/>
                </a:lnTo>
                <a:lnTo>
                  <a:pt x="0" y="2729373"/>
                </a:lnTo>
                <a:close/>
                <a:moveTo>
                  <a:pt x="0" y="0"/>
                </a:moveTo>
                <a:lnTo>
                  <a:pt x="2160000" y="0"/>
                </a:lnTo>
                <a:lnTo>
                  <a:pt x="2160000" y="5143501"/>
                </a:lnTo>
                <a:lnTo>
                  <a:pt x="0" y="5143501"/>
                </a:lnTo>
                <a:lnTo>
                  <a:pt x="0" y="2856759"/>
                </a:lnTo>
                <a:lnTo>
                  <a:pt x="779274" y="2077485"/>
                </a:lnTo>
                <a:lnTo>
                  <a:pt x="0" y="1298211"/>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4" name="그림 개체 틀 13">
            <a:extLst>
              <a:ext uri="{FF2B5EF4-FFF2-40B4-BE49-F238E27FC236}">
                <a16:creationId xmlns:a16="http://schemas.microsoft.com/office/drawing/2014/main" id="{1FA03D3A-E0EA-4B8F-B538-58CE5D4DB322}"/>
              </a:ext>
            </a:extLst>
          </p:cNvPr>
          <p:cNvSpPr>
            <a:spLocks noGrp="1"/>
          </p:cNvSpPr>
          <p:nvPr>
            <p:ph type="pic" idx="12" hasCustomPrompt="1"/>
          </p:nvPr>
        </p:nvSpPr>
        <p:spPr>
          <a:xfrm>
            <a:off x="4734004" y="2131318"/>
            <a:ext cx="2160000" cy="3012182"/>
          </a:xfrm>
          <a:custGeom>
            <a:avLst/>
            <a:gdLst>
              <a:gd name="connsiteX0" fmla="*/ 1563187 w 2160000"/>
              <a:gd name="connsiteY0" fmla="*/ 0 h 3012182"/>
              <a:gd name="connsiteX1" fmla="*/ 2160000 w 2160000"/>
              <a:gd name="connsiteY1" fmla="*/ 0 h 3012182"/>
              <a:gd name="connsiteX2" fmla="*/ 2160000 w 2160000"/>
              <a:gd name="connsiteY2" fmla="*/ 596813 h 3012182"/>
              <a:gd name="connsiteX3" fmla="*/ 0 w 2160000"/>
              <a:gd name="connsiteY3" fmla="*/ 0 h 3012182"/>
              <a:gd name="connsiteX4" fmla="*/ 1435802 w 2160000"/>
              <a:gd name="connsiteY4" fmla="*/ 0 h 3012182"/>
              <a:gd name="connsiteX5" fmla="*/ 2160000 w 2160000"/>
              <a:gd name="connsiteY5" fmla="*/ 724199 h 3012182"/>
              <a:gd name="connsiteX6" fmla="*/ 2160000 w 2160000"/>
              <a:gd name="connsiteY6" fmla="*/ 3012182 h 3012182"/>
              <a:gd name="connsiteX7" fmla="*/ 0 w 2160000"/>
              <a:gd name="connsiteY7" fmla="*/ 3012182 h 3012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60000" h="3012182">
                <a:moveTo>
                  <a:pt x="1563187" y="0"/>
                </a:moveTo>
                <a:lnTo>
                  <a:pt x="2160000" y="0"/>
                </a:lnTo>
                <a:lnTo>
                  <a:pt x="2160000" y="596813"/>
                </a:lnTo>
                <a:close/>
                <a:moveTo>
                  <a:pt x="0" y="0"/>
                </a:moveTo>
                <a:lnTo>
                  <a:pt x="1435802" y="0"/>
                </a:lnTo>
                <a:lnTo>
                  <a:pt x="2160000" y="724199"/>
                </a:lnTo>
                <a:lnTo>
                  <a:pt x="2160000" y="3012182"/>
                </a:lnTo>
                <a:lnTo>
                  <a:pt x="0" y="3012182"/>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3" hasCustomPrompt="1"/>
          </p:nvPr>
        </p:nvSpPr>
        <p:spPr>
          <a:xfrm>
            <a:off x="3492000" y="2131318"/>
            <a:ext cx="1152008" cy="301218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그림 개체 틀 12">
            <a:extLst>
              <a:ext uri="{FF2B5EF4-FFF2-40B4-BE49-F238E27FC236}">
                <a16:creationId xmlns:a16="http://schemas.microsoft.com/office/drawing/2014/main" id="{1EBCCB12-3AC7-4A57-8E11-5324E7CB7D04}"/>
              </a:ext>
            </a:extLst>
          </p:cNvPr>
          <p:cNvSpPr>
            <a:spLocks noGrp="1"/>
          </p:cNvSpPr>
          <p:nvPr>
            <p:ph type="pic" idx="14" hasCustomPrompt="1"/>
          </p:nvPr>
        </p:nvSpPr>
        <p:spPr>
          <a:xfrm>
            <a:off x="3492000" y="-1"/>
            <a:ext cx="3393830" cy="2043485"/>
          </a:xfrm>
          <a:custGeom>
            <a:avLst/>
            <a:gdLst>
              <a:gd name="connsiteX0" fmla="*/ 3393830 w 3393830"/>
              <a:gd name="connsiteY0" fmla="*/ 1435011 h 2043485"/>
              <a:gd name="connsiteX1" fmla="*/ 3393830 w 3393830"/>
              <a:gd name="connsiteY1" fmla="*/ 2043485 h 2043485"/>
              <a:gd name="connsiteX2" fmla="*/ 2785356 w 3393830"/>
              <a:gd name="connsiteY2" fmla="*/ 2043485 h 2043485"/>
              <a:gd name="connsiteX3" fmla="*/ 0 w 3393830"/>
              <a:gd name="connsiteY3" fmla="*/ 0 h 2043485"/>
              <a:gd name="connsiteX4" fmla="*/ 3393830 w 3393830"/>
              <a:gd name="connsiteY4" fmla="*/ 0 h 2043485"/>
              <a:gd name="connsiteX5" fmla="*/ 3393830 w 3393830"/>
              <a:gd name="connsiteY5" fmla="*/ 1307626 h 2043485"/>
              <a:gd name="connsiteX6" fmla="*/ 2657971 w 3393830"/>
              <a:gd name="connsiteY6" fmla="*/ 2043485 h 2043485"/>
              <a:gd name="connsiteX7" fmla="*/ 0 w 3393830"/>
              <a:gd name="connsiteY7" fmla="*/ 2043485 h 2043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3830" h="2043485">
                <a:moveTo>
                  <a:pt x="3393830" y="1435011"/>
                </a:moveTo>
                <a:lnTo>
                  <a:pt x="3393830" y="2043485"/>
                </a:lnTo>
                <a:lnTo>
                  <a:pt x="2785356" y="2043485"/>
                </a:lnTo>
                <a:close/>
                <a:moveTo>
                  <a:pt x="0" y="0"/>
                </a:moveTo>
                <a:lnTo>
                  <a:pt x="3393830" y="0"/>
                </a:lnTo>
                <a:lnTo>
                  <a:pt x="3393830" y="1307626"/>
                </a:lnTo>
                <a:lnTo>
                  <a:pt x="2657971" y="2043485"/>
                </a:lnTo>
                <a:lnTo>
                  <a:pt x="0" y="2043485"/>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5587796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Images and Contents Layout">
    <p:bg>
      <p:bgPr>
        <a:solidFill>
          <a:schemeClr val="accent1"/>
        </a:solidFill>
        <a:effectLst/>
      </p:bgPr>
    </p:bg>
    <p:spTree>
      <p:nvGrpSpPr>
        <p:cNvPr id="1" name=""/>
        <p:cNvGrpSpPr/>
        <p:nvPr/>
      </p:nvGrpSpPr>
      <p:grpSpPr>
        <a:xfrm>
          <a:off x="0" y="0"/>
          <a:ext cx="0" cy="0"/>
          <a:chOff x="0" y="0"/>
          <a:chExt cx="0" cy="0"/>
        </a:xfrm>
      </p:grpSpPr>
      <p:sp>
        <p:nvSpPr>
          <p:cNvPr id="24" name="그림 개체 틀 23">
            <a:extLst>
              <a:ext uri="{FF2B5EF4-FFF2-40B4-BE49-F238E27FC236}">
                <a16:creationId xmlns:a16="http://schemas.microsoft.com/office/drawing/2014/main" id="{6F099B2E-9C61-4C91-AB24-AB7B70E2D2E0}"/>
              </a:ext>
            </a:extLst>
          </p:cNvPr>
          <p:cNvSpPr>
            <a:spLocks noGrp="1"/>
          </p:cNvSpPr>
          <p:nvPr>
            <p:ph type="pic" idx="18" hasCustomPrompt="1"/>
          </p:nvPr>
        </p:nvSpPr>
        <p:spPr>
          <a:xfrm>
            <a:off x="7301328" y="1495130"/>
            <a:ext cx="1840931" cy="3649326"/>
          </a:xfrm>
          <a:custGeom>
            <a:avLst/>
            <a:gdLst>
              <a:gd name="connsiteX0" fmla="*/ 540722 w 1840931"/>
              <a:gd name="connsiteY0" fmla="*/ 1288720 h 3649326"/>
              <a:gd name="connsiteX1" fmla="*/ 1084110 w 1840931"/>
              <a:gd name="connsiteY1" fmla="*/ 1832108 h 3649326"/>
              <a:gd name="connsiteX2" fmla="*/ 548200 w 1840931"/>
              <a:gd name="connsiteY2" fmla="*/ 2368018 h 3649326"/>
              <a:gd name="connsiteX3" fmla="*/ 0 w 1840931"/>
              <a:gd name="connsiteY3" fmla="*/ 1824663 h 3649326"/>
              <a:gd name="connsiteX4" fmla="*/ 1840931 w 1840931"/>
              <a:gd name="connsiteY4" fmla="*/ 0 h 3649326"/>
              <a:gd name="connsiteX5" fmla="*/ 1840931 w 1840931"/>
              <a:gd name="connsiteY5" fmla="*/ 3649326 h 3649326"/>
              <a:gd name="connsiteX6" fmla="*/ 609809 w 1840931"/>
              <a:gd name="connsiteY6" fmla="*/ 2429083 h 3649326"/>
              <a:gd name="connsiteX7" fmla="*/ 1206783 w 1840931"/>
              <a:gd name="connsiteY7" fmla="*/ 1832108 h 3649326"/>
              <a:gd name="connsiteX8" fmla="*/ 602331 w 1840931"/>
              <a:gd name="connsiteY8" fmla="*/ 1227655 h 3649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40931" h="3649326">
                <a:moveTo>
                  <a:pt x="540722" y="1288720"/>
                </a:moveTo>
                <a:lnTo>
                  <a:pt x="1084110" y="1832108"/>
                </a:lnTo>
                <a:lnTo>
                  <a:pt x="548200" y="2368018"/>
                </a:lnTo>
                <a:lnTo>
                  <a:pt x="0" y="1824663"/>
                </a:lnTo>
                <a:close/>
                <a:moveTo>
                  <a:pt x="1840931" y="0"/>
                </a:moveTo>
                <a:lnTo>
                  <a:pt x="1840931" y="3649326"/>
                </a:lnTo>
                <a:lnTo>
                  <a:pt x="609809" y="2429083"/>
                </a:lnTo>
                <a:lnTo>
                  <a:pt x="1206783" y="1832108"/>
                </a:lnTo>
                <a:lnTo>
                  <a:pt x="602331" y="1227655"/>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3" name="그림 개체 틀 22">
            <a:extLst>
              <a:ext uri="{FF2B5EF4-FFF2-40B4-BE49-F238E27FC236}">
                <a16:creationId xmlns:a16="http://schemas.microsoft.com/office/drawing/2014/main" id="{02450FB2-6A00-42CF-B869-69B7A802C2C5}"/>
              </a:ext>
            </a:extLst>
          </p:cNvPr>
          <p:cNvSpPr>
            <a:spLocks noGrp="1"/>
          </p:cNvSpPr>
          <p:nvPr>
            <p:ph type="pic" idx="19" hasCustomPrompt="1"/>
          </p:nvPr>
        </p:nvSpPr>
        <p:spPr>
          <a:xfrm>
            <a:off x="5476381" y="3386021"/>
            <a:ext cx="3530788" cy="1769004"/>
          </a:xfrm>
          <a:custGeom>
            <a:avLst/>
            <a:gdLst>
              <a:gd name="connsiteX0" fmla="*/ 2368610 w 3530788"/>
              <a:gd name="connsiteY0" fmla="*/ 604337 h 1769004"/>
              <a:gd name="connsiteX1" fmla="*/ 3530788 w 3530788"/>
              <a:gd name="connsiteY1" fmla="*/ 1761052 h 1769004"/>
              <a:gd name="connsiteX2" fmla="*/ 0 w 3530788"/>
              <a:gd name="connsiteY2" fmla="*/ 1769004 h 1769004"/>
              <a:gd name="connsiteX3" fmla="*/ 1159186 w 3530788"/>
              <a:gd name="connsiteY3" fmla="*/ 604826 h 1769004"/>
              <a:gd name="connsiteX4" fmla="*/ 1763653 w 3530788"/>
              <a:gd name="connsiteY4" fmla="*/ 1209294 h 1769004"/>
              <a:gd name="connsiteX5" fmla="*/ 1761418 w 3530788"/>
              <a:gd name="connsiteY5" fmla="*/ 0 h 1769004"/>
              <a:gd name="connsiteX6" fmla="*/ 2307129 w 3530788"/>
              <a:gd name="connsiteY6" fmla="*/ 543145 h 1769004"/>
              <a:gd name="connsiteX7" fmla="*/ 1763653 w 3530788"/>
              <a:gd name="connsiteY7" fmla="*/ 1086621 h 1769004"/>
              <a:gd name="connsiteX8" fmla="*/ 1220390 w 3530788"/>
              <a:gd name="connsiteY8" fmla="*/ 543358 h 1769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0788" h="1769004">
                <a:moveTo>
                  <a:pt x="2368610" y="604337"/>
                </a:moveTo>
                <a:lnTo>
                  <a:pt x="3530788" y="1761052"/>
                </a:lnTo>
                <a:lnTo>
                  <a:pt x="0" y="1769004"/>
                </a:lnTo>
                <a:lnTo>
                  <a:pt x="1159186" y="604826"/>
                </a:lnTo>
                <a:lnTo>
                  <a:pt x="1763653" y="1209294"/>
                </a:lnTo>
                <a:close/>
                <a:moveTo>
                  <a:pt x="1761418" y="0"/>
                </a:moveTo>
                <a:lnTo>
                  <a:pt x="2307129" y="543145"/>
                </a:lnTo>
                <a:lnTo>
                  <a:pt x="1763653" y="1086621"/>
                </a:lnTo>
                <a:lnTo>
                  <a:pt x="1220390" y="543358"/>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2" name="그림 개체 틀 21">
            <a:extLst>
              <a:ext uri="{FF2B5EF4-FFF2-40B4-BE49-F238E27FC236}">
                <a16:creationId xmlns:a16="http://schemas.microsoft.com/office/drawing/2014/main" id="{818F7804-9A99-482C-9BFA-8B2E895ADDDC}"/>
              </a:ext>
            </a:extLst>
          </p:cNvPr>
          <p:cNvSpPr>
            <a:spLocks noGrp="1"/>
          </p:cNvSpPr>
          <p:nvPr>
            <p:ph type="pic" idx="20" hasCustomPrompt="1"/>
          </p:nvPr>
        </p:nvSpPr>
        <p:spPr>
          <a:xfrm>
            <a:off x="3491431" y="1495130"/>
            <a:ext cx="3681862" cy="3649326"/>
          </a:xfrm>
          <a:custGeom>
            <a:avLst/>
            <a:gdLst>
              <a:gd name="connsiteX0" fmla="*/ 3143876 w 3681862"/>
              <a:gd name="connsiteY0" fmla="*/ 1291431 h 3649326"/>
              <a:gd name="connsiteX1" fmla="*/ 3681862 w 3681862"/>
              <a:gd name="connsiteY1" fmla="*/ 1824663 h 3649326"/>
              <a:gd name="connsiteX2" fmla="*/ 3136398 w 3681862"/>
              <a:gd name="connsiteY2" fmla="*/ 2365307 h 3649326"/>
              <a:gd name="connsiteX3" fmla="*/ 2603199 w 3681862"/>
              <a:gd name="connsiteY3" fmla="*/ 1832108 h 3649326"/>
              <a:gd name="connsiteX4" fmla="*/ 1840931 w 3681862"/>
              <a:gd name="connsiteY4" fmla="*/ 0 h 3649326"/>
              <a:gd name="connsiteX5" fmla="*/ 3082267 w 3681862"/>
              <a:gd name="connsiteY5" fmla="*/ 1230367 h 3649326"/>
              <a:gd name="connsiteX6" fmla="*/ 2480526 w 3681862"/>
              <a:gd name="connsiteY6" fmla="*/ 1832108 h 3649326"/>
              <a:gd name="connsiteX7" fmla="*/ 3074789 w 3681862"/>
              <a:gd name="connsiteY7" fmla="*/ 2426371 h 3649326"/>
              <a:gd name="connsiteX8" fmla="*/ 1840931 w 3681862"/>
              <a:gd name="connsiteY8" fmla="*/ 3649326 h 3649326"/>
              <a:gd name="connsiteX9" fmla="*/ 0 w 3681862"/>
              <a:gd name="connsiteY9" fmla="*/ 1824663 h 3649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81862" h="3649326">
                <a:moveTo>
                  <a:pt x="3143876" y="1291431"/>
                </a:moveTo>
                <a:lnTo>
                  <a:pt x="3681862" y="1824663"/>
                </a:lnTo>
                <a:lnTo>
                  <a:pt x="3136398" y="2365307"/>
                </a:lnTo>
                <a:lnTo>
                  <a:pt x="2603199" y="1832108"/>
                </a:lnTo>
                <a:close/>
                <a:moveTo>
                  <a:pt x="1840931" y="0"/>
                </a:moveTo>
                <a:lnTo>
                  <a:pt x="3082267" y="1230367"/>
                </a:lnTo>
                <a:lnTo>
                  <a:pt x="2480526" y="1832108"/>
                </a:lnTo>
                <a:lnTo>
                  <a:pt x="3074789" y="2426371"/>
                </a:lnTo>
                <a:lnTo>
                  <a:pt x="1840931" y="3649326"/>
                </a:lnTo>
                <a:lnTo>
                  <a:pt x="0" y="1824663"/>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1" name="그림 개체 틀 20">
            <a:extLst>
              <a:ext uri="{FF2B5EF4-FFF2-40B4-BE49-F238E27FC236}">
                <a16:creationId xmlns:a16="http://schemas.microsoft.com/office/drawing/2014/main" id="{59353D25-D7C0-4FC1-88CF-A55DAFC5690D}"/>
              </a:ext>
            </a:extLst>
          </p:cNvPr>
          <p:cNvSpPr>
            <a:spLocks noGrp="1"/>
          </p:cNvSpPr>
          <p:nvPr>
            <p:ph type="pic" idx="21" hasCustomPrompt="1"/>
          </p:nvPr>
        </p:nvSpPr>
        <p:spPr>
          <a:xfrm>
            <a:off x="5396868" y="-11318"/>
            <a:ext cx="3681862" cy="3267664"/>
          </a:xfrm>
          <a:custGeom>
            <a:avLst/>
            <a:gdLst>
              <a:gd name="connsiteX0" fmla="*/ 1843166 w 3681862"/>
              <a:gd name="connsiteY0" fmla="*/ 2193152 h 3267664"/>
              <a:gd name="connsiteX1" fmla="*/ 2381694 w 3681862"/>
              <a:gd name="connsiteY1" fmla="*/ 2731680 h 3267664"/>
              <a:gd name="connsiteX2" fmla="*/ 1840931 w 3681862"/>
              <a:gd name="connsiteY2" fmla="*/ 3267664 h 3267664"/>
              <a:gd name="connsiteX3" fmla="*/ 1302413 w 3681862"/>
              <a:gd name="connsiteY3" fmla="*/ 2733905 h 3267664"/>
              <a:gd name="connsiteX4" fmla="*/ 1467221 w 3681862"/>
              <a:gd name="connsiteY4" fmla="*/ 0 h 3267664"/>
              <a:gd name="connsiteX5" fmla="*/ 2284092 w 3681862"/>
              <a:gd name="connsiteY5" fmla="*/ 19269 h 3267664"/>
              <a:gd name="connsiteX6" fmla="*/ 3681862 w 3681862"/>
              <a:gd name="connsiteY6" fmla="*/ 1443001 h 3267664"/>
              <a:gd name="connsiteX7" fmla="*/ 2443303 w 3681862"/>
              <a:gd name="connsiteY7" fmla="*/ 2670616 h 3267664"/>
              <a:gd name="connsiteX8" fmla="*/ 1843166 w 3681862"/>
              <a:gd name="connsiteY8" fmla="*/ 2070479 h 3267664"/>
              <a:gd name="connsiteX9" fmla="*/ 1240805 w 3681862"/>
              <a:gd name="connsiteY9" fmla="*/ 2672841 h 3267664"/>
              <a:gd name="connsiteX10" fmla="*/ 0 w 3681862"/>
              <a:gd name="connsiteY10" fmla="*/ 1443001 h 3267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81862" h="3267664">
                <a:moveTo>
                  <a:pt x="1843166" y="2193152"/>
                </a:moveTo>
                <a:lnTo>
                  <a:pt x="2381694" y="2731680"/>
                </a:lnTo>
                <a:lnTo>
                  <a:pt x="1840931" y="3267664"/>
                </a:lnTo>
                <a:lnTo>
                  <a:pt x="1302413" y="2733905"/>
                </a:lnTo>
                <a:close/>
                <a:moveTo>
                  <a:pt x="1467221" y="0"/>
                </a:moveTo>
                <a:cubicBezTo>
                  <a:pt x="1832276" y="3773"/>
                  <a:pt x="1919036" y="-406"/>
                  <a:pt x="2284092" y="19269"/>
                </a:cubicBezTo>
                <a:lnTo>
                  <a:pt x="3681862" y="1443001"/>
                </a:lnTo>
                <a:lnTo>
                  <a:pt x="2443303" y="2670616"/>
                </a:lnTo>
                <a:lnTo>
                  <a:pt x="1843166" y="2070479"/>
                </a:lnTo>
                <a:lnTo>
                  <a:pt x="1240805" y="2672841"/>
                </a:lnTo>
                <a:lnTo>
                  <a:pt x="0" y="1443001"/>
                </a:lnTo>
                <a:close/>
              </a:path>
            </a:pathLst>
          </a:custGeom>
          <a:solidFill>
            <a:schemeClr val="bg1">
              <a:lumMod val="95000"/>
            </a:schemeClr>
          </a:solidFill>
        </p:spPr>
        <p:txBody>
          <a:bodyPr wrap="square" anchor="ctr">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31371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Images and Contents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Picture Placeholder 2"/>
          <p:cNvSpPr>
            <a:spLocks noGrp="1"/>
          </p:cNvSpPr>
          <p:nvPr>
            <p:ph type="pic" idx="14" hasCustomPrompt="1"/>
          </p:nvPr>
        </p:nvSpPr>
        <p:spPr>
          <a:xfrm>
            <a:off x="395536" y="12672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5" hasCustomPrompt="1"/>
          </p:nvPr>
        </p:nvSpPr>
        <p:spPr>
          <a:xfrm>
            <a:off x="395536" y="30758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6" hasCustomPrompt="1"/>
          </p:nvPr>
        </p:nvSpPr>
        <p:spPr>
          <a:xfrm>
            <a:off x="1911680" y="12672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7" hasCustomPrompt="1"/>
          </p:nvPr>
        </p:nvSpPr>
        <p:spPr>
          <a:xfrm>
            <a:off x="1911680" y="30758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5" name="Picture Placeholder 2"/>
          <p:cNvSpPr>
            <a:spLocks noGrp="1"/>
          </p:cNvSpPr>
          <p:nvPr>
            <p:ph type="pic" idx="18" hasCustomPrompt="1"/>
          </p:nvPr>
        </p:nvSpPr>
        <p:spPr>
          <a:xfrm>
            <a:off x="5736054" y="12672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6" name="Picture Placeholder 2"/>
          <p:cNvSpPr>
            <a:spLocks noGrp="1"/>
          </p:cNvSpPr>
          <p:nvPr>
            <p:ph type="pic" idx="19" hasCustomPrompt="1"/>
          </p:nvPr>
        </p:nvSpPr>
        <p:spPr>
          <a:xfrm>
            <a:off x="5736055" y="30758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7" name="Picture Placeholder 2"/>
          <p:cNvSpPr>
            <a:spLocks noGrp="1"/>
          </p:cNvSpPr>
          <p:nvPr>
            <p:ph type="pic" idx="20" hasCustomPrompt="1"/>
          </p:nvPr>
        </p:nvSpPr>
        <p:spPr>
          <a:xfrm>
            <a:off x="7252198" y="12672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8" name="Picture Placeholder 2"/>
          <p:cNvSpPr>
            <a:spLocks noGrp="1"/>
          </p:cNvSpPr>
          <p:nvPr>
            <p:ph type="pic" idx="21" hasCustomPrompt="1"/>
          </p:nvPr>
        </p:nvSpPr>
        <p:spPr>
          <a:xfrm>
            <a:off x="7252198" y="3075806"/>
            <a:ext cx="1440160" cy="172819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 name="Rectangle 1"/>
          <p:cNvSpPr/>
          <p:nvPr userDrawn="1"/>
        </p:nvSpPr>
        <p:spPr>
          <a:xfrm>
            <a:off x="3427823" y="1275605"/>
            <a:ext cx="2232248" cy="352839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Tree>
    <p:extLst>
      <p:ext uri="{BB962C8B-B14F-4D97-AF65-F5344CB8AC3E}">
        <p14:creationId xmlns:p14="http://schemas.microsoft.com/office/powerpoint/2010/main" val="38336861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hapes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spTree>
    <p:extLst>
      <p:ext uri="{BB962C8B-B14F-4D97-AF65-F5344CB8AC3E}">
        <p14:creationId xmlns:p14="http://schemas.microsoft.com/office/powerpoint/2010/main" val="1264676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n-lt"/>
                <a:cs typeface="Arial" pitchFamily="34" charset="0"/>
              </a:defRPr>
            </a:lvl1pPr>
          </a:lstStyle>
          <a:p>
            <a:pPr lvl="0"/>
            <a:r>
              <a:rPr lang="en-US" altLang="ko-KR" dirty="0"/>
              <a:t>ICON SETS LAYOUT</a:t>
            </a:r>
          </a:p>
        </p:txBody>
      </p:sp>
      <p:sp>
        <p:nvSpPr>
          <p:cNvPr id="11" name="Rounded Rectangle 10"/>
          <p:cNvSpPr/>
          <p:nvPr userDrawn="1"/>
        </p:nvSpPr>
        <p:spPr>
          <a:xfrm>
            <a:off x="354008" y="1131589"/>
            <a:ext cx="2849840" cy="3649171"/>
          </a:xfrm>
          <a:prstGeom prst="roundRect">
            <a:avLst>
              <a:gd name="adj" fmla="val 396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Rounded Rectangle 16"/>
          <p:cNvSpPr/>
          <p:nvPr userDrawn="1"/>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8" name="Half Frame 17"/>
          <p:cNvSpPr/>
          <p:nvPr userDrawn="1"/>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Tree>
    <p:extLst>
      <p:ext uri="{BB962C8B-B14F-4D97-AF65-F5344CB8AC3E}">
        <p14:creationId xmlns:p14="http://schemas.microsoft.com/office/powerpoint/2010/main" val="7381822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D1301-9EEE-424C-9392-A4227BCE063E}"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2F99B-11EF-43A9-8210-EA2B43627ED5}" type="slidenum">
              <a:rPr lang="en-US" smtClean="0"/>
              <a:t>‹#›</a:t>
            </a:fld>
            <a:endParaRPr lang="en-US"/>
          </a:p>
        </p:txBody>
      </p:sp>
    </p:spTree>
    <p:extLst>
      <p:ext uri="{BB962C8B-B14F-4D97-AF65-F5344CB8AC3E}">
        <p14:creationId xmlns:p14="http://schemas.microsoft.com/office/powerpoint/2010/main" val="3510089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bg>
      <p:bgPr>
        <a:solidFill>
          <a:schemeClr val="accent1"/>
        </a:solidFill>
        <a:effectLst/>
      </p:bgPr>
    </p:bg>
    <p:spTree>
      <p:nvGrpSpPr>
        <p:cNvPr id="1" name=""/>
        <p:cNvGrpSpPr/>
        <p:nvPr/>
      </p:nvGrpSpPr>
      <p:grpSpPr>
        <a:xfrm>
          <a:off x="0" y="0"/>
          <a:ext cx="0" cy="0"/>
          <a:chOff x="0" y="0"/>
          <a:chExt cx="0" cy="0"/>
        </a:xfrm>
      </p:grpSpPr>
      <p:grpSp>
        <p:nvGrpSpPr>
          <p:cNvPr id="3077" name="그룹 3076">
            <a:extLst>
              <a:ext uri="{FF2B5EF4-FFF2-40B4-BE49-F238E27FC236}">
                <a16:creationId xmlns:a16="http://schemas.microsoft.com/office/drawing/2014/main" id="{98E1F27A-257B-4D1A-B672-BC3E23A06118}"/>
              </a:ext>
            </a:extLst>
          </p:cNvPr>
          <p:cNvGrpSpPr/>
          <p:nvPr userDrawn="1"/>
        </p:nvGrpSpPr>
        <p:grpSpPr>
          <a:xfrm>
            <a:off x="1902711" y="1537517"/>
            <a:ext cx="5620059" cy="3598510"/>
            <a:chOff x="2401342" y="248706"/>
            <a:chExt cx="5620059" cy="3598510"/>
          </a:xfrm>
          <a:solidFill>
            <a:schemeClr val="bg1"/>
          </a:solidFill>
        </p:grpSpPr>
        <p:sp>
          <p:nvSpPr>
            <p:cNvPr id="26" name="Oval 11">
              <a:extLst>
                <a:ext uri="{FF2B5EF4-FFF2-40B4-BE49-F238E27FC236}">
                  <a16:creationId xmlns:a16="http://schemas.microsoft.com/office/drawing/2014/main" id="{AFA52AFD-A09C-4B39-B8D1-31F5FF21F177}"/>
                </a:ext>
              </a:extLst>
            </p:cNvPr>
            <p:cNvSpPr/>
            <p:nvPr userDrawn="1"/>
          </p:nvSpPr>
          <p:spPr>
            <a:xfrm>
              <a:off x="4283968" y="941198"/>
              <a:ext cx="956850" cy="9568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7" name="Oval 11">
              <a:extLst>
                <a:ext uri="{FF2B5EF4-FFF2-40B4-BE49-F238E27FC236}">
                  <a16:creationId xmlns:a16="http://schemas.microsoft.com/office/drawing/2014/main" id="{28048BEE-7C53-42D0-A506-848E3F17217E}"/>
                </a:ext>
              </a:extLst>
            </p:cNvPr>
            <p:cNvSpPr/>
            <p:nvPr userDrawn="1"/>
          </p:nvSpPr>
          <p:spPr>
            <a:xfrm>
              <a:off x="4080672" y="1386488"/>
              <a:ext cx="491180" cy="4911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8" name="Oval 11">
              <a:extLst>
                <a:ext uri="{FF2B5EF4-FFF2-40B4-BE49-F238E27FC236}">
                  <a16:creationId xmlns:a16="http://schemas.microsoft.com/office/drawing/2014/main" id="{55B93957-A57C-44E0-A336-699EE6B4F6CC}"/>
                </a:ext>
              </a:extLst>
            </p:cNvPr>
            <p:cNvSpPr/>
            <p:nvPr userDrawn="1"/>
          </p:nvSpPr>
          <p:spPr>
            <a:xfrm>
              <a:off x="3485352" y="1717923"/>
              <a:ext cx="1190640" cy="11906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9" name="Oval 11">
              <a:extLst>
                <a:ext uri="{FF2B5EF4-FFF2-40B4-BE49-F238E27FC236}">
                  <a16:creationId xmlns:a16="http://schemas.microsoft.com/office/drawing/2014/main" id="{0C21273E-B44A-44F4-BED0-FE6BE1C84CED}"/>
                </a:ext>
              </a:extLst>
            </p:cNvPr>
            <p:cNvSpPr/>
            <p:nvPr userDrawn="1"/>
          </p:nvSpPr>
          <p:spPr>
            <a:xfrm>
              <a:off x="2886827" y="1894030"/>
              <a:ext cx="1190640" cy="11906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0" name="Oval 11">
              <a:extLst>
                <a:ext uri="{FF2B5EF4-FFF2-40B4-BE49-F238E27FC236}">
                  <a16:creationId xmlns:a16="http://schemas.microsoft.com/office/drawing/2014/main" id="{C9498B36-2DEE-4230-ADEC-8236BBAE4F80}"/>
                </a:ext>
              </a:extLst>
            </p:cNvPr>
            <p:cNvSpPr/>
            <p:nvPr userDrawn="1"/>
          </p:nvSpPr>
          <p:spPr>
            <a:xfrm>
              <a:off x="2401342" y="2516235"/>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1" name="Oval 11">
              <a:extLst>
                <a:ext uri="{FF2B5EF4-FFF2-40B4-BE49-F238E27FC236}">
                  <a16:creationId xmlns:a16="http://schemas.microsoft.com/office/drawing/2014/main" id="{EEE0F05A-0627-4B21-8C58-1FF2AFA50934}"/>
                </a:ext>
              </a:extLst>
            </p:cNvPr>
            <p:cNvSpPr/>
            <p:nvPr userDrawn="1"/>
          </p:nvSpPr>
          <p:spPr>
            <a:xfrm>
              <a:off x="3017096" y="2797485"/>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2" name="Oval 11">
              <a:extLst>
                <a:ext uri="{FF2B5EF4-FFF2-40B4-BE49-F238E27FC236}">
                  <a16:creationId xmlns:a16="http://schemas.microsoft.com/office/drawing/2014/main" id="{5AC876EE-8F1E-42E3-85E8-F082493EA4B2}"/>
                </a:ext>
              </a:extLst>
            </p:cNvPr>
            <p:cNvSpPr/>
            <p:nvPr userDrawn="1"/>
          </p:nvSpPr>
          <p:spPr>
            <a:xfrm>
              <a:off x="3562974" y="2003019"/>
              <a:ext cx="1844197" cy="184419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3" name="Oval 11">
              <a:extLst>
                <a:ext uri="{FF2B5EF4-FFF2-40B4-BE49-F238E27FC236}">
                  <a16:creationId xmlns:a16="http://schemas.microsoft.com/office/drawing/2014/main" id="{AE727798-AF92-4B1B-B34B-6A0B5F01364D}"/>
                </a:ext>
              </a:extLst>
            </p:cNvPr>
            <p:cNvSpPr/>
            <p:nvPr userDrawn="1"/>
          </p:nvSpPr>
          <p:spPr>
            <a:xfrm>
              <a:off x="4999309" y="3011131"/>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4" name="Oval 11">
              <a:extLst>
                <a:ext uri="{FF2B5EF4-FFF2-40B4-BE49-F238E27FC236}">
                  <a16:creationId xmlns:a16="http://schemas.microsoft.com/office/drawing/2014/main" id="{0A1A70B0-8EC9-4232-A569-700F9CB90D86}"/>
                </a:ext>
              </a:extLst>
            </p:cNvPr>
            <p:cNvSpPr/>
            <p:nvPr userDrawn="1"/>
          </p:nvSpPr>
          <p:spPr>
            <a:xfrm>
              <a:off x="5653222" y="2981733"/>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5" name="Oval 11">
              <a:extLst>
                <a:ext uri="{FF2B5EF4-FFF2-40B4-BE49-F238E27FC236}">
                  <a16:creationId xmlns:a16="http://schemas.microsoft.com/office/drawing/2014/main" id="{8468AA9A-5D52-41E9-AE95-D453CCCDE517}"/>
                </a:ext>
              </a:extLst>
            </p:cNvPr>
            <p:cNvSpPr/>
            <p:nvPr userDrawn="1"/>
          </p:nvSpPr>
          <p:spPr>
            <a:xfrm>
              <a:off x="6035666" y="2445747"/>
              <a:ext cx="1363186" cy="13631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6" name="Oval 11">
              <a:extLst>
                <a:ext uri="{FF2B5EF4-FFF2-40B4-BE49-F238E27FC236}">
                  <a16:creationId xmlns:a16="http://schemas.microsoft.com/office/drawing/2014/main" id="{F238635E-ADE2-4689-B906-BFA3780205D3}"/>
                </a:ext>
              </a:extLst>
            </p:cNvPr>
            <p:cNvSpPr/>
            <p:nvPr userDrawn="1"/>
          </p:nvSpPr>
          <p:spPr>
            <a:xfrm>
              <a:off x="7037784" y="2729409"/>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7" name="Oval 11">
              <a:extLst>
                <a:ext uri="{FF2B5EF4-FFF2-40B4-BE49-F238E27FC236}">
                  <a16:creationId xmlns:a16="http://schemas.microsoft.com/office/drawing/2014/main" id="{4A66CCF7-4F34-4CEF-A93F-D4C3FBBC31C8}"/>
                </a:ext>
              </a:extLst>
            </p:cNvPr>
            <p:cNvSpPr/>
            <p:nvPr userDrawn="1"/>
          </p:nvSpPr>
          <p:spPr>
            <a:xfrm>
              <a:off x="6658215" y="1725625"/>
              <a:ext cx="1363186" cy="13631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8" name="Oval 11">
              <a:extLst>
                <a:ext uri="{FF2B5EF4-FFF2-40B4-BE49-F238E27FC236}">
                  <a16:creationId xmlns:a16="http://schemas.microsoft.com/office/drawing/2014/main" id="{ED5842E9-7C7B-4145-8777-A72EAA033919}"/>
                </a:ext>
              </a:extLst>
            </p:cNvPr>
            <p:cNvSpPr/>
            <p:nvPr userDrawn="1"/>
          </p:nvSpPr>
          <p:spPr>
            <a:xfrm>
              <a:off x="4702059" y="880592"/>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9" name="Oval 11">
              <a:extLst>
                <a:ext uri="{FF2B5EF4-FFF2-40B4-BE49-F238E27FC236}">
                  <a16:creationId xmlns:a16="http://schemas.microsoft.com/office/drawing/2014/main" id="{FE795315-79B9-4ACC-A173-0FF1208985F1}"/>
                </a:ext>
              </a:extLst>
            </p:cNvPr>
            <p:cNvSpPr/>
            <p:nvPr userDrawn="1"/>
          </p:nvSpPr>
          <p:spPr>
            <a:xfrm>
              <a:off x="5200227" y="1153449"/>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0" name="Oval 11">
              <a:extLst>
                <a:ext uri="{FF2B5EF4-FFF2-40B4-BE49-F238E27FC236}">
                  <a16:creationId xmlns:a16="http://schemas.microsoft.com/office/drawing/2014/main" id="{3C261F52-1234-4DC3-A2FF-D2EDCDFBD59B}"/>
                </a:ext>
              </a:extLst>
            </p:cNvPr>
            <p:cNvSpPr/>
            <p:nvPr userDrawn="1"/>
          </p:nvSpPr>
          <p:spPr>
            <a:xfrm>
              <a:off x="5945245" y="1484448"/>
              <a:ext cx="701108" cy="70110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1" name="Oval 11">
              <a:extLst>
                <a:ext uri="{FF2B5EF4-FFF2-40B4-BE49-F238E27FC236}">
                  <a16:creationId xmlns:a16="http://schemas.microsoft.com/office/drawing/2014/main" id="{8898D16D-0930-4BB5-A3BE-871D589D05A2}"/>
                </a:ext>
              </a:extLst>
            </p:cNvPr>
            <p:cNvSpPr/>
            <p:nvPr userDrawn="1"/>
          </p:nvSpPr>
          <p:spPr>
            <a:xfrm>
              <a:off x="6121822" y="1792219"/>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2" name="Oval 11">
              <a:extLst>
                <a:ext uri="{FF2B5EF4-FFF2-40B4-BE49-F238E27FC236}">
                  <a16:creationId xmlns:a16="http://schemas.microsoft.com/office/drawing/2014/main" id="{7BD6D6B7-F491-44FF-BEFA-1D7F73C5CB3B}"/>
                </a:ext>
              </a:extLst>
            </p:cNvPr>
            <p:cNvSpPr/>
            <p:nvPr userDrawn="1"/>
          </p:nvSpPr>
          <p:spPr>
            <a:xfrm>
              <a:off x="4251327" y="1369850"/>
              <a:ext cx="2136016" cy="2136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사다리꼴 6">
              <a:extLst>
                <a:ext uri="{FF2B5EF4-FFF2-40B4-BE49-F238E27FC236}">
                  <a16:creationId xmlns:a16="http://schemas.microsoft.com/office/drawing/2014/main" id="{A3711D92-0D82-4A0C-98E5-DF2B26ADA064}"/>
                </a:ext>
              </a:extLst>
            </p:cNvPr>
            <p:cNvSpPr/>
            <p:nvPr userDrawn="1"/>
          </p:nvSpPr>
          <p:spPr>
            <a:xfrm>
              <a:off x="4765704" y="248706"/>
              <a:ext cx="608632" cy="1216152"/>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4" name="Rectangle 3"/>
          <p:cNvSpPr/>
          <p:nvPr userDrawn="1"/>
        </p:nvSpPr>
        <p:spPr>
          <a:xfrm>
            <a:off x="0" y="0"/>
            <a:ext cx="9144000" cy="13476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5" name="Group 4"/>
          <p:cNvGrpSpPr/>
          <p:nvPr userDrawn="1"/>
        </p:nvGrpSpPr>
        <p:grpSpPr>
          <a:xfrm>
            <a:off x="0" y="3798740"/>
            <a:ext cx="9144000" cy="1344760"/>
            <a:chOff x="0" y="3798740"/>
            <a:chExt cx="9144000" cy="1344760"/>
          </a:xfrm>
        </p:grpSpPr>
        <p:sp>
          <p:nvSpPr>
            <p:cNvPr id="6" name="Rectangle 5"/>
            <p:cNvSpPr/>
            <p:nvPr userDrawn="1"/>
          </p:nvSpPr>
          <p:spPr>
            <a:xfrm>
              <a:off x="0" y="4731990"/>
              <a:ext cx="9144000" cy="411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a:p>
          </p:txBody>
        </p:sp>
        <p:sp>
          <p:nvSpPr>
            <p:cNvPr id="2" name="Oval 1"/>
            <p:cNvSpPr/>
            <p:nvPr userDrawn="1"/>
          </p:nvSpPr>
          <p:spPr>
            <a:xfrm>
              <a:off x="2195736" y="4299942"/>
              <a:ext cx="576064" cy="5760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Oval 7"/>
            <p:cNvSpPr/>
            <p:nvPr userDrawn="1"/>
          </p:nvSpPr>
          <p:spPr>
            <a:xfrm>
              <a:off x="1772072" y="4361681"/>
              <a:ext cx="576064" cy="5760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Oval 8"/>
            <p:cNvSpPr/>
            <p:nvPr userDrawn="1"/>
          </p:nvSpPr>
          <p:spPr>
            <a:xfrm>
              <a:off x="1330152" y="4539308"/>
              <a:ext cx="596602" cy="596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Oval 11"/>
            <p:cNvSpPr/>
            <p:nvPr userDrawn="1"/>
          </p:nvSpPr>
          <p:spPr>
            <a:xfrm>
              <a:off x="7092280" y="3798740"/>
              <a:ext cx="596602" cy="596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Oval 12"/>
            <p:cNvSpPr/>
            <p:nvPr userDrawn="1"/>
          </p:nvSpPr>
          <p:spPr>
            <a:xfrm>
              <a:off x="6495678" y="4341143"/>
              <a:ext cx="596602" cy="5966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Oval 13"/>
            <p:cNvSpPr/>
            <p:nvPr userDrawn="1"/>
          </p:nvSpPr>
          <p:spPr>
            <a:xfrm>
              <a:off x="6991200" y="4240063"/>
              <a:ext cx="697682" cy="69768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Oval 14"/>
            <p:cNvSpPr/>
            <p:nvPr userDrawn="1"/>
          </p:nvSpPr>
          <p:spPr>
            <a:xfrm>
              <a:off x="7392378" y="4244602"/>
              <a:ext cx="593007" cy="5930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Oval 15"/>
            <p:cNvSpPr/>
            <p:nvPr userDrawn="1"/>
          </p:nvSpPr>
          <p:spPr>
            <a:xfrm>
              <a:off x="7812360" y="4435486"/>
              <a:ext cx="593007" cy="59300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0" name="Text Placeholder 9"/>
          <p:cNvSpPr>
            <a:spLocks noGrp="1"/>
          </p:cNvSpPr>
          <p:nvPr>
            <p:ph type="body" sz="quarter" idx="10" hasCustomPrompt="1"/>
          </p:nvPr>
        </p:nvSpPr>
        <p:spPr>
          <a:xfrm>
            <a:off x="0" y="3075806"/>
            <a:ext cx="9144000" cy="576063"/>
          </a:xfrm>
          <a:prstGeom prst="rect">
            <a:avLst/>
          </a:prstGeom>
        </p:spPr>
        <p:txBody>
          <a:bodyPr anchor="ctr"/>
          <a:lstStyle>
            <a:lvl1pPr marL="0" indent="0" algn="ctr">
              <a:buNone/>
              <a:defRPr sz="3600" b="1"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148" y="3723878"/>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grpSp>
        <p:nvGrpSpPr>
          <p:cNvPr id="3" name="Group 2"/>
          <p:cNvGrpSpPr/>
          <p:nvPr userDrawn="1"/>
        </p:nvGrpSpPr>
        <p:grpSpPr>
          <a:xfrm>
            <a:off x="6535596" y="1104508"/>
            <a:ext cx="672848" cy="486211"/>
            <a:chOff x="6495678" y="1779663"/>
            <a:chExt cx="672848" cy="486211"/>
          </a:xfrm>
        </p:grpSpPr>
        <p:sp>
          <p:nvSpPr>
            <p:cNvPr id="17" name="Oval 16"/>
            <p:cNvSpPr/>
            <p:nvPr userDrawn="1"/>
          </p:nvSpPr>
          <p:spPr>
            <a:xfrm>
              <a:off x="6588225" y="1779663"/>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Oval 17"/>
            <p:cNvSpPr/>
            <p:nvPr userDrawn="1"/>
          </p:nvSpPr>
          <p:spPr>
            <a:xfrm>
              <a:off x="6872020" y="1913390"/>
              <a:ext cx="296506" cy="2965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Oval 18"/>
            <p:cNvSpPr/>
            <p:nvPr userDrawn="1"/>
          </p:nvSpPr>
          <p:spPr>
            <a:xfrm>
              <a:off x="6495678"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Oval 19"/>
            <p:cNvSpPr/>
            <p:nvPr userDrawn="1"/>
          </p:nvSpPr>
          <p:spPr>
            <a:xfrm>
              <a:off x="6698826"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21" name="Group 20"/>
          <p:cNvGrpSpPr/>
          <p:nvPr userDrawn="1"/>
        </p:nvGrpSpPr>
        <p:grpSpPr>
          <a:xfrm>
            <a:off x="2098952" y="2183144"/>
            <a:ext cx="524595" cy="379081"/>
            <a:chOff x="6495678" y="1779663"/>
            <a:chExt cx="672848" cy="486211"/>
          </a:xfrm>
        </p:grpSpPr>
        <p:sp>
          <p:nvSpPr>
            <p:cNvPr id="22" name="Oval 21"/>
            <p:cNvSpPr/>
            <p:nvPr userDrawn="1"/>
          </p:nvSpPr>
          <p:spPr>
            <a:xfrm>
              <a:off x="6588225" y="1779663"/>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Oval 22"/>
            <p:cNvSpPr/>
            <p:nvPr userDrawn="1"/>
          </p:nvSpPr>
          <p:spPr>
            <a:xfrm>
              <a:off x="6872020" y="1913390"/>
              <a:ext cx="296506" cy="2965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4" name="Oval 23"/>
            <p:cNvSpPr/>
            <p:nvPr userDrawn="1"/>
          </p:nvSpPr>
          <p:spPr>
            <a:xfrm>
              <a:off x="6495678"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Oval 24"/>
            <p:cNvSpPr/>
            <p:nvPr userDrawn="1"/>
          </p:nvSpPr>
          <p:spPr>
            <a:xfrm>
              <a:off x="6698826"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076" name="그룹 3075">
            <a:extLst>
              <a:ext uri="{FF2B5EF4-FFF2-40B4-BE49-F238E27FC236}">
                <a16:creationId xmlns:a16="http://schemas.microsoft.com/office/drawing/2014/main" id="{D94CBEB5-5417-46B1-88F6-CC8EAFA04538}"/>
              </a:ext>
            </a:extLst>
          </p:cNvPr>
          <p:cNvGrpSpPr/>
          <p:nvPr userDrawn="1"/>
        </p:nvGrpSpPr>
        <p:grpSpPr>
          <a:xfrm>
            <a:off x="4249055" y="497586"/>
            <a:ext cx="645890" cy="1241591"/>
            <a:chOff x="5304862" y="-789923"/>
            <a:chExt cx="645890" cy="1241591"/>
          </a:xfrm>
        </p:grpSpPr>
        <p:grpSp>
          <p:nvGrpSpPr>
            <p:cNvPr id="3072" name="그룹 3071">
              <a:extLst>
                <a:ext uri="{FF2B5EF4-FFF2-40B4-BE49-F238E27FC236}">
                  <a16:creationId xmlns:a16="http://schemas.microsoft.com/office/drawing/2014/main" id="{1EDC8D9B-3ACF-4259-97AD-31C89A94208E}"/>
                </a:ext>
              </a:extLst>
            </p:cNvPr>
            <p:cNvGrpSpPr/>
            <p:nvPr userDrawn="1"/>
          </p:nvGrpSpPr>
          <p:grpSpPr>
            <a:xfrm>
              <a:off x="5377232" y="-789923"/>
              <a:ext cx="495969" cy="1052585"/>
              <a:chOff x="5868144" y="-857099"/>
              <a:chExt cx="495969" cy="1052585"/>
            </a:xfrm>
          </p:grpSpPr>
          <p:sp>
            <p:nvSpPr>
              <p:cNvPr id="50" name="이등변 삼각형 49">
                <a:extLst>
                  <a:ext uri="{FF2B5EF4-FFF2-40B4-BE49-F238E27FC236}">
                    <a16:creationId xmlns:a16="http://schemas.microsoft.com/office/drawing/2014/main" id="{91D8E74F-74D1-42AF-878A-87DB5086DFB8}"/>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3" name="자유형: 도형 62">
                <a:extLst>
                  <a:ext uri="{FF2B5EF4-FFF2-40B4-BE49-F238E27FC236}">
                    <a16:creationId xmlns:a16="http://schemas.microsoft.com/office/drawing/2014/main" id="{AE1386C1-5A88-4DFD-B9C6-1BD9FD99E884}"/>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2" name="자유형: 도형 61">
                <a:extLst>
                  <a:ext uri="{FF2B5EF4-FFF2-40B4-BE49-F238E27FC236}">
                    <a16:creationId xmlns:a16="http://schemas.microsoft.com/office/drawing/2014/main" id="{54B26653-6B23-4EFE-8B06-375137532FD8}"/>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60" name="타원 59">
              <a:extLst>
                <a:ext uri="{FF2B5EF4-FFF2-40B4-BE49-F238E27FC236}">
                  <a16:creationId xmlns:a16="http://schemas.microsoft.com/office/drawing/2014/main" id="{12D3E034-244B-447C-9103-515EC73ED955}"/>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073" name="직사각형 3072">
              <a:extLst>
                <a:ext uri="{FF2B5EF4-FFF2-40B4-BE49-F238E27FC236}">
                  <a16:creationId xmlns:a16="http://schemas.microsoft.com/office/drawing/2014/main" id="{B8AC1995-F1DB-45F4-BAD9-8612F17EC7CF}"/>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075" name="자유형: 도형 3074">
              <a:extLst>
                <a:ext uri="{FF2B5EF4-FFF2-40B4-BE49-F238E27FC236}">
                  <a16:creationId xmlns:a16="http://schemas.microsoft.com/office/drawing/2014/main" id="{1B2C1A3C-1B19-4A94-822F-AE9B5A703575}"/>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8" name="자유형: 도형 67">
              <a:extLst>
                <a:ext uri="{FF2B5EF4-FFF2-40B4-BE49-F238E27FC236}">
                  <a16:creationId xmlns:a16="http://schemas.microsoft.com/office/drawing/2014/main" id="{DA97839E-8AFB-4B9F-9CA8-740B072EF2C1}"/>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922477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Break Layout">
    <p:bg>
      <p:bgPr>
        <a:solidFill>
          <a:schemeClr val="accent1"/>
        </a:solidFill>
        <a:effectLst/>
      </p:bgPr>
    </p:bg>
    <p:spTree>
      <p:nvGrpSpPr>
        <p:cNvPr id="1" name=""/>
        <p:cNvGrpSpPr/>
        <p:nvPr/>
      </p:nvGrpSpPr>
      <p:grpSpPr>
        <a:xfrm>
          <a:off x="0" y="0"/>
          <a:ext cx="0" cy="0"/>
          <a:chOff x="0" y="0"/>
          <a:chExt cx="0" cy="0"/>
        </a:xfrm>
      </p:grpSpPr>
      <p:grpSp>
        <p:nvGrpSpPr>
          <p:cNvPr id="4" name="그룹 3">
            <a:extLst>
              <a:ext uri="{FF2B5EF4-FFF2-40B4-BE49-F238E27FC236}">
                <a16:creationId xmlns:a16="http://schemas.microsoft.com/office/drawing/2014/main" id="{46628553-F51C-4CE7-A3A6-AB374655DC97}"/>
              </a:ext>
            </a:extLst>
          </p:cNvPr>
          <p:cNvGrpSpPr/>
          <p:nvPr userDrawn="1"/>
        </p:nvGrpSpPr>
        <p:grpSpPr>
          <a:xfrm>
            <a:off x="786525" y="1114965"/>
            <a:ext cx="2320819" cy="2728174"/>
            <a:chOff x="5364088" y="1450891"/>
            <a:chExt cx="2320819" cy="2728174"/>
          </a:xfrm>
        </p:grpSpPr>
        <p:sp>
          <p:nvSpPr>
            <p:cNvPr id="22" name="자유형: 도형 21">
              <a:extLst>
                <a:ext uri="{FF2B5EF4-FFF2-40B4-BE49-F238E27FC236}">
                  <a16:creationId xmlns:a16="http://schemas.microsoft.com/office/drawing/2014/main" id="{B5880087-04C4-411C-AEAA-74B23548761F}"/>
                </a:ext>
              </a:extLst>
            </p:cNvPr>
            <p:cNvSpPr/>
            <p:nvPr userDrawn="1"/>
          </p:nvSpPr>
          <p:spPr>
            <a:xfrm>
              <a:off x="5399290" y="2150906"/>
              <a:ext cx="2261257" cy="2028159"/>
            </a:xfrm>
            <a:custGeom>
              <a:avLst/>
              <a:gdLst>
                <a:gd name="connsiteX0" fmla="*/ 1012851 w 2261257"/>
                <a:gd name="connsiteY0" fmla="*/ 0 h 2028159"/>
                <a:gd name="connsiteX1" fmla="*/ 1226850 w 2261257"/>
                <a:gd name="connsiteY1" fmla="*/ 0 h 2028159"/>
                <a:gd name="connsiteX2" fmla="*/ 1283043 w 2261257"/>
                <a:gd name="connsiteY2" fmla="*/ 449131 h 2028159"/>
                <a:gd name="connsiteX3" fmla="*/ 1318239 w 2261257"/>
                <a:gd name="connsiteY3" fmla="*/ 455866 h 2028159"/>
                <a:gd name="connsiteX4" fmla="*/ 1530113 w 2261257"/>
                <a:gd name="connsiteY4" fmla="*/ 605602 h 2028159"/>
                <a:gd name="connsiteX5" fmla="*/ 1548314 w 2261257"/>
                <a:gd name="connsiteY5" fmla="*/ 639136 h 2028159"/>
                <a:gd name="connsiteX6" fmla="*/ 1577154 w 2261257"/>
                <a:gd name="connsiteY6" fmla="*/ 636229 h 2028159"/>
                <a:gd name="connsiteX7" fmla="*/ 1914152 w 2261257"/>
                <a:gd name="connsiteY7" fmla="*/ 859606 h 2028159"/>
                <a:gd name="connsiteX8" fmla="*/ 1919810 w 2261257"/>
                <a:gd name="connsiteY8" fmla="*/ 877832 h 2028159"/>
                <a:gd name="connsiteX9" fmla="*/ 1932155 w 2261257"/>
                <a:gd name="connsiteY9" fmla="*/ 874000 h 2028159"/>
                <a:gd name="connsiteX10" fmla="*/ 1981836 w 2261257"/>
                <a:gd name="connsiteY10" fmla="*/ 868991 h 2028159"/>
                <a:gd name="connsiteX11" fmla="*/ 2223343 w 2261257"/>
                <a:gd name="connsiteY11" fmla="*/ 1065825 h 2028159"/>
                <a:gd name="connsiteX12" fmla="*/ 2225319 w 2261257"/>
                <a:gd name="connsiteY12" fmla="*/ 1085429 h 2028159"/>
                <a:gd name="connsiteX13" fmla="*/ 2261257 w 2261257"/>
                <a:gd name="connsiteY13" fmla="*/ 1089052 h 2028159"/>
                <a:gd name="connsiteX14" fmla="*/ 2259340 w 2261257"/>
                <a:gd name="connsiteY14" fmla="*/ 1101612 h 2028159"/>
                <a:gd name="connsiteX15" fmla="*/ 1122505 w 2261257"/>
                <a:gd name="connsiteY15" fmla="*/ 2028159 h 2028159"/>
                <a:gd name="connsiteX16" fmla="*/ 14265 w 2261257"/>
                <a:gd name="connsiteY16" fmla="*/ 1212820 h 2028159"/>
                <a:gd name="connsiteX17" fmla="*/ 0 w 2261257"/>
                <a:gd name="connsiteY17" fmla="*/ 1157341 h 2028159"/>
                <a:gd name="connsiteX18" fmla="*/ 3235 w 2261257"/>
                <a:gd name="connsiteY18" fmla="*/ 1157015 h 2028159"/>
                <a:gd name="connsiteX19" fmla="*/ 87605 w 2261257"/>
                <a:gd name="connsiteY19" fmla="*/ 1165520 h 2028159"/>
                <a:gd name="connsiteX20" fmla="*/ 113456 w 2261257"/>
                <a:gd name="connsiteY20" fmla="*/ 1173545 h 2028159"/>
                <a:gd name="connsiteX21" fmla="*/ 128106 w 2261257"/>
                <a:gd name="connsiteY21" fmla="*/ 1155791 h 2028159"/>
                <a:gd name="connsiteX22" fmla="*/ 424127 w 2261257"/>
                <a:gd name="connsiteY22" fmla="*/ 1033175 h 2028159"/>
                <a:gd name="connsiteX23" fmla="*/ 435940 w 2261257"/>
                <a:gd name="connsiteY23" fmla="*/ 1034366 h 2028159"/>
                <a:gd name="connsiteX24" fmla="*/ 427636 w 2261257"/>
                <a:gd name="connsiteY24" fmla="*/ 1007613 h 2028159"/>
                <a:gd name="connsiteX25" fmla="*/ 424127 w 2261257"/>
                <a:gd name="connsiteY25" fmla="*/ 972807 h 2028159"/>
                <a:gd name="connsiteX26" fmla="*/ 562024 w 2261257"/>
                <a:gd name="connsiteY26" fmla="*/ 803613 h 2028159"/>
                <a:gd name="connsiteX27" fmla="*/ 569156 w 2261257"/>
                <a:gd name="connsiteY27" fmla="*/ 802894 h 2028159"/>
                <a:gd name="connsiteX28" fmla="*/ 573923 w 2261257"/>
                <a:gd name="connsiteY28" fmla="*/ 755602 h 2028159"/>
                <a:gd name="connsiteX29" fmla="*/ 903523 w 2261257"/>
                <a:gd name="connsiteY29" fmla="*/ 486970 h 2028159"/>
                <a:gd name="connsiteX30" fmla="*/ 951321 w 2261257"/>
                <a:gd name="connsiteY30" fmla="*/ 491789 h 202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261257" h="2028159">
                  <a:moveTo>
                    <a:pt x="1012851" y="0"/>
                  </a:moveTo>
                  <a:lnTo>
                    <a:pt x="1226850" y="0"/>
                  </a:lnTo>
                  <a:lnTo>
                    <a:pt x="1283043" y="449131"/>
                  </a:lnTo>
                  <a:lnTo>
                    <a:pt x="1318239" y="455866"/>
                  </a:lnTo>
                  <a:cubicBezTo>
                    <a:pt x="1405884" y="478416"/>
                    <a:pt x="1480818" y="532637"/>
                    <a:pt x="1530113" y="605602"/>
                  </a:cubicBezTo>
                  <a:lnTo>
                    <a:pt x="1548314" y="639136"/>
                  </a:lnTo>
                  <a:lnTo>
                    <a:pt x="1577154" y="636229"/>
                  </a:lnTo>
                  <a:cubicBezTo>
                    <a:pt x="1728648" y="636229"/>
                    <a:pt x="1858629" y="728337"/>
                    <a:pt x="1914152" y="859606"/>
                  </a:cubicBezTo>
                  <a:lnTo>
                    <a:pt x="1919810" y="877832"/>
                  </a:lnTo>
                  <a:lnTo>
                    <a:pt x="1932155" y="874000"/>
                  </a:lnTo>
                  <a:cubicBezTo>
                    <a:pt x="1948202" y="870716"/>
                    <a:pt x="1964818" y="868991"/>
                    <a:pt x="1981836" y="868991"/>
                  </a:cubicBezTo>
                  <a:cubicBezTo>
                    <a:pt x="2100964" y="868991"/>
                    <a:pt x="2200356" y="953493"/>
                    <a:pt x="2223343" y="1065825"/>
                  </a:cubicBezTo>
                  <a:lnTo>
                    <a:pt x="2225319" y="1085429"/>
                  </a:lnTo>
                  <a:lnTo>
                    <a:pt x="2261257" y="1089052"/>
                  </a:lnTo>
                  <a:lnTo>
                    <a:pt x="2259340" y="1101612"/>
                  </a:lnTo>
                  <a:cubicBezTo>
                    <a:pt x="2151136" y="1630392"/>
                    <a:pt x="1683273" y="2028159"/>
                    <a:pt x="1122505" y="2028159"/>
                  </a:cubicBezTo>
                  <a:cubicBezTo>
                    <a:pt x="601793" y="2028159"/>
                    <a:pt x="161186" y="1685186"/>
                    <a:pt x="14265" y="1212820"/>
                  </a:cubicBezTo>
                  <a:lnTo>
                    <a:pt x="0" y="1157341"/>
                  </a:lnTo>
                  <a:lnTo>
                    <a:pt x="3235" y="1157015"/>
                  </a:lnTo>
                  <a:cubicBezTo>
                    <a:pt x="32136" y="1157015"/>
                    <a:pt x="60353" y="1159944"/>
                    <a:pt x="87605" y="1165520"/>
                  </a:cubicBezTo>
                  <a:lnTo>
                    <a:pt x="113456" y="1173545"/>
                  </a:lnTo>
                  <a:lnTo>
                    <a:pt x="128106" y="1155791"/>
                  </a:lnTo>
                  <a:cubicBezTo>
                    <a:pt x="203864" y="1080032"/>
                    <a:pt x="308523" y="1033175"/>
                    <a:pt x="424127" y="1033175"/>
                  </a:cubicBezTo>
                  <a:lnTo>
                    <a:pt x="435940" y="1034366"/>
                  </a:lnTo>
                  <a:lnTo>
                    <a:pt x="427636" y="1007613"/>
                  </a:lnTo>
                  <a:cubicBezTo>
                    <a:pt x="425335" y="996370"/>
                    <a:pt x="424127" y="984730"/>
                    <a:pt x="424127" y="972807"/>
                  </a:cubicBezTo>
                  <a:cubicBezTo>
                    <a:pt x="424127" y="889349"/>
                    <a:pt x="483326" y="819717"/>
                    <a:pt x="562024" y="803613"/>
                  </a:cubicBezTo>
                  <a:lnTo>
                    <a:pt x="569156" y="802894"/>
                  </a:lnTo>
                  <a:lnTo>
                    <a:pt x="573923" y="755602"/>
                  </a:lnTo>
                  <a:cubicBezTo>
                    <a:pt x="605295" y="602294"/>
                    <a:pt x="740941" y="486970"/>
                    <a:pt x="903523" y="486970"/>
                  </a:cubicBezTo>
                  <a:lnTo>
                    <a:pt x="951321" y="49178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a:p>
          </p:txBody>
        </p:sp>
        <p:sp>
          <p:nvSpPr>
            <p:cNvPr id="3" name="타원 2">
              <a:extLst>
                <a:ext uri="{FF2B5EF4-FFF2-40B4-BE49-F238E27FC236}">
                  <a16:creationId xmlns:a16="http://schemas.microsoft.com/office/drawing/2014/main" id="{7EF498E6-9850-42A0-8643-E6250BB46DE0}"/>
                </a:ext>
              </a:extLst>
            </p:cNvPr>
            <p:cNvSpPr/>
            <p:nvPr userDrawn="1"/>
          </p:nvSpPr>
          <p:spPr>
            <a:xfrm>
              <a:off x="5364088" y="1858246"/>
              <a:ext cx="2320819" cy="2320819"/>
            </a:xfrm>
            <a:prstGeom prst="ellipse">
              <a:avLst/>
            </a:prstGeom>
            <a:no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8" name="그룹 7">
              <a:extLst>
                <a:ext uri="{FF2B5EF4-FFF2-40B4-BE49-F238E27FC236}">
                  <a16:creationId xmlns:a16="http://schemas.microsoft.com/office/drawing/2014/main" id="{AF789A84-B899-484F-ADA6-1B784064DB8A}"/>
                </a:ext>
              </a:extLst>
            </p:cNvPr>
            <p:cNvGrpSpPr/>
            <p:nvPr userDrawn="1"/>
          </p:nvGrpSpPr>
          <p:grpSpPr>
            <a:xfrm>
              <a:off x="6280305" y="1450891"/>
              <a:ext cx="477626" cy="918140"/>
              <a:chOff x="5304862" y="-789923"/>
              <a:chExt cx="645890" cy="1241591"/>
            </a:xfrm>
          </p:grpSpPr>
          <p:grpSp>
            <p:nvGrpSpPr>
              <p:cNvPr id="9" name="그룹 8">
                <a:extLst>
                  <a:ext uri="{FF2B5EF4-FFF2-40B4-BE49-F238E27FC236}">
                    <a16:creationId xmlns:a16="http://schemas.microsoft.com/office/drawing/2014/main" id="{6DDA03B1-B885-4EB8-9AC5-617A33E28AA0}"/>
                  </a:ext>
                </a:extLst>
              </p:cNvPr>
              <p:cNvGrpSpPr/>
              <p:nvPr userDrawn="1"/>
            </p:nvGrpSpPr>
            <p:grpSpPr>
              <a:xfrm>
                <a:off x="5377232" y="-789923"/>
                <a:ext cx="495969" cy="1052585"/>
                <a:chOff x="5868144" y="-857099"/>
                <a:chExt cx="495969" cy="1052585"/>
              </a:xfrm>
            </p:grpSpPr>
            <p:sp>
              <p:nvSpPr>
                <p:cNvPr id="16" name="이등변 삼각형 49">
                  <a:extLst>
                    <a:ext uri="{FF2B5EF4-FFF2-40B4-BE49-F238E27FC236}">
                      <a16:creationId xmlns:a16="http://schemas.microsoft.com/office/drawing/2014/main" id="{50824863-8B90-4264-9AEB-19AE04C9A70D}"/>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자유형: 도형 16">
                  <a:extLst>
                    <a:ext uri="{FF2B5EF4-FFF2-40B4-BE49-F238E27FC236}">
                      <a16:creationId xmlns:a16="http://schemas.microsoft.com/office/drawing/2014/main" id="{3B003EFC-13D2-4BB4-8625-D6DD1D26689C}"/>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자유형: 도형 17">
                  <a:extLst>
                    <a:ext uri="{FF2B5EF4-FFF2-40B4-BE49-F238E27FC236}">
                      <a16:creationId xmlns:a16="http://schemas.microsoft.com/office/drawing/2014/main" id="{639551A5-A416-4935-A4CA-A8FCF74BAE6A}"/>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2" name="타원 11">
                <a:extLst>
                  <a:ext uri="{FF2B5EF4-FFF2-40B4-BE49-F238E27FC236}">
                    <a16:creationId xmlns:a16="http://schemas.microsoft.com/office/drawing/2014/main" id="{A0F64586-2454-49D0-905D-B01E2B155554}"/>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직사각형 12">
                <a:extLst>
                  <a:ext uri="{FF2B5EF4-FFF2-40B4-BE49-F238E27FC236}">
                    <a16:creationId xmlns:a16="http://schemas.microsoft.com/office/drawing/2014/main" id="{90010C14-1AD7-40EC-9EFB-091EB548BC40}"/>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자유형: 도형 13">
                <a:extLst>
                  <a:ext uri="{FF2B5EF4-FFF2-40B4-BE49-F238E27FC236}">
                    <a16:creationId xmlns:a16="http://schemas.microsoft.com/office/drawing/2014/main" id="{54B0A336-7C2F-4F98-ABF5-299D91E12C13}"/>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자유형: 도형 14">
                <a:extLst>
                  <a:ext uri="{FF2B5EF4-FFF2-40B4-BE49-F238E27FC236}">
                    <a16:creationId xmlns:a16="http://schemas.microsoft.com/office/drawing/2014/main" id="{2528A48D-D724-4DF8-B31C-D26E111E5960}"/>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2" name="Rectangle 1"/>
          <p:cNvSpPr/>
          <p:nvPr userDrawn="1"/>
        </p:nvSpPr>
        <p:spPr>
          <a:xfrm>
            <a:off x="3851920" y="1895103"/>
            <a:ext cx="5292080" cy="13681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4125084" y="2154560"/>
            <a:ext cx="5018916"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SECTION BREAK</a:t>
            </a:r>
          </a:p>
        </p:txBody>
      </p:sp>
      <p:sp>
        <p:nvSpPr>
          <p:cNvPr id="11" name="Text Placeholder 9"/>
          <p:cNvSpPr>
            <a:spLocks noGrp="1"/>
          </p:cNvSpPr>
          <p:nvPr>
            <p:ph type="body" sz="quarter" idx="11" hasCustomPrompt="1"/>
          </p:nvPr>
        </p:nvSpPr>
        <p:spPr>
          <a:xfrm>
            <a:off x="4125084" y="2730624"/>
            <a:ext cx="5018916"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738235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Layout">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7571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sic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48014"/>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a:p>
        </p:txBody>
      </p:sp>
      <p:grpSp>
        <p:nvGrpSpPr>
          <p:cNvPr id="6" name="그룹 5">
            <a:extLst>
              <a:ext uri="{FF2B5EF4-FFF2-40B4-BE49-F238E27FC236}">
                <a16:creationId xmlns:a16="http://schemas.microsoft.com/office/drawing/2014/main" id="{3F6939C0-0F9C-4BB0-BE6D-CDFDBD48B8E1}"/>
              </a:ext>
            </a:extLst>
          </p:cNvPr>
          <p:cNvGrpSpPr/>
          <p:nvPr userDrawn="1"/>
        </p:nvGrpSpPr>
        <p:grpSpPr>
          <a:xfrm>
            <a:off x="8001641" y="3940074"/>
            <a:ext cx="1142359" cy="1189066"/>
            <a:chOff x="4572000" y="387072"/>
            <a:chExt cx="4569687" cy="4756528"/>
          </a:xfrm>
        </p:grpSpPr>
        <p:sp>
          <p:nvSpPr>
            <p:cNvPr id="7" name="자유형: 도형 6">
              <a:extLst>
                <a:ext uri="{FF2B5EF4-FFF2-40B4-BE49-F238E27FC236}">
                  <a16:creationId xmlns:a16="http://schemas.microsoft.com/office/drawing/2014/main" id="{D9278269-D816-4377-921A-50AEC083B847}"/>
                </a:ext>
              </a:extLst>
            </p:cNvPr>
            <p:cNvSpPr/>
            <p:nvPr userDrawn="1"/>
          </p:nvSpPr>
          <p:spPr>
            <a:xfrm>
              <a:off x="4572000" y="1408870"/>
              <a:ext cx="4569687" cy="3734730"/>
            </a:xfrm>
            <a:custGeom>
              <a:avLst/>
              <a:gdLst>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63923 w 4569687"/>
                <a:gd name="connsiteY30" fmla="*/ 3304336 h 3734631"/>
                <a:gd name="connsiteX31" fmla="*/ 1334207 w 4569687"/>
                <a:gd name="connsiteY31" fmla="*/ 3340352 h 3734631"/>
                <a:gd name="connsiteX32" fmla="*/ 1046262 w 4569687"/>
                <a:gd name="connsiteY32" fmla="*/ 3459623 h 3734631"/>
                <a:gd name="connsiteX33" fmla="*/ 647319 w 4569687"/>
                <a:gd name="connsiteY33" fmla="*/ 3134475 h 3734631"/>
                <a:gd name="connsiteX34" fmla="*/ 642925 w 4569687"/>
                <a:gd name="connsiteY34" fmla="*/ 3090891 h 3734631"/>
                <a:gd name="connsiteX35" fmla="*/ 634894 w 4569687"/>
                <a:gd name="connsiteY35" fmla="*/ 3098188 h 3734631"/>
                <a:gd name="connsiteX36" fmla="*/ 407216 w 4569687"/>
                <a:gd name="connsiteY36" fmla="*/ 3167734 h 3734631"/>
                <a:gd name="connsiteX37" fmla="*/ 0 w 4569687"/>
                <a:gd name="connsiteY37" fmla="*/ 2760518 h 3734631"/>
                <a:gd name="connsiteX38" fmla="*/ 407216 w 4569687"/>
                <a:gd name="connsiteY38" fmla="*/ 2353302 h 3734631"/>
                <a:gd name="connsiteX39" fmla="*/ 489284 w 4569687"/>
                <a:gd name="connsiteY39" fmla="*/ 2361575 h 3734631"/>
                <a:gd name="connsiteX40" fmla="*/ 508084 w 4569687"/>
                <a:gd name="connsiteY40" fmla="*/ 2367411 h 3734631"/>
                <a:gd name="connsiteX41" fmla="*/ 503849 w 4569687"/>
                <a:gd name="connsiteY41" fmla="*/ 2325400 h 3734631"/>
                <a:gd name="connsiteX42" fmla="*/ 1121688 w 4569687"/>
                <a:gd name="connsiteY42" fmla="*/ 1707561 h 3734631"/>
                <a:gd name="connsiteX43" fmla="*/ 1246204 w 4569687"/>
                <a:gd name="connsiteY43" fmla="*/ 1720113 h 3734631"/>
                <a:gd name="connsiteX44" fmla="*/ 1284356 w 4569687"/>
                <a:gd name="connsiteY44" fmla="*/ 1731957 h 3734631"/>
                <a:gd name="connsiteX45" fmla="*/ 1305976 w 4569687"/>
                <a:gd name="connsiteY45" fmla="*/ 1705754 h 3734631"/>
                <a:gd name="connsiteX46" fmla="*/ 1742854 w 4569687"/>
                <a:gd name="connsiteY46" fmla="*/ 1524793 h 3734631"/>
                <a:gd name="connsiteX47" fmla="*/ 1760288 w 4569687"/>
                <a:gd name="connsiteY47" fmla="*/ 1526551 h 3734631"/>
                <a:gd name="connsiteX48" fmla="*/ 1748032 w 4569687"/>
                <a:gd name="connsiteY48" fmla="*/ 1487068 h 3734631"/>
                <a:gd name="connsiteX49" fmla="*/ 1742854 w 4569687"/>
                <a:gd name="connsiteY49" fmla="*/ 1435701 h 3734631"/>
                <a:gd name="connsiteX50" fmla="*/ 1946367 w 4569687"/>
                <a:gd name="connsiteY50" fmla="*/ 1185999 h 3734631"/>
                <a:gd name="connsiteX51" fmla="*/ 1956892 w 4569687"/>
                <a:gd name="connsiteY51" fmla="*/ 1184938 h 3734631"/>
                <a:gd name="connsiteX52" fmla="*/ 1963928 w 4569687"/>
                <a:gd name="connsiteY52" fmla="*/ 1115143 h 3734631"/>
                <a:gd name="connsiteX53" fmla="*/ 2450363 w 4569687"/>
                <a:gd name="connsiteY53" fmla="*/ 718687 h 3734631"/>
                <a:gd name="connsiteX54" fmla="*/ 2520904 w 4569687"/>
                <a:gd name="connsiteY54" fmla="*/ 725798 h 3734631"/>
                <a:gd name="connsiteX0" fmla="*/ 2611712 w 4569687"/>
                <a:gd name="connsiteY0" fmla="*/ 0 h 3734631"/>
                <a:gd name="connsiteX1" fmla="*/ 2927539 w 4569687"/>
                <a:gd name="connsiteY1" fmla="*/ 0 h 3734631"/>
                <a:gd name="connsiteX2" fmla="*/ 3010471 w 4569687"/>
                <a:gd name="connsiteY2" fmla="*/ 662843 h 3734631"/>
                <a:gd name="connsiteX3" fmla="*/ 3062414 w 4569687"/>
                <a:gd name="connsiteY3" fmla="*/ 672782 h 3734631"/>
                <a:gd name="connsiteX4" fmla="*/ 3375104 w 4569687"/>
                <a:gd name="connsiteY4" fmla="*/ 893768 h 3734631"/>
                <a:gd name="connsiteX5" fmla="*/ 3401966 w 4569687"/>
                <a:gd name="connsiteY5" fmla="*/ 943258 h 3734631"/>
                <a:gd name="connsiteX6" fmla="*/ 3444529 w 4569687"/>
                <a:gd name="connsiteY6" fmla="*/ 938967 h 3734631"/>
                <a:gd name="connsiteX7" fmla="*/ 3941882 w 4569687"/>
                <a:gd name="connsiteY7" fmla="*/ 1268635 h 3734631"/>
                <a:gd name="connsiteX8" fmla="*/ 3950232 w 4569687"/>
                <a:gd name="connsiteY8" fmla="*/ 1295533 h 3734631"/>
                <a:gd name="connsiteX9" fmla="*/ 3968452 w 4569687"/>
                <a:gd name="connsiteY9" fmla="*/ 1289878 h 3734631"/>
                <a:gd name="connsiteX10" fmla="*/ 4041773 w 4569687"/>
                <a:gd name="connsiteY10" fmla="*/ 1282486 h 3734631"/>
                <a:gd name="connsiteX11" fmla="*/ 4398197 w 4569687"/>
                <a:gd name="connsiteY11" fmla="*/ 1572980 h 3734631"/>
                <a:gd name="connsiteX12" fmla="*/ 4401113 w 4569687"/>
                <a:gd name="connsiteY12" fmla="*/ 1601912 h 3734631"/>
                <a:gd name="connsiteX13" fmla="*/ 4509768 w 4569687"/>
                <a:gd name="connsiteY13" fmla="*/ 1612865 h 3734631"/>
                <a:gd name="connsiteX14" fmla="*/ 4569687 w 4569687"/>
                <a:gd name="connsiteY14" fmla="*/ 1630661 h 3734631"/>
                <a:gd name="connsiteX15" fmla="*/ 4569687 w 4569687"/>
                <a:gd name="connsiteY15" fmla="*/ 3685776 h 3734631"/>
                <a:gd name="connsiteX16" fmla="*/ 4479175 w 4569687"/>
                <a:gd name="connsiteY16" fmla="*/ 3694900 h 3734631"/>
                <a:gd name="connsiteX17" fmla="*/ 4083674 w 4569687"/>
                <a:gd name="connsiteY17" fmla="*/ 3574092 h 3734631"/>
                <a:gd name="connsiteX18" fmla="*/ 4051094 w 4569687"/>
                <a:gd name="connsiteY18" fmla="*/ 3547210 h 3734631"/>
                <a:gd name="connsiteX19" fmla="*/ 4009782 w 4569687"/>
                <a:gd name="connsiteY19" fmla="*/ 3581295 h 3734631"/>
                <a:gd name="connsiteX20" fmla="*/ 3782104 w 4569687"/>
                <a:gd name="connsiteY20" fmla="*/ 3650841 h 3734631"/>
                <a:gd name="connsiteX21" fmla="*/ 3494159 w 4569687"/>
                <a:gd name="connsiteY21" fmla="*/ 3531570 h 3734631"/>
                <a:gd name="connsiteX22" fmla="*/ 3452428 w 4569687"/>
                <a:gd name="connsiteY22" fmla="*/ 3480992 h 3734631"/>
                <a:gd name="connsiteX23" fmla="*/ 3441126 w 4569687"/>
                <a:gd name="connsiteY23" fmla="*/ 3501813 h 3734631"/>
                <a:gd name="connsiteX24" fmla="*/ 3103456 w 4569687"/>
                <a:gd name="connsiteY24" fmla="*/ 3681351 h 3734631"/>
                <a:gd name="connsiteX25" fmla="*/ 2815511 w 4569687"/>
                <a:gd name="connsiteY25" fmla="*/ 3562080 h 3734631"/>
                <a:gd name="connsiteX26" fmla="*/ 2772231 w 4569687"/>
                <a:gd name="connsiteY26" fmla="*/ 3509625 h 3734631"/>
                <a:gd name="connsiteX27" fmla="*/ 2697608 w 4569687"/>
                <a:gd name="connsiteY27" fmla="*/ 3571194 h 3734631"/>
                <a:gd name="connsiteX28" fmla="*/ 2162552 w 4569687"/>
                <a:gd name="connsiteY28" fmla="*/ 3734631 h 3734631"/>
                <a:gd name="connsiteX29" fmla="*/ 1369010 w 4569687"/>
                <a:gd name="connsiteY29" fmla="*/ 3312708 h 3734631"/>
                <a:gd name="connsiteX30" fmla="*/ 1334207 w 4569687"/>
                <a:gd name="connsiteY30" fmla="*/ 3340352 h 3734631"/>
                <a:gd name="connsiteX31" fmla="*/ 1046262 w 4569687"/>
                <a:gd name="connsiteY31" fmla="*/ 3459623 h 3734631"/>
                <a:gd name="connsiteX32" fmla="*/ 647319 w 4569687"/>
                <a:gd name="connsiteY32" fmla="*/ 3134475 h 3734631"/>
                <a:gd name="connsiteX33" fmla="*/ 642925 w 4569687"/>
                <a:gd name="connsiteY33" fmla="*/ 3090891 h 3734631"/>
                <a:gd name="connsiteX34" fmla="*/ 634894 w 4569687"/>
                <a:gd name="connsiteY34" fmla="*/ 3098188 h 3734631"/>
                <a:gd name="connsiteX35" fmla="*/ 407216 w 4569687"/>
                <a:gd name="connsiteY35" fmla="*/ 3167734 h 3734631"/>
                <a:gd name="connsiteX36" fmla="*/ 0 w 4569687"/>
                <a:gd name="connsiteY36" fmla="*/ 2760518 h 3734631"/>
                <a:gd name="connsiteX37" fmla="*/ 407216 w 4569687"/>
                <a:gd name="connsiteY37" fmla="*/ 2353302 h 3734631"/>
                <a:gd name="connsiteX38" fmla="*/ 489284 w 4569687"/>
                <a:gd name="connsiteY38" fmla="*/ 2361575 h 3734631"/>
                <a:gd name="connsiteX39" fmla="*/ 508084 w 4569687"/>
                <a:gd name="connsiteY39" fmla="*/ 2367411 h 3734631"/>
                <a:gd name="connsiteX40" fmla="*/ 503849 w 4569687"/>
                <a:gd name="connsiteY40" fmla="*/ 2325400 h 3734631"/>
                <a:gd name="connsiteX41" fmla="*/ 1121688 w 4569687"/>
                <a:gd name="connsiteY41" fmla="*/ 1707561 h 3734631"/>
                <a:gd name="connsiteX42" fmla="*/ 1246204 w 4569687"/>
                <a:gd name="connsiteY42" fmla="*/ 1720113 h 3734631"/>
                <a:gd name="connsiteX43" fmla="*/ 1284356 w 4569687"/>
                <a:gd name="connsiteY43" fmla="*/ 1731957 h 3734631"/>
                <a:gd name="connsiteX44" fmla="*/ 1305976 w 4569687"/>
                <a:gd name="connsiteY44" fmla="*/ 1705754 h 3734631"/>
                <a:gd name="connsiteX45" fmla="*/ 1742854 w 4569687"/>
                <a:gd name="connsiteY45" fmla="*/ 1524793 h 3734631"/>
                <a:gd name="connsiteX46" fmla="*/ 1760288 w 4569687"/>
                <a:gd name="connsiteY46" fmla="*/ 1526551 h 3734631"/>
                <a:gd name="connsiteX47" fmla="*/ 1748032 w 4569687"/>
                <a:gd name="connsiteY47" fmla="*/ 1487068 h 3734631"/>
                <a:gd name="connsiteX48" fmla="*/ 1742854 w 4569687"/>
                <a:gd name="connsiteY48" fmla="*/ 1435701 h 3734631"/>
                <a:gd name="connsiteX49" fmla="*/ 1946367 w 4569687"/>
                <a:gd name="connsiteY49" fmla="*/ 1185999 h 3734631"/>
                <a:gd name="connsiteX50" fmla="*/ 1956892 w 4569687"/>
                <a:gd name="connsiteY50" fmla="*/ 1184938 h 3734631"/>
                <a:gd name="connsiteX51" fmla="*/ 1963928 w 4569687"/>
                <a:gd name="connsiteY51" fmla="*/ 1115143 h 3734631"/>
                <a:gd name="connsiteX52" fmla="*/ 2450363 w 4569687"/>
                <a:gd name="connsiteY52" fmla="*/ 718687 h 3734631"/>
                <a:gd name="connsiteX53" fmla="*/ 2520904 w 4569687"/>
                <a:gd name="connsiteY53" fmla="*/ 725798 h 3734631"/>
                <a:gd name="connsiteX54" fmla="*/ 2611712 w 4569687"/>
                <a:gd name="connsiteY54" fmla="*/ 0 h 3734631"/>
                <a:gd name="connsiteX0" fmla="*/ 2611712 w 4569687"/>
                <a:gd name="connsiteY0" fmla="*/ 0 h 3743131"/>
                <a:gd name="connsiteX1" fmla="*/ 2927539 w 4569687"/>
                <a:gd name="connsiteY1" fmla="*/ 0 h 3743131"/>
                <a:gd name="connsiteX2" fmla="*/ 3010471 w 4569687"/>
                <a:gd name="connsiteY2" fmla="*/ 662843 h 3743131"/>
                <a:gd name="connsiteX3" fmla="*/ 3062414 w 4569687"/>
                <a:gd name="connsiteY3" fmla="*/ 672782 h 3743131"/>
                <a:gd name="connsiteX4" fmla="*/ 3375104 w 4569687"/>
                <a:gd name="connsiteY4" fmla="*/ 893768 h 3743131"/>
                <a:gd name="connsiteX5" fmla="*/ 3401966 w 4569687"/>
                <a:gd name="connsiteY5" fmla="*/ 943258 h 3743131"/>
                <a:gd name="connsiteX6" fmla="*/ 3444529 w 4569687"/>
                <a:gd name="connsiteY6" fmla="*/ 938967 h 3743131"/>
                <a:gd name="connsiteX7" fmla="*/ 3941882 w 4569687"/>
                <a:gd name="connsiteY7" fmla="*/ 1268635 h 3743131"/>
                <a:gd name="connsiteX8" fmla="*/ 3950232 w 4569687"/>
                <a:gd name="connsiteY8" fmla="*/ 1295533 h 3743131"/>
                <a:gd name="connsiteX9" fmla="*/ 3968452 w 4569687"/>
                <a:gd name="connsiteY9" fmla="*/ 1289878 h 3743131"/>
                <a:gd name="connsiteX10" fmla="*/ 4041773 w 4569687"/>
                <a:gd name="connsiteY10" fmla="*/ 1282486 h 3743131"/>
                <a:gd name="connsiteX11" fmla="*/ 4398197 w 4569687"/>
                <a:gd name="connsiteY11" fmla="*/ 1572980 h 3743131"/>
                <a:gd name="connsiteX12" fmla="*/ 4401113 w 4569687"/>
                <a:gd name="connsiteY12" fmla="*/ 1601912 h 3743131"/>
                <a:gd name="connsiteX13" fmla="*/ 4509768 w 4569687"/>
                <a:gd name="connsiteY13" fmla="*/ 1612865 h 3743131"/>
                <a:gd name="connsiteX14" fmla="*/ 4569687 w 4569687"/>
                <a:gd name="connsiteY14" fmla="*/ 1630661 h 3743131"/>
                <a:gd name="connsiteX15" fmla="*/ 4569687 w 4569687"/>
                <a:gd name="connsiteY15" fmla="*/ 3685776 h 3743131"/>
                <a:gd name="connsiteX16" fmla="*/ 4479175 w 4569687"/>
                <a:gd name="connsiteY16" fmla="*/ 3694900 h 3743131"/>
                <a:gd name="connsiteX17" fmla="*/ 4083674 w 4569687"/>
                <a:gd name="connsiteY17" fmla="*/ 3574092 h 3743131"/>
                <a:gd name="connsiteX18" fmla="*/ 4051094 w 4569687"/>
                <a:gd name="connsiteY18" fmla="*/ 3547210 h 3743131"/>
                <a:gd name="connsiteX19" fmla="*/ 4009782 w 4569687"/>
                <a:gd name="connsiteY19" fmla="*/ 3581295 h 3743131"/>
                <a:gd name="connsiteX20" fmla="*/ 3782104 w 4569687"/>
                <a:gd name="connsiteY20" fmla="*/ 3650841 h 3743131"/>
                <a:gd name="connsiteX21" fmla="*/ 3494159 w 4569687"/>
                <a:gd name="connsiteY21" fmla="*/ 3531570 h 3743131"/>
                <a:gd name="connsiteX22" fmla="*/ 3452428 w 4569687"/>
                <a:gd name="connsiteY22" fmla="*/ 3480992 h 3743131"/>
                <a:gd name="connsiteX23" fmla="*/ 3441126 w 4569687"/>
                <a:gd name="connsiteY23" fmla="*/ 3501813 h 3743131"/>
                <a:gd name="connsiteX24" fmla="*/ 3103456 w 4569687"/>
                <a:gd name="connsiteY24" fmla="*/ 3681351 h 3743131"/>
                <a:gd name="connsiteX25" fmla="*/ 2815511 w 4569687"/>
                <a:gd name="connsiteY25" fmla="*/ 3562080 h 3743131"/>
                <a:gd name="connsiteX26" fmla="*/ 2772231 w 4569687"/>
                <a:gd name="connsiteY26" fmla="*/ 3509625 h 3743131"/>
                <a:gd name="connsiteX27" fmla="*/ 2697608 w 4569687"/>
                <a:gd name="connsiteY27" fmla="*/ 3571194 h 3743131"/>
                <a:gd name="connsiteX28" fmla="*/ 2162552 w 4569687"/>
                <a:gd name="connsiteY28" fmla="*/ 3734631 h 3743131"/>
                <a:gd name="connsiteX29" fmla="*/ 1334207 w 4569687"/>
                <a:gd name="connsiteY29" fmla="*/ 3340352 h 3743131"/>
                <a:gd name="connsiteX30" fmla="*/ 1046262 w 4569687"/>
                <a:gd name="connsiteY30" fmla="*/ 3459623 h 3743131"/>
                <a:gd name="connsiteX31" fmla="*/ 647319 w 4569687"/>
                <a:gd name="connsiteY31" fmla="*/ 3134475 h 3743131"/>
                <a:gd name="connsiteX32" fmla="*/ 642925 w 4569687"/>
                <a:gd name="connsiteY32" fmla="*/ 3090891 h 3743131"/>
                <a:gd name="connsiteX33" fmla="*/ 634894 w 4569687"/>
                <a:gd name="connsiteY33" fmla="*/ 3098188 h 3743131"/>
                <a:gd name="connsiteX34" fmla="*/ 407216 w 4569687"/>
                <a:gd name="connsiteY34" fmla="*/ 3167734 h 3743131"/>
                <a:gd name="connsiteX35" fmla="*/ 0 w 4569687"/>
                <a:gd name="connsiteY35" fmla="*/ 2760518 h 3743131"/>
                <a:gd name="connsiteX36" fmla="*/ 407216 w 4569687"/>
                <a:gd name="connsiteY36" fmla="*/ 2353302 h 3743131"/>
                <a:gd name="connsiteX37" fmla="*/ 489284 w 4569687"/>
                <a:gd name="connsiteY37" fmla="*/ 2361575 h 3743131"/>
                <a:gd name="connsiteX38" fmla="*/ 508084 w 4569687"/>
                <a:gd name="connsiteY38" fmla="*/ 2367411 h 3743131"/>
                <a:gd name="connsiteX39" fmla="*/ 503849 w 4569687"/>
                <a:gd name="connsiteY39" fmla="*/ 2325400 h 3743131"/>
                <a:gd name="connsiteX40" fmla="*/ 1121688 w 4569687"/>
                <a:gd name="connsiteY40" fmla="*/ 1707561 h 3743131"/>
                <a:gd name="connsiteX41" fmla="*/ 1246204 w 4569687"/>
                <a:gd name="connsiteY41" fmla="*/ 1720113 h 3743131"/>
                <a:gd name="connsiteX42" fmla="*/ 1284356 w 4569687"/>
                <a:gd name="connsiteY42" fmla="*/ 1731957 h 3743131"/>
                <a:gd name="connsiteX43" fmla="*/ 1305976 w 4569687"/>
                <a:gd name="connsiteY43" fmla="*/ 1705754 h 3743131"/>
                <a:gd name="connsiteX44" fmla="*/ 1742854 w 4569687"/>
                <a:gd name="connsiteY44" fmla="*/ 1524793 h 3743131"/>
                <a:gd name="connsiteX45" fmla="*/ 1760288 w 4569687"/>
                <a:gd name="connsiteY45" fmla="*/ 1526551 h 3743131"/>
                <a:gd name="connsiteX46" fmla="*/ 1748032 w 4569687"/>
                <a:gd name="connsiteY46" fmla="*/ 1487068 h 3743131"/>
                <a:gd name="connsiteX47" fmla="*/ 1742854 w 4569687"/>
                <a:gd name="connsiteY47" fmla="*/ 1435701 h 3743131"/>
                <a:gd name="connsiteX48" fmla="*/ 1946367 w 4569687"/>
                <a:gd name="connsiteY48" fmla="*/ 1185999 h 3743131"/>
                <a:gd name="connsiteX49" fmla="*/ 1956892 w 4569687"/>
                <a:gd name="connsiteY49" fmla="*/ 1184938 h 3743131"/>
                <a:gd name="connsiteX50" fmla="*/ 1963928 w 4569687"/>
                <a:gd name="connsiteY50" fmla="*/ 1115143 h 3743131"/>
                <a:gd name="connsiteX51" fmla="*/ 2450363 w 4569687"/>
                <a:gd name="connsiteY51" fmla="*/ 718687 h 3743131"/>
                <a:gd name="connsiteX52" fmla="*/ 2520904 w 4569687"/>
                <a:gd name="connsiteY52" fmla="*/ 725798 h 3743131"/>
                <a:gd name="connsiteX53" fmla="*/ 2611712 w 4569687"/>
                <a:gd name="connsiteY53" fmla="*/ 0 h 3743131"/>
                <a:gd name="connsiteX0" fmla="*/ 2611712 w 4569687"/>
                <a:gd name="connsiteY0" fmla="*/ 0 h 3741630"/>
                <a:gd name="connsiteX1" fmla="*/ 2927539 w 4569687"/>
                <a:gd name="connsiteY1" fmla="*/ 0 h 3741630"/>
                <a:gd name="connsiteX2" fmla="*/ 3010471 w 4569687"/>
                <a:gd name="connsiteY2" fmla="*/ 662843 h 3741630"/>
                <a:gd name="connsiteX3" fmla="*/ 3062414 w 4569687"/>
                <a:gd name="connsiteY3" fmla="*/ 672782 h 3741630"/>
                <a:gd name="connsiteX4" fmla="*/ 3375104 w 4569687"/>
                <a:gd name="connsiteY4" fmla="*/ 893768 h 3741630"/>
                <a:gd name="connsiteX5" fmla="*/ 3401966 w 4569687"/>
                <a:gd name="connsiteY5" fmla="*/ 943258 h 3741630"/>
                <a:gd name="connsiteX6" fmla="*/ 3444529 w 4569687"/>
                <a:gd name="connsiteY6" fmla="*/ 938967 h 3741630"/>
                <a:gd name="connsiteX7" fmla="*/ 3941882 w 4569687"/>
                <a:gd name="connsiteY7" fmla="*/ 1268635 h 3741630"/>
                <a:gd name="connsiteX8" fmla="*/ 3950232 w 4569687"/>
                <a:gd name="connsiteY8" fmla="*/ 1295533 h 3741630"/>
                <a:gd name="connsiteX9" fmla="*/ 3968452 w 4569687"/>
                <a:gd name="connsiteY9" fmla="*/ 1289878 h 3741630"/>
                <a:gd name="connsiteX10" fmla="*/ 4041773 w 4569687"/>
                <a:gd name="connsiteY10" fmla="*/ 1282486 h 3741630"/>
                <a:gd name="connsiteX11" fmla="*/ 4398197 w 4569687"/>
                <a:gd name="connsiteY11" fmla="*/ 1572980 h 3741630"/>
                <a:gd name="connsiteX12" fmla="*/ 4401113 w 4569687"/>
                <a:gd name="connsiteY12" fmla="*/ 1601912 h 3741630"/>
                <a:gd name="connsiteX13" fmla="*/ 4509768 w 4569687"/>
                <a:gd name="connsiteY13" fmla="*/ 1612865 h 3741630"/>
                <a:gd name="connsiteX14" fmla="*/ 4569687 w 4569687"/>
                <a:gd name="connsiteY14" fmla="*/ 1630661 h 3741630"/>
                <a:gd name="connsiteX15" fmla="*/ 4569687 w 4569687"/>
                <a:gd name="connsiteY15" fmla="*/ 3685776 h 3741630"/>
                <a:gd name="connsiteX16" fmla="*/ 4479175 w 4569687"/>
                <a:gd name="connsiteY16" fmla="*/ 3694900 h 3741630"/>
                <a:gd name="connsiteX17" fmla="*/ 4083674 w 4569687"/>
                <a:gd name="connsiteY17" fmla="*/ 3574092 h 3741630"/>
                <a:gd name="connsiteX18" fmla="*/ 4051094 w 4569687"/>
                <a:gd name="connsiteY18" fmla="*/ 3547210 h 3741630"/>
                <a:gd name="connsiteX19" fmla="*/ 4009782 w 4569687"/>
                <a:gd name="connsiteY19" fmla="*/ 3581295 h 3741630"/>
                <a:gd name="connsiteX20" fmla="*/ 3782104 w 4569687"/>
                <a:gd name="connsiteY20" fmla="*/ 3650841 h 3741630"/>
                <a:gd name="connsiteX21" fmla="*/ 3494159 w 4569687"/>
                <a:gd name="connsiteY21" fmla="*/ 3531570 h 3741630"/>
                <a:gd name="connsiteX22" fmla="*/ 3452428 w 4569687"/>
                <a:gd name="connsiteY22" fmla="*/ 3480992 h 3741630"/>
                <a:gd name="connsiteX23" fmla="*/ 3441126 w 4569687"/>
                <a:gd name="connsiteY23" fmla="*/ 3501813 h 3741630"/>
                <a:gd name="connsiteX24" fmla="*/ 3103456 w 4569687"/>
                <a:gd name="connsiteY24" fmla="*/ 3681351 h 3741630"/>
                <a:gd name="connsiteX25" fmla="*/ 2815511 w 4569687"/>
                <a:gd name="connsiteY25" fmla="*/ 3562080 h 3741630"/>
                <a:gd name="connsiteX26" fmla="*/ 2772231 w 4569687"/>
                <a:gd name="connsiteY26" fmla="*/ 3509625 h 3741630"/>
                <a:gd name="connsiteX27" fmla="*/ 2697608 w 4569687"/>
                <a:gd name="connsiteY27" fmla="*/ 3571194 h 3741630"/>
                <a:gd name="connsiteX28" fmla="*/ 2162552 w 4569687"/>
                <a:gd name="connsiteY28" fmla="*/ 3734631 h 3741630"/>
                <a:gd name="connsiteX29" fmla="*/ 1390478 w 4569687"/>
                <a:gd name="connsiteY29" fmla="*/ 3368488 h 3741630"/>
                <a:gd name="connsiteX30" fmla="*/ 1046262 w 4569687"/>
                <a:gd name="connsiteY30" fmla="*/ 3459623 h 3741630"/>
                <a:gd name="connsiteX31" fmla="*/ 647319 w 4569687"/>
                <a:gd name="connsiteY31" fmla="*/ 3134475 h 3741630"/>
                <a:gd name="connsiteX32" fmla="*/ 642925 w 4569687"/>
                <a:gd name="connsiteY32" fmla="*/ 3090891 h 3741630"/>
                <a:gd name="connsiteX33" fmla="*/ 634894 w 4569687"/>
                <a:gd name="connsiteY33" fmla="*/ 3098188 h 3741630"/>
                <a:gd name="connsiteX34" fmla="*/ 407216 w 4569687"/>
                <a:gd name="connsiteY34" fmla="*/ 3167734 h 3741630"/>
                <a:gd name="connsiteX35" fmla="*/ 0 w 4569687"/>
                <a:gd name="connsiteY35" fmla="*/ 2760518 h 3741630"/>
                <a:gd name="connsiteX36" fmla="*/ 407216 w 4569687"/>
                <a:gd name="connsiteY36" fmla="*/ 2353302 h 3741630"/>
                <a:gd name="connsiteX37" fmla="*/ 489284 w 4569687"/>
                <a:gd name="connsiteY37" fmla="*/ 2361575 h 3741630"/>
                <a:gd name="connsiteX38" fmla="*/ 508084 w 4569687"/>
                <a:gd name="connsiteY38" fmla="*/ 2367411 h 3741630"/>
                <a:gd name="connsiteX39" fmla="*/ 503849 w 4569687"/>
                <a:gd name="connsiteY39" fmla="*/ 2325400 h 3741630"/>
                <a:gd name="connsiteX40" fmla="*/ 1121688 w 4569687"/>
                <a:gd name="connsiteY40" fmla="*/ 1707561 h 3741630"/>
                <a:gd name="connsiteX41" fmla="*/ 1246204 w 4569687"/>
                <a:gd name="connsiteY41" fmla="*/ 1720113 h 3741630"/>
                <a:gd name="connsiteX42" fmla="*/ 1284356 w 4569687"/>
                <a:gd name="connsiteY42" fmla="*/ 1731957 h 3741630"/>
                <a:gd name="connsiteX43" fmla="*/ 1305976 w 4569687"/>
                <a:gd name="connsiteY43" fmla="*/ 1705754 h 3741630"/>
                <a:gd name="connsiteX44" fmla="*/ 1742854 w 4569687"/>
                <a:gd name="connsiteY44" fmla="*/ 1524793 h 3741630"/>
                <a:gd name="connsiteX45" fmla="*/ 1760288 w 4569687"/>
                <a:gd name="connsiteY45" fmla="*/ 1526551 h 3741630"/>
                <a:gd name="connsiteX46" fmla="*/ 1748032 w 4569687"/>
                <a:gd name="connsiteY46" fmla="*/ 1487068 h 3741630"/>
                <a:gd name="connsiteX47" fmla="*/ 1742854 w 4569687"/>
                <a:gd name="connsiteY47" fmla="*/ 1435701 h 3741630"/>
                <a:gd name="connsiteX48" fmla="*/ 1946367 w 4569687"/>
                <a:gd name="connsiteY48" fmla="*/ 1185999 h 3741630"/>
                <a:gd name="connsiteX49" fmla="*/ 1956892 w 4569687"/>
                <a:gd name="connsiteY49" fmla="*/ 1184938 h 3741630"/>
                <a:gd name="connsiteX50" fmla="*/ 1963928 w 4569687"/>
                <a:gd name="connsiteY50" fmla="*/ 1115143 h 3741630"/>
                <a:gd name="connsiteX51" fmla="*/ 2450363 w 4569687"/>
                <a:gd name="connsiteY51" fmla="*/ 718687 h 3741630"/>
                <a:gd name="connsiteX52" fmla="*/ 2520904 w 4569687"/>
                <a:gd name="connsiteY52" fmla="*/ 725798 h 3741630"/>
                <a:gd name="connsiteX53" fmla="*/ 2611712 w 4569687"/>
                <a:gd name="connsiteY53" fmla="*/ 0 h 37416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 name="connsiteX0" fmla="*/ 2611712 w 4569687"/>
                <a:gd name="connsiteY0" fmla="*/ 0 h 3734730"/>
                <a:gd name="connsiteX1" fmla="*/ 2927539 w 4569687"/>
                <a:gd name="connsiteY1" fmla="*/ 0 h 3734730"/>
                <a:gd name="connsiteX2" fmla="*/ 3010471 w 4569687"/>
                <a:gd name="connsiteY2" fmla="*/ 662843 h 3734730"/>
                <a:gd name="connsiteX3" fmla="*/ 3062414 w 4569687"/>
                <a:gd name="connsiteY3" fmla="*/ 672782 h 3734730"/>
                <a:gd name="connsiteX4" fmla="*/ 3375104 w 4569687"/>
                <a:gd name="connsiteY4" fmla="*/ 893768 h 3734730"/>
                <a:gd name="connsiteX5" fmla="*/ 3401966 w 4569687"/>
                <a:gd name="connsiteY5" fmla="*/ 943258 h 3734730"/>
                <a:gd name="connsiteX6" fmla="*/ 3444529 w 4569687"/>
                <a:gd name="connsiteY6" fmla="*/ 938967 h 3734730"/>
                <a:gd name="connsiteX7" fmla="*/ 3941882 w 4569687"/>
                <a:gd name="connsiteY7" fmla="*/ 1268635 h 3734730"/>
                <a:gd name="connsiteX8" fmla="*/ 3950232 w 4569687"/>
                <a:gd name="connsiteY8" fmla="*/ 1295533 h 3734730"/>
                <a:gd name="connsiteX9" fmla="*/ 3968452 w 4569687"/>
                <a:gd name="connsiteY9" fmla="*/ 1289878 h 3734730"/>
                <a:gd name="connsiteX10" fmla="*/ 4041773 w 4569687"/>
                <a:gd name="connsiteY10" fmla="*/ 1282486 h 3734730"/>
                <a:gd name="connsiteX11" fmla="*/ 4398197 w 4569687"/>
                <a:gd name="connsiteY11" fmla="*/ 1572980 h 3734730"/>
                <a:gd name="connsiteX12" fmla="*/ 4401113 w 4569687"/>
                <a:gd name="connsiteY12" fmla="*/ 1601912 h 3734730"/>
                <a:gd name="connsiteX13" fmla="*/ 4509768 w 4569687"/>
                <a:gd name="connsiteY13" fmla="*/ 1612865 h 3734730"/>
                <a:gd name="connsiteX14" fmla="*/ 4569687 w 4569687"/>
                <a:gd name="connsiteY14" fmla="*/ 1630661 h 3734730"/>
                <a:gd name="connsiteX15" fmla="*/ 4569687 w 4569687"/>
                <a:gd name="connsiteY15" fmla="*/ 3685776 h 3734730"/>
                <a:gd name="connsiteX16" fmla="*/ 4479175 w 4569687"/>
                <a:gd name="connsiteY16" fmla="*/ 3694900 h 3734730"/>
                <a:gd name="connsiteX17" fmla="*/ 4083674 w 4569687"/>
                <a:gd name="connsiteY17" fmla="*/ 3574092 h 3734730"/>
                <a:gd name="connsiteX18" fmla="*/ 4051094 w 4569687"/>
                <a:gd name="connsiteY18" fmla="*/ 3547210 h 3734730"/>
                <a:gd name="connsiteX19" fmla="*/ 4009782 w 4569687"/>
                <a:gd name="connsiteY19" fmla="*/ 3581295 h 3734730"/>
                <a:gd name="connsiteX20" fmla="*/ 3782104 w 4569687"/>
                <a:gd name="connsiteY20" fmla="*/ 3650841 h 3734730"/>
                <a:gd name="connsiteX21" fmla="*/ 3494159 w 4569687"/>
                <a:gd name="connsiteY21" fmla="*/ 3531570 h 3734730"/>
                <a:gd name="connsiteX22" fmla="*/ 3452428 w 4569687"/>
                <a:gd name="connsiteY22" fmla="*/ 3480992 h 3734730"/>
                <a:gd name="connsiteX23" fmla="*/ 3441126 w 4569687"/>
                <a:gd name="connsiteY23" fmla="*/ 3501813 h 3734730"/>
                <a:gd name="connsiteX24" fmla="*/ 3103456 w 4569687"/>
                <a:gd name="connsiteY24" fmla="*/ 3681351 h 3734730"/>
                <a:gd name="connsiteX25" fmla="*/ 2815511 w 4569687"/>
                <a:gd name="connsiteY25" fmla="*/ 3562080 h 3734730"/>
                <a:gd name="connsiteX26" fmla="*/ 2772231 w 4569687"/>
                <a:gd name="connsiteY26" fmla="*/ 3509625 h 3734730"/>
                <a:gd name="connsiteX27" fmla="*/ 2697608 w 4569687"/>
                <a:gd name="connsiteY27" fmla="*/ 3571194 h 3734730"/>
                <a:gd name="connsiteX28" fmla="*/ 2162552 w 4569687"/>
                <a:gd name="connsiteY28" fmla="*/ 3734631 h 3734730"/>
                <a:gd name="connsiteX29" fmla="*/ 1390478 w 4569687"/>
                <a:gd name="connsiteY29" fmla="*/ 3368488 h 3734730"/>
                <a:gd name="connsiteX30" fmla="*/ 1046262 w 4569687"/>
                <a:gd name="connsiteY30" fmla="*/ 3459623 h 3734730"/>
                <a:gd name="connsiteX31" fmla="*/ 647319 w 4569687"/>
                <a:gd name="connsiteY31" fmla="*/ 3134475 h 3734730"/>
                <a:gd name="connsiteX32" fmla="*/ 642925 w 4569687"/>
                <a:gd name="connsiteY32" fmla="*/ 3090891 h 3734730"/>
                <a:gd name="connsiteX33" fmla="*/ 634894 w 4569687"/>
                <a:gd name="connsiteY33" fmla="*/ 3098188 h 3734730"/>
                <a:gd name="connsiteX34" fmla="*/ 407216 w 4569687"/>
                <a:gd name="connsiteY34" fmla="*/ 3167734 h 3734730"/>
                <a:gd name="connsiteX35" fmla="*/ 0 w 4569687"/>
                <a:gd name="connsiteY35" fmla="*/ 2760518 h 3734730"/>
                <a:gd name="connsiteX36" fmla="*/ 407216 w 4569687"/>
                <a:gd name="connsiteY36" fmla="*/ 2353302 h 3734730"/>
                <a:gd name="connsiteX37" fmla="*/ 489284 w 4569687"/>
                <a:gd name="connsiteY37" fmla="*/ 2361575 h 3734730"/>
                <a:gd name="connsiteX38" fmla="*/ 508084 w 4569687"/>
                <a:gd name="connsiteY38" fmla="*/ 2367411 h 3734730"/>
                <a:gd name="connsiteX39" fmla="*/ 503849 w 4569687"/>
                <a:gd name="connsiteY39" fmla="*/ 2325400 h 3734730"/>
                <a:gd name="connsiteX40" fmla="*/ 1121688 w 4569687"/>
                <a:gd name="connsiteY40" fmla="*/ 1707561 h 3734730"/>
                <a:gd name="connsiteX41" fmla="*/ 1246204 w 4569687"/>
                <a:gd name="connsiteY41" fmla="*/ 1720113 h 3734730"/>
                <a:gd name="connsiteX42" fmla="*/ 1284356 w 4569687"/>
                <a:gd name="connsiteY42" fmla="*/ 1731957 h 3734730"/>
                <a:gd name="connsiteX43" fmla="*/ 1305976 w 4569687"/>
                <a:gd name="connsiteY43" fmla="*/ 1705754 h 3734730"/>
                <a:gd name="connsiteX44" fmla="*/ 1742854 w 4569687"/>
                <a:gd name="connsiteY44" fmla="*/ 1524793 h 3734730"/>
                <a:gd name="connsiteX45" fmla="*/ 1760288 w 4569687"/>
                <a:gd name="connsiteY45" fmla="*/ 1526551 h 3734730"/>
                <a:gd name="connsiteX46" fmla="*/ 1748032 w 4569687"/>
                <a:gd name="connsiteY46" fmla="*/ 1487068 h 3734730"/>
                <a:gd name="connsiteX47" fmla="*/ 1742854 w 4569687"/>
                <a:gd name="connsiteY47" fmla="*/ 1435701 h 3734730"/>
                <a:gd name="connsiteX48" fmla="*/ 1946367 w 4569687"/>
                <a:gd name="connsiteY48" fmla="*/ 1185999 h 3734730"/>
                <a:gd name="connsiteX49" fmla="*/ 1956892 w 4569687"/>
                <a:gd name="connsiteY49" fmla="*/ 1184938 h 3734730"/>
                <a:gd name="connsiteX50" fmla="*/ 1963928 w 4569687"/>
                <a:gd name="connsiteY50" fmla="*/ 1115143 h 3734730"/>
                <a:gd name="connsiteX51" fmla="*/ 2450363 w 4569687"/>
                <a:gd name="connsiteY51" fmla="*/ 718687 h 3734730"/>
                <a:gd name="connsiteX52" fmla="*/ 2520904 w 4569687"/>
                <a:gd name="connsiteY52" fmla="*/ 725798 h 3734730"/>
                <a:gd name="connsiteX53" fmla="*/ 2611712 w 4569687"/>
                <a:gd name="connsiteY53" fmla="*/ 0 h 373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569687" h="3734730">
                  <a:moveTo>
                    <a:pt x="2611712" y="0"/>
                  </a:moveTo>
                  <a:lnTo>
                    <a:pt x="2927539" y="0"/>
                  </a:lnTo>
                  <a:lnTo>
                    <a:pt x="3010471" y="662843"/>
                  </a:lnTo>
                  <a:lnTo>
                    <a:pt x="3062414" y="672782"/>
                  </a:lnTo>
                  <a:cubicBezTo>
                    <a:pt x="3191764" y="706062"/>
                    <a:pt x="3302353" y="786083"/>
                    <a:pt x="3375104" y="893768"/>
                  </a:cubicBezTo>
                  <a:lnTo>
                    <a:pt x="3401966" y="943258"/>
                  </a:lnTo>
                  <a:lnTo>
                    <a:pt x="3444529" y="938967"/>
                  </a:lnTo>
                  <a:cubicBezTo>
                    <a:pt x="3668109" y="938967"/>
                    <a:pt x="3859940" y="1074903"/>
                    <a:pt x="3941882" y="1268635"/>
                  </a:cubicBezTo>
                  <a:lnTo>
                    <a:pt x="3950232" y="1295533"/>
                  </a:lnTo>
                  <a:lnTo>
                    <a:pt x="3968452" y="1289878"/>
                  </a:lnTo>
                  <a:cubicBezTo>
                    <a:pt x="3992135" y="1285031"/>
                    <a:pt x="4016657" y="1282486"/>
                    <a:pt x="4041773" y="1282486"/>
                  </a:cubicBezTo>
                  <a:cubicBezTo>
                    <a:pt x="4217586" y="1282486"/>
                    <a:pt x="4364272" y="1407196"/>
                    <a:pt x="4398197" y="1572980"/>
                  </a:cubicBezTo>
                  <a:lnTo>
                    <a:pt x="4401113" y="1601912"/>
                  </a:lnTo>
                  <a:lnTo>
                    <a:pt x="4509768" y="1612865"/>
                  </a:lnTo>
                  <a:lnTo>
                    <a:pt x="4569687" y="1630661"/>
                  </a:lnTo>
                  <a:lnTo>
                    <a:pt x="4569687" y="3685776"/>
                  </a:lnTo>
                  <a:lnTo>
                    <a:pt x="4479175" y="3694900"/>
                  </a:lnTo>
                  <a:cubicBezTo>
                    <a:pt x="4332673" y="3694900"/>
                    <a:pt x="4196572" y="3650364"/>
                    <a:pt x="4083674" y="3574092"/>
                  </a:cubicBezTo>
                  <a:lnTo>
                    <a:pt x="4051094" y="3547210"/>
                  </a:lnTo>
                  <a:lnTo>
                    <a:pt x="4009782" y="3581295"/>
                  </a:lnTo>
                  <a:cubicBezTo>
                    <a:pt x="3944790" y="3625203"/>
                    <a:pt x="3866441" y="3650841"/>
                    <a:pt x="3782104" y="3650841"/>
                  </a:cubicBezTo>
                  <a:cubicBezTo>
                    <a:pt x="3669655" y="3650841"/>
                    <a:pt x="3567851" y="3605262"/>
                    <a:pt x="3494159" y="3531570"/>
                  </a:cubicBezTo>
                  <a:lnTo>
                    <a:pt x="3452428" y="3480992"/>
                  </a:lnTo>
                  <a:lnTo>
                    <a:pt x="3441126" y="3501813"/>
                  </a:lnTo>
                  <a:cubicBezTo>
                    <a:pt x="3367946" y="3610134"/>
                    <a:pt x="3244018" y="3681351"/>
                    <a:pt x="3103456" y="3681351"/>
                  </a:cubicBezTo>
                  <a:cubicBezTo>
                    <a:pt x="2991007" y="3681351"/>
                    <a:pt x="2889203" y="3635772"/>
                    <a:pt x="2815511" y="3562080"/>
                  </a:cubicBezTo>
                  <a:lnTo>
                    <a:pt x="2772231" y="3509625"/>
                  </a:lnTo>
                  <a:lnTo>
                    <a:pt x="2697608" y="3571194"/>
                  </a:lnTo>
                  <a:cubicBezTo>
                    <a:pt x="2544873" y="3674380"/>
                    <a:pt x="2382991" y="3737583"/>
                    <a:pt x="2162552" y="3734631"/>
                  </a:cubicBezTo>
                  <a:cubicBezTo>
                    <a:pt x="1740716" y="3728982"/>
                    <a:pt x="1534323" y="3547967"/>
                    <a:pt x="1390478" y="3368488"/>
                  </a:cubicBezTo>
                  <a:cubicBezTo>
                    <a:pt x="1316786" y="3442180"/>
                    <a:pt x="1170122" y="3498625"/>
                    <a:pt x="1046262" y="3459623"/>
                  </a:cubicBezTo>
                  <a:cubicBezTo>
                    <a:pt x="922402" y="3420621"/>
                    <a:pt x="685290" y="3320037"/>
                    <a:pt x="647319" y="3134475"/>
                  </a:cubicBezTo>
                  <a:lnTo>
                    <a:pt x="642925" y="3090891"/>
                  </a:lnTo>
                  <a:lnTo>
                    <a:pt x="634894" y="3098188"/>
                  </a:lnTo>
                  <a:cubicBezTo>
                    <a:pt x="569902" y="3142096"/>
                    <a:pt x="491553" y="3167734"/>
                    <a:pt x="407216" y="3167734"/>
                  </a:cubicBezTo>
                  <a:cubicBezTo>
                    <a:pt x="182317" y="3167734"/>
                    <a:pt x="0" y="2985417"/>
                    <a:pt x="0" y="2760518"/>
                  </a:cubicBezTo>
                  <a:cubicBezTo>
                    <a:pt x="0" y="2535619"/>
                    <a:pt x="182317" y="2353302"/>
                    <a:pt x="407216" y="2353302"/>
                  </a:cubicBezTo>
                  <a:cubicBezTo>
                    <a:pt x="435328" y="2353302"/>
                    <a:pt x="462775" y="2356151"/>
                    <a:pt x="489284" y="2361575"/>
                  </a:cubicBezTo>
                  <a:lnTo>
                    <a:pt x="508084" y="2367411"/>
                  </a:lnTo>
                  <a:lnTo>
                    <a:pt x="503849" y="2325400"/>
                  </a:lnTo>
                  <a:cubicBezTo>
                    <a:pt x="503849" y="1984177"/>
                    <a:pt x="780465" y="1707561"/>
                    <a:pt x="1121688" y="1707561"/>
                  </a:cubicBezTo>
                  <a:cubicBezTo>
                    <a:pt x="1164341" y="1707561"/>
                    <a:pt x="1205984" y="1711883"/>
                    <a:pt x="1246204" y="1720113"/>
                  </a:cubicBezTo>
                  <a:lnTo>
                    <a:pt x="1284356" y="1731957"/>
                  </a:lnTo>
                  <a:lnTo>
                    <a:pt x="1305976" y="1705754"/>
                  </a:lnTo>
                  <a:cubicBezTo>
                    <a:pt x="1417783" y="1593947"/>
                    <a:pt x="1572242" y="1524793"/>
                    <a:pt x="1742854" y="1524793"/>
                  </a:cubicBezTo>
                  <a:lnTo>
                    <a:pt x="1760288" y="1526551"/>
                  </a:lnTo>
                  <a:lnTo>
                    <a:pt x="1748032" y="1487068"/>
                  </a:lnTo>
                  <a:cubicBezTo>
                    <a:pt x="1744637" y="1470476"/>
                    <a:pt x="1742854" y="1453297"/>
                    <a:pt x="1742854" y="1435701"/>
                  </a:cubicBezTo>
                  <a:cubicBezTo>
                    <a:pt x="1742854" y="1312531"/>
                    <a:pt x="1830222" y="1209766"/>
                    <a:pt x="1946367" y="1185999"/>
                  </a:cubicBezTo>
                  <a:lnTo>
                    <a:pt x="1956892" y="1184938"/>
                  </a:lnTo>
                  <a:lnTo>
                    <a:pt x="1963928" y="1115143"/>
                  </a:lnTo>
                  <a:cubicBezTo>
                    <a:pt x="2010227" y="888886"/>
                    <a:pt x="2210419" y="718687"/>
                    <a:pt x="2450363" y="718687"/>
                  </a:cubicBezTo>
                  <a:lnTo>
                    <a:pt x="2520904" y="725798"/>
                  </a:lnTo>
                  <a:lnTo>
                    <a:pt x="2611712"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a:p>
          </p:txBody>
        </p:sp>
        <p:grpSp>
          <p:nvGrpSpPr>
            <p:cNvPr id="8" name="그룹 7">
              <a:extLst>
                <a:ext uri="{FF2B5EF4-FFF2-40B4-BE49-F238E27FC236}">
                  <a16:creationId xmlns:a16="http://schemas.microsoft.com/office/drawing/2014/main" id="{D0429EA9-A20D-4800-80F6-48970138B795}"/>
                </a:ext>
              </a:extLst>
            </p:cNvPr>
            <p:cNvGrpSpPr/>
            <p:nvPr userDrawn="1"/>
          </p:nvGrpSpPr>
          <p:grpSpPr>
            <a:xfrm>
              <a:off x="6992136" y="387072"/>
              <a:ext cx="704897" cy="1355021"/>
              <a:chOff x="5304862" y="-789923"/>
              <a:chExt cx="645890" cy="1241591"/>
            </a:xfrm>
          </p:grpSpPr>
          <p:grpSp>
            <p:nvGrpSpPr>
              <p:cNvPr id="9" name="그룹 8">
                <a:extLst>
                  <a:ext uri="{FF2B5EF4-FFF2-40B4-BE49-F238E27FC236}">
                    <a16:creationId xmlns:a16="http://schemas.microsoft.com/office/drawing/2014/main" id="{4817FF4C-CE41-4E26-9FB9-CB745F3234F3}"/>
                  </a:ext>
                </a:extLst>
              </p:cNvPr>
              <p:cNvGrpSpPr/>
              <p:nvPr userDrawn="1"/>
            </p:nvGrpSpPr>
            <p:grpSpPr>
              <a:xfrm>
                <a:off x="5377232" y="-789923"/>
                <a:ext cx="495969" cy="1052585"/>
                <a:chOff x="5868144" y="-857099"/>
                <a:chExt cx="495969" cy="1052585"/>
              </a:xfrm>
            </p:grpSpPr>
            <p:sp>
              <p:nvSpPr>
                <p:cNvPr id="16" name="이등변 삼각형 49">
                  <a:extLst>
                    <a:ext uri="{FF2B5EF4-FFF2-40B4-BE49-F238E27FC236}">
                      <a16:creationId xmlns:a16="http://schemas.microsoft.com/office/drawing/2014/main" id="{688B8353-32F5-4D6E-81D9-D597B60FA9D3}"/>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자유형: 도형 16">
                  <a:extLst>
                    <a:ext uri="{FF2B5EF4-FFF2-40B4-BE49-F238E27FC236}">
                      <a16:creationId xmlns:a16="http://schemas.microsoft.com/office/drawing/2014/main" id="{155478D4-44EA-48AE-860F-E368AD673D03}"/>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자유형: 도형 17">
                  <a:extLst>
                    <a:ext uri="{FF2B5EF4-FFF2-40B4-BE49-F238E27FC236}">
                      <a16:creationId xmlns:a16="http://schemas.microsoft.com/office/drawing/2014/main" id="{1861CCC0-CB32-42D2-947D-1907817DDDAE}"/>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2" name="타원 11">
                <a:extLst>
                  <a:ext uri="{FF2B5EF4-FFF2-40B4-BE49-F238E27FC236}">
                    <a16:creationId xmlns:a16="http://schemas.microsoft.com/office/drawing/2014/main" id="{E3ED5D5D-DC92-4BF6-B431-CE8E43382FD0}"/>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직사각형 12">
                <a:extLst>
                  <a:ext uri="{FF2B5EF4-FFF2-40B4-BE49-F238E27FC236}">
                    <a16:creationId xmlns:a16="http://schemas.microsoft.com/office/drawing/2014/main" id="{57F372C6-9816-462E-83F5-DFD56E8AF164}"/>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자유형: 도형 13">
                <a:extLst>
                  <a:ext uri="{FF2B5EF4-FFF2-40B4-BE49-F238E27FC236}">
                    <a16:creationId xmlns:a16="http://schemas.microsoft.com/office/drawing/2014/main" id="{F07321F0-763D-431A-87E5-1BD5F333CAE1}"/>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자유형: 도형 14">
                <a:extLst>
                  <a:ext uri="{FF2B5EF4-FFF2-40B4-BE49-F238E27FC236}">
                    <a16:creationId xmlns:a16="http://schemas.microsoft.com/office/drawing/2014/main" id="{D39A1E25-A8B6-4EE4-8AC8-D262A0C0D580}"/>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Tree>
    <p:extLst>
      <p:ext uri="{BB962C8B-B14F-4D97-AF65-F5344CB8AC3E}">
        <p14:creationId xmlns:p14="http://schemas.microsoft.com/office/powerpoint/2010/main" val="312904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asic Layout">
    <p:bg>
      <p:bgPr>
        <a:solidFill>
          <a:schemeClr val="accent1"/>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2987824"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a:p>
        </p:txBody>
      </p:sp>
      <p:sp>
        <p:nvSpPr>
          <p:cNvPr id="10" name="Text Placeholder 9"/>
          <p:cNvSpPr>
            <a:spLocks noGrp="1"/>
          </p:cNvSpPr>
          <p:nvPr>
            <p:ph type="body" sz="quarter" idx="10" hasCustomPrompt="1"/>
          </p:nvPr>
        </p:nvSpPr>
        <p:spPr>
          <a:xfrm>
            <a:off x="467544" y="411510"/>
            <a:ext cx="2303282" cy="1368152"/>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467544" y="1779662"/>
            <a:ext cx="2303282" cy="504056"/>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grpSp>
        <p:nvGrpSpPr>
          <p:cNvPr id="27" name="그룹 26">
            <a:extLst>
              <a:ext uri="{FF2B5EF4-FFF2-40B4-BE49-F238E27FC236}">
                <a16:creationId xmlns:a16="http://schemas.microsoft.com/office/drawing/2014/main" id="{C5AC382A-C3B5-4BE0-B805-8F9094AFD7DC}"/>
              </a:ext>
            </a:extLst>
          </p:cNvPr>
          <p:cNvGrpSpPr/>
          <p:nvPr userDrawn="1"/>
        </p:nvGrpSpPr>
        <p:grpSpPr>
          <a:xfrm>
            <a:off x="0" y="2571749"/>
            <a:ext cx="2984923" cy="2571751"/>
            <a:chOff x="0" y="2571749"/>
            <a:chExt cx="2984923" cy="2571751"/>
          </a:xfrm>
        </p:grpSpPr>
        <p:grpSp>
          <p:nvGrpSpPr>
            <p:cNvPr id="6" name="Group 5"/>
            <p:cNvGrpSpPr/>
            <p:nvPr userDrawn="1"/>
          </p:nvGrpSpPr>
          <p:grpSpPr>
            <a:xfrm>
              <a:off x="0" y="4032469"/>
              <a:ext cx="2984923" cy="1111031"/>
              <a:chOff x="0" y="4032469"/>
              <a:chExt cx="2984923" cy="1111031"/>
            </a:xfrm>
          </p:grpSpPr>
          <p:sp>
            <p:nvSpPr>
              <p:cNvPr id="2" name="Rectangle 1"/>
              <p:cNvSpPr/>
              <p:nvPr userDrawn="1"/>
            </p:nvSpPr>
            <p:spPr>
              <a:xfrm>
                <a:off x="2527176" y="4443958"/>
                <a:ext cx="457200" cy="6995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3" name="Oval 2"/>
              <p:cNvSpPr/>
              <p:nvPr userDrawn="1"/>
            </p:nvSpPr>
            <p:spPr>
              <a:xfrm>
                <a:off x="2128455" y="4032469"/>
                <a:ext cx="856468" cy="8564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8" name="Rectangle 7"/>
              <p:cNvSpPr/>
              <p:nvPr userDrawn="1"/>
            </p:nvSpPr>
            <p:spPr>
              <a:xfrm>
                <a:off x="0" y="4363963"/>
                <a:ext cx="449249" cy="7795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9" name="Oval 8"/>
              <p:cNvSpPr/>
              <p:nvPr userDrawn="1"/>
            </p:nvSpPr>
            <p:spPr>
              <a:xfrm>
                <a:off x="0" y="4117025"/>
                <a:ext cx="457200" cy="45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sp>
          <p:nvSpPr>
            <p:cNvPr id="26" name="자유형: 도형 25">
              <a:extLst>
                <a:ext uri="{FF2B5EF4-FFF2-40B4-BE49-F238E27FC236}">
                  <a16:creationId xmlns:a16="http://schemas.microsoft.com/office/drawing/2014/main" id="{A909D931-338B-4F68-B73A-DDF2CA17DD12}"/>
                </a:ext>
              </a:extLst>
            </p:cNvPr>
            <p:cNvSpPr/>
            <p:nvPr userDrawn="1"/>
          </p:nvSpPr>
          <p:spPr>
            <a:xfrm>
              <a:off x="0" y="3170955"/>
              <a:ext cx="2544134" cy="1972545"/>
            </a:xfrm>
            <a:custGeom>
              <a:avLst/>
              <a:gdLst>
                <a:gd name="connsiteX0" fmla="*/ 1395974 w 2544134"/>
                <a:gd name="connsiteY0" fmla="*/ 0 h 1972545"/>
                <a:gd name="connsiteX1" fmla="*/ 1581175 w 2544134"/>
                <a:gd name="connsiteY1" fmla="*/ 0 h 1972545"/>
                <a:gd name="connsiteX2" fmla="*/ 1629807 w 2544134"/>
                <a:gd name="connsiteY2" fmla="*/ 388693 h 1972545"/>
                <a:gd name="connsiteX3" fmla="*/ 1660266 w 2544134"/>
                <a:gd name="connsiteY3" fmla="*/ 394521 h 1972545"/>
                <a:gd name="connsiteX4" fmla="*/ 1843628 w 2544134"/>
                <a:gd name="connsiteY4" fmla="*/ 524107 h 1972545"/>
                <a:gd name="connsiteX5" fmla="*/ 1859380 w 2544134"/>
                <a:gd name="connsiteY5" fmla="*/ 553128 h 1972545"/>
                <a:gd name="connsiteX6" fmla="*/ 1884339 w 2544134"/>
                <a:gd name="connsiteY6" fmla="*/ 550612 h 1972545"/>
                <a:gd name="connsiteX7" fmla="*/ 2175988 w 2544134"/>
                <a:gd name="connsiteY7" fmla="*/ 743930 h 1972545"/>
                <a:gd name="connsiteX8" fmla="*/ 2180885 w 2544134"/>
                <a:gd name="connsiteY8" fmla="*/ 759703 h 1972545"/>
                <a:gd name="connsiteX9" fmla="*/ 2191569 w 2544134"/>
                <a:gd name="connsiteY9" fmla="*/ 756387 h 1972545"/>
                <a:gd name="connsiteX10" fmla="*/ 2234564 w 2544134"/>
                <a:gd name="connsiteY10" fmla="*/ 752052 h 1972545"/>
                <a:gd name="connsiteX11" fmla="*/ 2443572 w 2544134"/>
                <a:gd name="connsiteY11" fmla="*/ 922399 h 1972545"/>
                <a:gd name="connsiteX12" fmla="*/ 2445282 w 2544134"/>
                <a:gd name="connsiteY12" fmla="*/ 939364 h 1972545"/>
                <a:gd name="connsiteX13" fmla="*/ 2508998 w 2544134"/>
                <a:gd name="connsiteY13" fmla="*/ 945787 h 1972545"/>
                <a:gd name="connsiteX14" fmla="*/ 2544134 w 2544134"/>
                <a:gd name="connsiteY14" fmla="*/ 956223 h 1972545"/>
                <a:gd name="connsiteX15" fmla="*/ 2544134 w 2544134"/>
                <a:gd name="connsiteY15" fmla="*/ 1972545 h 1972545"/>
                <a:gd name="connsiteX16" fmla="*/ 354884 w 2544134"/>
                <a:gd name="connsiteY16" fmla="*/ 1972545 h 1972545"/>
                <a:gd name="connsiteX17" fmla="*/ 342134 w 2544134"/>
                <a:gd name="connsiteY17" fmla="*/ 1965625 h 1972545"/>
                <a:gd name="connsiteX18" fmla="*/ 244050 w 2544134"/>
                <a:gd name="connsiteY18" fmla="*/ 1838062 h 1972545"/>
                <a:gd name="connsiteX19" fmla="*/ 241474 w 2544134"/>
                <a:gd name="connsiteY19" fmla="*/ 1812505 h 1972545"/>
                <a:gd name="connsiteX20" fmla="*/ 236764 w 2544134"/>
                <a:gd name="connsiteY20" fmla="*/ 1816784 h 1972545"/>
                <a:gd name="connsiteX21" fmla="*/ 103253 w 2544134"/>
                <a:gd name="connsiteY21" fmla="*/ 1857566 h 1972545"/>
                <a:gd name="connsiteX22" fmla="*/ 10304 w 2544134"/>
                <a:gd name="connsiteY22" fmla="*/ 1838801 h 1972545"/>
                <a:gd name="connsiteX23" fmla="*/ 0 w 2544134"/>
                <a:gd name="connsiteY23" fmla="*/ 1833208 h 1972545"/>
                <a:gd name="connsiteX24" fmla="*/ 0 w 2544134"/>
                <a:gd name="connsiteY24" fmla="*/ 1404340 h 1972545"/>
                <a:gd name="connsiteX25" fmla="*/ 10304 w 2544134"/>
                <a:gd name="connsiteY25" fmla="*/ 1398747 h 1972545"/>
                <a:gd name="connsiteX26" fmla="*/ 103253 w 2544134"/>
                <a:gd name="connsiteY26" fmla="*/ 1379981 h 1972545"/>
                <a:gd name="connsiteX27" fmla="*/ 151378 w 2544134"/>
                <a:gd name="connsiteY27" fmla="*/ 1384832 h 1972545"/>
                <a:gd name="connsiteX28" fmla="*/ 162402 w 2544134"/>
                <a:gd name="connsiteY28" fmla="*/ 1388255 h 1972545"/>
                <a:gd name="connsiteX29" fmla="*/ 159919 w 2544134"/>
                <a:gd name="connsiteY29" fmla="*/ 1363619 h 1972545"/>
                <a:gd name="connsiteX30" fmla="*/ 522221 w 2544134"/>
                <a:gd name="connsiteY30" fmla="*/ 1001317 h 1972545"/>
                <a:gd name="connsiteX31" fmla="*/ 595237 w 2544134"/>
                <a:gd name="connsiteY31" fmla="*/ 1008678 h 1972545"/>
                <a:gd name="connsiteX32" fmla="*/ 617610 w 2544134"/>
                <a:gd name="connsiteY32" fmla="*/ 1015623 h 1972545"/>
                <a:gd name="connsiteX33" fmla="*/ 630288 w 2544134"/>
                <a:gd name="connsiteY33" fmla="*/ 1000258 h 1972545"/>
                <a:gd name="connsiteX34" fmla="*/ 886474 w 2544134"/>
                <a:gd name="connsiteY34" fmla="*/ 894142 h 1972545"/>
                <a:gd name="connsiteX35" fmla="*/ 896697 w 2544134"/>
                <a:gd name="connsiteY35" fmla="*/ 895173 h 1972545"/>
                <a:gd name="connsiteX36" fmla="*/ 889510 w 2544134"/>
                <a:gd name="connsiteY36" fmla="*/ 872020 h 1972545"/>
                <a:gd name="connsiteX37" fmla="*/ 886474 w 2544134"/>
                <a:gd name="connsiteY37" fmla="*/ 841898 h 1972545"/>
                <a:gd name="connsiteX38" fmla="*/ 1005814 w 2544134"/>
                <a:gd name="connsiteY38" fmla="*/ 695472 h 1972545"/>
                <a:gd name="connsiteX39" fmla="*/ 1011986 w 2544134"/>
                <a:gd name="connsiteY39" fmla="*/ 694850 h 1972545"/>
                <a:gd name="connsiteX40" fmla="*/ 1016112 w 2544134"/>
                <a:gd name="connsiteY40" fmla="*/ 653922 h 1972545"/>
                <a:gd name="connsiteX41" fmla="*/ 1301359 w 2544134"/>
                <a:gd name="connsiteY41" fmla="*/ 421440 h 1972545"/>
                <a:gd name="connsiteX42" fmla="*/ 1342724 w 2544134"/>
                <a:gd name="connsiteY42" fmla="*/ 425610 h 1972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544134" h="1972545">
                  <a:moveTo>
                    <a:pt x="1395974" y="0"/>
                  </a:moveTo>
                  <a:lnTo>
                    <a:pt x="1581175" y="0"/>
                  </a:lnTo>
                  <a:lnTo>
                    <a:pt x="1629807" y="388693"/>
                  </a:lnTo>
                  <a:lnTo>
                    <a:pt x="1660266" y="394521"/>
                  </a:lnTo>
                  <a:cubicBezTo>
                    <a:pt x="1736117" y="414036"/>
                    <a:pt x="1800967" y="460961"/>
                    <a:pt x="1843628" y="524107"/>
                  </a:cubicBezTo>
                  <a:lnTo>
                    <a:pt x="1859380" y="553128"/>
                  </a:lnTo>
                  <a:lnTo>
                    <a:pt x="1884339" y="550612"/>
                  </a:lnTo>
                  <a:cubicBezTo>
                    <a:pt x="2015447" y="550612"/>
                    <a:pt x="2127937" y="630325"/>
                    <a:pt x="2175988" y="743930"/>
                  </a:cubicBezTo>
                  <a:lnTo>
                    <a:pt x="2180885" y="759703"/>
                  </a:lnTo>
                  <a:lnTo>
                    <a:pt x="2191569" y="756387"/>
                  </a:lnTo>
                  <a:cubicBezTo>
                    <a:pt x="2205457" y="753545"/>
                    <a:pt x="2219836" y="752052"/>
                    <a:pt x="2234564" y="752052"/>
                  </a:cubicBezTo>
                  <a:cubicBezTo>
                    <a:pt x="2337661" y="752052"/>
                    <a:pt x="2423678" y="825183"/>
                    <a:pt x="2443572" y="922399"/>
                  </a:cubicBezTo>
                  <a:lnTo>
                    <a:pt x="2445282" y="939364"/>
                  </a:lnTo>
                  <a:lnTo>
                    <a:pt x="2508998" y="945787"/>
                  </a:lnTo>
                  <a:lnTo>
                    <a:pt x="2544134" y="956223"/>
                  </a:lnTo>
                  <a:lnTo>
                    <a:pt x="2544134" y="1972545"/>
                  </a:lnTo>
                  <a:lnTo>
                    <a:pt x="354884" y="1972545"/>
                  </a:lnTo>
                  <a:lnTo>
                    <a:pt x="342134" y="1965625"/>
                  </a:lnTo>
                  <a:cubicBezTo>
                    <a:pt x="295511" y="1934418"/>
                    <a:pt x="255183" y="1892469"/>
                    <a:pt x="244050" y="1838062"/>
                  </a:cubicBezTo>
                  <a:lnTo>
                    <a:pt x="241474" y="1812505"/>
                  </a:lnTo>
                  <a:lnTo>
                    <a:pt x="236764" y="1816784"/>
                  </a:lnTo>
                  <a:cubicBezTo>
                    <a:pt x="198653" y="1842531"/>
                    <a:pt x="152709" y="1857566"/>
                    <a:pt x="103253" y="1857566"/>
                  </a:cubicBezTo>
                  <a:cubicBezTo>
                    <a:pt x="70283" y="1857566"/>
                    <a:pt x="38873" y="1850884"/>
                    <a:pt x="10304" y="1838801"/>
                  </a:cubicBezTo>
                  <a:lnTo>
                    <a:pt x="0" y="1833208"/>
                  </a:lnTo>
                  <a:lnTo>
                    <a:pt x="0" y="1404340"/>
                  </a:lnTo>
                  <a:lnTo>
                    <a:pt x="10304" y="1398747"/>
                  </a:lnTo>
                  <a:cubicBezTo>
                    <a:pt x="38873" y="1386663"/>
                    <a:pt x="70283" y="1379981"/>
                    <a:pt x="103253" y="1379981"/>
                  </a:cubicBezTo>
                  <a:cubicBezTo>
                    <a:pt x="119738" y="1379981"/>
                    <a:pt x="135833" y="1381652"/>
                    <a:pt x="151378" y="1384832"/>
                  </a:cubicBezTo>
                  <a:lnTo>
                    <a:pt x="162402" y="1388255"/>
                  </a:lnTo>
                  <a:lnTo>
                    <a:pt x="159919" y="1363619"/>
                  </a:lnTo>
                  <a:cubicBezTo>
                    <a:pt x="159919" y="1163525"/>
                    <a:pt x="322127" y="1001317"/>
                    <a:pt x="522221" y="1001317"/>
                  </a:cubicBezTo>
                  <a:cubicBezTo>
                    <a:pt x="547233" y="1001317"/>
                    <a:pt x="571652" y="1003852"/>
                    <a:pt x="595237" y="1008678"/>
                  </a:cubicBezTo>
                  <a:lnTo>
                    <a:pt x="617610" y="1015623"/>
                  </a:lnTo>
                  <a:lnTo>
                    <a:pt x="630288" y="1000258"/>
                  </a:lnTo>
                  <a:cubicBezTo>
                    <a:pt x="695852" y="934694"/>
                    <a:pt x="786427" y="894142"/>
                    <a:pt x="886474" y="894142"/>
                  </a:cubicBezTo>
                  <a:lnTo>
                    <a:pt x="896697" y="895173"/>
                  </a:lnTo>
                  <a:lnTo>
                    <a:pt x="889510" y="872020"/>
                  </a:lnTo>
                  <a:cubicBezTo>
                    <a:pt x="887519" y="862290"/>
                    <a:pt x="886474" y="852216"/>
                    <a:pt x="886474" y="841898"/>
                  </a:cubicBezTo>
                  <a:cubicBezTo>
                    <a:pt x="886474" y="769671"/>
                    <a:pt x="937707" y="709409"/>
                    <a:pt x="1005814" y="695472"/>
                  </a:cubicBezTo>
                  <a:lnTo>
                    <a:pt x="1011986" y="694850"/>
                  </a:lnTo>
                  <a:lnTo>
                    <a:pt x="1016112" y="653922"/>
                  </a:lnTo>
                  <a:cubicBezTo>
                    <a:pt x="1043262" y="521245"/>
                    <a:pt x="1160655" y="421440"/>
                    <a:pt x="1301359" y="421440"/>
                  </a:cubicBezTo>
                  <a:lnTo>
                    <a:pt x="1342724" y="42561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a:p>
          </p:txBody>
        </p:sp>
        <p:grpSp>
          <p:nvGrpSpPr>
            <p:cNvPr id="15" name="그룹 14">
              <a:extLst>
                <a:ext uri="{FF2B5EF4-FFF2-40B4-BE49-F238E27FC236}">
                  <a16:creationId xmlns:a16="http://schemas.microsoft.com/office/drawing/2014/main" id="{835AEBDB-6E77-465B-802B-2411CB9307EC}"/>
                </a:ext>
              </a:extLst>
            </p:cNvPr>
            <p:cNvGrpSpPr/>
            <p:nvPr userDrawn="1"/>
          </p:nvGrpSpPr>
          <p:grpSpPr>
            <a:xfrm>
              <a:off x="1278074" y="2571749"/>
              <a:ext cx="413353" cy="794587"/>
              <a:chOff x="5304862" y="-789923"/>
              <a:chExt cx="645890" cy="1241591"/>
            </a:xfrm>
          </p:grpSpPr>
          <p:grpSp>
            <p:nvGrpSpPr>
              <p:cNvPr id="16" name="그룹 15">
                <a:extLst>
                  <a:ext uri="{FF2B5EF4-FFF2-40B4-BE49-F238E27FC236}">
                    <a16:creationId xmlns:a16="http://schemas.microsoft.com/office/drawing/2014/main" id="{5E76A47E-F7A7-4DA1-9B8C-D7B1A60D5D71}"/>
                  </a:ext>
                </a:extLst>
              </p:cNvPr>
              <p:cNvGrpSpPr/>
              <p:nvPr userDrawn="1"/>
            </p:nvGrpSpPr>
            <p:grpSpPr>
              <a:xfrm>
                <a:off x="5377232" y="-789923"/>
                <a:ext cx="495969" cy="1052585"/>
                <a:chOff x="5868144" y="-857099"/>
                <a:chExt cx="495969" cy="1052585"/>
              </a:xfrm>
            </p:grpSpPr>
            <p:sp>
              <p:nvSpPr>
                <p:cNvPr id="21" name="이등변 삼각형 49">
                  <a:extLst>
                    <a:ext uri="{FF2B5EF4-FFF2-40B4-BE49-F238E27FC236}">
                      <a16:creationId xmlns:a16="http://schemas.microsoft.com/office/drawing/2014/main" id="{67190486-51A1-4AB6-8B4F-B570F9832336}"/>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2" name="자유형: 도형 21">
                  <a:extLst>
                    <a:ext uri="{FF2B5EF4-FFF2-40B4-BE49-F238E27FC236}">
                      <a16:creationId xmlns:a16="http://schemas.microsoft.com/office/drawing/2014/main" id="{56F15390-B3DB-4D76-834D-291CE0D12AD3}"/>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자유형: 도형 22">
                  <a:extLst>
                    <a:ext uri="{FF2B5EF4-FFF2-40B4-BE49-F238E27FC236}">
                      <a16:creationId xmlns:a16="http://schemas.microsoft.com/office/drawing/2014/main" id="{3BA87288-70D8-4753-8DAA-8CA1C332EF6C}"/>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7" name="타원 16">
                <a:extLst>
                  <a:ext uri="{FF2B5EF4-FFF2-40B4-BE49-F238E27FC236}">
                    <a16:creationId xmlns:a16="http://schemas.microsoft.com/office/drawing/2014/main" id="{AD475AD4-CA04-4B61-9BB4-408BA6A11E05}"/>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직사각형 17">
                <a:extLst>
                  <a:ext uri="{FF2B5EF4-FFF2-40B4-BE49-F238E27FC236}">
                    <a16:creationId xmlns:a16="http://schemas.microsoft.com/office/drawing/2014/main" id="{1B106404-A3F8-4193-8435-FA430BEB5473}"/>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자유형: 도형 18">
                <a:extLst>
                  <a:ext uri="{FF2B5EF4-FFF2-40B4-BE49-F238E27FC236}">
                    <a16:creationId xmlns:a16="http://schemas.microsoft.com/office/drawing/2014/main" id="{9408417A-6F35-4CB8-93DD-4FB5074FE702}"/>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자유형: 도형 19">
                <a:extLst>
                  <a:ext uri="{FF2B5EF4-FFF2-40B4-BE49-F238E27FC236}">
                    <a16:creationId xmlns:a16="http://schemas.microsoft.com/office/drawing/2014/main" id="{3058858D-8ACE-40F2-B778-D2BFBF4553F3}"/>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12" name="Frame 11"/>
          <p:cNvSpPr/>
          <p:nvPr userDrawn="1"/>
        </p:nvSpPr>
        <p:spPr>
          <a:xfrm>
            <a:off x="251520" y="339502"/>
            <a:ext cx="8640960" cy="4464496"/>
          </a:xfrm>
          <a:prstGeom prst="frame">
            <a:avLst>
              <a:gd name="adj1" fmla="val 1236"/>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Tree>
    <p:extLst>
      <p:ext uri="{BB962C8B-B14F-4D97-AF65-F5344CB8AC3E}">
        <p14:creationId xmlns:p14="http://schemas.microsoft.com/office/powerpoint/2010/main" val="2340375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Hello Slide Layout">
    <p:bg>
      <p:bgPr>
        <a:solidFill>
          <a:schemeClr val="accent1"/>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9144000" cy="13476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2" name="그룹 1">
            <a:extLst>
              <a:ext uri="{FF2B5EF4-FFF2-40B4-BE49-F238E27FC236}">
                <a16:creationId xmlns:a16="http://schemas.microsoft.com/office/drawing/2014/main" id="{523EB7A4-0598-4887-ACB7-E8220F8DDFED}"/>
              </a:ext>
            </a:extLst>
          </p:cNvPr>
          <p:cNvGrpSpPr/>
          <p:nvPr userDrawn="1"/>
        </p:nvGrpSpPr>
        <p:grpSpPr>
          <a:xfrm>
            <a:off x="1902711" y="232356"/>
            <a:ext cx="5620059" cy="4638441"/>
            <a:chOff x="1902711" y="497586"/>
            <a:chExt cx="5620059" cy="4638441"/>
          </a:xfrm>
        </p:grpSpPr>
        <p:grpSp>
          <p:nvGrpSpPr>
            <p:cNvPr id="53" name="그룹 52">
              <a:extLst>
                <a:ext uri="{FF2B5EF4-FFF2-40B4-BE49-F238E27FC236}">
                  <a16:creationId xmlns:a16="http://schemas.microsoft.com/office/drawing/2014/main" id="{C4167999-582F-4DE1-8524-427663DA86EB}"/>
                </a:ext>
              </a:extLst>
            </p:cNvPr>
            <p:cNvGrpSpPr/>
            <p:nvPr userDrawn="1"/>
          </p:nvGrpSpPr>
          <p:grpSpPr>
            <a:xfrm>
              <a:off x="1902711" y="1537517"/>
              <a:ext cx="5620059" cy="3598510"/>
              <a:chOff x="2401342" y="248706"/>
              <a:chExt cx="5620059" cy="3598510"/>
            </a:xfrm>
            <a:solidFill>
              <a:schemeClr val="bg1"/>
            </a:solidFill>
          </p:grpSpPr>
          <p:sp>
            <p:nvSpPr>
              <p:cNvPr id="54" name="Oval 11">
                <a:extLst>
                  <a:ext uri="{FF2B5EF4-FFF2-40B4-BE49-F238E27FC236}">
                    <a16:creationId xmlns:a16="http://schemas.microsoft.com/office/drawing/2014/main" id="{36E509A3-52CE-4453-9564-E704D9C6F3F0}"/>
                  </a:ext>
                </a:extLst>
              </p:cNvPr>
              <p:cNvSpPr/>
              <p:nvPr userDrawn="1"/>
            </p:nvSpPr>
            <p:spPr>
              <a:xfrm>
                <a:off x="4283968" y="941198"/>
                <a:ext cx="956850" cy="9568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5" name="Oval 11">
                <a:extLst>
                  <a:ext uri="{FF2B5EF4-FFF2-40B4-BE49-F238E27FC236}">
                    <a16:creationId xmlns:a16="http://schemas.microsoft.com/office/drawing/2014/main" id="{D8641ACF-24EC-4119-AF47-45C5E6B69718}"/>
                  </a:ext>
                </a:extLst>
              </p:cNvPr>
              <p:cNvSpPr/>
              <p:nvPr userDrawn="1"/>
            </p:nvSpPr>
            <p:spPr>
              <a:xfrm>
                <a:off x="4080672" y="1386488"/>
                <a:ext cx="491180" cy="49118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6" name="Oval 11">
                <a:extLst>
                  <a:ext uri="{FF2B5EF4-FFF2-40B4-BE49-F238E27FC236}">
                    <a16:creationId xmlns:a16="http://schemas.microsoft.com/office/drawing/2014/main" id="{3873CDEC-688A-4EE6-8974-D80E43FF9273}"/>
                  </a:ext>
                </a:extLst>
              </p:cNvPr>
              <p:cNvSpPr/>
              <p:nvPr userDrawn="1"/>
            </p:nvSpPr>
            <p:spPr>
              <a:xfrm>
                <a:off x="3485352" y="1717923"/>
                <a:ext cx="1190640" cy="11906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7" name="Oval 11">
                <a:extLst>
                  <a:ext uri="{FF2B5EF4-FFF2-40B4-BE49-F238E27FC236}">
                    <a16:creationId xmlns:a16="http://schemas.microsoft.com/office/drawing/2014/main" id="{B93DE707-F71B-42F6-A0EB-DFC85BA873B2}"/>
                  </a:ext>
                </a:extLst>
              </p:cNvPr>
              <p:cNvSpPr/>
              <p:nvPr userDrawn="1"/>
            </p:nvSpPr>
            <p:spPr>
              <a:xfrm>
                <a:off x="2886827" y="1894030"/>
                <a:ext cx="1190640" cy="11906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8" name="Oval 11">
                <a:extLst>
                  <a:ext uri="{FF2B5EF4-FFF2-40B4-BE49-F238E27FC236}">
                    <a16:creationId xmlns:a16="http://schemas.microsoft.com/office/drawing/2014/main" id="{3A7AC84B-9DE8-4557-8141-47C15EEBD952}"/>
                  </a:ext>
                </a:extLst>
              </p:cNvPr>
              <p:cNvSpPr/>
              <p:nvPr userDrawn="1"/>
            </p:nvSpPr>
            <p:spPr>
              <a:xfrm>
                <a:off x="2401342" y="2516235"/>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9" name="Oval 11">
                <a:extLst>
                  <a:ext uri="{FF2B5EF4-FFF2-40B4-BE49-F238E27FC236}">
                    <a16:creationId xmlns:a16="http://schemas.microsoft.com/office/drawing/2014/main" id="{F200C86F-3147-4417-909C-8AA712602B15}"/>
                  </a:ext>
                </a:extLst>
              </p:cNvPr>
              <p:cNvSpPr/>
              <p:nvPr userDrawn="1"/>
            </p:nvSpPr>
            <p:spPr>
              <a:xfrm>
                <a:off x="3017096" y="2797485"/>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0" name="Oval 11">
                <a:extLst>
                  <a:ext uri="{FF2B5EF4-FFF2-40B4-BE49-F238E27FC236}">
                    <a16:creationId xmlns:a16="http://schemas.microsoft.com/office/drawing/2014/main" id="{C19D843C-2344-43CD-A232-FDCAF8F43CA5}"/>
                  </a:ext>
                </a:extLst>
              </p:cNvPr>
              <p:cNvSpPr/>
              <p:nvPr userDrawn="1"/>
            </p:nvSpPr>
            <p:spPr>
              <a:xfrm>
                <a:off x="3562974" y="2003019"/>
                <a:ext cx="1844197" cy="184419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1" name="Oval 11">
                <a:extLst>
                  <a:ext uri="{FF2B5EF4-FFF2-40B4-BE49-F238E27FC236}">
                    <a16:creationId xmlns:a16="http://schemas.microsoft.com/office/drawing/2014/main" id="{1D594D95-F75F-4683-A364-E7EFD943F93B}"/>
                  </a:ext>
                </a:extLst>
              </p:cNvPr>
              <p:cNvSpPr/>
              <p:nvPr userDrawn="1"/>
            </p:nvSpPr>
            <p:spPr>
              <a:xfrm>
                <a:off x="4999309" y="3011131"/>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2" name="Oval 11">
                <a:extLst>
                  <a:ext uri="{FF2B5EF4-FFF2-40B4-BE49-F238E27FC236}">
                    <a16:creationId xmlns:a16="http://schemas.microsoft.com/office/drawing/2014/main" id="{95DD39E7-93D6-494C-A36E-247288990A90}"/>
                  </a:ext>
                </a:extLst>
              </p:cNvPr>
              <p:cNvSpPr/>
              <p:nvPr userDrawn="1"/>
            </p:nvSpPr>
            <p:spPr>
              <a:xfrm>
                <a:off x="5653222" y="2981733"/>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3" name="Oval 11">
                <a:extLst>
                  <a:ext uri="{FF2B5EF4-FFF2-40B4-BE49-F238E27FC236}">
                    <a16:creationId xmlns:a16="http://schemas.microsoft.com/office/drawing/2014/main" id="{0724B3EB-D2BA-46AD-9B24-8F61182FFCCE}"/>
                  </a:ext>
                </a:extLst>
              </p:cNvPr>
              <p:cNvSpPr/>
              <p:nvPr userDrawn="1"/>
            </p:nvSpPr>
            <p:spPr>
              <a:xfrm>
                <a:off x="6035666" y="2445747"/>
                <a:ext cx="1363186" cy="13631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4" name="Oval 11">
                <a:extLst>
                  <a:ext uri="{FF2B5EF4-FFF2-40B4-BE49-F238E27FC236}">
                    <a16:creationId xmlns:a16="http://schemas.microsoft.com/office/drawing/2014/main" id="{BDBBA2C7-3C34-4968-B283-7486C3E66CD2}"/>
                  </a:ext>
                </a:extLst>
              </p:cNvPr>
              <p:cNvSpPr/>
              <p:nvPr userDrawn="1"/>
            </p:nvSpPr>
            <p:spPr>
              <a:xfrm>
                <a:off x="7037784" y="2729409"/>
                <a:ext cx="784747" cy="7847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5" name="Oval 11">
                <a:extLst>
                  <a:ext uri="{FF2B5EF4-FFF2-40B4-BE49-F238E27FC236}">
                    <a16:creationId xmlns:a16="http://schemas.microsoft.com/office/drawing/2014/main" id="{1D3596EF-83B2-4D77-9900-8FBA5EF934B2}"/>
                  </a:ext>
                </a:extLst>
              </p:cNvPr>
              <p:cNvSpPr/>
              <p:nvPr userDrawn="1"/>
            </p:nvSpPr>
            <p:spPr>
              <a:xfrm>
                <a:off x="6658215" y="1725625"/>
                <a:ext cx="1363186" cy="13631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6" name="Oval 11">
                <a:extLst>
                  <a:ext uri="{FF2B5EF4-FFF2-40B4-BE49-F238E27FC236}">
                    <a16:creationId xmlns:a16="http://schemas.microsoft.com/office/drawing/2014/main" id="{478452D7-D34C-4072-B618-5EA4D20571B3}"/>
                  </a:ext>
                </a:extLst>
              </p:cNvPr>
              <p:cNvSpPr/>
              <p:nvPr userDrawn="1"/>
            </p:nvSpPr>
            <p:spPr>
              <a:xfrm>
                <a:off x="4702059" y="880592"/>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Oval 11">
                <a:extLst>
                  <a:ext uri="{FF2B5EF4-FFF2-40B4-BE49-F238E27FC236}">
                    <a16:creationId xmlns:a16="http://schemas.microsoft.com/office/drawing/2014/main" id="{B67A8B79-3441-4CEE-82A3-001ECBD4DD6C}"/>
                  </a:ext>
                </a:extLst>
              </p:cNvPr>
              <p:cNvSpPr/>
              <p:nvPr userDrawn="1"/>
            </p:nvSpPr>
            <p:spPr>
              <a:xfrm>
                <a:off x="5200227" y="1153449"/>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8" name="Oval 11">
                <a:extLst>
                  <a:ext uri="{FF2B5EF4-FFF2-40B4-BE49-F238E27FC236}">
                    <a16:creationId xmlns:a16="http://schemas.microsoft.com/office/drawing/2014/main" id="{39EC19EA-7198-4F0B-A95B-49D0CF19C8F2}"/>
                  </a:ext>
                </a:extLst>
              </p:cNvPr>
              <p:cNvSpPr/>
              <p:nvPr userDrawn="1"/>
            </p:nvSpPr>
            <p:spPr>
              <a:xfrm>
                <a:off x="5945245" y="1484448"/>
                <a:ext cx="701108" cy="70110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9" name="Oval 11">
                <a:extLst>
                  <a:ext uri="{FF2B5EF4-FFF2-40B4-BE49-F238E27FC236}">
                    <a16:creationId xmlns:a16="http://schemas.microsoft.com/office/drawing/2014/main" id="{6F4820F4-E538-4700-880A-FA8685A41A3B}"/>
                  </a:ext>
                </a:extLst>
              </p:cNvPr>
              <p:cNvSpPr/>
              <p:nvPr userDrawn="1"/>
            </p:nvSpPr>
            <p:spPr>
              <a:xfrm>
                <a:off x="6121822" y="1792219"/>
                <a:ext cx="1040194" cy="10401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0" name="Oval 11">
                <a:extLst>
                  <a:ext uri="{FF2B5EF4-FFF2-40B4-BE49-F238E27FC236}">
                    <a16:creationId xmlns:a16="http://schemas.microsoft.com/office/drawing/2014/main" id="{413F6B1E-425D-4873-9467-3AC4066BB2ED}"/>
                  </a:ext>
                </a:extLst>
              </p:cNvPr>
              <p:cNvSpPr/>
              <p:nvPr userDrawn="1"/>
            </p:nvSpPr>
            <p:spPr>
              <a:xfrm>
                <a:off x="4251327" y="1369850"/>
                <a:ext cx="2136016" cy="2136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1" name="사다리꼴 70">
                <a:extLst>
                  <a:ext uri="{FF2B5EF4-FFF2-40B4-BE49-F238E27FC236}">
                    <a16:creationId xmlns:a16="http://schemas.microsoft.com/office/drawing/2014/main" id="{B0CB0B17-591E-4DAC-A92C-EBD6A95CAE9D}"/>
                  </a:ext>
                </a:extLst>
              </p:cNvPr>
              <p:cNvSpPr/>
              <p:nvPr userDrawn="1"/>
            </p:nvSpPr>
            <p:spPr>
              <a:xfrm>
                <a:off x="4765704" y="248706"/>
                <a:ext cx="608632" cy="1216152"/>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72" name="그룹 71">
              <a:extLst>
                <a:ext uri="{FF2B5EF4-FFF2-40B4-BE49-F238E27FC236}">
                  <a16:creationId xmlns:a16="http://schemas.microsoft.com/office/drawing/2014/main" id="{0273FAE2-233C-451C-ABAD-157761C173D3}"/>
                </a:ext>
              </a:extLst>
            </p:cNvPr>
            <p:cNvGrpSpPr/>
            <p:nvPr userDrawn="1"/>
          </p:nvGrpSpPr>
          <p:grpSpPr>
            <a:xfrm>
              <a:off x="4249055" y="497586"/>
              <a:ext cx="645890" cy="1241591"/>
              <a:chOff x="5304862" y="-789923"/>
              <a:chExt cx="645890" cy="1241591"/>
            </a:xfrm>
          </p:grpSpPr>
          <p:grpSp>
            <p:nvGrpSpPr>
              <p:cNvPr id="73" name="그룹 72">
                <a:extLst>
                  <a:ext uri="{FF2B5EF4-FFF2-40B4-BE49-F238E27FC236}">
                    <a16:creationId xmlns:a16="http://schemas.microsoft.com/office/drawing/2014/main" id="{F294317C-D093-4716-BC39-F4EDB7B37133}"/>
                  </a:ext>
                </a:extLst>
              </p:cNvPr>
              <p:cNvGrpSpPr/>
              <p:nvPr userDrawn="1"/>
            </p:nvGrpSpPr>
            <p:grpSpPr>
              <a:xfrm>
                <a:off x="5377232" y="-789923"/>
                <a:ext cx="495969" cy="1052585"/>
                <a:chOff x="5868144" y="-857099"/>
                <a:chExt cx="495969" cy="1052585"/>
              </a:xfrm>
            </p:grpSpPr>
            <p:sp>
              <p:nvSpPr>
                <p:cNvPr id="78" name="이등변 삼각형 49">
                  <a:extLst>
                    <a:ext uri="{FF2B5EF4-FFF2-40B4-BE49-F238E27FC236}">
                      <a16:creationId xmlns:a16="http://schemas.microsoft.com/office/drawing/2014/main" id="{28122585-D90D-4D44-AC50-0A8C9106EF95}"/>
                    </a:ext>
                  </a:extLst>
                </p:cNvPr>
                <p:cNvSpPr/>
                <p:nvPr userDrawn="1"/>
              </p:nvSpPr>
              <p:spPr>
                <a:xfrm>
                  <a:off x="5868144" y="-853769"/>
                  <a:ext cx="495969" cy="1049255"/>
                </a:xfrm>
                <a:custGeom>
                  <a:avLst/>
                  <a:gdLst>
                    <a:gd name="connsiteX0" fmla="*/ 0 w 311344"/>
                    <a:gd name="connsiteY0" fmla="*/ 1049255 h 1049255"/>
                    <a:gd name="connsiteX1" fmla="*/ 155672 w 311344"/>
                    <a:gd name="connsiteY1" fmla="*/ 0 h 1049255"/>
                    <a:gd name="connsiteX2" fmla="*/ 311344 w 311344"/>
                    <a:gd name="connsiteY2" fmla="*/ 1049255 h 1049255"/>
                    <a:gd name="connsiteX3" fmla="*/ 0 w 311344"/>
                    <a:gd name="connsiteY3" fmla="*/ 1049255 h 1049255"/>
                    <a:gd name="connsiteX0" fmla="*/ 45684 w 357028"/>
                    <a:gd name="connsiteY0" fmla="*/ 1049255 h 1049255"/>
                    <a:gd name="connsiteX1" fmla="*/ 201356 w 357028"/>
                    <a:gd name="connsiteY1" fmla="*/ 0 h 1049255"/>
                    <a:gd name="connsiteX2" fmla="*/ 357028 w 357028"/>
                    <a:gd name="connsiteY2" fmla="*/ 1049255 h 1049255"/>
                    <a:gd name="connsiteX3" fmla="*/ 45684 w 357028"/>
                    <a:gd name="connsiteY3" fmla="*/ 1049255 h 1049255"/>
                    <a:gd name="connsiteX0" fmla="*/ 45684 w 416158"/>
                    <a:gd name="connsiteY0" fmla="*/ 1049255 h 1049255"/>
                    <a:gd name="connsiteX1" fmla="*/ 201356 w 416158"/>
                    <a:gd name="connsiteY1" fmla="*/ 0 h 1049255"/>
                    <a:gd name="connsiteX2" fmla="*/ 357028 w 416158"/>
                    <a:gd name="connsiteY2" fmla="*/ 1049255 h 1049255"/>
                    <a:gd name="connsiteX3" fmla="*/ 45684 w 416158"/>
                    <a:gd name="connsiteY3" fmla="*/ 1049255 h 1049255"/>
                    <a:gd name="connsiteX0" fmla="*/ 87161 w 457635"/>
                    <a:gd name="connsiteY0" fmla="*/ 1049255 h 1049255"/>
                    <a:gd name="connsiteX1" fmla="*/ 242833 w 457635"/>
                    <a:gd name="connsiteY1" fmla="*/ 0 h 1049255"/>
                    <a:gd name="connsiteX2" fmla="*/ 398505 w 457635"/>
                    <a:gd name="connsiteY2" fmla="*/ 1049255 h 1049255"/>
                    <a:gd name="connsiteX3" fmla="*/ 87161 w 457635"/>
                    <a:gd name="connsiteY3" fmla="*/ 1049255 h 1049255"/>
                    <a:gd name="connsiteX0" fmla="*/ 87161 w 500627"/>
                    <a:gd name="connsiteY0" fmla="*/ 1049255 h 1049255"/>
                    <a:gd name="connsiteX1" fmla="*/ 242833 w 500627"/>
                    <a:gd name="connsiteY1" fmla="*/ 0 h 1049255"/>
                    <a:gd name="connsiteX2" fmla="*/ 398505 w 500627"/>
                    <a:gd name="connsiteY2" fmla="*/ 1049255 h 1049255"/>
                    <a:gd name="connsiteX3" fmla="*/ 87161 w 500627"/>
                    <a:gd name="connsiteY3" fmla="*/ 1049255 h 1049255"/>
                    <a:gd name="connsiteX0" fmla="*/ 91187 w 504653"/>
                    <a:gd name="connsiteY0" fmla="*/ 1049255 h 1049255"/>
                    <a:gd name="connsiteX1" fmla="*/ 246859 w 504653"/>
                    <a:gd name="connsiteY1" fmla="*/ 0 h 1049255"/>
                    <a:gd name="connsiteX2" fmla="*/ 402531 w 504653"/>
                    <a:gd name="connsiteY2" fmla="*/ 1049255 h 1049255"/>
                    <a:gd name="connsiteX3" fmla="*/ 91187 w 504653"/>
                    <a:gd name="connsiteY3" fmla="*/ 1049255 h 1049255"/>
                    <a:gd name="connsiteX0" fmla="*/ 91187 w 500775"/>
                    <a:gd name="connsiteY0" fmla="*/ 1049255 h 1049255"/>
                    <a:gd name="connsiteX1" fmla="*/ 246859 w 500775"/>
                    <a:gd name="connsiteY1" fmla="*/ 0 h 1049255"/>
                    <a:gd name="connsiteX2" fmla="*/ 402531 w 500775"/>
                    <a:gd name="connsiteY2" fmla="*/ 1049255 h 1049255"/>
                    <a:gd name="connsiteX3" fmla="*/ 91187 w 500775"/>
                    <a:gd name="connsiteY3" fmla="*/ 1049255 h 1049255"/>
                    <a:gd name="connsiteX0" fmla="*/ 91187 w 484758"/>
                    <a:gd name="connsiteY0" fmla="*/ 1049255 h 1049255"/>
                    <a:gd name="connsiteX1" fmla="*/ 246859 w 484758"/>
                    <a:gd name="connsiteY1" fmla="*/ 0 h 1049255"/>
                    <a:gd name="connsiteX2" fmla="*/ 402531 w 484758"/>
                    <a:gd name="connsiteY2" fmla="*/ 1049255 h 1049255"/>
                    <a:gd name="connsiteX3" fmla="*/ 91187 w 484758"/>
                    <a:gd name="connsiteY3" fmla="*/ 1049255 h 1049255"/>
                    <a:gd name="connsiteX0" fmla="*/ 91187 w 488692"/>
                    <a:gd name="connsiteY0" fmla="*/ 1049255 h 1049255"/>
                    <a:gd name="connsiteX1" fmla="*/ 246859 w 488692"/>
                    <a:gd name="connsiteY1" fmla="*/ 0 h 1049255"/>
                    <a:gd name="connsiteX2" fmla="*/ 402531 w 488692"/>
                    <a:gd name="connsiteY2" fmla="*/ 1049255 h 1049255"/>
                    <a:gd name="connsiteX3" fmla="*/ 91187 w 488692"/>
                    <a:gd name="connsiteY3" fmla="*/ 1049255 h 1049255"/>
                    <a:gd name="connsiteX0" fmla="*/ 91187 w 492707"/>
                    <a:gd name="connsiteY0" fmla="*/ 1049255 h 1049255"/>
                    <a:gd name="connsiteX1" fmla="*/ 246859 w 492707"/>
                    <a:gd name="connsiteY1" fmla="*/ 0 h 1049255"/>
                    <a:gd name="connsiteX2" fmla="*/ 402531 w 492707"/>
                    <a:gd name="connsiteY2" fmla="*/ 1049255 h 1049255"/>
                    <a:gd name="connsiteX3" fmla="*/ 91187 w 492707"/>
                    <a:gd name="connsiteY3" fmla="*/ 1049255 h 1049255"/>
                    <a:gd name="connsiteX0" fmla="*/ 95257 w 496777"/>
                    <a:gd name="connsiteY0" fmla="*/ 1049255 h 1049255"/>
                    <a:gd name="connsiteX1" fmla="*/ 250929 w 496777"/>
                    <a:gd name="connsiteY1" fmla="*/ 0 h 1049255"/>
                    <a:gd name="connsiteX2" fmla="*/ 406601 w 496777"/>
                    <a:gd name="connsiteY2" fmla="*/ 1049255 h 1049255"/>
                    <a:gd name="connsiteX3" fmla="*/ 95257 w 496777"/>
                    <a:gd name="connsiteY3" fmla="*/ 1049255 h 1049255"/>
                    <a:gd name="connsiteX0" fmla="*/ 95257 w 485293"/>
                    <a:gd name="connsiteY0" fmla="*/ 1049255 h 1049255"/>
                    <a:gd name="connsiteX1" fmla="*/ 250929 w 485293"/>
                    <a:gd name="connsiteY1" fmla="*/ 0 h 1049255"/>
                    <a:gd name="connsiteX2" fmla="*/ 406601 w 485293"/>
                    <a:gd name="connsiteY2" fmla="*/ 1049255 h 1049255"/>
                    <a:gd name="connsiteX3" fmla="*/ 95257 w 485293"/>
                    <a:gd name="connsiteY3" fmla="*/ 1049255 h 1049255"/>
                    <a:gd name="connsiteX0" fmla="*/ 95257 w 494828"/>
                    <a:gd name="connsiteY0" fmla="*/ 1049255 h 1049255"/>
                    <a:gd name="connsiteX1" fmla="*/ 250929 w 494828"/>
                    <a:gd name="connsiteY1" fmla="*/ 0 h 1049255"/>
                    <a:gd name="connsiteX2" fmla="*/ 406601 w 494828"/>
                    <a:gd name="connsiteY2" fmla="*/ 1049255 h 1049255"/>
                    <a:gd name="connsiteX3" fmla="*/ 95257 w 494828"/>
                    <a:gd name="connsiteY3" fmla="*/ 1049255 h 1049255"/>
                    <a:gd name="connsiteX0" fmla="*/ 95257 w 493814"/>
                    <a:gd name="connsiteY0" fmla="*/ 1049255 h 1049255"/>
                    <a:gd name="connsiteX1" fmla="*/ 250929 w 493814"/>
                    <a:gd name="connsiteY1" fmla="*/ 0 h 1049255"/>
                    <a:gd name="connsiteX2" fmla="*/ 406601 w 493814"/>
                    <a:gd name="connsiteY2" fmla="*/ 1049255 h 1049255"/>
                    <a:gd name="connsiteX3" fmla="*/ 95257 w 493814"/>
                    <a:gd name="connsiteY3" fmla="*/ 1049255 h 1049255"/>
                    <a:gd name="connsiteX0" fmla="*/ 95257 w 496864"/>
                    <a:gd name="connsiteY0" fmla="*/ 1049255 h 1049255"/>
                    <a:gd name="connsiteX1" fmla="*/ 250929 w 496864"/>
                    <a:gd name="connsiteY1" fmla="*/ 0 h 1049255"/>
                    <a:gd name="connsiteX2" fmla="*/ 406601 w 496864"/>
                    <a:gd name="connsiteY2" fmla="*/ 1049255 h 1049255"/>
                    <a:gd name="connsiteX3" fmla="*/ 95257 w 496864"/>
                    <a:gd name="connsiteY3" fmla="*/ 1049255 h 1049255"/>
                    <a:gd name="connsiteX0" fmla="*/ 95257 w 497887"/>
                    <a:gd name="connsiteY0" fmla="*/ 1049255 h 1049255"/>
                    <a:gd name="connsiteX1" fmla="*/ 250929 w 497887"/>
                    <a:gd name="connsiteY1" fmla="*/ 0 h 1049255"/>
                    <a:gd name="connsiteX2" fmla="*/ 406601 w 497887"/>
                    <a:gd name="connsiteY2" fmla="*/ 1049255 h 1049255"/>
                    <a:gd name="connsiteX3" fmla="*/ 95257 w 497887"/>
                    <a:gd name="connsiteY3" fmla="*/ 1049255 h 1049255"/>
                    <a:gd name="connsiteX0" fmla="*/ 95257 w 495969"/>
                    <a:gd name="connsiteY0" fmla="*/ 1049255 h 1049255"/>
                    <a:gd name="connsiteX1" fmla="*/ 250929 w 495969"/>
                    <a:gd name="connsiteY1" fmla="*/ 0 h 1049255"/>
                    <a:gd name="connsiteX2" fmla="*/ 406601 w 495969"/>
                    <a:gd name="connsiteY2" fmla="*/ 1049255 h 1049255"/>
                    <a:gd name="connsiteX3" fmla="*/ 95257 w 495969"/>
                    <a:gd name="connsiteY3" fmla="*/ 1049255 h 1049255"/>
                  </a:gdLst>
                  <a:ahLst/>
                  <a:cxnLst>
                    <a:cxn ang="0">
                      <a:pos x="connsiteX0" y="connsiteY0"/>
                    </a:cxn>
                    <a:cxn ang="0">
                      <a:pos x="connsiteX1" y="connsiteY1"/>
                    </a:cxn>
                    <a:cxn ang="0">
                      <a:pos x="connsiteX2" y="connsiteY2"/>
                    </a:cxn>
                    <a:cxn ang="0">
                      <a:pos x="connsiteX3" y="connsiteY3"/>
                    </a:cxn>
                  </a:cxnLst>
                  <a:rect l="l" t="t" r="r" b="b"/>
                  <a:pathLst>
                    <a:path w="495969" h="1049255">
                      <a:moveTo>
                        <a:pt x="95257" y="1049255"/>
                      </a:moveTo>
                      <a:cubicBezTo>
                        <a:pt x="6676" y="723357"/>
                        <a:pt x="-121664" y="317947"/>
                        <a:pt x="250929" y="0"/>
                      </a:cubicBezTo>
                      <a:cubicBezTo>
                        <a:pt x="612920" y="328549"/>
                        <a:pt x="489882" y="781667"/>
                        <a:pt x="406601" y="1049255"/>
                      </a:cubicBezTo>
                      <a:lnTo>
                        <a:pt x="95257" y="1049255"/>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9" name="자유형: 도형 78">
                  <a:extLst>
                    <a:ext uri="{FF2B5EF4-FFF2-40B4-BE49-F238E27FC236}">
                      <a16:creationId xmlns:a16="http://schemas.microsoft.com/office/drawing/2014/main" id="{CA4A1B48-5DCF-4240-B908-5565A0B620C1}"/>
                    </a:ext>
                  </a:extLst>
                </p:cNvPr>
                <p:cNvSpPr/>
                <p:nvPr userDrawn="1"/>
              </p:nvSpPr>
              <p:spPr>
                <a:xfrm>
                  <a:off x="5939427" y="102551"/>
                  <a:ext cx="364003" cy="92935"/>
                </a:xfrm>
                <a:custGeom>
                  <a:avLst/>
                  <a:gdLst>
                    <a:gd name="connsiteX0" fmla="*/ 0 w 364003"/>
                    <a:gd name="connsiteY0" fmla="*/ 0 h 92935"/>
                    <a:gd name="connsiteX1" fmla="*/ 364003 w 364003"/>
                    <a:gd name="connsiteY1" fmla="*/ 0 h 92935"/>
                    <a:gd name="connsiteX2" fmla="*/ 336518 w 364003"/>
                    <a:gd name="connsiteY2" fmla="*/ 92935 h 92935"/>
                    <a:gd name="connsiteX3" fmla="*/ 25174 w 364003"/>
                    <a:gd name="connsiteY3" fmla="*/ 92935 h 92935"/>
                  </a:gdLst>
                  <a:ahLst/>
                  <a:cxnLst>
                    <a:cxn ang="0">
                      <a:pos x="connsiteX0" y="connsiteY0"/>
                    </a:cxn>
                    <a:cxn ang="0">
                      <a:pos x="connsiteX1" y="connsiteY1"/>
                    </a:cxn>
                    <a:cxn ang="0">
                      <a:pos x="connsiteX2" y="connsiteY2"/>
                    </a:cxn>
                    <a:cxn ang="0">
                      <a:pos x="connsiteX3" y="connsiteY3"/>
                    </a:cxn>
                  </a:cxnLst>
                  <a:rect l="l" t="t" r="r" b="b"/>
                  <a:pathLst>
                    <a:path w="364003" h="92935">
                      <a:moveTo>
                        <a:pt x="0" y="0"/>
                      </a:moveTo>
                      <a:lnTo>
                        <a:pt x="364003" y="0"/>
                      </a:lnTo>
                      <a:lnTo>
                        <a:pt x="336518" y="92935"/>
                      </a:lnTo>
                      <a:lnTo>
                        <a:pt x="25174" y="9293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0" name="자유형: 도형 79">
                  <a:extLst>
                    <a:ext uri="{FF2B5EF4-FFF2-40B4-BE49-F238E27FC236}">
                      <a16:creationId xmlns:a16="http://schemas.microsoft.com/office/drawing/2014/main" id="{28D35705-FE6E-444A-A4F2-216FB36C2D3C}"/>
                    </a:ext>
                  </a:extLst>
                </p:cNvPr>
                <p:cNvSpPr/>
                <p:nvPr userDrawn="1"/>
              </p:nvSpPr>
              <p:spPr>
                <a:xfrm>
                  <a:off x="5893989" y="-857099"/>
                  <a:ext cx="444279" cy="350537"/>
                </a:xfrm>
                <a:custGeom>
                  <a:avLst/>
                  <a:gdLst>
                    <a:gd name="connsiteX0" fmla="*/ 227272 w 444279"/>
                    <a:gd name="connsiteY0" fmla="*/ 0 h 350537"/>
                    <a:gd name="connsiteX1" fmla="*/ 440556 w 444279"/>
                    <a:gd name="connsiteY1" fmla="*/ 335046 h 350537"/>
                    <a:gd name="connsiteX2" fmla="*/ 444279 w 444279"/>
                    <a:gd name="connsiteY2" fmla="*/ 350537 h 350537"/>
                    <a:gd name="connsiteX3" fmla="*/ 0 w 444279"/>
                    <a:gd name="connsiteY3" fmla="*/ 350537 h 350537"/>
                    <a:gd name="connsiteX4" fmla="*/ 8223 w 444279"/>
                    <a:gd name="connsiteY4" fmla="*/ 318604 h 350537"/>
                    <a:gd name="connsiteX5" fmla="*/ 227272 w 444279"/>
                    <a:gd name="connsiteY5" fmla="*/ 0 h 35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279" h="350537">
                      <a:moveTo>
                        <a:pt x="227272" y="0"/>
                      </a:moveTo>
                      <a:cubicBezTo>
                        <a:pt x="340394" y="102672"/>
                        <a:pt x="406151" y="217508"/>
                        <a:pt x="440556" y="335046"/>
                      </a:cubicBezTo>
                      <a:lnTo>
                        <a:pt x="444279" y="350537"/>
                      </a:lnTo>
                      <a:lnTo>
                        <a:pt x="0" y="350537"/>
                      </a:lnTo>
                      <a:lnTo>
                        <a:pt x="8223" y="318604"/>
                      </a:lnTo>
                      <a:cubicBezTo>
                        <a:pt x="43321" y="207258"/>
                        <a:pt x="110837" y="99358"/>
                        <a:pt x="2272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74" name="타원 73">
                <a:extLst>
                  <a:ext uri="{FF2B5EF4-FFF2-40B4-BE49-F238E27FC236}">
                    <a16:creationId xmlns:a16="http://schemas.microsoft.com/office/drawing/2014/main" id="{833271DD-6F14-4B18-BE97-D6CF7744263D}"/>
                  </a:ext>
                </a:extLst>
              </p:cNvPr>
              <p:cNvSpPr/>
              <p:nvPr userDrawn="1"/>
            </p:nvSpPr>
            <p:spPr>
              <a:xfrm>
                <a:off x="5535216" y="-351600"/>
                <a:ext cx="180000" cy="180000"/>
              </a:xfrm>
              <a:prstGeom prst="ellipse">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5" name="직사각형 74">
                <a:extLst>
                  <a:ext uri="{FF2B5EF4-FFF2-40B4-BE49-F238E27FC236}">
                    <a16:creationId xmlns:a16="http://schemas.microsoft.com/office/drawing/2014/main" id="{32141932-F9EE-4187-BBBC-79F2AADC7FB5}"/>
                  </a:ext>
                </a:extLst>
              </p:cNvPr>
              <p:cNvSpPr/>
              <p:nvPr userDrawn="1"/>
            </p:nvSpPr>
            <p:spPr>
              <a:xfrm flipH="1">
                <a:off x="5614416" y="6445"/>
                <a:ext cx="21600" cy="432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6" name="자유형: 도형 75">
                <a:extLst>
                  <a:ext uri="{FF2B5EF4-FFF2-40B4-BE49-F238E27FC236}">
                    <a16:creationId xmlns:a16="http://schemas.microsoft.com/office/drawing/2014/main" id="{C4A28A23-9A45-480D-9AE0-AC8E03B407E4}"/>
                  </a:ext>
                </a:extLst>
              </p:cNvPr>
              <p:cNvSpPr/>
              <p:nvPr userDrawn="1"/>
            </p:nvSpPr>
            <p:spPr>
              <a:xfrm>
                <a:off x="5304862"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7" name="자유형: 도형 76">
                <a:extLst>
                  <a:ext uri="{FF2B5EF4-FFF2-40B4-BE49-F238E27FC236}">
                    <a16:creationId xmlns:a16="http://schemas.microsoft.com/office/drawing/2014/main" id="{E5282C72-98DB-48D8-88FE-2DFA994D4B88}"/>
                  </a:ext>
                </a:extLst>
              </p:cNvPr>
              <p:cNvSpPr/>
              <p:nvPr userDrawn="1"/>
            </p:nvSpPr>
            <p:spPr>
              <a:xfrm flipH="1">
                <a:off x="5807099" y="-1556"/>
                <a:ext cx="143653" cy="453224"/>
              </a:xfrm>
              <a:custGeom>
                <a:avLst/>
                <a:gdLst>
                  <a:gd name="connsiteX0" fmla="*/ 71561 w 116619"/>
                  <a:gd name="connsiteY0" fmla="*/ 0 h 453224"/>
                  <a:gd name="connsiteX1" fmla="*/ 116619 w 116619"/>
                  <a:gd name="connsiteY1" fmla="*/ 145774 h 453224"/>
                  <a:gd name="connsiteX2" fmla="*/ 0 w 116619"/>
                  <a:gd name="connsiteY2" fmla="*/ 453224 h 453224"/>
                  <a:gd name="connsiteX3" fmla="*/ 71561 w 116619"/>
                  <a:gd name="connsiteY3" fmla="*/ 0 h 453224"/>
                  <a:gd name="connsiteX0" fmla="*/ 78782 w 123840"/>
                  <a:gd name="connsiteY0" fmla="*/ 0 h 453224"/>
                  <a:gd name="connsiteX1" fmla="*/ 123840 w 123840"/>
                  <a:gd name="connsiteY1" fmla="*/ 145774 h 453224"/>
                  <a:gd name="connsiteX2" fmla="*/ 7221 w 123840"/>
                  <a:gd name="connsiteY2" fmla="*/ 453224 h 453224"/>
                  <a:gd name="connsiteX3" fmla="*/ 78782 w 123840"/>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3711 w 138769"/>
                  <a:gd name="connsiteY0" fmla="*/ 0 h 453224"/>
                  <a:gd name="connsiteX1" fmla="*/ 138769 w 138769"/>
                  <a:gd name="connsiteY1" fmla="*/ 145774 h 453224"/>
                  <a:gd name="connsiteX2" fmla="*/ 22150 w 138769"/>
                  <a:gd name="connsiteY2" fmla="*/ 453224 h 453224"/>
                  <a:gd name="connsiteX3" fmla="*/ 93711 w 138769"/>
                  <a:gd name="connsiteY3" fmla="*/ 0 h 453224"/>
                  <a:gd name="connsiteX0" fmla="*/ 95845 w 140903"/>
                  <a:gd name="connsiteY0" fmla="*/ 0 h 453224"/>
                  <a:gd name="connsiteX1" fmla="*/ 140903 w 140903"/>
                  <a:gd name="connsiteY1" fmla="*/ 145774 h 453224"/>
                  <a:gd name="connsiteX2" fmla="*/ 24284 w 140903"/>
                  <a:gd name="connsiteY2" fmla="*/ 453224 h 453224"/>
                  <a:gd name="connsiteX3" fmla="*/ 95845 w 140903"/>
                  <a:gd name="connsiteY3" fmla="*/ 0 h 453224"/>
                  <a:gd name="connsiteX0" fmla="*/ 98595 w 143653"/>
                  <a:gd name="connsiteY0" fmla="*/ 0 h 453224"/>
                  <a:gd name="connsiteX1" fmla="*/ 143653 w 143653"/>
                  <a:gd name="connsiteY1" fmla="*/ 145774 h 453224"/>
                  <a:gd name="connsiteX2" fmla="*/ 27034 w 143653"/>
                  <a:gd name="connsiteY2" fmla="*/ 453224 h 453224"/>
                  <a:gd name="connsiteX3" fmla="*/ 98595 w 143653"/>
                  <a:gd name="connsiteY3" fmla="*/ 0 h 453224"/>
                </a:gdLst>
                <a:ahLst/>
                <a:cxnLst>
                  <a:cxn ang="0">
                    <a:pos x="connsiteX0" y="connsiteY0"/>
                  </a:cxn>
                  <a:cxn ang="0">
                    <a:pos x="connsiteX1" y="connsiteY1"/>
                  </a:cxn>
                  <a:cxn ang="0">
                    <a:pos x="connsiteX2" y="connsiteY2"/>
                  </a:cxn>
                  <a:cxn ang="0">
                    <a:pos x="connsiteX3" y="connsiteY3"/>
                  </a:cxn>
                </a:cxnLst>
                <a:rect l="l" t="t" r="r" b="b"/>
                <a:pathLst>
                  <a:path w="143653" h="453224">
                    <a:moveTo>
                      <a:pt x="98595" y="0"/>
                    </a:moveTo>
                    <a:lnTo>
                      <a:pt x="143653" y="145774"/>
                    </a:lnTo>
                    <a:cubicBezTo>
                      <a:pt x="38518" y="232356"/>
                      <a:pt x="50005" y="387847"/>
                      <a:pt x="27034" y="453224"/>
                    </a:cubicBezTo>
                    <a:cubicBezTo>
                      <a:pt x="5831" y="365759"/>
                      <a:pt x="-47179" y="100716"/>
                      <a:pt x="98595"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10" name="Text Placeholder 9"/>
          <p:cNvSpPr>
            <a:spLocks noGrp="1"/>
          </p:cNvSpPr>
          <p:nvPr>
            <p:ph type="body" sz="quarter" idx="10" hasCustomPrompt="1"/>
          </p:nvPr>
        </p:nvSpPr>
        <p:spPr>
          <a:xfrm>
            <a:off x="2616057" y="2931790"/>
            <a:ext cx="3894936" cy="576063"/>
          </a:xfrm>
          <a:prstGeom prst="rect">
            <a:avLst/>
          </a:prstGeom>
        </p:spPr>
        <p:txBody>
          <a:bodyPr anchor="ctr"/>
          <a:lstStyle>
            <a:lvl1pPr marL="0" indent="0" algn="ctr">
              <a:buNone/>
              <a:defRPr sz="3600" b="1"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2615909" y="3579862"/>
            <a:ext cx="3894936"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grpSp>
        <p:nvGrpSpPr>
          <p:cNvPr id="3" name="Group 2"/>
          <p:cNvGrpSpPr/>
          <p:nvPr userDrawn="1"/>
        </p:nvGrpSpPr>
        <p:grpSpPr>
          <a:xfrm>
            <a:off x="6535596" y="1104508"/>
            <a:ext cx="672848" cy="486211"/>
            <a:chOff x="6495678" y="1779663"/>
            <a:chExt cx="672848" cy="486211"/>
          </a:xfrm>
        </p:grpSpPr>
        <p:sp>
          <p:nvSpPr>
            <p:cNvPr id="17" name="Oval 16"/>
            <p:cNvSpPr/>
            <p:nvPr userDrawn="1"/>
          </p:nvSpPr>
          <p:spPr>
            <a:xfrm>
              <a:off x="6588225" y="1779663"/>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Oval 17"/>
            <p:cNvSpPr/>
            <p:nvPr userDrawn="1"/>
          </p:nvSpPr>
          <p:spPr>
            <a:xfrm>
              <a:off x="6872020" y="1913390"/>
              <a:ext cx="296506" cy="2965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Oval 18"/>
            <p:cNvSpPr/>
            <p:nvPr userDrawn="1"/>
          </p:nvSpPr>
          <p:spPr>
            <a:xfrm>
              <a:off x="6495678"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Oval 19"/>
            <p:cNvSpPr/>
            <p:nvPr userDrawn="1"/>
          </p:nvSpPr>
          <p:spPr>
            <a:xfrm>
              <a:off x="6698826"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21" name="Group 20"/>
          <p:cNvGrpSpPr/>
          <p:nvPr userDrawn="1"/>
        </p:nvGrpSpPr>
        <p:grpSpPr>
          <a:xfrm>
            <a:off x="2098952" y="2183144"/>
            <a:ext cx="524595" cy="379081"/>
            <a:chOff x="6495678" y="1779663"/>
            <a:chExt cx="672848" cy="486211"/>
          </a:xfrm>
        </p:grpSpPr>
        <p:sp>
          <p:nvSpPr>
            <p:cNvPr id="22" name="Oval 21"/>
            <p:cNvSpPr/>
            <p:nvPr userDrawn="1"/>
          </p:nvSpPr>
          <p:spPr>
            <a:xfrm>
              <a:off x="6588225" y="1779663"/>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Oval 22"/>
            <p:cNvSpPr/>
            <p:nvPr userDrawn="1"/>
          </p:nvSpPr>
          <p:spPr>
            <a:xfrm>
              <a:off x="6872020" y="1913390"/>
              <a:ext cx="296506" cy="2965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4" name="Oval 23"/>
            <p:cNvSpPr/>
            <p:nvPr userDrawn="1"/>
          </p:nvSpPr>
          <p:spPr>
            <a:xfrm>
              <a:off x="6495678"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Oval 24"/>
            <p:cNvSpPr/>
            <p:nvPr userDrawn="1"/>
          </p:nvSpPr>
          <p:spPr>
            <a:xfrm>
              <a:off x="6698826" y="1995687"/>
              <a:ext cx="270187" cy="2701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4113605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s and Contents Layout">
    <p:bg>
      <p:bgPr>
        <a:solidFill>
          <a:schemeClr val="accent1"/>
        </a:solidFill>
        <a:effectLst/>
      </p:bgPr>
    </p:bg>
    <p:spTree>
      <p:nvGrpSpPr>
        <p:cNvPr id="1" name=""/>
        <p:cNvGrpSpPr/>
        <p:nvPr/>
      </p:nvGrpSpPr>
      <p:grpSpPr>
        <a:xfrm>
          <a:off x="0" y="0"/>
          <a:ext cx="0" cy="0"/>
          <a:chOff x="0" y="0"/>
          <a:chExt cx="0" cy="0"/>
        </a:xfrm>
      </p:grpSpPr>
      <p:grpSp>
        <p:nvGrpSpPr>
          <p:cNvPr id="13" name="Group 12"/>
          <p:cNvGrpSpPr/>
          <p:nvPr userDrawn="1"/>
        </p:nvGrpSpPr>
        <p:grpSpPr>
          <a:xfrm>
            <a:off x="3707904" y="1203090"/>
            <a:ext cx="1710999" cy="3600908"/>
            <a:chOff x="3797105" y="1404992"/>
            <a:chExt cx="1548895" cy="3471014"/>
          </a:xfrm>
        </p:grpSpPr>
        <p:sp>
          <p:nvSpPr>
            <p:cNvPr id="9" name="Rectangle 8"/>
            <p:cNvSpPr/>
            <p:nvPr userDrawn="1"/>
          </p:nvSpPr>
          <p:spPr>
            <a:xfrm>
              <a:off x="3797105" y="1909048"/>
              <a:ext cx="1548000" cy="246290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2" name="Isosceles Triangle 11"/>
            <p:cNvSpPr/>
            <p:nvPr userDrawn="1"/>
          </p:nvSpPr>
          <p:spPr>
            <a:xfrm>
              <a:off x="3797105" y="1404992"/>
              <a:ext cx="1548000" cy="504056"/>
            </a:xfrm>
            <a:prstGeom prst="triangle">
              <a:avLst>
                <a:gd name="adj" fmla="val 49055"/>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4" name="Isosceles Triangle 13"/>
            <p:cNvSpPr/>
            <p:nvPr userDrawn="1"/>
          </p:nvSpPr>
          <p:spPr>
            <a:xfrm rot="10800000">
              <a:off x="3798000" y="4371950"/>
              <a:ext cx="1548000" cy="504056"/>
            </a:xfrm>
            <a:prstGeom prst="triangle">
              <a:avLst>
                <a:gd name="adj" fmla="val 49055"/>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8" name="Picture Placeholder 2"/>
          <p:cNvSpPr>
            <a:spLocks noGrp="1"/>
          </p:cNvSpPr>
          <p:nvPr>
            <p:ph type="pic" idx="1" hasCustomPrompt="1"/>
          </p:nvPr>
        </p:nvSpPr>
        <p:spPr>
          <a:xfrm>
            <a:off x="3787227" y="1312181"/>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6" name="Picture Placeholder 2"/>
          <p:cNvSpPr>
            <a:spLocks noGrp="1"/>
          </p:cNvSpPr>
          <p:nvPr>
            <p:ph type="pic" idx="12" hasCustomPrompt="1"/>
          </p:nvPr>
        </p:nvSpPr>
        <p:spPr>
          <a:xfrm>
            <a:off x="2059035"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7" name="Picture Placeholder 2"/>
          <p:cNvSpPr>
            <a:spLocks noGrp="1"/>
          </p:cNvSpPr>
          <p:nvPr>
            <p:ph type="pic" idx="13" hasCustomPrompt="1"/>
          </p:nvPr>
        </p:nvSpPr>
        <p:spPr>
          <a:xfrm>
            <a:off x="330843"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9" name="Picture Placeholder 2"/>
          <p:cNvSpPr>
            <a:spLocks noGrp="1"/>
          </p:cNvSpPr>
          <p:nvPr>
            <p:ph type="pic" idx="14" hasCustomPrompt="1"/>
          </p:nvPr>
        </p:nvSpPr>
        <p:spPr>
          <a:xfrm>
            <a:off x="7243611"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0" name="Picture Placeholder 2"/>
          <p:cNvSpPr>
            <a:spLocks noGrp="1"/>
          </p:cNvSpPr>
          <p:nvPr>
            <p:ph type="pic" idx="15" hasCustomPrompt="1"/>
          </p:nvPr>
        </p:nvSpPr>
        <p:spPr>
          <a:xfrm>
            <a:off x="5515419" y="1276575"/>
            <a:ext cx="1548000" cy="1800000"/>
          </a:xfrm>
          <a:custGeom>
            <a:avLst/>
            <a:gdLst>
              <a:gd name="connsiteX0" fmla="*/ 0 w 1440160"/>
              <a:gd name="connsiteY0" fmla="*/ 626356 h 1252711"/>
              <a:gd name="connsiteX1" fmla="*/ 313178 w 1440160"/>
              <a:gd name="connsiteY1" fmla="*/ 0 h 1252711"/>
              <a:gd name="connsiteX2" fmla="*/ 1126982 w 1440160"/>
              <a:gd name="connsiteY2" fmla="*/ 0 h 1252711"/>
              <a:gd name="connsiteX3" fmla="*/ 1440160 w 1440160"/>
              <a:gd name="connsiteY3" fmla="*/ 626356 h 1252711"/>
              <a:gd name="connsiteX4" fmla="*/ 1126982 w 1440160"/>
              <a:gd name="connsiteY4" fmla="*/ 1252711 h 1252711"/>
              <a:gd name="connsiteX5" fmla="*/ 313178 w 1440160"/>
              <a:gd name="connsiteY5" fmla="*/ 1252711 h 1252711"/>
              <a:gd name="connsiteX6" fmla="*/ 0 w 1440160"/>
              <a:gd name="connsiteY6" fmla="*/ 626356 h 1252711"/>
              <a:gd name="connsiteX0" fmla="*/ 0 w 1440160"/>
              <a:gd name="connsiteY0" fmla="*/ 745419 h 1371774"/>
              <a:gd name="connsiteX1" fmla="*/ 679890 w 1440160"/>
              <a:gd name="connsiteY1" fmla="*/ 0 h 1371774"/>
              <a:gd name="connsiteX2" fmla="*/ 1126982 w 1440160"/>
              <a:gd name="connsiteY2" fmla="*/ 119063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440160"/>
              <a:gd name="connsiteY0" fmla="*/ 745419 h 1371774"/>
              <a:gd name="connsiteX1" fmla="*/ 679890 w 1440160"/>
              <a:gd name="connsiteY1" fmla="*/ 0 h 1371774"/>
              <a:gd name="connsiteX2" fmla="*/ 1379395 w 1440160"/>
              <a:gd name="connsiteY2" fmla="*/ 409576 h 1371774"/>
              <a:gd name="connsiteX3" fmla="*/ 1440160 w 1440160"/>
              <a:gd name="connsiteY3" fmla="*/ 745419 h 1371774"/>
              <a:gd name="connsiteX4" fmla="*/ 1126982 w 1440160"/>
              <a:gd name="connsiteY4" fmla="*/ 1371774 h 1371774"/>
              <a:gd name="connsiteX5" fmla="*/ 313178 w 1440160"/>
              <a:gd name="connsiteY5" fmla="*/ 1371774 h 1371774"/>
              <a:gd name="connsiteX6" fmla="*/ 0 w 1440160"/>
              <a:gd name="connsiteY6" fmla="*/ 745419 h 1371774"/>
              <a:gd name="connsiteX0" fmla="*/ 0 w 1379395"/>
              <a:gd name="connsiteY0" fmla="*/ 745419 h 1371774"/>
              <a:gd name="connsiteX1" fmla="*/ 679890 w 1379395"/>
              <a:gd name="connsiteY1" fmla="*/ 0 h 1371774"/>
              <a:gd name="connsiteX2" fmla="*/ 1379395 w 1379395"/>
              <a:gd name="connsiteY2" fmla="*/ 409576 h 1371774"/>
              <a:gd name="connsiteX3" fmla="*/ 1340147 w 1379395"/>
              <a:gd name="connsiteY3" fmla="*/ 1102607 h 1371774"/>
              <a:gd name="connsiteX4" fmla="*/ 1126982 w 1379395"/>
              <a:gd name="connsiteY4" fmla="*/ 1371774 h 1371774"/>
              <a:gd name="connsiteX5" fmla="*/ 313178 w 1379395"/>
              <a:gd name="connsiteY5" fmla="*/ 1371774 h 1371774"/>
              <a:gd name="connsiteX6" fmla="*/ 0 w 1379395"/>
              <a:gd name="connsiteY6" fmla="*/ 745419 h 1371774"/>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313178 w 1379395"/>
              <a:gd name="connsiteY5" fmla="*/ 1371774 h 1483692"/>
              <a:gd name="connsiteX6" fmla="*/ 0 w 1379395"/>
              <a:gd name="connsiteY6" fmla="*/ 745419 h 1483692"/>
              <a:gd name="connsiteX0" fmla="*/ 0 w 1379395"/>
              <a:gd name="connsiteY0" fmla="*/ 745419 h 1483692"/>
              <a:gd name="connsiteX1" fmla="*/ 679890 w 1379395"/>
              <a:gd name="connsiteY1" fmla="*/ 0 h 1483692"/>
              <a:gd name="connsiteX2" fmla="*/ 1379395 w 1379395"/>
              <a:gd name="connsiteY2" fmla="*/ 409576 h 1483692"/>
              <a:gd name="connsiteX3" fmla="*/ 1340147 w 1379395"/>
              <a:gd name="connsiteY3" fmla="*/ 1102607 h 1483692"/>
              <a:gd name="connsiteX4" fmla="*/ 757888 w 1379395"/>
              <a:gd name="connsiteY4" fmla="*/ 1483692 h 1483692"/>
              <a:gd name="connsiteX5" fmla="*/ 65528 w 1379395"/>
              <a:gd name="connsiteY5" fmla="*/ 1086024 h 1483692"/>
              <a:gd name="connsiteX6" fmla="*/ 0 w 1379395"/>
              <a:gd name="connsiteY6" fmla="*/ 745419 h 1483692"/>
              <a:gd name="connsiteX0" fmla="*/ 32104 w 1313867"/>
              <a:gd name="connsiteY0" fmla="*/ 385851 h 1483692"/>
              <a:gd name="connsiteX1" fmla="*/ 614362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3692"/>
              <a:gd name="connsiteX1" fmla="*/ 647699 w 1313867"/>
              <a:gd name="connsiteY1" fmla="*/ 0 h 1483692"/>
              <a:gd name="connsiteX2" fmla="*/ 1313867 w 1313867"/>
              <a:gd name="connsiteY2" fmla="*/ 409576 h 1483692"/>
              <a:gd name="connsiteX3" fmla="*/ 1274619 w 1313867"/>
              <a:gd name="connsiteY3" fmla="*/ 1102607 h 1483692"/>
              <a:gd name="connsiteX4" fmla="*/ 692360 w 1313867"/>
              <a:gd name="connsiteY4" fmla="*/ 1483692 h 1483692"/>
              <a:gd name="connsiteX5" fmla="*/ 0 w 1313867"/>
              <a:gd name="connsiteY5" fmla="*/ 1086024 h 1483692"/>
              <a:gd name="connsiteX6" fmla="*/ 32104 w 1313867"/>
              <a:gd name="connsiteY6" fmla="*/ 385851 h 1483692"/>
              <a:gd name="connsiteX0" fmla="*/ 32104 w 1313867"/>
              <a:gd name="connsiteY0" fmla="*/ 385851 h 1488454"/>
              <a:gd name="connsiteX1" fmla="*/ 647699 w 1313867"/>
              <a:gd name="connsiteY1" fmla="*/ 0 h 1488454"/>
              <a:gd name="connsiteX2" fmla="*/ 1313867 w 1313867"/>
              <a:gd name="connsiteY2" fmla="*/ 409576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13867"/>
              <a:gd name="connsiteY0" fmla="*/ 385851 h 1488454"/>
              <a:gd name="connsiteX1" fmla="*/ 647699 w 1313867"/>
              <a:gd name="connsiteY1" fmla="*/ 0 h 1488454"/>
              <a:gd name="connsiteX2" fmla="*/ 1313867 w 1313867"/>
              <a:gd name="connsiteY2" fmla="*/ 397669 h 1488454"/>
              <a:gd name="connsiteX3" fmla="*/ 1274619 w 1313867"/>
              <a:gd name="connsiteY3" fmla="*/ 1102607 h 1488454"/>
              <a:gd name="connsiteX4" fmla="*/ 656641 w 1313867"/>
              <a:gd name="connsiteY4" fmla="*/ 1488454 h 1488454"/>
              <a:gd name="connsiteX5" fmla="*/ 0 w 1313867"/>
              <a:gd name="connsiteY5" fmla="*/ 1086024 h 1488454"/>
              <a:gd name="connsiteX6" fmla="*/ 32104 w 1313867"/>
              <a:gd name="connsiteY6" fmla="*/ 385851 h 1488454"/>
              <a:gd name="connsiteX0" fmla="*/ 32104 w 1329387"/>
              <a:gd name="connsiteY0" fmla="*/ 385851 h 1488454"/>
              <a:gd name="connsiteX1" fmla="*/ 647699 w 1329387"/>
              <a:gd name="connsiteY1" fmla="*/ 0 h 1488454"/>
              <a:gd name="connsiteX2" fmla="*/ 1313867 w 1329387"/>
              <a:gd name="connsiteY2" fmla="*/ 397669 h 1488454"/>
              <a:gd name="connsiteX3" fmla="*/ 1329387 w 1329387"/>
              <a:gd name="connsiteY3" fmla="*/ 1097844 h 1488454"/>
              <a:gd name="connsiteX4" fmla="*/ 656641 w 1329387"/>
              <a:gd name="connsiteY4" fmla="*/ 1488454 h 1488454"/>
              <a:gd name="connsiteX5" fmla="*/ 0 w 1329387"/>
              <a:gd name="connsiteY5" fmla="*/ 1086024 h 1488454"/>
              <a:gd name="connsiteX6" fmla="*/ 32104 w 1329387"/>
              <a:gd name="connsiteY6" fmla="*/ 385851 h 1488454"/>
              <a:gd name="connsiteX0" fmla="*/ 0 w 1297283"/>
              <a:gd name="connsiteY0" fmla="*/ 385851 h 1488454"/>
              <a:gd name="connsiteX1" fmla="*/ 615595 w 1297283"/>
              <a:gd name="connsiteY1" fmla="*/ 0 h 1488454"/>
              <a:gd name="connsiteX2" fmla="*/ 1281763 w 1297283"/>
              <a:gd name="connsiteY2" fmla="*/ 397669 h 1488454"/>
              <a:gd name="connsiteX3" fmla="*/ 1297283 w 1297283"/>
              <a:gd name="connsiteY3" fmla="*/ 1097844 h 1488454"/>
              <a:gd name="connsiteX4" fmla="*/ 624537 w 1297283"/>
              <a:gd name="connsiteY4" fmla="*/ 1488454 h 1488454"/>
              <a:gd name="connsiteX5" fmla="*/ 5996 w 1297283"/>
              <a:gd name="connsiteY5" fmla="*/ 1095549 h 1488454"/>
              <a:gd name="connsiteX6" fmla="*/ 0 w 1297283"/>
              <a:gd name="connsiteY6" fmla="*/ 385851 h 1488454"/>
              <a:gd name="connsiteX0" fmla="*/ 0 w 1281763"/>
              <a:gd name="connsiteY0" fmla="*/ 385851 h 1488454"/>
              <a:gd name="connsiteX1" fmla="*/ 615595 w 1281763"/>
              <a:gd name="connsiteY1" fmla="*/ 0 h 1488454"/>
              <a:gd name="connsiteX2" fmla="*/ 1281763 w 1281763"/>
              <a:gd name="connsiteY2" fmla="*/ 397669 h 1488454"/>
              <a:gd name="connsiteX3" fmla="*/ 1275851 w 1281763"/>
              <a:gd name="connsiteY3" fmla="*/ 1095463 h 1488454"/>
              <a:gd name="connsiteX4" fmla="*/ 624537 w 1281763"/>
              <a:gd name="connsiteY4" fmla="*/ 1488454 h 1488454"/>
              <a:gd name="connsiteX5" fmla="*/ 5996 w 1281763"/>
              <a:gd name="connsiteY5" fmla="*/ 1095549 h 1488454"/>
              <a:gd name="connsiteX6" fmla="*/ 0 w 1281763"/>
              <a:gd name="connsiteY6" fmla="*/ 385851 h 1488454"/>
              <a:gd name="connsiteX0" fmla="*/ 0 w 1281763"/>
              <a:gd name="connsiteY0" fmla="*/ 388233 h 1490836"/>
              <a:gd name="connsiteX1" fmla="*/ 622739 w 1281763"/>
              <a:gd name="connsiteY1" fmla="*/ 0 h 1490836"/>
              <a:gd name="connsiteX2" fmla="*/ 1281763 w 1281763"/>
              <a:gd name="connsiteY2" fmla="*/ 400051 h 1490836"/>
              <a:gd name="connsiteX3" fmla="*/ 1275851 w 1281763"/>
              <a:gd name="connsiteY3" fmla="*/ 1097845 h 1490836"/>
              <a:gd name="connsiteX4" fmla="*/ 624537 w 1281763"/>
              <a:gd name="connsiteY4" fmla="*/ 1490836 h 1490836"/>
              <a:gd name="connsiteX5" fmla="*/ 5996 w 1281763"/>
              <a:gd name="connsiteY5" fmla="*/ 1097931 h 1490836"/>
              <a:gd name="connsiteX6" fmla="*/ 0 w 1281763"/>
              <a:gd name="connsiteY6" fmla="*/ 388233 h 1490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1763" h="1490836">
                <a:moveTo>
                  <a:pt x="0" y="388233"/>
                </a:moveTo>
                <a:lnTo>
                  <a:pt x="622739" y="0"/>
                </a:lnTo>
                <a:lnTo>
                  <a:pt x="1281763" y="400051"/>
                </a:lnTo>
                <a:cubicBezTo>
                  <a:pt x="1279792" y="632649"/>
                  <a:pt x="1277822" y="865247"/>
                  <a:pt x="1275851" y="1097845"/>
                </a:cubicBezTo>
                <a:lnTo>
                  <a:pt x="624537" y="1490836"/>
                </a:lnTo>
                <a:lnTo>
                  <a:pt x="5996" y="1097931"/>
                </a:lnTo>
                <a:cubicBezTo>
                  <a:pt x="3997" y="861365"/>
                  <a:pt x="1999" y="624799"/>
                  <a:pt x="0" y="388233"/>
                </a:cubicBezTo>
                <a:close/>
              </a:path>
            </a:pathLst>
          </a:cu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219330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Images and Contents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2" name="Rectangle 1"/>
          <p:cNvSpPr/>
          <p:nvPr userDrawn="1"/>
        </p:nvSpPr>
        <p:spPr>
          <a:xfrm>
            <a:off x="0" y="3507854"/>
            <a:ext cx="9144000" cy="163564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pic>
        <p:nvPicPr>
          <p:cNvPr id="6" name="Picture 2" descr="D:\Fullppt\PNG이미지\핸드폰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35225" y="1079005"/>
            <a:ext cx="3373328" cy="4085033"/>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2"/>
          <p:cNvSpPr>
            <a:spLocks noGrp="1"/>
          </p:cNvSpPr>
          <p:nvPr>
            <p:ph type="pic" idx="1" hasCustomPrompt="1"/>
          </p:nvPr>
        </p:nvSpPr>
        <p:spPr>
          <a:xfrm>
            <a:off x="3566328" y="1217153"/>
            <a:ext cx="1945465" cy="300514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252329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Images and Contents Layout">
    <p:bg>
      <p:bgPr>
        <a:solidFill>
          <a:schemeClr val="accent1"/>
        </a:solid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5123" name="Picture 3" descr="D:\Fullppt\005-PNG이미지\노트북.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8600" y="987574"/>
            <a:ext cx="6438182" cy="32745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userDrawn="1"/>
        </p:nvSpPr>
        <p:spPr>
          <a:xfrm>
            <a:off x="233772" y="4262137"/>
            <a:ext cx="8676456" cy="54186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7" name="Picture Placeholder 2"/>
          <p:cNvSpPr>
            <a:spLocks noGrp="1"/>
          </p:cNvSpPr>
          <p:nvPr>
            <p:ph type="pic" idx="1" hasCustomPrompt="1"/>
          </p:nvPr>
        </p:nvSpPr>
        <p:spPr>
          <a:xfrm>
            <a:off x="910339" y="1404993"/>
            <a:ext cx="3085597" cy="228186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3091927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slideLayout" Target="../slideLayouts/slideLayout19.xml"/><Relationship Id="rId2" Type="http://schemas.openxmlformats.org/officeDocument/2006/relationships/slideLayout" Target="../slideLayouts/slideLayout4.xml"/><Relationship Id="rId16" Type="http://schemas.openxmlformats.org/officeDocument/2006/relationships/slideLayout" Target="../slideLayouts/slideLayout1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683050"/>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7555548"/>
      </p:ext>
    </p:extLst>
  </p:cSld>
  <p:clrMap bg1="lt1" tx1="dk1" bg2="lt2" tx2="dk2" accent1="accent1" accent2="accent2" accent3="accent3" accent4="accent4" accent5="accent5" accent6="accent6" hlink="hlink" folHlink="folHlink"/>
  <p:sldLayoutIdLst>
    <p:sldLayoutId id="2147483659" r:id="rId1"/>
    <p:sldLayoutId id="2147483652" r:id="rId2"/>
    <p:sldLayoutId id="2147483660" r:id="rId3"/>
    <p:sldLayoutId id="2147483661" r:id="rId4"/>
    <p:sldLayoutId id="2147483662" r:id="rId5"/>
    <p:sldLayoutId id="2147483663" r:id="rId6"/>
    <p:sldLayoutId id="2147483664" r:id="rId7"/>
    <p:sldLayoutId id="2147483666" r:id="rId8"/>
    <p:sldLayoutId id="2147483667" r:id="rId9"/>
    <p:sldLayoutId id="2147483668" r:id="rId10"/>
    <p:sldLayoutId id="2147483669" r:id="rId11"/>
    <p:sldLayoutId id="2147483670" r:id="rId12"/>
    <p:sldLayoutId id="2147483671" r:id="rId13"/>
    <p:sldLayoutId id="2147483665" r:id="rId14"/>
    <p:sldLayoutId id="2147483672" r:id="rId15"/>
    <p:sldLayoutId id="2147483656" r:id="rId16"/>
    <p:sldLayoutId id="2147483675" r:id="rId17"/>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4710703"/>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4.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4.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3380" y="2312096"/>
            <a:ext cx="5256732" cy="1080121"/>
          </a:xfrm>
        </p:spPr>
        <p:txBody>
          <a:bodyPr/>
          <a:lstStyle/>
          <a:p>
            <a:pPr>
              <a:lnSpc>
                <a:spcPct val="100000"/>
              </a:lnSpc>
            </a:pPr>
            <a:r>
              <a:rPr lang="en-US" sz="4400" dirty="0"/>
              <a:t>RISK MATURITY</a:t>
            </a:r>
            <a:r>
              <a:rPr lang="id-ID" sz="4400" dirty="0"/>
              <a:t> 2</a:t>
            </a:r>
            <a:endParaRPr lang="en-US" altLang="ko-KR" sz="4400" dirty="0"/>
          </a:p>
        </p:txBody>
      </p:sp>
      <p:sp>
        <p:nvSpPr>
          <p:cNvPr id="8" name="Subtitle 2">
            <a:extLst>
              <a:ext uri="{FF2B5EF4-FFF2-40B4-BE49-F238E27FC236}">
                <a16:creationId xmlns:a16="http://schemas.microsoft.com/office/drawing/2014/main" id="{749D705D-F2C2-4507-A044-1D7139A320FC}"/>
              </a:ext>
            </a:extLst>
          </p:cNvPr>
          <p:cNvSpPr txBox="1">
            <a:spLocks/>
          </p:cNvSpPr>
          <p:nvPr/>
        </p:nvSpPr>
        <p:spPr>
          <a:xfrm>
            <a:off x="-684584" y="3406339"/>
            <a:ext cx="6400800" cy="1752600"/>
          </a:xfrm>
          <a:prstGeom prst="rect">
            <a:avLst/>
          </a:prstGeom>
        </p:spPr>
        <p:txBody>
          <a:bodyPr>
            <a:normAutofit/>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err="1"/>
              <a:t>DR.dr</a:t>
            </a:r>
            <a:r>
              <a:rPr lang="en-US" sz="2400" dirty="0"/>
              <a:t>. </a:t>
            </a:r>
            <a:r>
              <a:rPr lang="en-US" sz="2400" dirty="0" err="1"/>
              <a:t>Zulkifli</a:t>
            </a:r>
            <a:r>
              <a:rPr lang="en-US" sz="2400" dirty="0"/>
              <a:t> </a:t>
            </a:r>
            <a:r>
              <a:rPr lang="en-US" sz="2400" dirty="0" err="1"/>
              <a:t>Djunaidi</a:t>
            </a:r>
            <a:r>
              <a:rPr lang="en-US" sz="2400" dirty="0"/>
              <a:t>, </a:t>
            </a:r>
            <a:r>
              <a:rPr lang="en-US" sz="2400" dirty="0" err="1"/>
              <a:t>M.AppSc</a:t>
            </a:r>
            <a:endParaRPr lang="en-US" sz="2400" dirty="0"/>
          </a:p>
          <a:p>
            <a:pPr marL="0" indent="0" algn="ctr">
              <a:buNone/>
            </a:pPr>
            <a:r>
              <a:rPr lang="en-US" sz="2400" dirty="0"/>
              <a:t>16/10/2020</a:t>
            </a:r>
          </a:p>
          <a:p>
            <a:pPr marL="0" indent="0" algn="ctr">
              <a:buNone/>
            </a:pPr>
            <a:r>
              <a:rPr lang="en-US" sz="2400" dirty="0" err="1"/>
              <a:t>Sesi</a:t>
            </a:r>
            <a:r>
              <a:rPr lang="en-US" sz="2400" dirty="0"/>
              <a:t> 1</a:t>
            </a:r>
            <a:r>
              <a:rPr lang="id-ID" sz="2400" dirty="0"/>
              <a:t>3</a:t>
            </a:r>
            <a:endParaRPr lang="en-US" sz="2400" dirty="0"/>
          </a:p>
        </p:txBody>
      </p:sp>
    </p:spTree>
    <p:extLst>
      <p:ext uri="{BB962C8B-B14F-4D97-AF65-F5344CB8AC3E}">
        <p14:creationId xmlns:p14="http://schemas.microsoft.com/office/powerpoint/2010/main" val="2971841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3</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1188469975"/>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7502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4</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3786787028"/>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7657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4</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2380200156"/>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201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4</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999624954"/>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8655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4</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3674264198"/>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1247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4</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3954705231"/>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1723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142999" y="1"/>
          <a:ext cx="6858001" cy="4970487"/>
        </p:xfrm>
        <a:graphic>
          <a:graphicData uri="http://schemas.openxmlformats.org/drawingml/2006/table">
            <a:tbl>
              <a:tblPr firstRow="1" firstCol="1" bandRow="1">
                <a:tableStyleId>{5940675A-B579-460E-94D1-54222C63F5DA}</a:tableStyleId>
              </a:tblPr>
              <a:tblGrid>
                <a:gridCol w="62865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1495568">
                  <a:extLst>
                    <a:ext uri="{9D8B030D-6E8A-4147-A177-3AD203B41FA5}">
                      <a16:colId xmlns:a16="http://schemas.microsoft.com/office/drawing/2014/main" val="20002"/>
                    </a:ext>
                  </a:extLst>
                </a:gridCol>
                <a:gridCol w="1168715">
                  <a:extLst>
                    <a:ext uri="{9D8B030D-6E8A-4147-A177-3AD203B41FA5}">
                      <a16:colId xmlns:a16="http://schemas.microsoft.com/office/drawing/2014/main" val="20003"/>
                    </a:ext>
                  </a:extLst>
                </a:gridCol>
                <a:gridCol w="959756">
                  <a:extLst>
                    <a:ext uri="{9D8B030D-6E8A-4147-A177-3AD203B41FA5}">
                      <a16:colId xmlns:a16="http://schemas.microsoft.com/office/drawing/2014/main" val="20004"/>
                    </a:ext>
                  </a:extLst>
                </a:gridCol>
                <a:gridCol w="959756">
                  <a:extLst>
                    <a:ext uri="{9D8B030D-6E8A-4147-A177-3AD203B41FA5}">
                      <a16:colId xmlns:a16="http://schemas.microsoft.com/office/drawing/2014/main" val="20005"/>
                    </a:ext>
                  </a:extLst>
                </a:gridCol>
                <a:gridCol w="959756">
                  <a:extLst>
                    <a:ext uri="{9D8B030D-6E8A-4147-A177-3AD203B41FA5}">
                      <a16:colId xmlns:a16="http://schemas.microsoft.com/office/drawing/2014/main" val="20006"/>
                    </a:ext>
                  </a:extLst>
                </a:gridCol>
              </a:tblGrid>
              <a:tr h="201980">
                <a:tc rowSpan="3">
                  <a:txBody>
                    <a:bodyPr/>
                    <a:lstStyle/>
                    <a:p>
                      <a:pPr algn="ctr">
                        <a:lnSpc>
                          <a:spcPct val="115000"/>
                        </a:lnSpc>
                        <a:spcAft>
                          <a:spcPts val="0"/>
                        </a:spcAft>
                      </a:pPr>
                      <a:r>
                        <a:rPr lang="en-US" sz="800" b="1" dirty="0">
                          <a:effectLst/>
                        </a:rPr>
                        <a:t>READING KEYS</a:t>
                      </a:r>
                      <a:endParaRPr lang="en-US" sz="800" b="1" dirty="0">
                        <a:effectLst/>
                        <a:latin typeface="Calibri"/>
                        <a:ea typeface="Calibri"/>
                        <a:cs typeface="Times New Roman"/>
                      </a:endParaRPr>
                    </a:p>
                  </a:txBody>
                  <a:tcPr marL="43187" marR="43187" marT="0" marB="0" anchor="ctr">
                    <a:solidFill>
                      <a:schemeClr val="accent6">
                        <a:lumMod val="20000"/>
                        <a:lumOff val="80000"/>
                      </a:schemeClr>
                    </a:solidFill>
                  </a:tcPr>
                </a:tc>
                <a:tc rowSpan="3">
                  <a:txBody>
                    <a:bodyPr/>
                    <a:lstStyle/>
                    <a:p>
                      <a:pPr algn="ctr">
                        <a:lnSpc>
                          <a:spcPct val="115000"/>
                        </a:lnSpc>
                        <a:spcAft>
                          <a:spcPts val="0"/>
                        </a:spcAft>
                      </a:pPr>
                      <a:r>
                        <a:rPr lang="en-US" sz="800" b="1" dirty="0">
                          <a:effectLst/>
                        </a:rPr>
                        <a:t>ITEMS/CORE AREAS</a:t>
                      </a:r>
                      <a:endParaRPr lang="en-US" sz="800" b="1" dirty="0">
                        <a:effectLst/>
                        <a:latin typeface="Calibri"/>
                        <a:ea typeface="Calibri"/>
                        <a:cs typeface="Times New Roman"/>
                      </a:endParaRPr>
                    </a:p>
                  </a:txBody>
                  <a:tcPr marL="43187" marR="43187" marT="0" marB="0" anchor="ctr">
                    <a:solidFill>
                      <a:schemeClr val="accent6">
                        <a:lumMod val="20000"/>
                        <a:lumOff val="80000"/>
                      </a:schemeClr>
                    </a:solidFill>
                  </a:tcPr>
                </a:tc>
                <a:tc rowSpan="3">
                  <a:txBody>
                    <a:bodyPr/>
                    <a:lstStyle/>
                    <a:p>
                      <a:pPr algn="ctr">
                        <a:lnSpc>
                          <a:spcPct val="115000"/>
                        </a:lnSpc>
                        <a:spcAft>
                          <a:spcPts val="0"/>
                        </a:spcAft>
                      </a:pPr>
                      <a:r>
                        <a:rPr lang="en-US" sz="800" b="1" dirty="0">
                          <a:effectLst/>
                        </a:rPr>
                        <a:t>DESCRIPTORS</a:t>
                      </a:r>
                      <a:endParaRPr lang="en-US" sz="800" b="1" dirty="0">
                        <a:effectLst/>
                        <a:latin typeface="Calibri"/>
                        <a:ea typeface="Calibri"/>
                        <a:cs typeface="Times New Roman"/>
                      </a:endParaRPr>
                    </a:p>
                  </a:txBody>
                  <a:tcPr marL="43187" marR="43187" marT="0" marB="0" anchor="ctr">
                    <a:solidFill>
                      <a:schemeClr val="accent6">
                        <a:lumMod val="20000"/>
                        <a:lumOff val="80000"/>
                      </a:schemeClr>
                    </a:solidFill>
                  </a:tcPr>
                </a:tc>
                <a:tc gridSpan="4">
                  <a:txBody>
                    <a:bodyPr/>
                    <a:lstStyle/>
                    <a:p>
                      <a:pPr algn="ctr">
                        <a:lnSpc>
                          <a:spcPct val="100000"/>
                        </a:lnSpc>
                        <a:spcAft>
                          <a:spcPts val="0"/>
                        </a:spcAft>
                      </a:pPr>
                      <a:r>
                        <a:rPr lang="en-US" sz="800" b="1" dirty="0">
                          <a:effectLst/>
                        </a:rPr>
                        <a:t>MULTIDIMENSIONAL ANALYSIS AND READING GRID: RM MATURITY</a:t>
                      </a:r>
                      <a:endParaRPr lang="en-US" sz="800" b="1" dirty="0">
                        <a:effectLst/>
                        <a:latin typeface="Calibri"/>
                        <a:ea typeface="Calibri"/>
                        <a:cs typeface="Times New Roman"/>
                      </a:endParaRPr>
                    </a:p>
                  </a:txBody>
                  <a:tcPr marL="43187" marR="43187" marT="0" marB="0">
                    <a:solidFill>
                      <a:schemeClr val="accent6">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2915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en-US" sz="800" b="1" dirty="0">
                          <a:effectLst/>
                        </a:rPr>
                        <a:t>STAGE (LEVEL) 1</a:t>
                      </a:r>
                      <a:endParaRPr lang="en-US" sz="800" b="1" dirty="0">
                        <a:effectLst/>
                        <a:latin typeface="Calibri"/>
                        <a:ea typeface="Calibri"/>
                        <a:cs typeface="Times New Roman"/>
                      </a:endParaRPr>
                    </a:p>
                  </a:txBody>
                  <a:tcPr marL="43187" marR="43187" marT="0" marB="0">
                    <a:solidFill>
                      <a:schemeClr val="accent1">
                        <a:lumMod val="20000"/>
                        <a:lumOff val="80000"/>
                      </a:schemeClr>
                    </a:solidFill>
                  </a:tcPr>
                </a:tc>
                <a:tc>
                  <a:txBody>
                    <a:bodyPr/>
                    <a:lstStyle/>
                    <a:p>
                      <a:pPr algn="ctr">
                        <a:lnSpc>
                          <a:spcPct val="115000"/>
                        </a:lnSpc>
                        <a:spcAft>
                          <a:spcPts val="0"/>
                        </a:spcAft>
                      </a:pPr>
                      <a:r>
                        <a:rPr lang="en-US" sz="800" b="1" dirty="0">
                          <a:effectLst/>
                        </a:rPr>
                        <a:t>STAGE (LEVEL) 2</a:t>
                      </a:r>
                      <a:endParaRPr lang="en-US" sz="800" b="1" dirty="0">
                        <a:effectLst/>
                        <a:latin typeface="Calibri"/>
                        <a:ea typeface="Calibri"/>
                        <a:cs typeface="Times New Roman"/>
                      </a:endParaRPr>
                    </a:p>
                  </a:txBody>
                  <a:tcPr marL="43187" marR="43187" marT="0" marB="0">
                    <a:solidFill>
                      <a:schemeClr val="accent1">
                        <a:lumMod val="40000"/>
                        <a:lumOff val="60000"/>
                      </a:schemeClr>
                    </a:solidFill>
                  </a:tcPr>
                </a:tc>
                <a:tc>
                  <a:txBody>
                    <a:bodyPr/>
                    <a:lstStyle/>
                    <a:p>
                      <a:pPr algn="ctr">
                        <a:lnSpc>
                          <a:spcPct val="115000"/>
                        </a:lnSpc>
                        <a:spcAft>
                          <a:spcPts val="0"/>
                        </a:spcAft>
                      </a:pPr>
                      <a:r>
                        <a:rPr lang="en-US" sz="800" b="1" dirty="0">
                          <a:effectLst/>
                        </a:rPr>
                        <a:t>STAGE (LEVEL) 3</a:t>
                      </a:r>
                      <a:endParaRPr lang="en-US" sz="800" b="1" dirty="0">
                        <a:effectLst/>
                        <a:latin typeface="Calibri"/>
                        <a:ea typeface="Calibri"/>
                        <a:cs typeface="Times New Roman"/>
                      </a:endParaRPr>
                    </a:p>
                  </a:txBody>
                  <a:tcPr marL="43187" marR="43187" marT="0" marB="0">
                    <a:solidFill>
                      <a:schemeClr val="accent1">
                        <a:lumMod val="60000"/>
                        <a:lumOff val="40000"/>
                      </a:schemeClr>
                    </a:solidFill>
                  </a:tcPr>
                </a:tc>
                <a:tc>
                  <a:txBody>
                    <a:bodyPr/>
                    <a:lstStyle/>
                    <a:p>
                      <a:pPr algn="ctr">
                        <a:lnSpc>
                          <a:spcPct val="115000"/>
                        </a:lnSpc>
                        <a:spcAft>
                          <a:spcPts val="0"/>
                        </a:spcAft>
                      </a:pPr>
                      <a:r>
                        <a:rPr lang="en-US" sz="800" b="1" dirty="0">
                          <a:effectLst/>
                        </a:rPr>
                        <a:t>STAGE (LEVEL) 4</a:t>
                      </a:r>
                      <a:endParaRPr lang="en-US" sz="800" b="1" dirty="0">
                        <a:effectLst/>
                        <a:latin typeface="Calibri"/>
                        <a:ea typeface="Calibri"/>
                        <a:cs typeface="Times New Roman"/>
                      </a:endParaRPr>
                    </a:p>
                  </a:txBody>
                  <a:tcPr marL="43187" marR="43187" marT="0" marB="0">
                    <a:solidFill>
                      <a:schemeClr val="tx2">
                        <a:lumMod val="60000"/>
                        <a:lumOff val="40000"/>
                      </a:schemeClr>
                    </a:solidFill>
                  </a:tcPr>
                </a:tc>
                <a:extLst>
                  <a:ext uri="{0D108BD9-81ED-4DB2-BD59-A6C34878D82A}">
                    <a16:rowId xmlns:a16="http://schemas.microsoft.com/office/drawing/2014/main" val="10001"/>
                  </a:ext>
                </a:extLst>
              </a:tr>
              <a:tr h="40519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en-US" sz="800" b="1" dirty="0">
                          <a:effectLst/>
                        </a:rPr>
                        <a:t>ATTRIBUTES/</a:t>
                      </a:r>
                    </a:p>
                    <a:p>
                      <a:pPr algn="ctr">
                        <a:lnSpc>
                          <a:spcPct val="115000"/>
                        </a:lnSpc>
                        <a:spcAft>
                          <a:spcPts val="0"/>
                        </a:spcAft>
                      </a:pPr>
                      <a:r>
                        <a:rPr lang="en-US" sz="800" b="1" dirty="0">
                          <a:effectLst/>
                        </a:rPr>
                        <a:t>PERFORMANCE INDICATORS</a:t>
                      </a:r>
                      <a:endParaRPr lang="en-US" sz="800" b="1" dirty="0">
                        <a:effectLst/>
                        <a:latin typeface="Calibri"/>
                        <a:ea typeface="Calibri"/>
                        <a:cs typeface="Times New Roman"/>
                      </a:endParaRPr>
                    </a:p>
                  </a:txBody>
                  <a:tcPr marL="43187" marR="43187" marT="0" marB="0">
                    <a:solidFill>
                      <a:schemeClr val="accent1">
                        <a:lumMod val="20000"/>
                        <a:lumOff val="80000"/>
                      </a:schemeClr>
                    </a:solidFill>
                  </a:tcPr>
                </a:tc>
                <a:tc>
                  <a:txBody>
                    <a:bodyPr/>
                    <a:lstStyle/>
                    <a:p>
                      <a:pPr algn="ctr">
                        <a:lnSpc>
                          <a:spcPct val="115000"/>
                        </a:lnSpc>
                        <a:spcAft>
                          <a:spcPts val="0"/>
                        </a:spcAft>
                      </a:pPr>
                      <a:r>
                        <a:rPr lang="en-US" sz="800" b="1" dirty="0">
                          <a:effectLst/>
                        </a:rPr>
                        <a:t>ATTRIBUTES/</a:t>
                      </a:r>
                    </a:p>
                    <a:p>
                      <a:pPr algn="ctr">
                        <a:lnSpc>
                          <a:spcPct val="115000"/>
                        </a:lnSpc>
                        <a:spcAft>
                          <a:spcPts val="0"/>
                        </a:spcAft>
                      </a:pPr>
                      <a:r>
                        <a:rPr lang="en-US" sz="800" b="1" dirty="0">
                          <a:effectLst/>
                        </a:rPr>
                        <a:t>PERFORMANCE INDICATORS</a:t>
                      </a:r>
                      <a:endParaRPr lang="en-US" sz="800" b="1" dirty="0">
                        <a:effectLst/>
                        <a:latin typeface="Calibri"/>
                        <a:ea typeface="Calibri"/>
                        <a:cs typeface="Times New Roman"/>
                      </a:endParaRPr>
                    </a:p>
                  </a:txBody>
                  <a:tcPr marL="43187" marR="43187" marT="0" marB="0">
                    <a:solidFill>
                      <a:schemeClr val="accent1">
                        <a:lumMod val="40000"/>
                        <a:lumOff val="60000"/>
                      </a:schemeClr>
                    </a:solidFill>
                  </a:tcPr>
                </a:tc>
                <a:tc>
                  <a:txBody>
                    <a:bodyPr/>
                    <a:lstStyle/>
                    <a:p>
                      <a:pPr algn="ctr">
                        <a:lnSpc>
                          <a:spcPct val="115000"/>
                        </a:lnSpc>
                        <a:spcAft>
                          <a:spcPts val="0"/>
                        </a:spcAft>
                      </a:pPr>
                      <a:r>
                        <a:rPr lang="en-US" sz="800" b="1" dirty="0">
                          <a:effectLst/>
                        </a:rPr>
                        <a:t>ATTRIBUTES/</a:t>
                      </a:r>
                    </a:p>
                    <a:p>
                      <a:pPr algn="ctr">
                        <a:lnSpc>
                          <a:spcPct val="115000"/>
                        </a:lnSpc>
                        <a:spcAft>
                          <a:spcPts val="0"/>
                        </a:spcAft>
                      </a:pPr>
                      <a:r>
                        <a:rPr lang="en-US" sz="800" b="1" dirty="0">
                          <a:effectLst/>
                        </a:rPr>
                        <a:t>PERFORMANCE INDICATORS</a:t>
                      </a:r>
                      <a:endParaRPr lang="en-US" sz="800" b="1" dirty="0">
                        <a:effectLst/>
                        <a:latin typeface="Calibri"/>
                        <a:ea typeface="Calibri"/>
                        <a:cs typeface="Times New Roman"/>
                      </a:endParaRPr>
                    </a:p>
                  </a:txBody>
                  <a:tcPr marL="43187" marR="43187" marT="0" marB="0">
                    <a:solidFill>
                      <a:schemeClr val="accent1">
                        <a:lumMod val="60000"/>
                        <a:lumOff val="40000"/>
                      </a:schemeClr>
                    </a:solidFill>
                  </a:tcPr>
                </a:tc>
                <a:tc>
                  <a:txBody>
                    <a:bodyPr/>
                    <a:lstStyle/>
                    <a:p>
                      <a:pPr algn="ctr">
                        <a:lnSpc>
                          <a:spcPct val="115000"/>
                        </a:lnSpc>
                        <a:spcAft>
                          <a:spcPts val="0"/>
                        </a:spcAft>
                      </a:pPr>
                      <a:r>
                        <a:rPr lang="en-US" sz="800" b="1" dirty="0">
                          <a:effectLst/>
                        </a:rPr>
                        <a:t>ATTRIBUTES/</a:t>
                      </a:r>
                    </a:p>
                    <a:p>
                      <a:pPr algn="ctr">
                        <a:lnSpc>
                          <a:spcPct val="115000"/>
                        </a:lnSpc>
                        <a:spcAft>
                          <a:spcPts val="0"/>
                        </a:spcAft>
                      </a:pPr>
                      <a:r>
                        <a:rPr lang="en-US" sz="800" b="1" dirty="0">
                          <a:effectLst/>
                        </a:rPr>
                        <a:t>PERFORMANCE INDICATORS</a:t>
                      </a:r>
                      <a:endParaRPr lang="en-US" sz="800" b="1" dirty="0">
                        <a:effectLst/>
                        <a:latin typeface="Calibri"/>
                        <a:ea typeface="Calibri"/>
                        <a:cs typeface="Times New Roman"/>
                      </a:endParaRPr>
                    </a:p>
                  </a:txBody>
                  <a:tcPr marL="43187" marR="43187" marT="0" marB="0">
                    <a:solidFill>
                      <a:schemeClr val="tx2">
                        <a:lumMod val="60000"/>
                        <a:lumOff val="40000"/>
                      </a:schemeClr>
                    </a:solidFill>
                  </a:tcPr>
                </a:tc>
                <a:extLst>
                  <a:ext uri="{0D108BD9-81ED-4DB2-BD59-A6C34878D82A}">
                    <a16:rowId xmlns:a16="http://schemas.microsoft.com/office/drawing/2014/main" val="10002"/>
                  </a:ext>
                </a:extLst>
              </a:tr>
              <a:tr h="1509332">
                <a:tc rowSpan="3">
                  <a:txBody>
                    <a:bodyPr/>
                    <a:lstStyle/>
                    <a:p>
                      <a:pPr marL="71755" marR="71755" algn="ctr">
                        <a:lnSpc>
                          <a:spcPct val="115000"/>
                        </a:lnSpc>
                        <a:spcAft>
                          <a:spcPts val="0"/>
                        </a:spcAft>
                      </a:pPr>
                      <a:r>
                        <a:rPr lang="en-US" sz="900" b="1" dirty="0">
                          <a:effectLst/>
                        </a:rPr>
                        <a:t>RISK RATIONALITIES: RM FRAMEWORK AND PROCESSES</a:t>
                      </a:r>
                      <a:endParaRPr lang="en-US" sz="1100" b="1" dirty="0">
                        <a:effectLst/>
                        <a:latin typeface="Calibri"/>
                        <a:ea typeface="Calibri"/>
                        <a:cs typeface="Times New Roman"/>
                      </a:endParaRPr>
                    </a:p>
                  </a:txBody>
                  <a:tcPr marL="43187" marR="43187" marT="0" marB="0" vert="vert270" anchor="ctr"/>
                </a:tc>
                <a:tc rowSpan="3">
                  <a:txBody>
                    <a:bodyPr/>
                    <a:lstStyle/>
                    <a:p>
                      <a:pPr algn="just">
                        <a:lnSpc>
                          <a:spcPct val="115000"/>
                        </a:lnSpc>
                        <a:spcAft>
                          <a:spcPts val="0"/>
                        </a:spcAft>
                      </a:pPr>
                      <a:r>
                        <a:rPr lang="en-US" sz="800" b="1" i="0" dirty="0">
                          <a:effectLst/>
                        </a:rPr>
                        <a:t>Risk Framework</a:t>
                      </a:r>
                      <a:endParaRPr lang="en-US" sz="800" b="1" i="0" dirty="0">
                        <a:effectLst/>
                        <a:latin typeface="Calibri"/>
                        <a:ea typeface="Calibri"/>
                        <a:cs typeface="Times New Roman"/>
                      </a:endParaRPr>
                    </a:p>
                  </a:txBody>
                  <a:tcPr marL="43187" marR="43187" marT="0" marB="0"/>
                </a:tc>
                <a:tc>
                  <a:txBody>
                    <a:bodyPr/>
                    <a:lstStyle/>
                    <a:p>
                      <a:pPr algn="just">
                        <a:lnSpc>
                          <a:spcPct val="115000"/>
                        </a:lnSpc>
                        <a:spcAft>
                          <a:spcPts val="0"/>
                        </a:spcAft>
                      </a:pPr>
                      <a:r>
                        <a:rPr lang="en-US" sz="800" i="1" dirty="0">
                          <a:effectLst/>
                        </a:rPr>
                        <a:t>Attitude towards uncertainties (Risk Philosophy)</a:t>
                      </a:r>
                      <a:endParaRPr lang="en-US" sz="800" i="1" dirty="0">
                        <a:effectLst/>
                        <a:latin typeface="Calibri"/>
                        <a:ea typeface="Calibri"/>
                        <a:cs typeface="Times New Roman"/>
                      </a:endParaRPr>
                    </a:p>
                  </a:txBody>
                  <a:tcPr marL="43187" marR="43187" marT="0" marB="0"/>
                </a:tc>
                <a:tc>
                  <a:txBody>
                    <a:bodyPr/>
                    <a:lstStyle/>
                    <a:p>
                      <a:pPr algn="l">
                        <a:lnSpc>
                          <a:spcPct val="115000"/>
                        </a:lnSpc>
                        <a:spcAft>
                          <a:spcPts val="0"/>
                        </a:spcAft>
                      </a:pPr>
                      <a:r>
                        <a:rPr lang="en-US" sz="800" dirty="0">
                          <a:effectLst/>
                        </a:rPr>
                        <a:t>No proactive though: the organization is reacting to situations and risk issues after they occur and it is not able to distinguish between positive and negative risk</a:t>
                      </a:r>
                      <a:endParaRPr lang="en-US" sz="800" dirty="0">
                        <a:effectLst/>
                        <a:latin typeface="Calibri"/>
                        <a:ea typeface="Calibri"/>
                        <a:cs typeface="Times New Roman"/>
                      </a:endParaRPr>
                    </a:p>
                  </a:txBody>
                  <a:tcPr marL="43187" marR="43187" marT="0" marB="0">
                    <a:solidFill>
                      <a:schemeClr val="accent1">
                        <a:lumMod val="20000"/>
                        <a:lumOff val="80000"/>
                      </a:schemeClr>
                    </a:solidFill>
                  </a:tcPr>
                </a:tc>
                <a:tc>
                  <a:txBody>
                    <a:bodyPr/>
                    <a:lstStyle/>
                    <a:p>
                      <a:pPr algn="l">
                        <a:lnSpc>
                          <a:spcPct val="115000"/>
                        </a:lnSpc>
                        <a:spcAft>
                          <a:spcPts val="0"/>
                        </a:spcAft>
                      </a:pPr>
                      <a:r>
                        <a:rPr lang="en-US" sz="800" dirty="0">
                          <a:effectLst/>
                        </a:rPr>
                        <a:t>Risk is considered a static phenomenon instead of a dynamic one. Risk approach mainly focuses on past events</a:t>
                      </a:r>
                      <a:endParaRPr lang="en-US" sz="800" dirty="0">
                        <a:effectLst/>
                        <a:latin typeface="Calibri"/>
                        <a:ea typeface="Calibri"/>
                        <a:cs typeface="Times New Roman"/>
                      </a:endParaRPr>
                    </a:p>
                  </a:txBody>
                  <a:tcPr marL="43187" marR="43187" marT="0" marB="0">
                    <a:solidFill>
                      <a:schemeClr val="accent1">
                        <a:lumMod val="40000"/>
                        <a:lumOff val="60000"/>
                      </a:schemeClr>
                    </a:solidFill>
                  </a:tcPr>
                </a:tc>
                <a:tc>
                  <a:txBody>
                    <a:bodyPr/>
                    <a:lstStyle/>
                    <a:p>
                      <a:pPr algn="l">
                        <a:lnSpc>
                          <a:spcPct val="115000"/>
                        </a:lnSpc>
                        <a:spcAft>
                          <a:spcPts val="0"/>
                        </a:spcAft>
                      </a:pPr>
                      <a:r>
                        <a:rPr lang="en-US" sz="800" dirty="0">
                          <a:effectLst/>
                        </a:rPr>
                        <a:t>Opportunistic approach: a common and consistent definition of risk exists and is applied throughout the organization, but risk approach mainly focuses on avoiding unexpected large loss events</a:t>
                      </a:r>
                      <a:endParaRPr lang="en-US" sz="800" dirty="0">
                        <a:effectLst/>
                        <a:latin typeface="Calibri"/>
                        <a:ea typeface="Calibri"/>
                        <a:cs typeface="Times New Roman"/>
                      </a:endParaRPr>
                    </a:p>
                  </a:txBody>
                  <a:tcPr marL="43187" marR="43187" marT="0" marB="0">
                    <a:solidFill>
                      <a:schemeClr val="accent1">
                        <a:lumMod val="60000"/>
                        <a:lumOff val="40000"/>
                      </a:schemeClr>
                    </a:solidFill>
                  </a:tcPr>
                </a:tc>
                <a:tc>
                  <a:txBody>
                    <a:bodyPr/>
                    <a:lstStyle/>
                    <a:p>
                      <a:pPr algn="l">
                        <a:lnSpc>
                          <a:spcPct val="115000"/>
                        </a:lnSpc>
                        <a:spcAft>
                          <a:spcPts val="0"/>
                        </a:spcAft>
                      </a:pPr>
                      <a:r>
                        <a:rPr lang="en-US" sz="800" dirty="0">
                          <a:effectLst/>
                        </a:rPr>
                        <a:t>Open and proactive approach to risk that considers both threat and opportunity. Risk based approach to achieve goals is used at all levels</a:t>
                      </a:r>
                      <a:endParaRPr lang="en-US" sz="800" dirty="0">
                        <a:effectLst/>
                        <a:latin typeface="Calibri"/>
                        <a:ea typeface="Calibri"/>
                        <a:cs typeface="Times New Roman"/>
                      </a:endParaRPr>
                    </a:p>
                  </a:txBody>
                  <a:tcPr marL="43187" marR="43187" marT="0" marB="0">
                    <a:solidFill>
                      <a:schemeClr val="tx2">
                        <a:lumMod val="60000"/>
                        <a:lumOff val="40000"/>
                      </a:schemeClr>
                    </a:solidFill>
                  </a:tcPr>
                </a:tc>
                <a:extLst>
                  <a:ext uri="{0D108BD9-81ED-4DB2-BD59-A6C34878D82A}">
                    <a16:rowId xmlns:a16="http://schemas.microsoft.com/office/drawing/2014/main" val="10003"/>
                  </a:ext>
                </a:extLst>
              </a:tr>
              <a:tr h="878751">
                <a:tc vMerge="1">
                  <a:txBody>
                    <a:bodyPr/>
                    <a:lstStyle/>
                    <a:p>
                      <a:endParaRPr lang="en-US"/>
                    </a:p>
                  </a:txBody>
                  <a:tcPr/>
                </a:tc>
                <a:tc vMerge="1">
                  <a:txBody>
                    <a:bodyPr/>
                    <a:lstStyle/>
                    <a:p>
                      <a:endParaRPr lang="en-US"/>
                    </a:p>
                  </a:txBody>
                  <a:tcPr/>
                </a:tc>
                <a:tc>
                  <a:txBody>
                    <a:bodyPr/>
                    <a:lstStyle/>
                    <a:p>
                      <a:pPr algn="just">
                        <a:lnSpc>
                          <a:spcPct val="115000"/>
                        </a:lnSpc>
                        <a:spcAft>
                          <a:spcPts val="0"/>
                        </a:spcAft>
                      </a:pPr>
                      <a:r>
                        <a:rPr lang="en-US" sz="800" i="1" dirty="0">
                          <a:effectLst/>
                        </a:rPr>
                        <a:t>Mandate</a:t>
                      </a:r>
                      <a:endParaRPr lang="en-US" sz="800" i="1" dirty="0">
                        <a:effectLst/>
                        <a:latin typeface="Calibri"/>
                        <a:ea typeface="Calibri"/>
                        <a:cs typeface="Times New Roman"/>
                      </a:endParaRPr>
                    </a:p>
                  </a:txBody>
                  <a:tcPr marL="43187" marR="43187" marT="0" marB="0"/>
                </a:tc>
                <a:tc>
                  <a:txBody>
                    <a:bodyPr/>
                    <a:lstStyle/>
                    <a:p>
                      <a:pPr algn="l">
                        <a:lnSpc>
                          <a:spcPct val="115000"/>
                        </a:lnSpc>
                        <a:spcAft>
                          <a:spcPts val="0"/>
                        </a:spcAft>
                      </a:pPr>
                      <a:r>
                        <a:rPr lang="en-US" sz="800" dirty="0">
                          <a:effectLst/>
                        </a:rPr>
                        <a:t>The board does not feel the need for managing risk</a:t>
                      </a:r>
                      <a:endParaRPr lang="en-US" sz="800" dirty="0">
                        <a:effectLst/>
                        <a:latin typeface="Calibri"/>
                        <a:ea typeface="Calibri"/>
                        <a:cs typeface="Times New Roman"/>
                      </a:endParaRPr>
                    </a:p>
                  </a:txBody>
                  <a:tcPr marL="43187" marR="43187" marT="0" marB="0">
                    <a:solidFill>
                      <a:schemeClr val="accent1">
                        <a:lumMod val="20000"/>
                        <a:lumOff val="80000"/>
                      </a:schemeClr>
                    </a:solidFill>
                  </a:tcPr>
                </a:tc>
                <a:tc>
                  <a:txBody>
                    <a:bodyPr/>
                    <a:lstStyle/>
                    <a:p>
                      <a:pPr algn="l">
                        <a:lnSpc>
                          <a:spcPct val="115000"/>
                        </a:lnSpc>
                        <a:spcAft>
                          <a:spcPts val="0"/>
                        </a:spcAft>
                      </a:pPr>
                      <a:r>
                        <a:rPr lang="en-US" sz="800" dirty="0">
                          <a:effectLst/>
                        </a:rPr>
                        <a:t>Following an external demand (legislative or regulatory, government pressure, stakeholders’ influence)</a:t>
                      </a:r>
                      <a:endParaRPr lang="en-US" sz="800" dirty="0">
                        <a:effectLst/>
                        <a:latin typeface="Calibri"/>
                        <a:ea typeface="Calibri"/>
                        <a:cs typeface="Times New Roman"/>
                      </a:endParaRPr>
                    </a:p>
                  </a:txBody>
                  <a:tcPr marL="43187" marR="43187" marT="0" marB="0">
                    <a:solidFill>
                      <a:schemeClr val="accent1">
                        <a:lumMod val="40000"/>
                        <a:lumOff val="60000"/>
                      </a:schemeClr>
                    </a:solidFill>
                  </a:tcPr>
                </a:tc>
                <a:tc>
                  <a:txBody>
                    <a:bodyPr/>
                    <a:lstStyle/>
                    <a:p>
                      <a:pPr algn="l">
                        <a:lnSpc>
                          <a:spcPct val="115000"/>
                        </a:lnSpc>
                        <a:spcAft>
                          <a:spcPts val="0"/>
                        </a:spcAft>
                      </a:pPr>
                      <a:r>
                        <a:rPr lang="en-US" sz="800" dirty="0">
                          <a:effectLst/>
                        </a:rPr>
                        <a:t>By an administrative or political board</a:t>
                      </a:r>
                      <a:endParaRPr lang="en-US" sz="800" dirty="0">
                        <a:effectLst/>
                        <a:latin typeface="Calibri"/>
                        <a:ea typeface="Calibri"/>
                        <a:cs typeface="Times New Roman"/>
                      </a:endParaRPr>
                    </a:p>
                  </a:txBody>
                  <a:tcPr marL="43187" marR="43187" marT="0" marB="0">
                    <a:solidFill>
                      <a:schemeClr val="accent1">
                        <a:lumMod val="60000"/>
                        <a:lumOff val="40000"/>
                      </a:schemeClr>
                    </a:solidFill>
                  </a:tcPr>
                </a:tc>
                <a:tc>
                  <a:txBody>
                    <a:bodyPr/>
                    <a:lstStyle/>
                    <a:p>
                      <a:pPr algn="l">
                        <a:lnSpc>
                          <a:spcPct val="115000"/>
                        </a:lnSpc>
                        <a:spcAft>
                          <a:spcPts val="0"/>
                        </a:spcAft>
                      </a:pPr>
                      <a:r>
                        <a:rPr lang="en-US" sz="800" dirty="0">
                          <a:effectLst/>
                        </a:rPr>
                        <a:t>Both by a strong both administrative and political board</a:t>
                      </a:r>
                      <a:endParaRPr lang="en-US" sz="800" dirty="0">
                        <a:effectLst/>
                        <a:latin typeface="Calibri"/>
                        <a:ea typeface="Calibri"/>
                        <a:cs typeface="Times New Roman"/>
                      </a:endParaRPr>
                    </a:p>
                  </a:txBody>
                  <a:tcPr marL="43187" marR="43187" marT="0" marB="0">
                    <a:solidFill>
                      <a:schemeClr val="tx2">
                        <a:lumMod val="60000"/>
                        <a:lumOff val="40000"/>
                      </a:schemeClr>
                    </a:solidFill>
                  </a:tcPr>
                </a:tc>
                <a:extLst>
                  <a:ext uri="{0D108BD9-81ED-4DB2-BD59-A6C34878D82A}">
                    <a16:rowId xmlns:a16="http://schemas.microsoft.com/office/drawing/2014/main" val="10004"/>
                  </a:ext>
                </a:extLst>
              </a:tr>
              <a:tr h="1785366">
                <a:tc vMerge="1">
                  <a:txBody>
                    <a:bodyPr/>
                    <a:lstStyle/>
                    <a:p>
                      <a:endParaRPr lang="en-US"/>
                    </a:p>
                  </a:txBody>
                  <a:tcPr/>
                </a:tc>
                <a:tc vMerge="1">
                  <a:txBody>
                    <a:bodyPr/>
                    <a:lstStyle/>
                    <a:p>
                      <a:endParaRPr lang="en-US"/>
                    </a:p>
                  </a:txBody>
                  <a:tcPr/>
                </a:tc>
                <a:tc>
                  <a:txBody>
                    <a:bodyPr/>
                    <a:lstStyle/>
                    <a:p>
                      <a:pPr algn="just">
                        <a:lnSpc>
                          <a:spcPct val="115000"/>
                        </a:lnSpc>
                        <a:spcAft>
                          <a:spcPts val="0"/>
                        </a:spcAft>
                      </a:pPr>
                      <a:r>
                        <a:rPr lang="en-US" sz="800" i="1" dirty="0">
                          <a:effectLst/>
                        </a:rPr>
                        <a:t>Management leadership and commitment</a:t>
                      </a:r>
                      <a:endParaRPr lang="en-US" sz="800" i="1" dirty="0">
                        <a:effectLst/>
                        <a:latin typeface="Calibri"/>
                        <a:ea typeface="Calibri"/>
                        <a:cs typeface="Times New Roman"/>
                      </a:endParaRPr>
                    </a:p>
                  </a:txBody>
                  <a:tcPr marL="43187" marR="43187" marT="0" marB="0"/>
                </a:tc>
                <a:tc>
                  <a:txBody>
                    <a:bodyPr/>
                    <a:lstStyle/>
                    <a:p>
                      <a:pPr algn="l">
                        <a:lnSpc>
                          <a:spcPct val="115000"/>
                        </a:lnSpc>
                        <a:spcAft>
                          <a:spcPts val="0"/>
                        </a:spcAft>
                      </a:pPr>
                      <a:r>
                        <a:rPr lang="en-US" sz="800" dirty="0">
                          <a:effectLst/>
                        </a:rPr>
                        <a:t>Managements is not committed to establishing risk management and has not assumed a leadership role in implementing it</a:t>
                      </a:r>
                      <a:endParaRPr lang="en-US" sz="800" dirty="0">
                        <a:effectLst/>
                        <a:latin typeface="Calibri"/>
                        <a:ea typeface="Calibri"/>
                        <a:cs typeface="Times New Roman"/>
                      </a:endParaRPr>
                    </a:p>
                  </a:txBody>
                  <a:tcPr marL="43187" marR="43187" marT="0" marB="0">
                    <a:solidFill>
                      <a:schemeClr val="accent1">
                        <a:lumMod val="20000"/>
                        <a:lumOff val="80000"/>
                      </a:schemeClr>
                    </a:solidFill>
                  </a:tcPr>
                </a:tc>
                <a:tc>
                  <a:txBody>
                    <a:bodyPr/>
                    <a:lstStyle/>
                    <a:p>
                      <a:pPr algn="l">
                        <a:lnSpc>
                          <a:spcPct val="115000"/>
                        </a:lnSpc>
                        <a:spcAft>
                          <a:spcPts val="0"/>
                        </a:spcAft>
                      </a:pPr>
                      <a:r>
                        <a:rPr lang="en-US" sz="800" dirty="0">
                          <a:effectLst/>
                        </a:rPr>
                        <a:t>Some risk management initiatives are supported by top management on ad hoc basis across the organization</a:t>
                      </a:r>
                      <a:endParaRPr lang="en-US" sz="800" dirty="0">
                        <a:effectLst/>
                        <a:latin typeface="Calibri"/>
                        <a:ea typeface="Calibri"/>
                        <a:cs typeface="Times New Roman"/>
                      </a:endParaRPr>
                    </a:p>
                  </a:txBody>
                  <a:tcPr marL="43187" marR="43187" marT="0" marB="0">
                    <a:solidFill>
                      <a:schemeClr val="accent1">
                        <a:lumMod val="40000"/>
                        <a:lumOff val="60000"/>
                      </a:schemeClr>
                    </a:solidFill>
                  </a:tcPr>
                </a:tc>
                <a:tc>
                  <a:txBody>
                    <a:bodyPr/>
                    <a:lstStyle/>
                    <a:p>
                      <a:pPr algn="l">
                        <a:lnSpc>
                          <a:spcPct val="115000"/>
                        </a:lnSpc>
                        <a:spcAft>
                          <a:spcPts val="0"/>
                        </a:spcAft>
                      </a:pPr>
                      <a:r>
                        <a:rPr lang="en-US" sz="800" dirty="0">
                          <a:effectLst/>
                        </a:rPr>
                        <a:t>Senior managers take the lead to ensure that approaches or addressing risks are being developed and implemented in all key and relevant areas</a:t>
                      </a:r>
                      <a:endParaRPr lang="en-US" sz="800" dirty="0">
                        <a:effectLst/>
                        <a:latin typeface="Calibri"/>
                        <a:ea typeface="Calibri"/>
                        <a:cs typeface="Times New Roman"/>
                      </a:endParaRPr>
                    </a:p>
                  </a:txBody>
                  <a:tcPr marL="43187" marR="43187" marT="0" marB="0">
                    <a:solidFill>
                      <a:schemeClr val="accent1">
                        <a:lumMod val="60000"/>
                        <a:lumOff val="40000"/>
                      </a:schemeClr>
                    </a:solidFill>
                  </a:tcPr>
                </a:tc>
                <a:tc>
                  <a:txBody>
                    <a:bodyPr/>
                    <a:lstStyle/>
                    <a:p>
                      <a:pPr algn="l">
                        <a:lnSpc>
                          <a:spcPct val="115000"/>
                        </a:lnSpc>
                        <a:spcAft>
                          <a:spcPts val="0"/>
                        </a:spcAft>
                      </a:pPr>
                      <a:r>
                        <a:rPr lang="en-US" sz="800" dirty="0">
                          <a:effectLst/>
                        </a:rPr>
                        <a:t>The leadership for risk management is embedded at all levels of the organization. RM is a formal and regular senior management activity. Senior management framework and is visible involved in risk management practices and initiatives</a:t>
                      </a:r>
                      <a:endParaRPr lang="en-US" sz="800" dirty="0">
                        <a:effectLst/>
                        <a:latin typeface="Calibri"/>
                        <a:ea typeface="Calibri"/>
                        <a:cs typeface="Times New Roman"/>
                      </a:endParaRPr>
                    </a:p>
                  </a:txBody>
                  <a:tcPr marL="43187" marR="43187" marT="0" marB="0">
                    <a:solidFill>
                      <a:schemeClr val="tx2">
                        <a:lumMod val="60000"/>
                        <a:lumOff val="40000"/>
                      </a:schemeClr>
                    </a:solidFill>
                  </a:tcPr>
                </a:tc>
                <a:extLst>
                  <a:ext uri="{0D108BD9-81ED-4DB2-BD59-A6C34878D82A}">
                    <a16:rowId xmlns:a16="http://schemas.microsoft.com/office/drawing/2014/main" val="10005"/>
                  </a:ext>
                </a:extLst>
              </a:tr>
            </a:tbl>
          </a:graphicData>
        </a:graphic>
      </p:graphicFrame>
      <p:sp>
        <p:nvSpPr>
          <p:cNvPr id="7" name="Right Arrow 6"/>
          <p:cNvSpPr/>
          <p:nvPr/>
        </p:nvSpPr>
        <p:spPr>
          <a:xfrm>
            <a:off x="4057650" y="64294"/>
            <a:ext cx="3823097" cy="128588"/>
          </a:xfrm>
          <a:prstGeom prst="rightArrow">
            <a:avLst/>
          </a:prstGeom>
          <a:solidFill>
            <a:schemeClr val="tx2">
              <a:lumMod val="40000"/>
              <a:lumOff val="60000"/>
            </a:schemeClr>
          </a:solidFill>
        </p:spPr>
        <p:style>
          <a:lnRef idx="0">
            <a:schemeClr val="accent5"/>
          </a:lnRef>
          <a:fillRef idx="3">
            <a:schemeClr val="accent5"/>
          </a:fillRef>
          <a:effectRef idx="3">
            <a:schemeClr val="accent5"/>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US" sz="1350">
              <a:solidFill>
                <a:prstClr val="white"/>
              </a:solidFill>
            </a:endParaRPr>
          </a:p>
        </p:txBody>
      </p:sp>
    </p:spTree>
    <p:extLst>
      <p:ext uri="{BB962C8B-B14F-4D97-AF65-F5344CB8AC3E}">
        <p14:creationId xmlns:p14="http://schemas.microsoft.com/office/powerpoint/2010/main" val="1782489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143000" y="0"/>
          <a:ext cx="6858000" cy="5143500"/>
        </p:xfrm>
        <a:graphic>
          <a:graphicData uri="http://schemas.openxmlformats.org/drawingml/2006/table">
            <a:tbl>
              <a:tblPr firstRow="1" firstCol="1" bandRow="1">
                <a:tableStyleId>{5940675A-B579-460E-94D1-54222C63F5DA}</a:tableStyleId>
              </a:tblPr>
              <a:tblGrid>
                <a:gridCol w="628650">
                  <a:extLst>
                    <a:ext uri="{9D8B030D-6E8A-4147-A177-3AD203B41FA5}">
                      <a16:colId xmlns:a16="http://schemas.microsoft.com/office/drawing/2014/main" val="20000"/>
                    </a:ext>
                  </a:extLst>
                </a:gridCol>
                <a:gridCol w="557135">
                  <a:extLst>
                    <a:ext uri="{9D8B030D-6E8A-4147-A177-3AD203B41FA5}">
                      <a16:colId xmlns:a16="http://schemas.microsoft.com/office/drawing/2014/main" val="20001"/>
                    </a:ext>
                  </a:extLst>
                </a:gridCol>
                <a:gridCol w="1270766">
                  <a:extLst>
                    <a:ext uri="{9D8B030D-6E8A-4147-A177-3AD203B41FA5}">
                      <a16:colId xmlns:a16="http://schemas.microsoft.com/office/drawing/2014/main" val="20002"/>
                    </a:ext>
                  </a:extLst>
                </a:gridCol>
                <a:gridCol w="1270766">
                  <a:extLst>
                    <a:ext uri="{9D8B030D-6E8A-4147-A177-3AD203B41FA5}">
                      <a16:colId xmlns:a16="http://schemas.microsoft.com/office/drawing/2014/main" val="20003"/>
                    </a:ext>
                  </a:extLst>
                </a:gridCol>
                <a:gridCol w="1043561">
                  <a:extLst>
                    <a:ext uri="{9D8B030D-6E8A-4147-A177-3AD203B41FA5}">
                      <a16:colId xmlns:a16="http://schemas.microsoft.com/office/drawing/2014/main" val="20004"/>
                    </a:ext>
                  </a:extLst>
                </a:gridCol>
                <a:gridCol w="1043561">
                  <a:extLst>
                    <a:ext uri="{9D8B030D-6E8A-4147-A177-3AD203B41FA5}">
                      <a16:colId xmlns:a16="http://schemas.microsoft.com/office/drawing/2014/main" val="20005"/>
                    </a:ext>
                  </a:extLst>
                </a:gridCol>
                <a:gridCol w="1043561">
                  <a:extLst>
                    <a:ext uri="{9D8B030D-6E8A-4147-A177-3AD203B41FA5}">
                      <a16:colId xmlns:a16="http://schemas.microsoft.com/office/drawing/2014/main" val="20006"/>
                    </a:ext>
                  </a:extLst>
                </a:gridCol>
              </a:tblGrid>
              <a:tr h="3016956">
                <a:tc rowSpan="2">
                  <a:txBody>
                    <a:bodyPr/>
                    <a:lstStyle/>
                    <a:p>
                      <a:pPr marL="71755" marR="71755" algn="ctr">
                        <a:lnSpc>
                          <a:spcPct val="115000"/>
                        </a:lnSpc>
                        <a:spcAft>
                          <a:spcPts val="0"/>
                        </a:spcAft>
                      </a:pPr>
                      <a:r>
                        <a:rPr lang="en-US" sz="900" b="1" dirty="0">
                          <a:effectLst/>
                        </a:rPr>
                        <a:t>UNCERTAINTY EXPERTS: PEOPLE, ROLES, STRUCTURES AND INTERACTIONS</a:t>
                      </a:r>
                      <a:endParaRPr lang="en-US" sz="1100" b="1" dirty="0">
                        <a:effectLst/>
                        <a:latin typeface="Calibri"/>
                        <a:ea typeface="Calibri"/>
                        <a:cs typeface="Times New Roman"/>
                      </a:endParaRPr>
                    </a:p>
                  </a:txBody>
                  <a:tcPr marL="48842" marR="48842" marT="0" marB="0" vert="vert270" anchor="ctr"/>
                </a:tc>
                <a:tc rowSpan="2">
                  <a:txBody>
                    <a:bodyPr/>
                    <a:lstStyle/>
                    <a:p>
                      <a:pPr algn="just">
                        <a:lnSpc>
                          <a:spcPct val="115000"/>
                        </a:lnSpc>
                        <a:spcAft>
                          <a:spcPts val="0"/>
                        </a:spcAft>
                      </a:pPr>
                      <a:r>
                        <a:rPr lang="en-US" sz="800" b="1" dirty="0">
                          <a:effectLst/>
                        </a:rPr>
                        <a:t>Culture</a:t>
                      </a:r>
                      <a:endParaRPr lang="en-US" sz="800" b="1" dirty="0">
                        <a:effectLst/>
                        <a:latin typeface="Calibri"/>
                        <a:ea typeface="Calibri"/>
                        <a:cs typeface="Times New Roman"/>
                      </a:endParaRPr>
                    </a:p>
                  </a:txBody>
                  <a:tcPr marL="48842" marR="48842" marT="0" marB="0"/>
                </a:tc>
                <a:tc>
                  <a:txBody>
                    <a:bodyPr/>
                    <a:lstStyle/>
                    <a:p>
                      <a:pPr algn="just">
                        <a:lnSpc>
                          <a:spcPct val="115000"/>
                        </a:lnSpc>
                        <a:spcAft>
                          <a:spcPts val="0"/>
                        </a:spcAft>
                      </a:pPr>
                      <a:r>
                        <a:rPr lang="en-US" sz="800" i="1" dirty="0">
                          <a:effectLst/>
                        </a:rPr>
                        <a:t>RM internal culture</a:t>
                      </a:r>
                      <a:endParaRPr lang="en-US" sz="800" i="1" dirty="0">
                        <a:effectLst/>
                        <a:latin typeface="Calibri"/>
                        <a:ea typeface="Calibri"/>
                        <a:cs typeface="Times New Roman"/>
                      </a:endParaRPr>
                    </a:p>
                  </a:txBody>
                  <a:tcPr marL="48842" marR="48842" marT="0" marB="0"/>
                </a:tc>
                <a:tc>
                  <a:txBody>
                    <a:bodyPr/>
                    <a:lstStyle/>
                    <a:p>
                      <a:pPr algn="l">
                        <a:lnSpc>
                          <a:spcPct val="115000"/>
                        </a:lnSpc>
                        <a:spcAft>
                          <a:spcPts val="0"/>
                        </a:spcAft>
                      </a:pPr>
                      <a:r>
                        <a:rPr lang="en-US" sz="800" dirty="0">
                          <a:effectLst/>
                        </a:rPr>
                        <a:t>The focus is primarily on responding to crises and is reactive rather than proactive. </a:t>
                      </a:r>
                      <a:r>
                        <a:rPr lang="en-US" sz="800" dirty="0" err="1">
                          <a:effectLst/>
                        </a:rPr>
                        <a:t>Prevalls</a:t>
                      </a:r>
                      <a:r>
                        <a:rPr lang="en-US" sz="800" dirty="0">
                          <a:effectLst/>
                        </a:rPr>
                        <a:t> a culture resistant to change with emphasis on protecting physical and financial assets</a:t>
                      </a:r>
                      <a:endParaRPr lang="en-US" sz="800" dirty="0">
                        <a:effectLst/>
                        <a:latin typeface="Calibri"/>
                        <a:ea typeface="Calibri"/>
                        <a:cs typeface="Times New Roman"/>
                      </a:endParaRPr>
                    </a:p>
                  </a:txBody>
                  <a:tcPr marL="48842" marR="48842" marT="0" marB="0">
                    <a:solidFill>
                      <a:schemeClr val="accent1">
                        <a:lumMod val="20000"/>
                        <a:lumOff val="80000"/>
                      </a:schemeClr>
                    </a:solidFill>
                  </a:tcPr>
                </a:tc>
                <a:tc>
                  <a:txBody>
                    <a:bodyPr/>
                    <a:lstStyle/>
                    <a:p>
                      <a:pPr algn="l">
                        <a:lnSpc>
                          <a:spcPct val="115000"/>
                        </a:lnSpc>
                        <a:spcAft>
                          <a:spcPts val="0"/>
                        </a:spcAft>
                      </a:pPr>
                      <a:r>
                        <a:rPr lang="en-US" sz="800" dirty="0">
                          <a:effectLst/>
                        </a:rPr>
                        <a:t>People tend to be risk adverse: a caution approach is taken to risk management overall (risk avoidance)</a:t>
                      </a:r>
                      <a:endParaRPr lang="en-US" sz="800" dirty="0">
                        <a:effectLst/>
                        <a:latin typeface="Calibri"/>
                        <a:ea typeface="Calibri"/>
                        <a:cs typeface="Times New Roman"/>
                      </a:endParaRPr>
                    </a:p>
                  </a:txBody>
                  <a:tcPr marL="48842" marR="48842" marT="0" marB="0">
                    <a:solidFill>
                      <a:schemeClr val="accent1">
                        <a:lumMod val="40000"/>
                        <a:lumOff val="60000"/>
                      </a:schemeClr>
                    </a:solidFill>
                  </a:tcPr>
                </a:tc>
                <a:tc>
                  <a:txBody>
                    <a:bodyPr/>
                    <a:lstStyle/>
                    <a:p>
                      <a:pPr algn="l">
                        <a:lnSpc>
                          <a:spcPct val="115000"/>
                        </a:lnSpc>
                        <a:spcAft>
                          <a:spcPts val="0"/>
                        </a:spcAft>
                      </a:pPr>
                      <a:r>
                        <a:rPr lang="en-US" sz="800" dirty="0">
                          <a:effectLst/>
                        </a:rPr>
                        <a:t>RM is done proactively and a culture of control is being disseminated</a:t>
                      </a:r>
                      <a:endParaRPr lang="en-US" sz="800" dirty="0">
                        <a:effectLst/>
                        <a:latin typeface="Calibri"/>
                        <a:ea typeface="Calibri"/>
                        <a:cs typeface="Times New Roman"/>
                      </a:endParaRPr>
                    </a:p>
                  </a:txBody>
                  <a:tcPr marL="48842" marR="48842" marT="0" marB="0">
                    <a:solidFill>
                      <a:schemeClr val="accent1">
                        <a:lumMod val="60000"/>
                        <a:lumOff val="40000"/>
                      </a:schemeClr>
                    </a:solidFill>
                  </a:tcPr>
                </a:tc>
                <a:tc>
                  <a:txBody>
                    <a:bodyPr/>
                    <a:lstStyle/>
                    <a:p>
                      <a:pPr algn="l">
                        <a:lnSpc>
                          <a:spcPct val="115000"/>
                        </a:lnSpc>
                        <a:spcAft>
                          <a:spcPts val="0"/>
                        </a:spcAft>
                      </a:pPr>
                      <a:r>
                        <a:rPr lang="en-US" sz="800" dirty="0">
                          <a:effectLst/>
                        </a:rPr>
                        <a:t>Individual and organizational expectations for RM are synchronized. The focus is on opportunities, not just risks avoidance. The organization fosters a culture of continuous learning and participation and people are encourage to be innovative. Staff is highly committed to the success of the organization.</a:t>
                      </a:r>
                      <a:endParaRPr lang="en-US" sz="800" dirty="0">
                        <a:effectLst/>
                        <a:latin typeface="Calibri"/>
                        <a:ea typeface="Calibri"/>
                        <a:cs typeface="Times New Roman"/>
                      </a:endParaRPr>
                    </a:p>
                  </a:txBody>
                  <a:tcPr marL="48842" marR="48842" marT="0" marB="0">
                    <a:solidFill>
                      <a:schemeClr val="tx2">
                        <a:lumMod val="60000"/>
                        <a:lumOff val="40000"/>
                      </a:schemeClr>
                    </a:solidFill>
                  </a:tcPr>
                </a:tc>
                <a:extLst>
                  <a:ext uri="{0D108BD9-81ED-4DB2-BD59-A6C34878D82A}">
                    <a16:rowId xmlns:a16="http://schemas.microsoft.com/office/drawing/2014/main" val="10000"/>
                  </a:ext>
                </a:extLst>
              </a:tr>
              <a:tr h="2126544">
                <a:tc vMerge="1">
                  <a:txBody>
                    <a:bodyPr/>
                    <a:lstStyle/>
                    <a:p>
                      <a:endParaRPr lang="en-US"/>
                    </a:p>
                  </a:txBody>
                  <a:tcPr/>
                </a:tc>
                <a:tc vMerge="1">
                  <a:txBody>
                    <a:bodyPr/>
                    <a:lstStyle/>
                    <a:p>
                      <a:endParaRPr lang="en-US"/>
                    </a:p>
                  </a:txBody>
                  <a:tcPr/>
                </a:tc>
                <a:tc>
                  <a:txBody>
                    <a:bodyPr/>
                    <a:lstStyle/>
                    <a:p>
                      <a:pPr algn="just">
                        <a:lnSpc>
                          <a:spcPct val="115000"/>
                        </a:lnSpc>
                        <a:spcAft>
                          <a:spcPts val="0"/>
                        </a:spcAft>
                      </a:pPr>
                      <a:r>
                        <a:rPr lang="en-US" sz="800" i="1" dirty="0">
                          <a:effectLst/>
                        </a:rPr>
                        <a:t>Linkage to ethics and value</a:t>
                      </a:r>
                      <a:endParaRPr lang="en-US" sz="800" i="1" dirty="0">
                        <a:effectLst/>
                        <a:latin typeface="Calibri"/>
                        <a:ea typeface="Calibri"/>
                        <a:cs typeface="Times New Roman"/>
                      </a:endParaRPr>
                    </a:p>
                  </a:txBody>
                  <a:tcPr marL="48842" marR="48842" marT="0" marB="0"/>
                </a:tc>
                <a:tc>
                  <a:txBody>
                    <a:bodyPr/>
                    <a:lstStyle/>
                    <a:p>
                      <a:pPr algn="l">
                        <a:lnSpc>
                          <a:spcPct val="115000"/>
                        </a:lnSpc>
                        <a:spcAft>
                          <a:spcPts val="0"/>
                        </a:spcAft>
                      </a:pPr>
                      <a:r>
                        <a:rPr lang="en-US" sz="800" dirty="0">
                          <a:effectLst/>
                        </a:rPr>
                        <a:t>No ethics policy or guidelines in place. No clear statements of shared values or principles or attention to legal issues</a:t>
                      </a:r>
                      <a:endParaRPr lang="en-US" sz="800" dirty="0">
                        <a:effectLst/>
                        <a:latin typeface="Calibri"/>
                        <a:ea typeface="Calibri"/>
                        <a:cs typeface="Times New Roman"/>
                      </a:endParaRPr>
                    </a:p>
                  </a:txBody>
                  <a:tcPr marL="48842" marR="48842" marT="0" marB="0">
                    <a:solidFill>
                      <a:schemeClr val="accent1">
                        <a:lumMod val="20000"/>
                        <a:lumOff val="80000"/>
                      </a:schemeClr>
                    </a:solidFill>
                  </a:tcPr>
                </a:tc>
                <a:tc>
                  <a:txBody>
                    <a:bodyPr/>
                    <a:lstStyle/>
                    <a:p>
                      <a:pPr algn="l">
                        <a:lnSpc>
                          <a:spcPct val="115000"/>
                        </a:lnSpc>
                        <a:spcAft>
                          <a:spcPts val="0"/>
                        </a:spcAft>
                      </a:pPr>
                      <a:r>
                        <a:rPr lang="en-US" sz="800" dirty="0">
                          <a:effectLst/>
                        </a:rPr>
                        <a:t>Organization may have an ethics statement but philosophy reflects legal and political considerations (compliance approach) and any written policies are applied inconsistently</a:t>
                      </a:r>
                      <a:endParaRPr lang="en-US" sz="800" dirty="0">
                        <a:effectLst/>
                        <a:latin typeface="Calibri"/>
                        <a:ea typeface="Calibri"/>
                        <a:cs typeface="Times New Roman"/>
                      </a:endParaRPr>
                    </a:p>
                  </a:txBody>
                  <a:tcPr marL="48842" marR="48842" marT="0" marB="0">
                    <a:solidFill>
                      <a:schemeClr val="accent1">
                        <a:lumMod val="40000"/>
                        <a:lumOff val="60000"/>
                      </a:schemeClr>
                    </a:solidFill>
                  </a:tcPr>
                </a:tc>
                <a:tc>
                  <a:txBody>
                    <a:bodyPr/>
                    <a:lstStyle/>
                    <a:p>
                      <a:pPr algn="l">
                        <a:lnSpc>
                          <a:spcPct val="115000"/>
                        </a:lnSpc>
                        <a:spcAft>
                          <a:spcPts val="0"/>
                        </a:spcAft>
                      </a:pPr>
                      <a:r>
                        <a:rPr lang="en-US" sz="800" dirty="0">
                          <a:effectLst/>
                        </a:rPr>
                        <a:t>Ethics and values principles/guidelines and legal/political considerations are understood by staff and risk management approach is aligned with them</a:t>
                      </a:r>
                      <a:endParaRPr lang="en-US" sz="800" dirty="0">
                        <a:effectLst/>
                        <a:latin typeface="Calibri"/>
                        <a:ea typeface="Calibri"/>
                        <a:cs typeface="Times New Roman"/>
                      </a:endParaRPr>
                    </a:p>
                  </a:txBody>
                  <a:tcPr marL="48842" marR="48842" marT="0" marB="0">
                    <a:solidFill>
                      <a:schemeClr val="accent1">
                        <a:lumMod val="60000"/>
                        <a:lumOff val="40000"/>
                      </a:schemeClr>
                    </a:solidFill>
                  </a:tcPr>
                </a:tc>
                <a:tc>
                  <a:txBody>
                    <a:bodyPr/>
                    <a:lstStyle/>
                    <a:p>
                      <a:pPr algn="l">
                        <a:lnSpc>
                          <a:spcPct val="115000"/>
                        </a:lnSpc>
                        <a:spcAft>
                          <a:spcPts val="0"/>
                        </a:spcAft>
                      </a:pPr>
                      <a:r>
                        <a:rPr lang="en-US" sz="800" dirty="0">
                          <a:effectLst/>
                        </a:rPr>
                        <a:t>Ethics and values are consistency reflected in RM organization practices and actions. Regular surveys on this topic consider risk. An organizational climate of mutual trust exists at all levels</a:t>
                      </a:r>
                      <a:endParaRPr lang="en-US" sz="800" dirty="0">
                        <a:effectLst/>
                        <a:latin typeface="Calibri"/>
                        <a:ea typeface="Calibri"/>
                        <a:cs typeface="Times New Roman"/>
                      </a:endParaRPr>
                    </a:p>
                  </a:txBody>
                  <a:tcPr marL="48842" marR="48842" marT="0" marB="0">
                    <a:solidFill>
                      <a:schemeClr val="tx2">
                        <a:lumMod val="60000"/>
                        <a:lumOff val="4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90919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143000" y="0"/>
          <a:ext cx="6858000" cy="5143500"/>
        </p:xfrm>
        <a:graphic>
          <a:graphicData uri="http://schemas.openxmlformats.org/drawingml/2006/table">
            <a:tbl>
              <a:tblPr firstRow="1" firstCol="1" bandRow="1">
                <a:tableStyleId>{5940675A-B579-460E-94D1-54222C63F5DA}</a:tableStyleId>
              </a:tblPr>
              <a:tblGrid>
                <a:gridCol w="628650">
                  <a:extLst>
                    <a:ext uri="{9D8B030D-6E8A-4147-A177-3AD203B41FA5}">
                      <a16:colId xmlns:a16="http://schemas.microsoft.com/office/drawing/2014/main" val="20000"/>
                    </a:ext>
                  </a:extLst>
                </a:gridCol>
                <a:gridCol w="557135">
                  <a:extLst>
                    <a:ext uri="{9D8B030D-6E8A-4147-A177-3AD203B41FA5}">
                      <a16:colId xmlns:a16="http://schemas.microsoft.com/office/drawing/2014/main" val="20001"/>
                    </a:ext>
                  </a:extLst>
                </a:gridCol>
                <a:gridCol w="1270766">
                  <a:extLst>
                    <a:ext uri="{9D8B030D-6E8A-4147-A177-3AD203B41FA5}">
                      <a16:colId xmlns:a16="http://schemas.microsoft.com/office/drawing/2014/main" val="20002"/>
                    </a:ext>
                  </a:extLst>
                </a:gridCol>
                <a:gridCol w="1270766">
                  <a:extLst>
                    <a:ext uri="{9D8B030D-6E8A-4147-A177-3AD203B41FA5}">
                      <a16:colId xmlns:a16="http://schemas.microsoft.com/office/drawing/2014/main" val="20003"/>
                    </a:ext>
                  </a:extLst>
                </a:gridCol>
                <a:gridCol w="1043561">
                  <a:extLst>
                    <a:ext uri="{9D8B030D-6E8A-4147-A177-3AD203B41FA5}">
                      <a16:colId xmlns:a16="http://schemas.microsoft.com/office/drawing/2014/main" val="20004"/>
                    </a:ext>
                  </a:extLst>
                </a:gridCol>
                <a:gridCol w="1043561">
                  <a:extLst>
                    <a:ext uri="{9D8B030D-6E8A-4147-A177-3AD203B41FA5}">
                      <a16:colId xmlns:a16="http://schemas.microsoft.com/office/drawing/2014/main" val="20005"/>
                    </a:ext>
                  </a:extLst>
                </a:gridCol>
                <a:gridCol w="1043561">
                  <a:extLst>
                    <a:ext uri="{9D8B030D-6E8A-4147-A177-3AD203B41FA5}">
                      <a16:colId xmlns:a16="http://schemas.microsoft.com/office/drawing/2014/main" val="20006"/>
                    </a:ext>
                  </a:extLst>
                </a:gridCol>
              </a:tblGrid>
              <a:tr h="1322627">
                <a:tc rowSpan="2">
                  <a:txBody>
                    <a:bodyPr/>
                    <a:lstStyle/>
                    <a:p>
                      <a:pPr marL="71755" marR="71755" algn="ctr">
                        <a:lnSpc>
                          <a:spcPct val="115000"/>
                        </a:lnSpc>
                        <a:spcAft>
                          <a:spcPts val="0"/>
                        </a:spcAft>
                      </a:pPr>
                      <a:r>
                        <a:rPr lang="en-US" sz="900" b="1" dirty="0">
                          <a:effectLst/>
                        </a:rPr>
                        <a:t>TECHNOLOGIES: SUPPORT</a:t>
                      </a:r>
                      <a:endParaRPr lang="en-US" sz="1100" b="1" dirty="0">
                        <a:effectLst/>
                        <a:latin typeface="Calibri"/>
                        <a:ea typeface="Calibri"/>
                        <a:cs typeface="Times New Roman"/>
                      </a:endParaRPr>
                    </a:p>
                  </a:txBody>
                  <a:tcPr marL="48842" marR="48842" marT="0" marB="0" vert="vert270" anchor="ctr"/>
                </a:tc>
                <a:tc rowSpan="2">
                  <a:txBody>
                    <a:bodyPr/>
                    <a:lstStyle/>
                    <a:p>
                      <a:pPr algn="just">
                        <a:lnSpc>
                          <a:spcPct val="115000"/>
                        </a:lnSpc>
                        <a:spcAft>
                          <a:spcPts val="0"/>
                        </a:spcAft>
                      </a:pPr>
                      <a:r>
                        <a:rPr lang="en-US" sz="800" b="1" dirty="0">
                          <a:effectLst/>
                        </a:rPr>
                        <a:t>RM Information System</a:t>
                      </a:r>
                      <a:endParaRPr lang="en-US" sz="800" b="1" dirty="0">
                        <a:effectLst/>
                        <a:latin typeface="Calibri"/>
                        <a:ea typeface="Calibri"/>
                        <a:cs typeface="Times New Roman"/>
                      </a:endParaRPr>
                    </a:p>
                  </a:txBody>
                  <a:tcPr marL="48842" marR="48842" marT="0" marB="0"/>
                </a:tc>
                <a:tc>
                  <a:txBody>
                    <a:bodyPr/>
                    <a:lstStyle/>
                    <a:p>
                      <a:pPr algn="just">
                        <a:lnSpc>
                          <a:spcPct val="115000"/>
                        </a:lnSpc>
                        <a:spcAft>
                          <a:spcPts val="0"/>
                        </a:spcAft>
                      </a:pPr>
                      <a:r>
                        <a:rPr lang="en-US" sz="800" i="1" dirty="0">
                          <a:effectLst/>
                        </a:rPr>
                        <a:t>ICT tools</a:t>
                      </a:r>
                      <a:endParaRPr lang="en-US" sz="800" i="1" dirty="0">
                        <a:effectLst/>
                        <a:latin typeface="Calibri"/>
                        <a:ea typeface="Calibri"/>
                        <a:cs typeface="Times New Roman"/>
                      </a:endParaRPr>
                    </a:p>
                  </a:txBody>
                  <a:tcPr marL="48842" marR="48842" marT="0" marB="0"/>
                </a:tc>
                <a:tc>
                  <a:txBody>
                    <a:bodyPr/>
                    <a:lstStyle/>
                    <a:p>
                      <a:pPr algn="l">
                        <a:lnSpc>
                          <a:spcPct val="115000"/>
                        </a:lnSpc>
                        <a:spcAft>
                          <a:spcPts val="0"/>
                        </a:spcAft>
                      </a:pPr>
                      <a:r>
                        <a:rPr lang="en-US" sz="800" dirty="0">
                          <a:effectLst/>
                        </a:rPr>
                        <a:t>No RM information system has been envisaged</a:t>
                      </a:r>
                      <a:endParaRPr lang="en-US" sz="800" dirty="0">
                        <a:effectLst/>
                        <a:latin typeface="Calibri"/>
                        <a:ea typeface="Calibri"/>
                        <a:cs typeface="Times New Roman"/>
                      </a:endParaRPr>
                    </a:p>
                  </a:txBody>
                  <a:tcPr marL="48842" marR="48842" marT="0" marB="0">
                    <a:solidFill>
                      <a:schemeClr val="accent1">
                        <a:lumMod val="20000"/>
                        <a:lumOff val="80000"/>
                      </a:schemeClr>
                    </a:solidFill>
                  </a:tcPr>
                </a:tc>
                <a:tc>
                  <a:txBody>
                    <a:bodyPr/>
                    <a:lstStyle/>
                    <a:p>
                      <a:pPr algn="l">
                        <a:lnSpc>
                          <a:spcPct val="115000"/>
                        </a:lnSpc>
                        <a:spcAft>
                          <a:spcPts val="0"/>
                        </a:spcAft>
                      </a:pPr>
                      <a:r>
                        <a:rPr lang="en-US" sz="800" dirty="0">
                          <a:effectLst/>
                        </a:rPr>
                        <a:t>A specific pilot RM information system is being implemented as a part of other information systems</a:t>
                      </a:r>
                      <a:endParaRPr lang="en-US" sz="800" dirty="0">
                        <a:effectLst/>
                        <a:latin typeface="Calibri"/>
                        <a:ea typeface="Calibri"/>
                        <a:cs typeface="Times New Roman"/>
                      </a:endParaRPr>
                    </a:p>
                  </a:txBody>
                  <a:tcPr marL="48842" marR="48842" marT="0" marB="0">
                    <a:solidFill>
                      <a:schemeClr val="accent1">
                        <a:lumMod val="40000"/>
                        <a:lumOff val="60000"/>
                      </a:schemeClr>
                    </a:solidFill>
                  </a:tcPr>
                </a:tc>
                <a:tc>
                  <a:txBody>
                    <a:bodyPr/>
                    <a:lstStyle/>
                    <a:p>
                      <a:pPr algn="l">
                        <a:lnSpc>
                          <a:spcPct val="115000"/>
                        </a:lnSpc>
                        <a:spcAft>
                          <a:spcPts val="0"/>
                        </a:spcAft>
                      </a:pPr>
                      <a:r>
                        <a:rPr lang="en-US" sz="800" dirty="0">
                          <a:effectLst/>
                        </a:rPr>
                        <a:t>A generic software may be used to support management in tracking key and relevant process areas</a:t>
                      </a:r>
                      <a:endParaRPr lang="en-US" sz="800" dirty="0">
                        <a:effectLst/>
                        <a:latin typeface="Calibri"/>
                        <a:ea typeface="Calibri"/>
                        <a:cs typeface="Times New Roman"/>
                      </a:endParaRPr>
                    </a:p>
                  </a:txBody>
                  <a:tcPr marL="48842" marR="48842" marT="0" marB="0">
                    <a:solidFill>
                      <a:schemeClr val="accent1">
                        <a:lumMod val="60000"/>
                        <a:lumOff val="40000"/>
                      </a:schemeClr>
                    </a:solidFill>
                  </a:tcPr>
                </a:tc>
                <a:tc>
                  <a:txBody>
                    <a:bodyPr/>
                    <a:lstStyle/>
                    <a:p>
                      <a:pPr algn="l">
                        <a:lnSpc>
                          <a:spcPct val="115000"/>
                        </a:lnSpc>
                        <a:spcAft>
                          <a:spcPts val="0"/>
                        </a:spcAft>
                      </a:pPr>
                      <a:r>
                        <a:rPr lang="en-US" sz="800" dirty="0">
                          <a:effectLst/>
                        </a:rPr>
                        <a:t>Each stage of the risk management process is tracked in a Web based tool thoroughly integrated with other corporate information systems</a:t>
                      </a:r>
                      <a:endParaRPr lang="en-US" sz="800" dirty="0">
                        <a:effectLst/>
                        <a:latin typeface="Calibri"/>
                        <a:ea typeface="Calibri"/>
                        <a:cs typeface="Times New Roman"/>
                      </a:endParaRPr>
                    </a:p>
                  </a:txBody>
                  <a:tcPr marL="48842" marR="48842" marT="0" marB="0">
                    <a:solidFill>
                      <a:schemeClr val="tx2">
                        <a:lumMod val="60000"/>
                        <a:lumOff val="40000"/>
                      </a:schemeClr>
                    </a:solidFill>
                  </a:tcPr>
                </a:tc>
                <a:extLst>
                  <a:ext uri="{0D108BD9-81ED-4DB2-BD59-A6C34878D82A}">
                    <a16:rowId xmlns:a16="http://schemas.microsoft.com/office/drawing/2014/main" val="10000"/>
                  </a:ext>
                </a:extLst>
              </a:tr>
              <a:tr h="3820873">
                <a:tc vMerge="1">
                  <a:txBody>
                    <a:bodyPr/>
                    <a:lstStyle/>
                    <a:p>
                      <a:endParaRPr lang="en-US"/>
                    </a:p>
                  </a:txBody>
                  <a:tcPr/>
                </a:tc>
                <a:tc vMerge="1">
                  <a:txBody>
                    <a:bodyPr/>
                    <a:lstStyle/>
                    <a:p>
                      <a:endParaRPr lang="en-US"/>
                    </a:p>
                  </a:txBody>
                  <a:tcPr/>
                </a:tc>
                <a:tc>
                  <a:txBody>
                    <a:bodyPr/>
                    <a:lstStyle/>
                    <a:p>
                      <a:pPr algn="just">
                        <a:lnSpc>
                          <a:spcPct val="115000"/>
                        </a:lnSpc>
                        <a:spcAft>
                          <a:spcPts val="0"/>
                        </a:spcAft>
                      </a:pPr>
                      <a:r>
                        <a:rPr lang="en-US" sz="800" i="1" dirty="0">
                          <a:effectLst/>
                        </a:rPr>
                        <a:t>Document management</a:t>
                      </a:r>
                      <a:endParaRPr lang="en-US" sz="800" i="1" dirty="0">
                        <a:effectLst/>
                        <a:latin typeface="Calibri"/>
                        <a:ea typeface="Calibri"/>
                        <a:cs typeface="Times New Roman"/>
                      </a:endParaRPr>
                    </a:p>
                  </a:txBody>
                  <a:tcPr marL="48842" marR="48842" marT="0" marB="0"/>
                </a:tc>
                <a:tc>
                  <a:txBody>
                    <a:bodyPr/>
                    <a:lstStyle/>
                    <a:p>
                      <a:pPr algn="l">
                        <a:lnSpc>
                          <a:spcPct val="115000"/>
                        </a:lnSpc>
                        <a:spcAft>
                          <a:spcPts val="0"/>
                        </a:spcAft>
                      </a:pPr>
                      <a:r>
                        <a:rPr lang="en-US" sz="800" dirty="0">
                          <a:effectLst/>
                        </a:rPr>
                        <a:t>Record management supporting activities and decisions is focused on physical and financial assets. The organization does not document information about risk</a:t>
                      </a:r>
                      <a:endParaRPr lang="en-US" sz="800" dirty="0">
                        <a:effectLst/>
                        <a:latin typeface="Calibri"/>
                        <a:ea typeface="Calibri"/>
                        <a:cs typeface="Times New Roman"/>
                      </a:endParaRPr>
                    </a:p>
                  </a:txBody>
                  <a:tcPr marL="48842" marR="48842" marT="0" marB="0">
                    <a:solidFill>
                      <a:schemeClr val="accent1">
                        <a:lumMod val="20000"/>
                        <a:lumOff val="80000"/>
                      </a:schemeClr>
                    </a:solidFill>
                  </a:tcPr>
                </a:tc>
                <a:tc>
                  <a:txBody>
                    <a:bodyPr/>
                    <a:lstStyle/>
                    <a:p>
                      <a:pPr algn="l">
                        <a:lnSpc>
                          <a:spcPct val="115000"/>
                        </a:lnSpc>
                        <a:spcAft>
                          <a:spcPts val="0"/>
                        </a:spcAft>
                      </a:pPr>
                      <a:r>
                        <a:rPr lang="en-US" sz="800" dirty="0">
                          <a:effectLst/>
                        </a:rPr>
                        <a:t>A document management system, mainly focused on past events, may be envisaged:</a:t>
                      </a:r>
                    </a:p>
                    <a:p>
                      <a:pPr marL="342900" lvl="0" indent="-342900" algn="l">
                        <a:lnSpc>
                          <a:spcPct val="115000"/>
                        </a:lnSpc>
                        <a:spcAft>
                          <a:spcPts val="0"/>
                        </a:spcAft>
                        <a:buFont typeface="+mj-lt"/>
                        <a:buAutoNum type="arabicPeriod"/>
                      </a:pPr>
                      <a:r>
                        <a:rPr lang="en-US" sz="800" dirty="0">
                          <a:effectLst/>
                        </a:rPr>
                        <a:t>To comply with legal, regulatory and governance requirements;</a:t>
                      </a:r>
                    </a:p>
                    <a:p>
                      <a:pPr marL="342900" lvl="0" indent="-342900" algn="l">
                        <a:lnSpc>
                          <a:spcPct val="115000"/>
                        </a:lnSpc>
                        <a:spcAft>
                          <a:spcPts val="0"/>
                        </a:spcAft>
                        <a:buFont typeface="+mj-lt"/>
                        <a:buAutoNum type="arabicPeriod"/>
                      </a:pPr>
                      <a:r>
                        <a:rPr lang="en-US" sz="800" dirty="0">
                          <a:effectLst/>
                        </a:rPr>
                        <a:t>To record information with reference to some stand-alone processes identified and related mitigation actions</a:t>
                      </a:r>
                      <a:endParaRPr lang="en-US" sz="800" dirty="0">
                        <a:effectLst/>
                        <a:latin typeface="Calibri"/>
                        <a:ea typeface="Calibri"/>
                        <a:cs typeface="Times New Roman"/>
                      </a:endParaRPr>
                    </a:p>
                  </a:txBody>
                  <a:tcPr marL="48842" marR="48842" marT="0" marB="0">
                    <a:solidFill>
                      <a:schemeClr val="accent1">
                        <a:lumMod val="40000"/>
                        <a:lumOff val="60000"/>
                      </a:schemeClr>
                    </a:solidFill>
                  </a:tcPr>
                </a:tc>
                <a:tc>
                  <a:txBody>
                    <a:bodyPr/>
                    <a:lstStyle/>
                    <a:p>
                      <a:pPr algn="l">
                        <a:lnSpc>
                          <a:spcPct val="115000"/>
                        </a:lnSpc>
                        <a:spcAft>
                          <a:spcPts val="0"/>
                        </a:spcAft>
                      </a:pPr>
                      <a:r>
                        <a:rPr lang="en-US" sz="800" dirty="0">
                          <a:effectLst/>
                        </a:rPr>
                        <a:t>Organization identify resources in terms of document systems to support management in recording key and relevant process areas</a:t>
                      </a:r>
                      <a:endParaRPr lang="en-US" sz="800" dirty="0">
                        <a:effectLst/>
                        <a:latin typeface="Calibri"/>
                        <a:ea typeface="Calibri"/>
                        <a:cs typeface="Times New Roman"/>
                      </a:endParaRPr>
                    </a:p>
                  </a:txBody>
                  <a:tcPr marL="48842" marR="48842" marT="0" marB="0">
                    <a:solidFill>
                      <a:schemeClr val="accent1">
                        <a:lumMod val="60000"/>
                        <a:lumOff val="40000"/>
                      </a:schemeClr>
                    </a:solidFill>
                  </a:tcPr>
                </a:tc>
                <a:tc>
                  <a:txBody>
                    <a:bodyPr/>
                    <a:lstStyle/>
                    <a:p>
                      <a:pPr algn="l">
                        <a:lnSpc>
                          <a:spcPct val="115000"/>
                        </a:lnSpc>
                        <a:spcAft>
                          <a:spcPts val="0"/>
                        </a:spcAft>
                      </a:pPr>
                      <a:r>
                        <a:rPr lang="en-US" sz="800" dirty="0">
                          <a:effectLst/>
                        </a:rPr>
                        <a:t>Information about risks are recorded in a consistent and secure way, establishing the policies and procedures needed to access, use and transfer information, as part of a structured information Management Plan. Each stage of the risk management process is recorded appropriately</a:t>
                      </a:r>
                      <a:endParaRPr lang="en-US" sz="800" dirty="0">
                        <a:effectLst/>
                        <a:latin typeface="Calibri"/>
                        <a:ea typeface="Calibri"/>
                        <a:cs typeface="Times New Roman"/>
                      </a:endParaRPr>
                    </a:p>
                  </a:txBody>
                  <a:tcPr marL="48842" marR="48842" marT="0" marB="0">
                    <a:solidFill>
                      <a:schemeClr val="tx2">
                        <a:lumMod val="60000"/>
                        <a:lumOff val="4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52251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61455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3586381714"/>
              </p:ext>
            </p:extLst>
          </p:nvPr>
        </p:nvGraphicFramePr>
        <p:xfrm>
          <a:off x="35496" y="852088"/>
          <a:ext cx="792088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Placeholder 1">
            <a:extLst>
              <a:ext uri="{FF2B5EF4-FFF2-40B4-BE49-F238E27FC236}">
                <a16:creationId xmlns:a16="http://schemas.microsoft.com/office/drawing/2014/main" id="{FFFF506B-E06B-412C-A2C7-DAAB2DB1075D}"/>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1</a:t>
            </a:r>
            <a:endParaRPr lang="en-US" dirty="0"/>
          </a:p>
        </p:txBody>
      </p:sp>
    </p:spTree>
    <p:extLst>
      <p:ext uri="{BB962C8B-B14F-4D97-AF65-F5344CB8AC3E}">
        <p14:creationId xmlns:p14="http://schemas.microsoft.com/office/powerpoint/2010/main" val="303195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1</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3362031158"/>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7075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2</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873821553"/>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0042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2</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3575954020"/>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0920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2</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2345566397"/>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9700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2</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1333272467"/>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7790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3</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791691567"/>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3150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D644F84-D6AC-43CE-88D4-042357BAAF56}"/>
              </a:ext>
            </a:extLst>
          </p:cNvPr>
          <p:cNvSpPr>
            <a:spLocks noGrp="1"/>
          </p:cNvSpPr>
          <p:nvPr>
            <p:ph type="body" sz="quarter" idx="10"/>
          </p:nvPr>
        </p:nvSpPr>
        <p:spPr>
          <a:xfrm>
            <a:off x="0" y="74847"/>
            <a:ext cx="2627784" cy="576064"/>
          </a:xfrm>
          <a:solidFill>
            <a:schemeClr val="accent1">
              <a:lumMod val="40000"/>
              <a:lumOff val="60000"/>
            </a:schemeClr>
          </a:solidFill>
        </p:spPr>
        <p:txBody>
          <a:bodyPr/>
          <a:lstStyle/>
          <a:p>
            <a:r>
              <a:rPr lang="id-ID" dirty="0"/>
              <a:t>AT LEVE 3</a:t>
            </a:r>
            <a:endParaRPr lang="en-US" dirty="0"/>
          </a:p>
        </p:txBody>
      </p:sp>
      <p:graphicFrame>
        <p:nvGraphicFramePr>
          <p:cNvPr id="5" name="Diagram 4">
            <a:extLst>
              <a:ext uri="{FF2B5EF4-FFF2-40B4-BE49-F238E27FC236}">
                <a16:creationId xmlns:a16="http://schemas.microsoft.com/office/drawing/2014/main" id="{1307FE58-FFAD-45F6-BF3B-AC771240F8A1}"/>
              </a:ext>
            </a:extLst>
          </p:cNvPr>
          <p:cNvGraphicFramePr/>
          <p:nvPr>
            <p:extLst>
              <p:ext uri="{D42A27DB-BD31-4B8C-83A1-F6EECF244321}">
                <p14:modId xmlns:p14="http://schemas.microsoft.com/office/powerpoint/2010/main" val="3819730110"/>
              </p:ext>
            </p:extLst>
          </p:nvPr>
        </p:nvGraphicFramePr>
        <p:xfrm>
          <a:off x="49188" y="852088"/>
          <a:ext cx="8280920" cy="4239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4149962"/>
      </p:ext>
    </p:extLst>
  </p:cSld>
  <p:clrMapOvr>
    <a:masterClrMapping/>
  </p:clrMapOvr>
</p:sld>
</file>

<file path=ppt/theme/theme1.xml><?xml version="1.0" encoding="utf-8"?>
<a:theme xmlns:a="http://schemas.openxmlformats.org/drawingml/2006/main" name="Cover and End Slide Master">
  <a:themeElements>
    <a:clrScheme name="ALLPPT-COLOR-A17">
      <a:dk1>
        <a:sysClr val="windowText" lastClr="000000"/>
      </a:dk1>
      <a:lt1>
        <a:sysClr val="window" lastClr="FFFFFF"/>
      </a:lt1>
      <a:dk2>
        <a:srgbClr val="1F497D"/>
      </a:dk2>
      <a:lt2>
        <a:srgbClr val="EEECE1"/>
      </a:lt2>
      <a:accent1>
        <a:srgbClr val="FFCE29"/>
      </a:accent1>
      <a:accent2>
        <a:srgbClr val="F2BF27"/>
      </a:accent2>
      <a:accent3>
        <a:srgbClr val="ED1C24"/>
      </a:accent3>
      <a:accent4>
        <a:srgbClr val="FFCE29"/>
      </a:accent4>
      <a:accent5>
        <a:srgbClr val="F2BF27"/>
      </a:accent5>
      <a:accent6>
        <a:srgbClr val="ED1C24"/>
      </a:accent6>
      <a:hlink>
        <a:srgbClr val="3F3F3F"/>
      </a:hlink>
      <a:folHlink>
        <a:srgbClr val="3F3F3F"/>
      </a:folHlink>
    </a:clrScheme>
    <a:fontScheme name="Default Font">
      <a:majorFont>
        <a:latin typeface="Arial"/>
        <a:ea typeface="맑은 고딕"/>
        <a:cs typeface=""/>
      </a:majorFont>
      <a:minorFont>
        <a:latin typeface="Arial"/>
        <a:ea typeface="맑은 고딕"/>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s Slide Master">
  <a:themeElements>
    <a:clrScheme name="ALLPPT-COLOR-A17">
      <a:dk1>
        <a:sysClr val="windowText" lastClr="000000"/>
      </a:dk1>
      <a:lt1>
        <a:sysClr val="window" lastClr="FFFFFF"/>
      </a:lt1>
      <a:dk2>
        <a:srgbClr val="1F497D"/>
      </a:dk2>
      <a:lt2>
        <a:srgbClr val="EEECE1"/>
      </a:lt2>
      <a:accent1>
        <a:srgbClr val="FFCE29"/>
      </a:accent1>
      <a:accent2>
        <a:srgbClr val="F2BF27"/>
      </a:accent2>
      <a:accent3>
        <a:srgbClr val="ED1C24"/>
      </a:accent3>
      <a:accent4>
        <a:srgbClr val="FFCE29"/>
      </a:accent4>
      <a:accent5>
        <a:srgbClr val="F2BF27"/>
      </a:accent5>
      <a:accent6>
        <a:srgbClr val="ED1C24"/>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75000"/>
            <a:lumOff val="25000"/>
          </a:schemeClr>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Section Break Slide Master">
  <a:themeElements>
    <a:clrScheme name="ALLPPT-COLOR-A17">
      <a:dk1>
        <a:sysClr val="windowText" lastClr="000000"/>
      </a:dk1>
      <a:lt1>
        <a:sysClr val="window" lastClr="FFFFFF"/>
      </a:lt1>
      <a:dk2>
        <a:srgbClr val="1F497D"/>
      </a:dk2>
      <a:lt2>
        <a:srgbClr val="EEECE1"/>
      </a:lt2>
      <a:accent1>
        <a:srgbClr val="FFCE29"/>
      </a:accent1>
      <a:accent2>
        <a:srgbClr val="F2BF27"/>
      </a:accent2>
      <a:accent3>
        <a:srgbClr val="ED1C24"/>
      </a:accent3>
      <a:accent4>
        <a:srgbClr val="FFCE29"/>
      </a:accent4>
      <a:accent5>
        <a:srgbClr val="F2BF27"/>
      </a:accent5>
      <a:accent6>
        <a:srgbClr val="ED1C24"/>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2086</TotalTime>
  <Words>1906</Words>
  <Application>Microsoft Office PowerPoint</Application>
  <PresentationFormat>On-screen Show (16:9)</PresentationFormat>
  <Paragraphs>129</Paragraphs>
  <Slides>19</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19</vt:i4>
      </vt:variant>
    </vt:vector>
  </HeadingPairs>
  <TitlesOfParts>
    <vt:vector size="26" baseType="lpstr">
      <vt:lpstr>맑은 고딕</vt:lpstr>
      <vt:lpstr>Arial</vt:lpstr>
      <vt:lpstr>Calibri</vt:lpstr>
      <vt:lpstr>Symbol</vt:lpstr>
      <vt:lpstr>Cover and End Slide Master</vt:lpstr>
      <vt:lpstr>Contents Slide Master</vt:lpstr>
      <vt:lpstr>Section Break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googleslidesppt.com;allppt.com</dc:creator>
  <cp:lastModifiedBy>Sutrani Rachmawati</cp:lastModifiedBy>
  <cp:revision>109</cp:revision>
  <dcterms:created xsi:type="dcterms:W3CDTF">2016-12-05T23:26:54Z</dcterms:created>
  <dcterms:modified xsi:type="dcterms:W3CDTF">2020-10-07T08:57:08Z</dcterms:modified>
</cp:coreProperties>
</file>