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56" r:id="rId2"/>
    <p:sldId id="261" r:id="rId3"/>
    <p:sldId id="267" r:id="rId4"/>
    <p:sldId id="268" r:id="rId5"/>
    <p:sldId id="269" r:id="rId6"/>
    <p:sldId id="272" r:id="rId7"/>
    <p:sldId id="273" r:id="rId8"/>
    <p:sldId id="276" r:id="rId9"/>
    <p:sldId id="278" r:id="rId10"/>
    <p:sldId id="27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>
        <p:scale>
          <a:sx n="82" d="100"/>
          <a:sy n="82" d="100"/>
        </p:scale>
        <p:origin x="-1026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Arus Listrik, Resistansi dan Arus Searah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Medan Magnet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en-US" smtClean="0"/>
            <a:t>Sumber Medan Magnet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CC31A9-809B-4E85-9DF8-402DD459CBC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F</a:t>
          </a:r>
          <a:endParaRPr lang="en-US" dirty="0">
            <a:latin typeface="Calibri" pitchFamily="34" charset="0"/>
          </a:endParaRPr>
        </a:p>
      </dgm:t>
    </dgm:pt>
    <dgm:pt modelId="{DE4289BC-2FE2-4652-B9F7-B56DDB629A84}" type="par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79756D5-4B49-4854-B48F-E53A8E797A23}" type="sib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3B07A3-7194-4323-97E4-FA01BB16F89E}">
      <dgm:prSet/>
      <dgm:spPr/>
      <dgm:t>
        <a:bodyPr/>
        <a:lstStyle/>
        <a:p>
          <a:r>
            <a:rPr lang="en-US" smtClean="0"/>
            <a:t>Induktansi</a:t>
          </a:r>
          <a:endParaRPr lang="en-US" dirty="0">
            <a:latin typeface="Calibri" pitchFamily="34" charset="0"/>
          </a:endParaRPr>
        </a:p>
      </dgm:t>
    </dgm:pt>
    <dgm:pt modelId="{46F0D085-7AB4-4044-8EEE-CDB79AAB8110}" type="par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089B21D-97CD-49DD-B9AB-8AC8F89D7BCC}" type="sib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Muatan Listrik dan Medan Listrik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id-ID" smtClean="0"/>
            <a:t>Potensial Listrik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4C698D3-A544-4256-B085-84E96C44A5B6}">
      <dgm:prSet phldrT="[Text]"/>
      <dgm:spPr/>
      <dgm:t>
        <a:bodyPr/>
        <a:lstStyle/>
        <a:p>
          <a:r>
            <a:rPr lang="id-ID" smtClean="0"/>
            <a:t>Hukum Gauss</a:t>
          </a:r>
          <a:endParaRPr lang="en-US" dirty="0">
            <a:latin typeface="Calibri" pitchFamily="34" charset="0"/>
          </a:endParaRPr>
        </a:p>
      </dgm:t>
    </dgm:pt>
    <dgm:pt modelId="{6FC52B2B-46C7-4F6C-A145-0FE79BF8C32C}" type="parTrans" cxnId="{A7BD691C-BFA3-4100-916E-210C8D36FBDA}">
      <dgm:prSet/>
      <dgm:spPr/>
      <dgm:t>
        <a:bodyPr/>
        <a:lstStyle/>
        <a:p>
          <a:endParaRPr lang="en-US"/>
        </a:p>
      </dgm:t>
    </dgm:pt>
    <dgm:pt modelId="{C61E72EE-1A58-41A8-8EE6-C88E4F547186}" type="sibTrans" cxnId="{A7BD691C-BFA3-4100-916E-210C8D36FBDA}">
      <dgm:prSet/>
      <dgm:spPr/>
      <dgm:t>
        <a:bodyPr/>
        <a:lstStyle/>
        <a:p>
          <a:endParaRPr lang="en-US"/>
        </a:p>
      </dgm:t>
    </dgm:pt>
    <dgm:pt modelId="{5E1541D2-AD82-4D9B-9035-22B5896DE770}">
      <dgm:prSet/>
      <dgm:spPr/>
      <dgm:t>
        <a:bodyPr/>
        <a:lstStyle/>
        <a:p>
          <a:r>
            <a:rPr lang="en-US" smtClean="0"/>
            <a:t>Kapasitansi dan Dielektrik</a:t>
          </a:r>
          <a:endParaRPr lang="en-US" dirty="0">
            <a:latin typeface="Calibri" pitchFamily="34" charset="0"/>
          </a:endParaRPr>
        </a:p>
      </dgm:t>
    </dgm:pt>
    <dgm:pt modelId="{31B46BAD-3946-4727-B2BE-A56C7F7A2E78}" type="parTrans" cxnId="{C4C174FE-A2F7-4364-AB9B-5C057F18AFCA}">
      <dgm:prSet/>
      <dgm:spPr/>
      <dgm:t>
        <a:bodyPr/>
        <a:lstStyle/>
        <a:p>
          <a:endParaRPr lang="en-US"/>
        </a:p>
      </dgm:t>
    </dgm:pt>
    <dgm:pt modelId="{021D261B-A081-413E-91CF-BA2142D4400B}" type="sibTrans" cxnId="{C4C174FE-A2F7-4364-AB9B-5C057F18AFCA}">
      <dgm:prSet/>
      <dgm:spPr/>
      <dgm:t>
        <a:bodyPr/>
        <a:lstStyle/>
        <a:p>
          <a:endParaRPr lang="en-US"/>
        </a:p>
      </dgm:t>
    </dgm:pt>
    <dgm:pt modelId="{F73ABD79-51A6-48AE-A581-AA4FF78CFD46}">
      <dgm:prSet/>
      <dgm:spPr/>
      <dgm:t>
        <a:bodyPr/>
        <a:lstStyle/>
        <a:p>
          <a:r>
            <a:rPr lang="en-US" smtClean="0"/>
            <a:t>Gaya Magnet</a:t>
          </a:r>
          <a:endParaRPr lang="en-US" dirty="0">
            <a:latin typeface="Calibri" pitchFamily="34" charset="0"/>
          </a:endParaRPr>
        </a:p>
      </dgm:t>
    </dgm:pt>
    <dgm:pt modelId="{FF4BD233-4FF9-4B35-8344-5D7BB667C819}" type="parTrans" cxnId="{C7BBA347-C979-4DAF-897B-31CEEB8DD28F}">
      <dgm:prSet/>
      <dgm:spPr/>
      <dgm:t>
        <a:bodyPr/>
        <a:lstStyle/>
        <a:p>
          <a:endParaRPr lang="en-US"/>
        </a:p>
      </dgm:t>
    </dgm:pt>
    <dgm:pt modelId="{12981BC6-2561-4434-B111-23B5F9A1D2AD}" type="sibTrans" cxnId="{C7BBA347-C979-4DAF-897B-31CEEB8DD28F}">
      <dgm:prSet/>
      <dgm:spPr/>
      <dgm:t>
        <a:bodyPr/>
        <a:lstStyle/>
        <a:p>
          <a:endParaRPr lang="en-US"/>
        </a:p>
      </dgm:t>
    </dgm:pt>
    <dgm:pt modelId="{F17F786A-2C3B-4058-810A-45F4F9FA97F8}">
      <dgm:prSet/>
      <dgm:spPr/>
      <dgm:t>
        <a:bodyPr/>
        <a:lstStyle/>
        <a:p>
          <a:r>
            <a:rPr lang="en-US" smtClean="0"/>
            <a:t>Induksi Elektro-magnetik</a:t>
          </a:r>
          <a:endParaRPr lang="en-US" dirty="0">
            <a:latin typeface="Calibri" pitchFamily="34" charset="0"/>
          </a:endParaRPr>
        </a:p>
      </dgm:t>
    </dgm:pt>
    <dgm:pt modelId="{51419419-7926-47A7-A0A7-A9672E93ED36}" type="parTrans" cxnId="{DF8CF9A4-8357-4CA8-B20B-E52EC027FA12}">
      <dgm:prSet/>
      <dgm:spPr/>
      <dgm:t>
        <a:bodyPr/>
        <a:lstStyle/>
        <a:p>
          <a:endParaRPr lang="en-US"/>
        </a:p>
      </dgm:t>
    </dgm:pt>
    <dgm:pt modelId="{671D4E23-9D9C-42C1-8C5B-6EF45CFCF5EC}" type="sibTrans" cxnId="{DF8CF9A4-8357-4CA8-B20B-E52EC027FA12}">
      <dgm:prSet/>
      <dgm:spPr/>
      <dgm:t>
        <a:bodyPr/>
        <a:lstStyle/>
        <a:p>
          <a:endParaRPr lang="en-US"/>
        </a:p>
      </dgm:t>
    </dgm:pt>
    <dgm:pt modelId="{1107F268-9428-496C-80B2-E7D3FF8549B2}">
      <dgm:prSet/>
      <dgm:spPr/>
      <dgm:t>
        <a:bodyPr/>
        <a:lstStyle/>
        <a:p>
          <a:r>
            <a:rPr lang="en-US" smtClean="0"/>
            <a:t>Arus Bolak-Balik</a:t>
          </a:r>
          <a:endParaRPr lang="en-US" dirty="0">
            <a:latin typeface="Calibri" pitchFamily="34" charset="0"/>
          </a:endParaRPr>
        </a:p>
      </dgm:t>
    </dgm:pt>
    <dgm:pt modelId="{EF7D1BFF-0BFC-4C43-AB52-DFEE5D6B526B}" type="parTrans" cxnId="{0F797D31-7EB6-4C89-9D12-FEAFEF8CE0CC}">
      <dgm:prSet/>
      <dgm:spPr/>
      <dgm:t>
        <a:bodyPr/>
        <a:lstStyle/>
        <a:p>
          <a:endParaRPr lang="en-US"/>
        </a:p>
      </dgm:t>
    </dgm:pt>
    <dgm:pt modelId="{2B8317B3-EABB-4927-9F75-CB79AA78B341}" type="sibTrans" cxnId="{0F797D31-7EB6-4C89-9D12-FEAFEF8CE0CC}">
      <dgm:prSet/>
      <dgm:spPr/>
      <dgm:t>
        <a:bodyPr/>
        <a:lstStyle/>
        <a:p>
          <a:endParaRPr lang="en-US"/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F36D9-28AE-42DD-9152-759F3D9E3498}" type="pres">
      <dgm:prSet presAssocID="{D578F6B2-CCB7-4B4B-9B13-C98E0D9E8FFD}" presName="sp" presStyleCnt="0"/>
      <dgm:spPr/>
      <dgm:t>
        <a:bodyPr/>
        <a:lstStyle/>
        <a:p>
          <a:endParaRPr lang="en-US"/>
        </a:p>
      </dgm:t>
    </dgm:pt>
    <dgm:pt modelId="{FAF0CE69-BF39-4FD3-8E4B-F3F57A122172}" type="pres">
      <dgm:prSet presAssocID="{D1CC31A9-809B-4E85-9DF8-402DD459CBC8}" presName="linNode" presStyleCnt="0"/>
      <dgm:spPr/>
      <dgm:t>
        <a:bodyPr/>
        <a:lstStyle/>
        <a:p>
          <a:endParaRPr lang="en-US"/>
        </a:p>
      </dgm:t>
    </dgm:pt>
    <dgm:pt modelId="{37A0ECB6-5D81-4B0D-9BCA-90A8A52E6A8A}" type="pres">
      <dgm:prSet presAssocID="{D1CC31A9-809B-4E85-9DF8-402DD459CBC8}" presName="parentText" presStyleLbl="node1" presStyleIdx="5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DB9B2-5929-4DCD-A4E3-0729DE344D32}" type="pres">
      <dgm:prSet presAssocID="{D1CC31A9-809B-4E85-9DF8-402DD459CBC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C68256-105C-4C2E-98B6-9BC195A498A9}" type="presOf" srcId="{95ECB323-489A-4EB7-932F-3E9D7C2C196A}" destId="{83071D6C-3261-4DB0-B44C-35C0FA83A203}" srcOrd="0" destOrd="0" presId="urn:microsoft.com/office/officeart/2005/8/layout/vList5"/>
    <dgm:cxn modelId="{E1554D48-A8DB-43A0-9FA2-E3C39E7DB416}" type="presOf" srcId="{A4C698D3-A544-4256-B085-84E96C44A5B6}" destId="{ACDB5D70-7F4E-4E51-A844-87AB597A0F77}" srcOrd="0" destOrd="1" presId="urn:microsoft.com/office/officeart/2005/8/layout/vList5"/>
    <dgm:cxn modelId="{E00CD499-44D4-431A-8132-F12097F317AE}" type="presOf" srcId="{A455CDF9-35DE-418D-A7EC-D4D7495F37E4}" destId="{587569C8-54FC-48A7-B1FD-B192ADFA24B3}" srcOrd="0" destOrd="0" presId="urn:microsoft.com/office/officeart/2005/8/layout/vList5"/>
    <dgm:cxn modelId="{C4C174FE-A2F7-4364-AB9B-5C057F18AFCA}" srcId="{95ECB323-489A-4EB7-932F-3E9D7C2C196A}" destId="{5E1541D2-AD82-4D9B-9035-22B5896DE770}" srcOrd="1" destOrd="0" parTransId="{31B46BAD-3946-4727-B2BE-A56C7F7A2E78}" sibTransId="{021D261B-A081-413E-91CF-BA2142D4400B}"/>
    <dgm:cxn modelId="{8B113EA4-14DB-4F14-941E-20B45473E2AC}" type="presOf" srcId="{7DA31674-2577-416C-8B87-5E390D8F516B}" destId="{E88F25B0-9CA7-4AEB-A5AB-1874B38EDDC6}" srcOrd="0" destOrd="0" presId="urn:microsoft.com/office/officeart/2005/8/layout/vList5"/>
    <dgm:cxn modelId="{C7BBA347-C979-4DAF-897B-31CEEB8DD28F}" srcId="{101B7685-BAE3-425F-9F54-A1F98BA881E8}" destId="{F73ABD79-51A6-48AE-A581-AA4FF78CFD46}" srcOrd="1" destOrd="0" parTransId="{FF4BD233-4FF9-4B35-8344-5D7BB667C819}" sibTransId="{12981BC6-2561-4434-B111-23B5F9A1D2AD}"/>
    <dgm:cxn modelId="{DF8CF9A4-8357-4CA8-B20B-E52EC027FA12}" srcId="{7DA31674-2577-416C-8B87-5E390D8F516B}" destId="{F17F786A-2C3B-4058-810A-45F4F9FA97F8}" srcOrd="1" destOrd="0" parTransId="{51419419-7926-47A7-A0A7-A9672E93ED36}" sibTransId="{671D4E23-9D9C-42C1-8C5B-6EF45CFCF5EC}"/>
    <dgm:cxn modelId="{A598B2E4-68EF-4F9A-ABE7-38C26497BE45}" type="presOf" srcId="{101B7685-BAE3-425F-9F54-A1F98BA881E8}" destId="{4B43496D-7723-4303-A141-E27633D214E7}" srcOrd="0" destOrd="0" presId="urn:microsoft.com/office/officeart/2005/8/layout/vList5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081A16EA-E1A6-4EAE-8FAB-45DCD70C6825}" srcId="{D1CC31A9-809B-4E85-9DF8-402DD459CBC8}" destId="{3E3B07A3-7194-4323-97E4-FA01BB16F89E}" srcOrd="0" destOrd="0" parTransId="{46F0D085-7AB4-4044-8EEE-CDB79AAB8110}" sibTransId="{B089B21D-97CD-49DD-B9AB-8AC8F89D7BCC}"/>
    <dgm:cxn modelId="{D455C59C-D04B-4CF6-9651-1700D5EDE72F}" type="presOf" srcId="{4B3C4F58-B56A-435C-9F2B-3251927E60BC}" destId="{ACDB5D70-7F4E-4E51-A844-87AB597A0F77}" srcOrd="0" destOrd="0" presId="urn:microsoft.com/office/officeart/2005/8/layout/vList5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A7BD691C-BFA3-4100-916E-210C8D36FBDA}" srcId="{65AC6880-B174-46C3-86BC-C9A25E12283B}" destId="{A4C698D3-A544-4256-B085-84E96C44A5B6}" srcOrd="1" destOrd="0" parTransId="{6FC52B2B-46C7-4F6C-A145-0FE79BF8C32C}" sibTransId="{C61E72EE-1A58-41A8-8EE6-C88E4F547186}"/>
    <dgm:cxn modelId="{C9125CC4-0998-42F0-833A-B8411D4723A9}" type="presOf" srcId="{F73ABD79-51A6-48AE-A581-AA4FF78CFD46}" destId="{B6980840-7B2F-4D20-8568-DBE96DDF4E6D}" srcOrd="0" destOrd="1" presId="urn:microsoft.com/office/officeart/2005/8/layout/vList5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3D43B6B5-1BC3-4FDA-A32E-824BA592E1E2}" type="presOf" srcId="{1107F268-9428-496C-80B2-E7D3FF8549B2}" destId="{3E6DB9B2-5929-4DCD-A4E3-0729DE344D32}" srcOrd="0" destOrd="1" presId="urn:microsoft.com/office/officeart/2005/8/layout/vList5"/>
    <dgm:cxn modelId="{1F862787-DA5E-4774-97B7-2777968F3E64}" type="presOf" srcId="{0FF6D450-B006-4620-85C4-099C24D27103}" destId="{B6980840-7B2F-4D20-8568-DBE96DDF4E6D}" srcOrd="0" destOrd="0" presId="urn:microsoft.com/office/officeart/2005/8/layout/vList5"/>
    <dgm:cxn modelId="{06114D59-9995-4611-8DCE-BEF8973AFEAC}" type="presOf" srcId="{6E6ED3DC-EF2F-4932-B409-D2910DC7F941}" destId="{34377E5E-F1FD-46B0-B2AF-F0D7C84D5A56}" srcOrd="0" destOrd="0" presId="urn:microsoft.com/office/officeart/2005/8/layout/vList5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60446DA4-E604-41F5-B3AD-414791A79420}" type="presOf" srcId="{A97324D4-9B99-4C7D-B3DF-80AF741EFC4A}" destId="{41F2985F-06DA-4C1D-843C-BDA1E372A194}" srcOrd="0" destOrd="0" presId="urn:microsoft.com/office/officeart/2005/8/layout/vList5"/>
    <dgm:cxn modelId="{42F57E4D-2515-4B1C-A0D9-D9043F7C19A1}" type="presOf" srcId="{3E3B07A3-7194-4323-97E4-FA01BB16F89E}" destId="{3E6DB9B2-5929-4DCD-A4E3-0729DE344D32}" srcOrd="0" destOrd="0" presId="urn:microsoft.com/office/officeart/2005/8/layout/vList5"/>
    <dgm:cxn modelId="{CFF5FD00-E1E1-4D1F-B409-F34ADF363FF7}" type="presOf" srcId="{F17F786A-2C3B-4058-810A-45F4F9FA97F8}" destId="{34377E5E-F1FD-46B0-B2AF-F0D7C84D5A56}" srcOrd="0" destOrd="1" presId="urn:microsoft.com/office/officeart/2005/8/layout/vList5"/>
    <dgm:cxn modelId="{A15ACB67-497C-415B-AA43-281253987DCB}" type="presOf" srcId="{5E1541D2-AD82-4D9B-9035-22B5896DE770}" destId="{C32B95E3-D776-4138-A054-ACE0069A7851}" srcOrd="0" destOrd="1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72782817-B87B-4F00-8D75-FB93F1E85E8D}" type="presOf" srcId="{D1CC31A9-809B-4E85-9DF8-402DD459CBC8}" destId="{37A0ECB6-5D81-4B0D-9BCA-90A8A52E6A8A}" srcOrd="0" destOrd="0" presId="urn:microsoft.com/office/officeart/2005/8/layout/vList5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0F797D31-7EB6-4C89-9D12-FEAFEF8CE0CC}" srcId="{D1CC31A9-809B-4E85-9DF8-402DD459CBC8}" destId="{1107F268-9428-496C-80B2-E7D3FF8549B2}" srcOrd="1" destOrd="0" parTransId="{EF7D1BFF-0BFC-4C43-AB52-DFEE5D6B526B}" sibTransId="{2B8317B3-EABB-4927-9F75-CB79AA78B341}"/>
    <dgm:cxn modelId="{286435C6-1F85-4F89-ADDD-79988CE30CE1}" type="presOf" srcId="{65AC6880-B174-46C3-86BC-C9A25E12283B}" destId="{0CA7C948-4AE6-4A0E-8C4E-6EA1FD1095B1}" srcOrd="0" destOrd="0" presId="urn:microsoft.com/office/officeart/2005/8/layout/vList5"/>
    <dgm:cxn modelId="{376AE9A2-A3CE-4251-8C99-44295AF85A2C}" srcId="{A455CDF9-35DE-418D-A7EC-D4D7495F37E4}" destId="{D1CC31A9-809B-4E85-9DF8-402DD459CBC8}" srcOrd="5" destOrd="0" parTransId="{DE4289BC-2FE2-4652-B9F7-B56DDB629A84}" sibTransId="{379756D5-4B49-4854-B48F-E53A8E797A23}"/>
    <dgm:cxn modelId="{84AFC36A-1EBC-4BBA-B64B-E9F2132BE8F1}" type="presOf" srcId="{19CC8CE8-1040-41E9-8F08-67BE7F791BC5}" destId="{BA089AD1-FD51-44EF-A9C9-E4555A5DF0BA}" srcOrd="0" destOrd="0" presId="urn:microsoft.com/office/officeart/2005/8/layout/vList5"/>
    <dgm:cxn modelId="{DB660106-7026-4BD2-8D8D-0EC815A6F8A4}" type="presOf" srcId="{9BA32040-0DE3-4AD2-B6EB-1C7A76CBB411}" destId="{C32B95E3-D776-4138-A054-ACE0069A7851}" srcOrd="0" destOrd="0" presId="urn:microsoft.com/office/officeart/2005/8/layout/vList5"/>
    <dgm:cxn modelId="{CFB89984-2DD8-447A-89B9-06DCAEB177ED}" type="presParOf" srcId="{587569C8-54FC-48A7-B1FD-B192ADFA24B3}" destId="{F14D1870-7709-45E4-8069-FE2A260A5C90}" srcOrd="0" destOrd="0" presId="urn:microsoft.com/office/officeart/2005/8/layout/vList5"/>
    <dgm:cxn modelId="{C27F1686-E6F7-4747-B185-B1FF97FBCD23}" type="presParOf" srcId="{F14D1870-7709-45E4-8069-FE2A260A5C90}" destId="{0CA7C948-4AE6-4A0E-8C4E-6EA1FD1095B1}" srcOrd="0" destOrd="0" presId="urn:microsoft.com/office/officeart/2005/8/layout/vList5"/>
    <dgm:cxn modelId="{0D40BB33-EAA3-4530-8537-18CDEDE86F32}" type="presParOf" srcId="{F14D1870-7709-45E4-8069-FE2A260A5C90}" destId="{ACDB5D70-7F4E-4E51-A844-87AB597A0F77}" srcOrd="1" destOrd="0" presId="urn:microsoft.com/office/officeart/2005/8/layout/vList5"/>
    <dgm:cxn modelId="{C64962EE-F965-4065-88ED-CDB1A2593C21}" type="presParOf" srcId="{587569C8-54FC-48A7-B1FD-B192ADFA24B3}" destId="{DF0F342A-2D98-49EB-B01E-2D793AC4E51D}" srcOrd="1" destOrd="0" presId="urn:microsoft.com/office/officeart/2005/8/layout/vList5"/>
    <dgm:cxn modelId="{82B31E04-9860-4B75-8762-5A0783DB0BB8}" type="presParOf" srcId="{587569C8-54FC-48A7-B1FD-B192ADFA24B3}" destId="{ED72023A-9675-4D4C-BB8C-D931A9754E7F}" srcOrd="2" destOrd="0" presId="urn:microsoft.com/office/officeart/2005/8/layout/vList5"/>
    <dgm:cxn modelId="{3BB7CCA8-0F21-40F8-B384-017F82CEE1DA}" type="presParOf" srcId="{ED72023A-9675-4D4C-BB8C-D931A9754E7F}" destId="{83071D6C-3261-4DB0-B44C-35C0FA83A203}" srcOrd="0" destOrd="0" presId="urn:microsoft.com/office/officeart/2005/8/layout/vList5"/>
    <dgm:cxn modelId="{00F5FF59-73F0-4AD4-828D-4F2AAA96C1B2}" type="presParOf" srcId="{ED72023A-9675-4D4C-BB8C-D931A9754E7F}" destId="{C32B95E3-D776-4138-A054-ACE0069A7851}" srcOrd="1" destOrd="0" presId="urn:microsoft.com/office/officeart/2005/8/layout/vList5"/>
    <dgm:cxn modelId="{AEC8FFFB-2D4A-4CF5-A772-F09A0EAC9D22}" type="presParOf" srcId="{587569C8-54FC-48A7-B1FD-B192ADFA24B3}" destId="{2A9B02BF-BC8B-4281-80D7-7A0634D30948}" srcOrd="3" destOrd="0" presId="urn:microsoft.com/office/officeart/2005/8/layout/vList5"/>
    <dgm:cxn modelId="{9D842D08-9D34-4E3E-8C44-83B8E0AD5B98}" type="presParOf" srcId="{587569C8-54FC-48A7-B1FD-B192ADFA24B3}" destId="{B69F19AE-B49C-4EB2-9719-0A4D2B0D25D2}" srcOrd="4" destOrd="0" presId="urn:microsoft.com/office/officeart/2005/8/layout/vList5"/>
    <dgm:cxn modelId="{3DC6A2C4-E531-4989-AF8A-49E64A6C9959}" type="presParOf" srcId="{B69F19AE-B49C-4EB2-9719-0A4D2B0D25D2}" destId="{41F2985F-06DA-4C1D-843C-BDA1E372A194}" srcOrd="0" destOrd="0" presId="urn:microsoft.com/office/officeart/2005/8/layout/vList5"/>
    <dgm:cxn modelId="{FFCDFEC5-9CCC-4A6C-A875-0F204CB52849}" type="presParOf" srcId="{B69F19AE-B49C-4EB2-9719-0A4D2B0D25D2}" destId="{BA089AD1-FD51-44EF-A9C9-E4555A5DF0BA}" srcOrd="1" destOrd="0" presId="urn:microsoft.com/office/officeart/2005/8/layout/vList5"/>
    <dgm:cxn modelId="{6FED52E9-8912-4993-ADBC-25CCF94BC89E}" type="presParOf" srcId="{587569C8-54FC-48A7-B1FD-B192ADFA24B3}" destId="{F1E32D24-D5F4-43FD-8C8E-44590107C4DE}" srcOrd="5" destOrd="0" presId="urn:microsoft.com/office/officeart/2005/8/layout/vList5"/>
    <dgm:cxn modelId="{D077A58C-D1B4-4E0E-9882-38E4636CEDAC}" type="presParOf" srcId="{587569C8-54FC-48A7-B1FD-B192ADFA24B3}" destId="{79638ECC-ABBD-41B6-9E7E-164904585CB2}" srcOrd="6" destOrd="0" presId="urn:microsoft.com/office/officeart/2005/8/layout/vList5"/>
    <dgm:cxn modelId="{A8E64FAA-FEEE-4E44-8D3B-EF010E814665}" type="presParOf" srcId="{79638ECC-ABBD-41B6-9E7E-164904585CB2}" destId="{4B43496D-7723-4303-A141-E27633D214E7}" srcOrd="0" destOrd="0" presId="urn:microsoft.com/office/officeart/2005/8/layout/vList5"/>
    <dgm:cxn modelId="{8BA231FD-7365-4572-BA52-F35A9ED6A631}" type="presParOf" srcId="{79638ECC-ABBD-41B6-9E7E-164904585CB2}" destId="{B6980840-7B2F-4D20-8568-DBE96DDF4E6D}" srcOrd="1" destOrd="0" presId="urn:microsoft.com/office/officeart/2005/8/layout/vList5"/>
    <dgm:cxn modelId="{516F666C-759B-43F9-A00A-574382DAF26E}" type="presParOf" srcId="{587569C8-54FC-48A7-B1FD-B192ADFA24B3}" destId="{F5454932-5A68-4191-A04C-5A7478DFFE9B}" srcOrd="7" destOrd="0" presId="urn:microsoft.com/office/officeart/2005/8/layout/vList5"/>
    <dgm:cxn modelId="{EE22F2E2-48F0-4113-904F-02DF306990CE}" type="presParOf" srcId="{587569C8-54FC-48A7-B1FD-B192ADFA24B3}" destId="{CEA831C4-942F-4912-9C56-39F78AE5B07E}" srcOrd="8" destOrd="0" presId="urn:microsoft.com/office/officeart/2005/8/layout/vList5"/>
    <dgm:cxn modelId="{236A4BC4-347C-405C-A26D-EE5D29B4EDBF}" type="presParOf" srcId="{CEA831C4-942F-4912-9C56-39F78AE5B07E}" destId="{E88F25B0-9CA7-4AEB-A5AB-1874B38EDDC6}" srcOrd="0" destOrd="0" presId="urn:microsoft.com/office/officeart/2005/8/layout/vList5"/>
    <dgm:cxn modelId="{310CD048-6320-4360-9D62-32551D8DE1C4}" type="presParOf" srcId="{CEA831C4-942F-4912-9C56-39F78AE5B07E}" destId="{34377E5E-F1FD-46B0-B2AF-F0D7C84D5A56}" srcOrd="1" destOrd="0" presId="urn:microsoft.com/office/officeart/2005/8/layout/vList5"/>
    <dgm:cxn modelId="{C8A74D44-6F80-46B6-98A3-C54634496885}" type="presParOf" srcId="{587569C8-54FC-48A7-B1FD-B192ADFA24B3}" destId="{D8AF36D9-28AE-42DD-9152-759F3D9E3498}" srcOrd="9" destOrd="0" presId="urn:microsoft.com/office/officeart/2005/8/layout/vList5"/>
    <dgm:cxn modelId="{8C252BED-6AA5-4100-A548-0363EF93FD45}" type="presParOf" srcId="{587569C8-54FC-48A7-B1FD-B192ADFA24B3}" destId="{FAF0CE69-BF39-4FD3-8E4B-F3F57A122172}" srcOrd="10" destOrd="0" presId="urn:microsoft.com/office/officeart/2005/8/layout/vList5"/>
    <dgm:cxn modelId="{BBF4E674-3462-4FA4-9C24-57CAA017AD8B}" type="presParOf" srcId="{FAF0CE69-BF39-4FD3-8E4B-F3F57A122172}" destId="{37A0ECB6-5D81-4B0D-9BCA-90A8A52E6A8A}" srcOrd="0" destOrd="0" presId="urn:microsoft.com/office/officeart/2005/8/layout/vList5"/>
    <dgm:cxn modelId="{C001F7E7-C2A2-4DD9-9179-6E9E608FB77E}" type="presParOf" srcId="{FAF0CE69-BF39-4FD3-8E4B-F3F57A122172}" destId="{3E6DB9B2-5929-4DCD-A4E3-0729DE344D32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Gerak Partikel Bermuatan dalam Medan Magnet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Partikel Bermuatan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en-US" smtClean="0"/>
            <a:t>Motor Arus Searah 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CC31A9-809B-4E85-9DF8-402DD459CBC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F</a:t>
          </a:r>
          <a:endParaRPr lang="en-US" dirty="0">
            <a:latin typeface="Calibri" pitchFamily="34" charset="0"/>
          </a:endParaRPr>
        </a:p>
      </dgm:t>
    </dgm:pt>
    <dgm:pt modelId="{DE4289BC-2FE2-4652-B9F7-B56DDB629A84}" type="par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79756D5-4B49-4854-B48F-E53A8E797A23}" type="sib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3B07A3-7194-4323-97E4-FA01BB16F89E}">
      <dgm:prSet/>
      <dgm:spPr/>
      <dgm:t>
        <a:bodyPr/>
        <a:lstStyle/>
        <a:p>
          <a:r>
            <a:rPr lang="id-ID" smtClean="0"/>
            <a:t>Efek Hall</a:t>
          </a:r>
          <a:endParaRPr lang="en-US" dirty="0">
            <a:latin typeface="Calibri" pitchFamily="34" charset="0"/>
          </a:endParaRPr>
        </a:p>
      </dgm:t>
    </dgm:pt>
    <dgm:pt modelId="{46F0D085-7AB4-4044-8EEE-CDB79AAB8110}" type="par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089B21D-97CD-49DD-B9AB-8AC8F89D7BCC}" type="sib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Magnet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Garis Medan Magnet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4D9E4BB-051B-4D89-99D6-C4986412F1C9}">
      <dgm:prSet phldrT="[Text]"/>
      <dgm:spPr/>
      <dgm:t>
        <a:bodyPr/>
        <a:lstStyle/>
        <a:p>
          <a:r>
            <a:rPr lang="en-US" smtClean="0"/>
            <a:t>Magnetisme</a:t>
          </a:r>
          <a:endParaRPr lang="en-US" dirty="0">
            <a:latin typeface="Calibri" pitchFamily="34" charset="0"/>
          </a:endParaRPr>
        </a:p>
      </dgm:t>
    </dgm:pt>
    <dgm:pt modelId="{91975492-BA7D-42B0-BC2F-32A0B6C185E1}" type="parTrans" cxnId="{E8738C84-387B-4D14-8D72-7BC7C6D4EAFB}">
      <dgm:prSet/>
      <dgm:spPr/>
      <dgm:t>
        <a:bodyPr/>
        <a:lstStyle/>
        <a:p>
          <a:endParaRPr lang="id-ID"/>
        </a:p>
      </dgm:t>
    </dgm:pt>
    <dgm:pt modelId="{32D5744E-DBD1-4858-9CEB-61AF67C5FE54}" type="sibTrans" cxnId="{E8738C84-387B-4D14-8D72-7BC7C6D4EAFB}">
      <dgm:prSet/>
      <dgm:spPr/>
      <dgm:t>
        <a:bodyPr/>
        <a:lstStyle/>
        <a:p>
          <a:endParaRPr lang="id-ID"/>
        </a:p>
      </dgm:t>
    </dgm:pt>
    <dgm:pt modelId="{A8BF49C1-3A36-4524-85A2-2D15468EF4A6}">
      <dgm:prSet phldrT="[Text]"/>
      <dgm:spPr/>
      <dgm:t>
        <a:bodyPr/>
        <a:lstStyle/>
        <a:p>
          <a:r>
            <a:rPr lang="en-US" smtClean="0"/>
            <a:t>Medan Magnet</a:t>
          </a:r>
          <a:endParaRPr lang="en-US" dirty="0">
            <a:latin typeface="Calibri" pitchFamily="34" charset="0"/>
          </a:endParaRPr>
        </a:p>
      </dgm:t>
    </dgm:pt>
    <dgm:pt modelId="{F8784FD6-5466-434B-AB5B-4FBAB390EB03}" type="parTrans" cxnId="{76FC9A3E-1F9B-4CB0-93DA-CA2D1A802D63}">
      <dgm:prSet/>
      <dgm:spPr/>
      <dgm:t>
        <a:bodyPr/>
        <a:lstStyle/>
        <a:p>
          <a:endParaRPr lang="id-ID"/>
        </a:p>
      </dgm:t>
    </dgm:pt>
    <dgm:pt modelId="{D32C4C1D-E571-4464-946D-0DFB8AA0B2C0}" type="sibTrans" cxnId="{76FC9A3E-1F9B-4CB0-93DA-CA2D1A802D63}">
      <dgm:prSet/>
      <dgm:spPr/>
      <dgm:t>
        <a:bodyPr/>
        <a:lstStyle/>
        <a:p>
          <a:endParaRPr lang="id-ID"/>
        </a:p>
      </dgm:t>
    </dgm:pt>
    <dgm:pt modelId="{720523B8-5E8C-4E4F-ABE1-753DC64775C3}">
      <dgm:prSet phldrT="[Text]"/>
      <dgm:spPr/>
      <dgm:t>
        <a:bodyPr/>
        <a:lstStyle/>
        <a:p>
          <a:r>
            <a:rPr lang="en-US" smtClean="0"/>
            <a:t>Flukx Magnet</a:t>
          </a:r>
          <a:endParaRPr lang="en-US" dirty="0">
            <a:latin typeface="Calibri" pitchFamily="34" charset="0"/>
          </a:endParaRPr>
        </a:p>
      </dgm:t>
    </dgm:pt>
    <dgm:pt modelId="{8680A965-6FE1-431E-AEDE-11E4A7300489}" type="parTrans" cxnId="{7F2598E3-5D94-4A3A-A76F-4CF0CA0D2FFD}">
      <dgm:prSet/>
      <dgm:spPr/>
      <dgm:t>
        <a:bodyPr/>
        <a:lstStyle/>
        <a:p>
          <a:endParaRPr lang="id-ID"/>
        </a:p>
      </dgm:t>
    </dgm:pt>
    <dgm:pt modelId="{FBB7516C-5414-40AD-84DD-B7D0A7F73C64}" type="sibTrans" cxnId="{7F2598E3-5D94-4A3A-A76F-4CF0CA0D2FFD}">
      <dgm:prSet/>
      <dgm:spPr/>
      <dgm:t>
        <a:bodyPr/>
        <a:lstStyle/>
        <a:p>
          <a:endParaRPr lang="id-ID"/>
        </a:p>
      </dgm:t>
    </dgm:pt>
    <dgm:pt modelId="{8400BA57-6599-4A63-9A15-8278D1E5AF64}">
      <dgm:prSet/>
      <dgm:spPr/>
      <dgm:t>
        <a:bodyPr/>
        <a:lstStyle/>
        <a:p>
          <a:r>
            <a:rPr lang="en-US" smtClean="0"/>
            <a:t>Arus Listrik</a:t>
          </a:r>
        </a:p>
      </dgm:t>
    </dgm:pt>
    <dgm:pt modelId="{58555DD3-1636-4796-B3EA-7D8CBB370B96}" type="parTrans" cxnId="{7774FE20-03AB-4E9C-9ED7-F1088CE59ACA}">
      <dgm:prSet/>
      <dgm:spPr/>
      <dgm:t>
        <a:bodyPr/>
        <a:lstStyle/>
        <a:p>
          <a:endParaRPr lang="id-ID"/>
        </a:p>
      </dgm:t>
    </dgm:pt>
    <dgm:pt modelId="{8CAC4362-7946-451E-83B3-485E8A244D30}" type="sibTrans" cxnId="{7774FE20-03AB-4E9C-9ED7-F1088CE59ACA}">
      <dgm:prSet/>
      <dgm:spPr/>
      <dgm:t>
        <a:bodyPr/>
        <a:lstStyle/>
        <a:p>
          <a:endParaRPr lang="id-ID"/>
        </a:p>
      </dgm:t>
    </dgm:pt>
    <dgm:pt modelId="{985B7789-507D-433B-BDC1-626A451CD876}">
      <dgm:prSet/>
      <dgm:spPr/>
      <dgm:t>
        <a:bodyPr/>
        <a:lstStyle/>
        <a:p>
          <a:r>
            <a:rPr lang="en-US" smtClean="0"/>
            <a:t>Loop berarus</a:t>
          </a:r>
        </a:p>
      </dgm:t>
    </dgm:pt>
    <dgm:pt modelId="{185A2E7F-6F56-4EBF-9A52-D786D7D5E0AE}" type="parTrans" cxnId="{FC914668-F848-49F3-A5C7-6489953D6415}">
      <dgm:prSet/>
      <dgm:spPr/>
      <dgm:t>
        <a:bodyPr/>
        <a:lstStyle/>
        <a:p>
          <a:endParaRPr lang="id-ID"/>
        </a:p>
      </dgm:t>
    </dgm:pt>
    <dgm:pt modelId="{66647204-98AF-4C62-8185-67754E69A3FB}" type="sibTrans" cxnId="{FC914668-F848-49F3-A5C7-6489953D6415}">
      <dgm:prSet/>
      <dgm:spPr/>
      <dgm:t>
        <a:bodyPr/>
        <a:lstStyle/>
        <a:p>
          <a:endParaRPr lang="id-ID"/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F36D9-28AE-42DD-9152-759F3D9E3498}" type="pres">
      <dgm:prSet presAssocID="{D578F6B2-CCB7-4B4B-9B13-C98E0D9E8FFD}" presName="sp" presStyleCnt="0"/>
      <dgm:spPr/>
      <dgm:t>
        <a:bodyPr/>
        <a:lstStyle/>
        <a:p>
          <a:endParaRPr lang="en-US"/>
        </a:p>
      </dgm:t>
    </dgm:pt>
    <dgm:pt modelId="{FAF0CE69-BF39-4FD3-8E4B-F3F57A122172}" type="pres">
      <dgm:prSet presAssocID="{D1CC31A9-809B-4E85-9DF8-402DD459CBC8}" presName="linNode" presStyleCnt="0"/>
      <dgm:spPr/>
      <dgm:t>
        <a:bodyPr/>
        <a:lstStyle/>
        <a:p>
          <a:endParaRPr lang="en-US"/>
        </a:p>
      </dgm:t>
    </dgm:pt>
    <dgm:pt modelId="{37A0ECB6-5D81-4B0D-9BCA-90A8A52E6A8A}" type="pres">
      <dgm:prSet presAssocID="{D1CC31A9-809B-4E85-9DF8-402DD459CBC8}" presName="parentText" presStyleLbl="node1" presStyleIdx="5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DB9B2-5929-4DCD-A4E3-0729DE344D32}" type="pres">
      <dgm:prSet presAssocID="{D1CC31A9-809B-4E85-9DF8-402DD459CBC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8CF8FC-433A-41E2-80B1-0CAB15D7243D}" type="presOf" srcId="{4B3C4F58-B56A-435C-9F2B-3251927E60BC}" destId="{ACDB5D70-7F4E-4E51-A844-87AB597A0F77}" srcOrd="0" destOrd="0" presId="urn:microsoft.com/office/officeart/2005/8/layout/vList5"/>
    <dgm:cxn modelId="{FC0F5D9C-ECF7-4F9F-8574-98246370207F}" type="presOf" srcId="{95ECB323-489A-4EB7-932F-3E9D7C2C196A}" destId="{83071D6C-3261-4DB0-B44C-35C0FA83A203}" srcOrd="0" destOrd="0" presId="urn:microsoft.com/office/officeart/2005/8/layout/vList5"/>
    <dgm:cxn modelId="{4CE9E3B9-1403-4307-B847-3481F3295565}" type="presOf" srcId="{720523B8-5E8C-4E4F-ABE1-753DC64775C3}" destId="{C32B95E3-D776-4138-A054-ACE0069A7851}" srcOrd="0" destOrd="1" presId="urn:microsoft.com/office/officeart/2005/8/layout/vList5"/>
    <dgm:cxn modelId="{E8738C84-387B-4D14-8D72-7BC7C6D4EAFB}" srcId="{65AC6880-B174-46C3-86BC-C9A25E12283B}" destId="{B4D9E4BB-051B-4D89-99D6-C4986412F1C9}" srcOrd="1" destOrd="0" parTransId="{91975492-BA7D-42B0-BC2F-32A0B6C185E1}" sibTransId="{32D5744E-DBD1-4858-9CEB-61AF67C5FE54}"/>
    <dgm:cxn modelId="{EB09B3A4-604B-4174-8E09-3F6A6F299645}" type="presOf" srcId="{101B7685-BAE3-425F-9F54-A1F98BA881E8}" destId="{4B43496D-7723-4303-A141-E27633D214E7}" srcOrd="0" destOrd="0" presId="urn:microsoft.com/office/officeart/2005/8/layout/vList5"/>
    <dgm:cxn modelId="{E0F7D5C1-9A0C-434B-86AE-F1F951ECF84B}" type="presOf" srcId="{8400BA57-6599-4A63-9A15-8278D1E5AF64}" destId="{B6980840-7B2F-4D20-8568-DBE96DDF4E6D}" srcOrd="0" destOrd="1" presId="urn:microsoft.com/office/officeart/2005/8/layout/vList5"/>
    <dgm:cxn modelId="{76FC9A3E-1F9B-4CB0-93DA-CA2D1A802D63}" srcId="{65AC6880-B174-46C3-86BC-C9A25E12283B}" destId="{A8BF49C1-3A36-4524-85A2-2D15468EF4A6}" srcOrd="2" destOrd="0" parTransId="{F8784FD6-5466-434B-AB5B-4FBAB390EB03}" sibTransId="{D32C4C1D-E571-4464-946D-0DFB8AA0B2C0}"/>
    <dgm:cxn modelId="{DB7CDC82-03D8-4188-85D7-9D97EBF98F52}" type="presOf" srcId="{A97324D4-9B99-4C7D-B3DF-80AF741EFC4A}" destId="{41F2985F-06DA-4C1D-843C-BDA1E372A194}" srcOrd="0" destOrd="0" presId="urn:microsoft.com/office/officeart/2005/8/layout/vList5"/>
    <dgm:cxn modelId="{0074CCC4-F1AC-4DC9-96FF-A87A9986F48B}" type="presOf" srcId="{0FF6D450-B006-4620-85C4-099C24D27103}" destId="{B6980840-7B2F-4D20-8568-DBE96DDF4E6D}" srcOrd="0" destOrd="0" presId="urn:microsoft.com/office/officeart/2005/8/layout/vList5"/>
    <dgm:cxn modelId="{74DEB2E9-D995-4EDD-B3AB-F3508D2ED37F}" type="presOf" srcId="{19CC8CE8-1040-41E9-8F08-67BE7F791BC5}" destId="{BA089AD1-FD51-44EF-A9C9-E4555A5DF0BA}" srcOrd="0" destOrd="0" presId="urn:microsoft.com/office/officeart/2005/8/layout/vList5"/>
    <dgm:cxn modelId="{C2D1E4C9-AEF1-4FEE-9AEA-3E8F10603CDA}" type="presOf" srcId="{9BA32040-0DE3-4AD2-B6EB-1C7A76CBB411}" destId="{C32B95E3-D776-4138-A054-ACE0069A7851}" srcOrd="0" destOrd="0" presId="urn:microsoft.com/office/officeart/2005/8/layout/vList5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081A16EA-E1A6-4EAE-8FAB-45DCD70C6825}" srcId="{D1CC31A9-809B-4E85-9DF8-402DD459CBC8}" destId="{3E3B07A3-7194-4323-97E4-FA01BB16F89E}" srcOrd="0" destOrd="0" parTransId="{46F0D085-7AB4-4044-8EEE-CDB79AAB8110}" sibTransId="{B089B21D-97CD-49DD-B9AB-8AC8F89D7BCC}"/>
    <dgm:cxn modelId="{FBFAC561-435C-4532-972A-16EF4A3904D3}" type="presOf" srcId="{B4D9E4BB-051B-4D89-99D6-C4986412F1C9}" destId="{ACDB5D70-7F4E-4E51-A844-87AB597A0F77}" srcOrd="0" destOrd="1" presId="urn:microsoft.com/office/officeart/2005/8/layout/vList5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7774FE20-03AB-4E9C-9ED7-F1088CE59ACA}" srcId="{101B7685-BAE3-425F-9F54-A1F98BA881E8}" destId="{8400BA57-6599-4A63-9A15-8278D1E5AF64}" srcOrd="1" destOrd="0" parTransId="{58555DD3-1636-4796-B3EA-7D8CBB370B96}" sibTransId="{8CAC4362-7946-451E-83B3-485E8A244D30}"/>
    <dgm:cxn modelId="{B1DAE4B2-EC2D-483A-BD2B-BC72A2157272}" type="presOf" srcId="{3E3B07A3-7194-4323-97E4-FA01BB16F89E}" destId="{3E6DB9B2-5929-4DCD-A4E3-0729DE344D32}" srcOrd="0" destOrd="0" presId="urn:microsoft.com/office/officeart/2005/8/layout/vList5"/>
    <dgm:cxn modelId="{48F51CE9-C851-4CC7-B38E-F2F9E254EF70}" type="presOf" srcId="{A8BF49C1-3A36-4524-85A2-2D15468EF4A6}" destId="{ACDB5D70-7F4E-4E51-A844-87AB597A0F77}" srcOrd="0" destOrd="2" presId="urn:microsoft.com/office/officeart/2005/8/layout/vList5"/>
    <dgm:cxn modelId="{4DFAD58B-098B-40BE-849A-B0D2A4150813}" type="presOf" srcId="{6E6ED3DC-EF2F-4932-B409-D2910DC7F941}" destId="{34377E5E-F1FD-46B0-B2AF-F0D7C84D5A56}" srcOrd="0" destOrd="0" presId="urn:microsoft.com/office/officeart/2005/8/layout/vList5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865F01F6-023C-4A33-9CB8-B131C5E5902F}" type="presOf" srcId="{985B7789-507D-433B-BDC1-626A451CD876}" destId="{B6980840-7B2F-4D20-8568-DBE96DDF4E6D}" srcOrd="0" destOrd="2" presId="urn:microsoft.com/office/officeart/2005/8/layout/vList5"/>
    <dgm:cxn modelId="{7F2598E3-5D94-4A3A-A76F-4CF0CA0D2FFD}" srcId="{95ECB323-489A-4EB7-932F-3E9D7C2C196A}" destId="{720523B8-5E8C-4E4F-ABE1-753DC64775C3}" srcOrd="1" destOrd="0" parTransId="{8680A965-6FE1-431E-AEDE-11E4A7300489}" sibTransId="{FBB7516C-5414-40AD-84DD-B7D0A7F73C64}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2E9AE043-E8A3-49C6-B4F9-77A3B98AE5CE}" type="presOf" srcId="{A455CDF9-35DE-418D-A7EC-D4D7495F37E4}" destId="{587569C8-54FC-48A7-B1FD-B192ADFA24B3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43E40E8A-5B15-42BA-9B2D-4F247E880AF0}" type="presOf" srcId="{7DA31674-2577-416C-8B87-5E390D8F516B}" destId="{E88F25B0-9CA7-4AEB-A5AB-1874B38EDDC6}" srcOrd="0" destOrd="0" presId="urn:microsoft.com/office/officeart/2005/8/layout/vList5"/>
    <dgm:cxn modelId="{376AE9A2-A3CE-4251-8C99-44295AF85A2C}" srcId="{A455CDF9-35DE-418D-A7EC-D4D7495F37E4}" destId="{D1CC31A9-809B-4E85-9DF8-402DD459CBC8}" srcOrd="5" destOrd="0" parTransId="{DE4289BC-2FE2-4652-B9F7-B56DDB629A84}" sibTransId="{379756D5-4B49-4854-B48F-E53A8E797A23}"/>
    <dgm:cxn modelId="{07F38C02-B572-46E0-9885-D4C169749B9F}" type="presOf" srcId="{D1CC31A9-809B-4E85-9DF8-402DD459CBC8}" destId="{37A0ECB6-5D81-4B0D-9BCA-90A8A52E6A8A}" srcOrd="0" destOrd="0" presId="urn:microsoft.com/office/officeart/2005/8/layout/vList5"/>
    <dgm:cxn modelId="{FC914668-F848-49F3-A5C7-6489953D6415}" srcId="{101B7685-BAE3-425F-9F54-A1F98BA881E8}" destId="{985B7789-507D-433B-BDC1-626A451CD876}" srcOrd="2" destOrd="0" parTransId="{185A2E7F-6F56-4EBF-9A52-D786D7D5E0AE}" sibTransId="{66647204-98AF-4C62-8185-67754E69A3FB}"/>
    <dgm:cxn modelId="{90041AAA-A2DB-42C3-8475-57F6F5F8EDAD}" type="presOf" srcId="{65AC6880-B174-46C3-86BC-C9A25E12283B}" destId="{0CA7C948-4AE6-4A0E-8C4E-6EA1FD1095B1}" srcOrd="0" destOrd="0" presId="urn:microsoft.com/office/officeart/2005/8/layout/vList5"/>
    <dgm:cxn modelId="{177D91E7-042B-4E04-AF51-247A3AB698EF}" type="presParOf" srcId="{587569C8-54FC-48A7-B1FD-B192ADFA24B3}" destId="{F14D1870-7709-45E4-8069-FE2A260A5C90}" srcOrd="0" destOrd="0" presId="urn:microsoft.com/office/officeart/2005/8/layout/vList5"/>
    <dgm:cxn modelId="{A094BE4B-27DC-4831-91A1-D1BCD2990472}" type="presParOf" srcId="{F14D1870-7709-45E4-8069-FE2A260A5C90}" destId="{0CA7C948-4AE6-4A0E-8C4E-6EA1FD1095B1}" srcOrd="0" destOrd="0" presId="urn:microsoft.com/office/officeart/2005/8/layout/vList5"/>
    <dgm:cxn modelId="{35A33356-1262-4104-9C2D-279267B67D46}" type="presParOf" srcId="{F14D1870-7709-45E4-8069-FE2A260A5C90}" destId="{ACDB5D70-7F4E-4E51-A844-87AB597A0F77}" srcOrd="1" destOrd="0" presId="urn:microsoft.com/office/officeart/2005/8/layout/vList5"/>
    <dgm:cxn modelId="{75726B4F-9C5F-4C92-8D7C-B4E520F3526A}" type="presParOf" srcId="{587569C8-54FC-48A7-B1FD-B192ADFA24B3}" destId="{DF0F342A-2D98-49EB-B01E-2D793AC4E51D}" srcOrd="1" destOrd="0" presId="urn:microsoft.com/office/officeart/2005/8/layout/vList5"/>
    <dgm:cxn modelId="{05DD96A8-F81A-4922-B1C8-C23CBC63967D}" type="presParOf" srcId="{587569C8-54FC-48A7-B1FD-B192ADFA24B3}" destId="{ED72023A-9675-4D4C-BB8C-D931A9754E7F}" srcOrd="2" destOrd="0" presId="urn:microsoft.com/office/officeart/2005/8/layout/vList5"/>
    <dgm:cxn modelId="{FFAAC54D-DA4D-406D-A69A-C95CB9B8479E}" type="presParOf" srcId="{ED72023A-9675-4D4C-BB8C-D931A9754E7F}" destId="{83071D6C-3261-4DB0-B44C-35C0FA83A203}" srcOrd="0" destOrd="0" presId="urn:microsoft.com/office/officeart/2005/8/layout/vList5"/>
    <dgm:cxn modelId="{ED32F192-C8CD-48F1-A215-22F75DE8814B}" type="presParOf" srcId="{ED72023A-9675-4D4C-BB8C-D931A9754E7F}" destId="{C32B95E3-D776-4138-A054-ACE0069A7851}" srcOrd="1" destOrd="0" presId="urn:microsoft.com/office/officeart/2005/8/layout/vList5"/>
    <dgm:cxn modelId="{5C352B59-3DB3-43D8-98A5-07C8F6AA75F5}" type="presParOf" srcId="{587569C8-54FC-48A7-B1FD-B192ADFA24B3}" destId="{2A9B02BF-BC8B-4281-80D7-7A0634D30948}" srcOrd="3" destOrd="0" presId="urn:microsoft.com/office/officeart/2005/8/layout/vList5"/>
    <dgm:cxn modelId="{D057C5FD-641D-4E4D-A4F3-1487F6925D7A}" type="presParOf" srcId="{587569C8-54FC-48A7-B1FD-B192ADFA24B3}" destId="{B69F19AE-B49C-4EB2-9719-0A4D2B0D25D2}" srcOrd="4" destOrd="0" presId="urn:microsoft.com/office/officeart/2005/8/layout/vList5"/>
    <dgm:cxn modelId="{ED8131E7-30B2-415E-BDCB-222AE500B5DA}" type="presParOf" srcId="{B69F19AE-B49C-4EB2-9719-0A4D2B0D25D2}" destId="{41F2985F-06DA-4C1D-843C-BDA1E372A194}" srcOrd="0" destOrd="0" presId="urn:microsoft.com/office/officeart/2005/8/layout/vList5"/>
    <dgm:cxn modelId="{5C070783-56CD-4803-ACD8-B38C0CEF29EE}" type="presParOf" srcId="{B69F19AE-B49C-4EB2-9719-0A4D2B0D25D2}" destId="{BA089AD1-FD51-44EF-A9C9-E4555A5DF0BA}" srcOrd="1" destOrd="0" presId="urn:microsoft.com/office/officeart/2005/8/layout/vList5"/>
    <dgm:cxn modelId="{2DDEA11B-7481-474D-9546-F0F257D07169}" type="presParOf" srcId="{587569C8-54FC-48A7-B1FD-B192ADFA24B3}" destId="{F1E32D24-D5F4-43FD-8C8E-44590107C4DE}" srcOrd="5" destOrd="0" presId="urn:microsoft.com/office/officeart/2005/8/layout/vList5"/>
    <dgm:cxn modelId="{9A0B3C5A-92BC-485E-8FAE-B84221229B7C}" type="presParOf" srcId="{587569C8-54FC-48A7-B1FD-B192ADFA24B3}" destId="{79638ECC-ABBD-41B6-9E7E-164904585CB2}" srcOrd="6" destOrd="0" presId="urn:microsoft.com/office/officeart/2005/8/layout/vList5"/>
    <dgm:cxn modelId="{7A6667E6-BC2E-4EA8-9F0B-967E6E3B399B}" type="presParOf" srcId="{79638ECC-ABBD-41B6-9E7E-164904585CB2}" destId="{4B43496D-7723-4303-A141-E27633D214E7}" srcOrd="0" destOrd="0" presId="urn:microsoft.com/office/officeart/2005/8/layout/vList5"/>
    <dgm:cxn modelId="{0D656B29-9B14-436E-BEF2-5502ED0D3E48}" type="presParOf" srcId="{79638ECC-ABBD-41B6-9E7E-164904585CB2}" destId="{B6980840-7B2F-4D20-8568-DBE96DDF4E6D}" srcOrd="1" destOrd="0" presId="urn:microsoft.com/office/officeart/2005/8/layout/vList5"/>
    <dgm:cxn modelId="{F737EFBA-8D24-4080-BE01-D326CE43DFAF}" type="presParOf" srcId="{587569C8-54FC-48A7-B1FD-B192ADFA24B3}" destId="{F5454932-5A68-4191-A04C-5A7478DFFE9B}" srcOrd="7" destOrd="0" presId="urn:microsoft.com/office/officeart/2005/8/layout/vList5"/>
    <dgm:cxn modelId="{951C540C-B391-4017-83E2-5DD60119D6AA}" type="presParOf" srcId="{587569C8-54FC-48A7-B1FD-B192ADFA24B3}" destId="{CEA831C4-942F-4912-9C56-39F78AE5B07E}" srcOrd="8" destOrd="0" presId="urn:microsoft.com/office/officeart/2005/8/layout/vList5"/>
    <dgm:cxn modelId="{87F2A2D3-1335-41F7-AC82-8A04585CFCA5}" type="presParOf" srcId="{CEA831C4-942F-4912-9C56-39F78AE5B07E}" destId="{E88F25B0-9CA7-4AEB-A5AB-1874B38EDDC6}" srcOrd="0" destOrd="0" presId="urn:microsoft.com/office/officeart/2005/8/layout/vList5"/>
    <dgm:cxn modelId="{8C85A23A-D734-4726-BA17-41F056F73135}" type="presParOf" srcId="{CEA831C4-942F-4912-9C56-39F78AE5B07E}" destId="{34377E5E-F1FD-46B0-B2AF-F0D7C84D5A56}" srcOrd="1" destOrd="0" presId="urn:microsoft.com/office/officeart/2005/8/layout/vList5"/>
    <dgm:cxn modelId="{0CA31B5A-0199-4B14-91C2-0656F7D20114}" type="presParOf" srcId="{587569C8-54FC-48A7-B1FD-B192ADFA24B3}" destId="{D8AF36D9-28AE-42DD-9152-759F3D9E3498}" srcOrd="9" destOrd="0" presId="urn:microsoft.com/office/officeart/2005/8/layout/vList5"/>
    <dgm:cxn modelId="{87C31F34-5FF6-4CF0-8B5E-B015E4443946}" type="presParOf" srcId="{587569C8-54FC-48A7-B1FD-B192ADFA24B3}" destId="{FAF0CE69-BF39-4FD3-8E4B-F3F57A122172}" srcOrd="10" destOrd="0" presId="urn:microsoft.com/office/officeart/2005/8/layout/vList5"/>
    <dgm:cxn modelId="{CA6191E7-5E14-49E2-9B5D-420A4A302FDC}" type="presParOf" srcId="{FAF0CE69-BF39-4FD3-8E4B-F3F57A122172}" destId="{37A0ECB6-5D81-4B0D-9BCA-90A8A52E6A8A}" srcOrd="0" destOrd="0" presId="urn:microsoft.com/office/officeart/2005/8/layout/vList5"/>
    <dgm:cxn modelId="{A7DA60E9-A7D7-4A6E-B76E-A819940449FD}" type="presParOf" srcId="{FAF0CE69-BF39-4FD3-8E4B-F3F57A122172}" destId="{3E6DB9B2-5929-4DCD-A4E3-0729DE344D32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Gerak Partikel Bermuatan dalam Medan Magnet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Partikel Bermuatan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en-US" smtClean="0"/>
            <a:t>Motor Arus Searah 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CC31A9-809B-4E85-9DF8-402DD459CBC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F</a:t>
          </a:r>
          <a:endParaRPr lang="en-US" dirty="0">
            <a:latin typeface="Calibri" pitchFamily="34" charset="0"/>
          </a:endParaRPr>
        </a:p>
      </dgm:t>
    </dgm:pt>
    <dgm:pt modelId="{DE4289BC-2FE2-4652-B9F7-B56DDB629A84}" type="par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79756D5-4B49-4854-B48F-E53A8E797A23}" type="sib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3B07A3-7194-4323-97E4-FA01BB16F89E}">
      <dgm:prSet/>
      <dgm:spPr/>
      <dgm:t>
        <a:bodyPr/>
        <a:lstStyle/>
        <a:p>
          <a:r>
            <a:rPr lang="id-ID" smtClean="0"/>
            <a:t>Efek Hall</a:t>
          </a:r>
          <a:endParaRPr lang="en-US" dirty="0">
            <a:latin typeface="Calibri" pitchFamily="34" charset="0"/>
          </a:endParaRPr>
        </a:p>
      </dgm:t>
    </dgm:pt>
    <dgm:pt modelId="{46F0D085-7AB4-4044-8EEE-CDB79AAB8110}" type="par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089B21D-97CD-49DD-B9AB-8AC8F89D7BCC}" type="sib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Magnet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Garis Medan Magnet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4D9E4BB-051B-4D89-99D6-C4986412F1C9}">
      <dgm:prSet phldrT="[Text]"/>
      <dgm:spPr/>
      <dgm:t>
        <a:bodyPr/>
        <a:lstStyle/>
        <a:p>
          <a:r>
            <a:rPr lang="en-US" smtClean="0"/>
            <a:t>Magnetisme</a:t>
          </a:r>
          <a:endParaRPr lang="en-US" dirty="0">
            <a:latin typeface="Calibri" pitchFamily="34" charset="0"/>
          </a:endParaRPr>
        </a:p>
      </dgm:t>
    </dgm:pt>
    <dgm:pt modelId="{91975492-BA7D-42B0-BC2F-32A0B6C185E1}" type="parTrans" cxnId="{E8738C84-387B-4D14-8D72-7BC7C6D4EAFB}">
      <dgm:prSet/>
      <dgm:spPr/>
      <dgm:t>
        <a:bodyPr/>
        <a:lstStyle/>
        <a:p>
          <a:endParaRPr lang="id-ID"/>
        </a:p>
      </dgm:t>
    </dgm:pt>
    <dgm:pt modelId="{32D5744E-DBD1-4858-9CEB-61AF67C5FE54}" type="sibTrans" cxnId="{E8738C84-387B-4D14-8D72-7BC7C6D4EAFB}">
      <dgm:prSet/>
      <dgm:spPr/>
      <dgm:t>
        <a:bodyPr/>
        <a:lstStyle/>
        <a:p>
          <a:endParaRPr lang="id-ID"/>
        </a:p>
      </dgm:t>
    </dgm:pt>
    <dgm:pt modelId="{A8BF49C1-3A36-4524-85A2-2D15468EF4A6}">
      <dgm:prSet phldrT="[Text]"/>
      <dgm:spPr/>
      <dgm:t>
        <a:bodyPr/>
        <a:lstStyle/>
        <a:p>
          <a:r>
            <a:rPr lang="en-US" smtClean="0"/>
            <a:t>Medan Magnet</a:t>
          </a:r>
          <a:endParaRPr lang="en-US" dirty="0">
            <a:latin typeface="Calibri" pitchFamily="34" charset="0"/>
          </a:endParaRPr>
        </a:p>
      </dgm:t>
    </dgm:pt>
    <dgm:pt modelId="{F8784FD6-5466-434B-AB5B-4FBAB390EB03}" type="parTrans" cxnId="{76FC9A3E-1F9B-4CB0-93DA-CA2D1A802D63}">
      <dgm:prSet/>
      <dgm:spPr/>
      <dgm:t>
        <a:bodyPr/>
        <a:lstStyle/>
        <a:p>
          <a:endParaRPr lang="id-ID"/>
        </a:p>
      </dgm:t>
    </dgm:pt>
    <dgm:pt modelId="{D32C4C1D-E571-4464-946D-0DFB8AA0B2C0}" type="sibTrans" cxnId="{76FC9A3E-1F9B-4CB0-93DA-CA2D1A802D63}">
      <dgm:prSet/>
      <dgm:spPr/>
      <dgm:t>
        <a:bodyPr/>
        <a:lstStyle/>
        <a:p>
          <a:endParaRPr lang="id-ID"/>
        </a:p>
      </dgm:t>
    </dgm:pt>
    <dgm:pt modelId="{720523B8-5E8C-4E4F-ABE1-753DC64775C3}">
      <dgm:prSet phldrT="[Text]"/>
      <dgm:spPr/>
      <dgm:t>
        <a:bodyPr/>
        <a:lstStyle/>
        <a:p>
          <a:r>
            <a:rPr lang="en-US" smtClean="0"/>
            <a:t>Flukx Magnet</a:t>
          </a:r>
          <a:endParaRPr lang="en-US" dirty="0">
            <a:latin typeface="Calibri" pitchFamily="34" charset="0"/>
          </a:endParaRPr>
        </a:p>
      </dgm:t>
    </dgm:pt>
    <dgm:pt modelId="{8680A965-6FE1-431E-AEDE-11E4A7300489}" type="parTrans" cxnId="{7F2598E3-5D94-4A3A-A76F-4CF0CA0D2FFD}">
      <dgm:prSet/>
      <dgm:spPr/>
      <dgm:t>
        <a:bodyPr/>
        <a:lstStyle/>
        <a:p>
          <a:endParaRPr lang="id-ID"/>
        </a:p>
      </dgm:t>
    </dgm:pt>
    <dgm:pt modelId="{FBB7516C-5414-40AD-84DD-B7D0A7F73C64}" type="sibTrans" cxnId="{7F2598E3-5D94-4A3A-A76F-4CF0CA0D2FFD}">
      <dgm:prSet/>
      <dgm:spPr/>
      <dgm:t>
        <a:bodyPr/>
        <a:lstStyle/>
        <a:p>
          <a:endParaRPr lang="id-ID"/>
        </a:p>
      </dgm:t>
    </dgm:pt>
    <dgm:pt modelId="{8400BA57-6599-4A63-9A15-8278D1E5AF64}">
      <dgm:prSet/>
      <dgm:spPr/>
      <dgm:t>
        <a:bodyPr/>
        <a:lstStyle/>
        <a:p>
          <a:r>
            <a:rPr lang="en-US" smtClean="0"/>
            <a:t>Arus Listrik</a:t>
          </a:r>
        </a:p>
      </dgm:t>
    </dgm:pt>
    <dgm:pt modelId="{58555DD3-1636-4796-B3EA-7D8CBB370B96}" type="parTrans" cxnId="{7774FE20-03AB-4E9C-9ED7-F1088CE59ACA}">
      <dgm:prSet/>
      <dgm:spPr/>
      <dgm:t>
        <a:bodyPr/>
        <a:lstStyle/>
        <a:p>
          <a:endParaRPr lang="id-ID"/>
        </a:p>
      </dgm:t>
    </dgm:pt>
    <dgm:pt modelId="{8CAC4362-7946-451E-83B3-485E8A244D30}" type="sibTrans" cxnId="{7774FE20-03AB-4E9C-9ED7-F1088CE59ACA}">
      <dgm:prSet/>
      <dgm:spPr/>
      <dgm:t>
        <a:bodyPr/>
        <a:lstStyle/>
        <a:p>
          <a:endParaRPr lang="id-ID"/>
        </a:p>
      </dgm:t>
    </dgm:pt>
    <dgm:pt modelId="{985B7789-507D-433B-BDC1-626A451CD876}">
      <dgm:prSet/>
      <dgm:spPr/>
      <dgm:t>
        <a:bodyPr/>
        <a:lstStyle/>
        <a:p>
          <a:r>
            <a:rPr lang="en-US" smtClean="0"/>
            <a:t>Loop berarus</a:t>
          </a:r>
        </a:p>
      </dgm:t>
    </dgm:pt>
    <dgm:pt modelId="{185A2E7F-6F56-4EBF-9A52-D786D7D5E0AE}" type="parTrans" cxnId="{FC914668-F848-49F3-A5C7-6489953D6415}">
      <dgm:prSet/>
      <dgm:spPr/>
      <dgm:t>
        <a:bodyPr/>
        <a:lstStyle/>
        <a:p>
          <a:endParaRPr lang="id-ID"/>
        </a:p>
      </dgm:t>
    </dgm:pt>
    <dgm:pt modelId="{66647204-98AF-4C62-8185-67754E69A3FB}" type="sibTrans" cxnId="{FC914668-F848-49F3-A5C7-6489953D6415}">
      <dgm:prSet/>
      <dgm:spPr/>
      <dgm:t>
        <a:bodyPr/>
        <a:lstStyle/>
        <a:p>
          <a:endParaRPr lang="id-ID"/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F36D9-28AE-42DD-9152-759F3D9E3498}" type="pres">
      <dgm:prSet presAssocID="{D578F6B2-CCB7-4B4B-9B13-C98E0D9E8FFD}" presName="sp" presStyleCnt="0"/>
      <dgm:spPr/>
      <dgm:t>
        <a:bodyPr/>
        <a:lstStyle/>
        <a:p>
          <a:endParaRPr lang="en-US"/>
        </a:p>
      </dgm:t>
    </dgm:pt>
    <dgm:pt modelId="{FAF0CE69-BF39-4FD3-8E4B-F3F57A122172}" type="pres">
      <dgm:prSet presAssocID="{D1CC31A9-809B-4E85-9DF8-402DD459CBC8}" presName="linNode" presStyleCnt="0"/>
      <dgm:spPr/>
      <dgm:t>
        <a:bodyPr/>
        <a:lstStyle/>
        <a:p>
          <a:endParaRPr lang="en-US"/>
        </a:p>
      </dgm:t>
    </dgm:pt>
    <dgm:pt modelId="{37A0ECB6-5D81-4B0D-9BCA-90A8A52E6A8A}" type="pres">
      <dgm:prSet presAssocID="{D1CC31A9-809B-4E85-9DF8-402DD459CBC8}" presName="parentText" presStyleLbl="node1" presStyleIdx="5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DB9B2-5929-4DCD-A4E3-0729DE344D32}" type="pres">
      <dgm:prSet presAssocID="{D1CC31A9-809B-4E85-9DF8-402DD459CBC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8CB350-3BDB-4C93-AF88-203DC71B4B57}" type="presOf" srcId="{A455CDF9-35DE-418D-A7EC-D4D7495F37E4}" destId="{587569C8-54FC-48A7-B1FD-B192ADFA24B3}" srcOrd="0" destOrd="0" presId="urn:microsoft.com/office/officeart/2005/8/layout/vList5"/>
    <dgm:cxn modelId="{E8738C84-387B-4D14-8D72-7BC7C6D4EAFB}" srcId="{65AC6880-B174-46C3-86BC-C9A25E12283B}" destId="{B4D9E4BB-051B-4D89-99D6-C4986412F1C9}" srcOrd="1" destOrd="0" parTransId="{91975492-BA7D-42B0-BC2F-32A0B6C185E1}" sibTransId="{32D5744E-DBD1-4858-9CEB-61AF67C5FE54}"/>
    <dgm:cxn modelId="{7518E60B-1A12-4F22-8717-1020A79C2B4D}" type="presOf" srcId="{985B7789-507D-433B-BDC1-626A451CD876}" destId="{B6980840-7B2F-4D20-8568-DBE96DDF4E6D}" srcOrd="0" destOrd="2" presId="urn:microsoft.com/office/officeart/2005/8/layout/vList5"/>
    <dgm:cxn modelId="{8F7E863B-593C-4659-994A-C2337DB72FFA}" type="presOf" srcId="{65AC6880-B174-46C3-86BC-C9A25E12283B}" destId="{0CA7C948-4AE6-4A0E-8C4E-6EA1FD1095B1}" srcOrd="0" destOrd="0" presId="urn:microsoft.com/office/officeart/2005/8/layout/vList5"/>
    <dgm:cxn modelId="{58F7D22C-1BCA-45D2-82D7-16BD46D59874}" type="presOf" srcId="{A8BF49C1-3A36-4524-85A2-2D15468EF4A6}" destId="{ACDB5D70-7F4E-4E51-A844-87AB597A0F77}" srcOrd="0" destOrd="2" presId="urn:microsoft.com/office/officeart/2005/8/layout/vList5"/>
    <dgm:cxn modelId="{76FC9A3E-1F9B-4CB0-93DA-CA2D1A802D63}" srcId="{65AC6880-B174-46C3-86BC-C9A25E12283B}" destId="{A8BF49C1-3A36-4524-85A2-2D15468EF4A6}" srcOrd="2" destOrd="0" parTransId="{F8784FD6-5466-434B-AB5B-4FBAB390EB03}" sibTransId="{D32C4C1D-E571-4464-946D-0DFB8AA0B2C0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081A16EA-E1A6-4EAE-8FAB-45DCD70C6825}" srcId="{D1CC31A9-809B-4E85-9DF8-402DD459CBC8}" destId="{3E3B07A3-7194-4323-97E4-FA01BB16F89E}" srcOrd="0" destOrd="0" parTransId="{46F0D085-7AB4-4044-8EEE-CDB79AAB8110}" sibTransId="{B089B21D-97CD-49DD-B9AB-8AC8F89D7BCC}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45D7E1FE-AADB-4644-B1CA-69FBB274E297}" type="presOf" srcId="{B4D9E4BB-051B-4D89-99D6-C4986412F1C9}" destId="{ACDB5D70-7F4E-4E51-A844-87AB597A0F77}" srcOrd="0" destOrd="1" presId="urn:microsoft.com/office/officeart/2005/8/layout/vList5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E0A12F07-277A-494C-A6BB-E21A9DBECC21}" type="presOf" srcId="{8400BA57-6599-4A63-9A15-8278D1E5AF64}" destId="{B6980840-7B2F-4D20-8568-DBE96DDF4E6D}" srcOrd="0" destOrd="1" presId="urn:microsoft.com/office/officeart/2005/8/layout/vList5"/>
    <dgm:cxn modelId="{7774FE20-03AB-4E9C-9ED7-F1088CE59ACA}" srcId="{101B7685-BAE3-425F-9F54-A1F98BA881E8}" destId="{8400BA57-6599-4A63-9A15-8278D1E5AF64}" srcOrd="1" destOrd="0" parTransId="{58555DD3-1636-4796-B3EA-7D8CBB370B96}" sibTransId="{8CAC4362-7946-451E-83B3-485E8A244D30}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22B7EB79-C208-42FE-BEEC-CB13BF3FED51}" type="presOf" srcId="{9BA32040-0DE3-4AD2-B6EB-1C7A76CBB411}" destId="{C32B95E3-D776-4138-A054-ACE0069A7851}" srcOrd="0" destOrd="0" presId="urn:microsoft.com/office/officeart/2005/8/layout/vList5"/>
    <dgm:cxn modelId="{7F2598E3-5D94-4A3A-A76F-4CF0CA0D2FFD}" srcId="{95ECB323-489A-4EB7-932F-3E9D7C2C196A}" destId="{720523B8-5E8C-4E4F-ABE1-753DC64775C3}" srcOrd="1" destOrd="0" parTransId="{8680A965-6FE1-431E-AEDE-11E4A7300489}" sibTransId="{FBB7516C-5414-40AD-84DD-B7D0A7F73C64}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4DC47CA8-5978-43EB-A220-94B678FF3C31}" type="presOf" srcId="{7DA31674-2577-416C-8B87-5E390D8F516B}" destId="{E88F25B0-9CA7-4AEB-A5AB-1874B38EDDC6}" srcOrd="0" destOrd="0" presId="urn:microsoft.com/office/officeart/2005/8/layout/vList5"/>
    <dgm:cxn modelId="{A0CD1F25-1EBB-4255-AD42-9B514DFE5B19}" type="presOf" srcId="{D1CC31A9-809B-4E85-9DF8-402DD459CBC8}" destId="{37A0ECB6-5D81-4B0D-9BCA-90A8A52E6A8A}" srcOrd="0" destOrd="0" presId="urn:microsoft.com/office/officeart/2005/8/layout/vList5"/>
    <dgm:cxn modelId="{DAECCD20-8C62-4851-8B1E-9FE23C6A9A56}" type="presOf" srcId="{6E6ED3DC-EF2F-4932-B409-D2910DC7F941}" destId="{34377E5E-F1FD-46B0-B2AF-F0D7C84D5A56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267BD336-88E4-4F54-97D7-C0A3A3A6000C}" type="presOf" srcId="{95ECB323-489A-4EB7-932F-3E9D7C2C196A}" destId="{83071D6C-3261-4DB0-B44C-35C0FA83A203}" srcOrd="0" destOrd="0" presId="urn:microsoft.com/office/officeart/2005/8/layout/vList5"/>
    <dgm:cxn modelId="{376AE9A2-A3CE-4251-8C99-44295AF85A2C}" srcId="{A455CDF9-35DE-418D-A7EC-D4D7495F37E4}" destId="{D1CC31A9-809B-4E85-9DF8-402DD459CBC8}" srcOrd="5" destOrd="0" parTransId="{DE4289BC-2FE2-4652-B9F7-B56DDB629A84}" sibTransId="{379756D5-4B49-4854-B48F-E53A8E797A23}"/>
    <dgm:cxn modelId="{FC914668-F848-49F3-A5C7-6489953D6415}" srcId="{101B7685-BAE3-425F-9F54-A1F98BA881E8}" destId="{985B7789-507D-433B-BDC1-626A451CD876}" srcOrd="2" destOrd="0" parTransId="{185A2E7F-6F56-4EBF-9A52-D786D7D5E0AE}" sibTransId="{66647204-98AF-4C62-8185-67754E69A3FB}"/>
    <dgm:cxn modelId="{8BD17954-056C-4871-9426-EA3A3E784E52}" type="presOf" srcId="{4B3C4F58-B56A-435C-9F2B-3251927E60BC}" destId="{ACDB5D70-7F4E-4E51-A844-87AB597A0F77}" srcOrd="0" destOrd="0" presId="urn:microsoft.com/office/officeart/2005/8/layout/vList5"/>
    <dgm:cxn modelId="{DA55D8EE-7183-49C1-A230-328BFDD178C3}" type="presOf" srcId="{101B7685-BAE3-425F-9F54-A1F98BA881E8}" destId="{4B43496D-7723-4303-A141-E27633D214E7}" srcOrd="0" destOrd="0" presId="urn:microsoft.com/office/officeart/2005/8/layout/vList5"/>
    <dgm:cxn modelId="{0F782246-15A9-417E-B764-CEB8F3D858CB}" type="presOf" srcId="{3E3B07A3-7194-4323-97E4-FA01BB16F89E}" destId="{3E6DB9B2-5929-4DCD-A4E3-0729DE344D32}" srcOrd="0" destOrd="0" presId="urn:microsoft.com/office/officeart/2005/8/layout/vList5"/>
    <dgm:cxn modelId="{00D38A1D-03EF-4533-8916-0DF6B02BB18D}" type="presOf" srcId="{A97324D4-9B99-4C7D-B3DF-80AF741EFC4A}" destId="{41F2985F-06DA-4C1D-843C-BDA1E372A194}" srcOrd="0" destOrd="0" presId="urn:microsoft.com/office/officeart/2005/8/layout/vList5"/>
    <dgm:cxn modelId="{B338284D-BFB6-467B-BAD8-726D1A86D688}" type="presOf" srcId="{720523B8-5E8C-4E4F-ABE1-753DC64775C3}" destId="{C32B95E3-D776-4138-A054-ACE0069A7851}" srcOrd="0" destOrd="1" presId="urn:microsoft.com/office/officeart/2005/8/layout/vList5"/>
    <dgm:cxn modelId="{78C9F23D-CDE1-4286-99E9-FB039C426CE5}" type="presOf" srcId="{0FF6D450-B006-4620-85C4-099C24D27103}" destId="{B6980840-7B2F-4D20-8568-DBE96DDF4E6D}" srcOrd="0" destOrd="0" presId="urn:microsoft.com/office/officeart/2005/8/layout/vList5"/>
    <dgm:cxn modelId="{6A645106-216E-46CC-85FD-5EE2009C47DE}" type="presOf" srcId="{19CC8CE8-1040-41E9-8F08-67BE7F791BC5}" destId="{BA089AD1-FD51-44EF-A9C9-E4555A5DF0BA}" srcOrd="0" destOrd="0" presId="urn:microsoft.com/office/officeart/2005/8/layout/vList5"/>
    <dgm:cxn modelId="{7D86B304-0615-4C0D-A375-E043262E602D}" type="presParOf" srcId="{587569C8-54FC-48A7-B1FD-B192ADFA24B3}" destId="{F14D1870-7709-45E4-8069-FE2A260A5C90}" srcOrd="0" destOrd="0" presId="urn:microsoft.com/office/officeart/2005/8/layout/vList5"/>
    <dgm:cxn modelId="{842FE99D-F709-4601-8855-EE28A0A74832}" type="presParOf" srcId="{F14D1870-7709-45E4-8069-FE2A260A5C90}" destId="{0CA7C948-4AE6-4A0E-8C4E-6EA1FD1095B1}" srcOrd="0" destOrd="0" presId="urn:microsoft.com/office/officeart/2005/8/layout/vList5"/>
    <dgm:cxn modelId="{188FC4D4-606B-458A-94B7-EDB82968C3B5}" type="presParOf" srcId="{F14D1870-7709-45E4-8069-FE2A260A5C90}" destId="{ACDB5D70-7F4E-4E51-A844-87AB597A0F77}" srcOrd="1" destOrd="0" presId="urn:microsoft.com/office/officeart/2005/8/layout/vList5"/>
    <dgm:cxn modelId="{51E3E86C-F7CF-4605-AD63-7C3BDBEDAD0D}" type="presParOf" srcId="{587569C8-54FC-48A7-B1FD-B192ADFA24B3}" destId="{DF0F342A-2D98-49EB-B01E-2D793AC4E51D}" srcOrd="1" destOrd="0" presId="urn:microsoft.com/office/officeart/2005/8/layout/vList5"/>
    <dgm:cxn modelId="{913A4D33-655E-4C22-91DE-A76C11782F3A}" type="presParOf" srcId="{587569C8-54FC-48A7-B1FD-B192ADFA24B3}" destId="{ED72023A-9675-4D4C-BB8C-D931A9754E7F}" srcOrd="2" destOrd="0" presId="urn:microsoft.com/office/officeart/2005/8/layout/vList5"/>
    <dgm:cxn modelId="{7D7885F3-4D4C-4728-B440-9B9543726336}" type="presParOf" srcId="{ED72023A-9675-4D4C-BB8C-D931A9754E7F}" destId="{83071D6C-3261-4DB0-B44C-35C0FA83A203}" srcOrd="0" destOrd="0" presId="urn:microsoft.com/office/officeart/2005/8/layout/vList5"/>
    <dgm:cxn modelId="{46388581-049B-40B9-9FD9-4412FCD5EAAB}" type="presParOf" srcId="{ED72023A-9675-4D4C-BB8C-D931A9754E7F}" destId="{C32B95E3-D776-4138-A054-ACE0069A7851}" srcOrd="1" destOrd="0" presId="urn:microsoft.com/office/officeart/2005/8/layout/vList5"/>
    <dgm:cxn modelId="{48C7D354-8D58-494F-ADA4-D0553F86A093}" type="presParOf" srcId="{587569C8-54FC-48A7-B1FD-B192ADFA24B3}" destId="{2A9B02BF-BC8B-4281-80D7-7A0634D30948}" srcOrd="3" destOrd="0" presId="urn:microsoft.com/office/officeart/2005/8/layout/vList5"/>
    <dgm:cxn modelId="{C75D31F8-6850-4583-B9E1-D9E279497F72}" type="presParOf" srcId="{587569C8-54FC-48A7-B1FD-B192ADFA24B3}" destId="{B69F19AE-B49C-4EB2-9719-0A4D2B0D25D2}" srcOrd="4" destOrd="0" presId="urn:microsoft.com/office/officeart/2005/8/layout/vList5"/>
    <dgm:cxn modelId="{526F1B14-08D4-4796-B8AA-9F1ABD98ADC3}" type="presParOf" srcId="{B69F19AE-B49C-4EB2-9719-0A4D2B0D25D2}" destId="{41F2985F-06DA-4C1D-843C-BDA1E372A194}" srcOrd="0" destOrd="0" presId="urn:microsoft.com/office/officeart/2005/8/layout/vList5"/>
    <dgm:cxn modelId="{BE66C9C4-0690-429A-B247-16EDCE7A3000}" type="presParOf" srcId="{B69F19AE-B49C-4EB2-9719-0A4D2B0D25D2}" destId="{BA089AD1-FD51-44EF-A9C9-E4555A5DF0BA}" srcOrd="1" destOrd="0" presId="urn:microsoft.com/office/officeart/2005/8/layout/vList5"/>
    <dgm:cxn modelId="{C87A3C38-B089-4AA2-A09E-C4897888914D}" type="presParOf" srcId="{587569C8-54FC-48A7-B1FD-B192ADFA24B3}" destId="{F1E32D24-D5F4-43FD-8C8E-44590107C4DE}" srcOrd="5" destOrd="0" presId="urn:microsoft.com/office/officeart/2005/8/layout/vList5"/>
    <dgm:cxn modelId="{FB0D7B92-E555-49F8-AEBD-61EF0036F865}" type="presParOf" srcId="{587569C8-54FC-48A7-B1FD-B192ADFA24B3}" destId="{79638ECC-ABBD-41B6-9E7E-164904585CB2}" srcOrd="6" destOrd="0" presId="urn:microsoft.com/office/officeart/2005/8/layout/vList5"/>
    <dgm:cxn modelId="{44F92783-6A1F-4CA9-8064-F2659887CE7F}" type="presParOf" srcId="{79638ECC-ABBD-41B6-9E7E-164904585CB2}" destId="{4B43496D-7723-4303-A141-E27633D214E7}" srcOrd="0" destOrd="0" presId="urn:microsoft.com/office/officeart/2005/8/layout/vList5"/>
    <dgm:cxn modelId="{E19ED925-C7E1-411D-81FB-DD4830FA0392}" type="presParOf" srcId="{79638ECC-ABBD-41B6-9E7E-164904585CB2}" destId="{B6980840-7B2F-4D20-8568-DBE96DDF4E6D}" srcOrd="1" destOrd="0" presId="urn:microsoft.com/office/officeart/2005/8/layout/vList5"/>
    <dgm:cxn modelId="{BCEEBA97-18B4-4CFC-B138-D60B3ED7B8B9}" type="presParOf" srcId="{587569C8-54FC-48A7-B1FD-B192ADFA24B3}" destId="{F5454932-5A68-4191-A04C-5A7478DFFE9B}" srcOrd="7" destOrd="0" presId="urn:microsoft.com/office/officeart/2005/8/layout/vList5"/>
    <dgm:cxn modelId="{71BDD4DF-43D7-4CB0-98B8-FDB8861807F6}" type="presParOf" srcId="{587569C8-54FC-48A7-B1FD-B192ADFA24B3}" destId="{CEA831C4-942F-4912-9C56-39F78AE5B07E}" srcOrd="8" destOrd="0" presId="urn:microsoft.com/office/officeart/2005/8/layout/vList5"/>
    <dgm:cxn modelId="{B324966F-125E-4368-B05B-54DFFF275630}" type="presParOf" srcId="{CEA831C4-942F-4912-9C56-39F78AE5B07E}" destId="{E88F25B0-9CA7-4AEB-A5AB-1874B38EDDC6}" srcOrd="0" destOrd="0" presId="urn:microsoft.com/office/officeart/2005/8/layout/vList5"/>
    <dgm:cxn modelId="{9357FC8D-2FB3-473E-8BF3-45794CD3F281}" type="presParOf" srcId="{CEA831C4-942F-4912-9C56-39F78AE5B07E}" destId="{34377E5E-F1FD-46B0-B2AF-F0D7C84D5A56}" srcOrd="1" destOrd="0" presId="urn:microsoft.com/office/officeart/2005/8/layout/vList5"/>
    <dgm:cxn modelId="{551D5EC1-5547-4AC9-8E08-7FBCCC8C56A9}" type="presParOf" srcId="{587569C8-54FC-48A7-B1FD-B192ADFA24B3}" destId="{D8AF36D9-28AE-42DD-9152-759F3D9E3498}" srcOrd="9" destOrd="0" presId="urn:microsoft.com/office/officeart/2005/8/layout/vList5"/>
    <dgm:cxn modelId="{36F328E2-21A3-4F23-997C-D8375979CB87}" type="presParOf" srcId="{587569C8-54FC-48A7-B1FD-B192ADFA24B3}" destId="{FAF0CE69-BF39-4FD3-8E4B-F3F57A122172}" srcOrd="10" destOrd="0" presId="urn:microsoft.com/office/officeart/2005/8/layout/vList5"/>
    <dgm:cxn modelId="{9A438A01-5C17-4DB8-BED6-62D72224408A}" type="presParOf" srcId="{FAF0CE69-BF39-4FD3-8E4B-F3F57A122172}" destId="{37A0ECB6-5D81-4B0D-9BCA-90A8A52E6A8A}" srcOrd="0" destOrd="0" presId="urn:microsoft.com/office/officeart/2005/8/layout/vList5"/>
    <dgm:cxn modelId="{5BFD76E5-3EB0-4CEB-A44C-06D4428CF6E3}" type="presParOf" srcId="{FAF0CE69-BF39-4FD3-8E4B-F3F57A122172}" destId="{3E6DB9B2-5929-4DCD-A4E3-0729DE344D32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Gerak Partikel Bermuatan dalam Medan Magnet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Partikel Bermuatan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en-US" smtClean="0"/>
            <a:t>Motor Arus Searah 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CC31A9-809B-4E85-9DF8-402DD459CBC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F</a:t>
          </a:r>
          <a:endParaRPr lang="en-US" dirty="0">
            <a:latin typeface="Calibri" pitchFamily="34" charset="0"/>
          </a:endParaRPr>
        </a:p>
      </dgm:t>
    </dgm:pt>
    <dgm:pt modelId="{DE4289BC-2FE2-4652-B9F7-B56DDB629A84}" type="par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79756D5-4B49-4854-B48F-E53A8E797A23}" type="sib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3B07A3-7194-4323-97E4-FA01BB16F89E}">
      <dgm:prSet/>
      <dgm:spPr/>
      <dgm:t>
        <a:bodyPr/>
        <a:lstStyle/>
        <a:p>
          <a:r>
            <a:rPr lang="id-ID" smtClean="0"/>
            <a:t>Efek Hall</a:t>
          </a:r>
          <a:endParaRPr lang="en-US" dirty="0">
            <a:latin typeface="Calibri" pitchFamily="34" charset="0"/>
          </a:endParaRPr>
        </a:p>
      </dgm:t>
    </dgm:pt>
    <dgm:pt modelId="{46F0D085-7AB4-4044-8EEE-CDB79AAB8110}" type="par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089B21D-97CD-49DD-B9AB-8AC8F89D7BCC}" type="sib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Magnet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Garis Medan Magnet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4D9E4BB-051B-4D89-99D6-C4986412F1C9}">
      <dgm:prSet phldrT="[Text]"/>
      <dgm:spPr/>
      <dgm:t>
        <a:bodyPr/>
        <a:lstStyle/>
        <a:p>
          <a:r>
            <a:rPr lang="en-US" smtClean="0"/>
            <a:t>Magnetisme</a:t>
          </a:r>
          <a:endParaRPr lang="en-US" dirty="0">
            <a:latin typeface="Calibri" pitchFamily="34" charset="0"/>
          </a:endParaRPr>
        </a:p>
      </dgm:t>
    </dgm:pt>
    <dgm:pt modelId="{91975492-BA7D-42B0-BC2F-32A0B6C185E1}" type="parTrans" cxnId="{E8738C84-387B-4D14-8D72-7BC7C6D4EAFB}">
      <dgm:prSet/>
      <dgm:spPr/>
      <dgm:t>
        <a:bodyPr/>
        <a:lstStyle/>
        <a:p>
          <a:endParaRPr lang="id-ID"/>
        </a:p>
      </dgm:t>
    </dgm:pt>
    <dgm:pt modelId="{32D5744E-DBD1-4858-9CEB-61AF67C5FE54}" type="sibTrans" cxnId="{E8738C84-387B-4D14-8D72-7BC7C6D4EAFB}">
      <dgm:prSet/>
      <dgm:spPr/>
      <dgm:t>
        <a:bodyPr/>
        <a:lstStyle/>
        <a:p>
          <a:endParaRPr lang="id-ID"/>
        </a:p>
      </dgm:t>
    </dgm:pt>
    <dgm:pt modelId="{A8BF49C1-3A36-4524-85A2-2D15468EF4A6}">
      <dgm:prSet phldrT="[Text]"/>
      <dgm:spPr/>
      <dgm:t>
        <a:bodyPr/>
        <a:lstStyle/>
        <a:p>
          <a:r>
            <a:rPr lang="en-US" smtClean="0"/>
            <a:t>Medan Magnet</a:t>
          </a:r>
          <a:endParaRPr lang="en-US" dirty="0">
            <a:latin typeface="Calibri" pitchFamily="34" charset="0"/>
          </a:endParaRPr>
        </a:p>
      </dgm:t>
    </dgm:pt>
    <dgm:pt modelId="{F8784FD6-5466-434B-AB5B-4FBAB390EB03}" type="parTrans" cxnId="{76FC9A3E-1F9B-4CB0-93DA-CA2D1A802D63}">
      <dgm:prSet/>
      <dgm:spPr/>
      <dgm:t>
        <a:bodyPr/>
        <a:lstStyle/>
        <a:p>
          <a:endParaRPr lang="id-ID"/>
        </a:p>
      </dgm:t>
    </dgm:pt>
    <dgm:pt modelId="{D32C4C1D-E571-4464-946D-0DFB8AA0B2C0}" type="sibTrans" cxnId="{76FC9A3E-1F9B-4CB0-93DA-CA2D1A802D63}">
      <dgm:prSet/>
      <dgm:spPr/>
      <dgm:t>
        <a:bodyPr/>
        <a:lstStyle/>
        <a:p>
          <a:endParaRPr lang="id-ID"/>
        </a:p>
      </dgm:t>
    </dgm:pt>
    <dgm:pt modelId="{720523B8-5E8C-4E4F-ABE1-753DC64775C3}">
      <dgm:prSet phldrT="[Text]"/>
      <dgm:spPr/>
      <dgm:t>
        <a:bodyPr/>
        <a:lstStyle/>
        <a:p>
          <a:r>
            <a:rPr lang="en-US" smtClean="0"/>
            <a:t>Flukx Magnet</a:t>
          </a:r>
          <a:endParaRPr lang="en-US" dirty="0">
            <a:latin typeface="Calibri" pitchFamily="34" charset="0"/>
          </a:endParaRPr>
        </a:p>
      </dgm:t>
    </dgm:pt>
    <dgm:pt modelId="{8680A965-6FE1-431E-AEDE-11E4A7300489}" type="parTrans" cxnId="{7F2598E3-5D94-4A3A-A76F-4CF0CA0D2FFD}">
      <dgm:prSet/>
      <dgm:spPr/>
      <dgm:t>
        <a:bodyPr/>
        <a:lstStyle/>
        <a:p>
          <a:endParaRPr lang="id-ID"/>
        </a:p>
      </dgm:t>
    </dgm:pt>
    <dgm:pt modelId="{FBB7516C-5414-40AD-84DD-B7D0A7F73C64}" type="sibTrans" cxnId="{7F2598E3-5D94-4A3A-A76F-4CF0CA0D2FFD}">
      <dgm:prSet/>
      <dgm:spPr/>
      <dgm:t>
        <a:bodyPr/>
        <a:lstStyle/>
        <a:p>
          <a:endParaRPr lang="id-ID"/>
        </a:p>
      </dgm:t>
    </dgm:pt>
    <dgm:pt modelId="{8400BA57-6599-4A63-9A15-8278D1E5AF64}">
      <dgm:prSet/>
      <dgm:spPr/>
      <dgm:t>
        <a:bodyPr/>
        <a:lstStyle/>
        <a:p>
          <a:r>
            <a:rPr lang="en-US" smtClean="0"/>
            <a:t>Arus Listrik</a:t>
          </a:r>
        </a:p>
      </dgm:t>
    </dgm:pt>
    <dgm:pt modelId="{58555DD3-1636-4796-B3EA-7D8CBB370B96}" type="parTrans" cxnId="{7774FE20-03AB-4E9C-9ED7-F1088CE59ACA}">
      <dgm:prSet/>
      <dgm:spPr/>
      <dgm:t>
        <a:bodyPr/>
        <a:lstStyle/>
        <a:p>
          <a:endParaRPr lang="id-ID"/>
        </a:p>
      </dgm:t>
    </dgm:pt>
    <dgm:pt modelId="{8CAC4362-7946-451E-83B3-485E8A244D30}" type="sibTrans" cxnId="{7774FE20-03AB-4E9C-9ED7-F1088CE59ACA}">
      <dgm:prSet/>
      <dgm:spPr/>
      <dgm:t>
        <a:bodyPr/>
        <a:lstStyle/>
        <a:p>
          <a:endParaRPr lang="id-ID"/>
        </a:p>
      </dgm:t>
    </dgm:pt>
    <dgm:pt modelId="{985B7789-507D-433B-BDC1-626A451CD876}">
      <dgm:prSet/>
      <dgm:spPr/>
      <dgm:t>
        <a:bodyPr/>
        <a:lstStyle/>
        <a:p>
          <a:r>
            <a:rPr lang="en-US" smtClean="0"/>
            <a:t>Loop berarus</a:t>
          </a:r>
        </a:p>
      </dgm:t>
    </dgm:pt>
    <dgm:pt modelId="{185A2E7F-6F56-4EBF-9A52-D786D7D5E0AE}" type="parTrans" cxnId="{FC914668-F848-49F3-A5C7-6489953D6415}">
      <dgm:prSet/>
      <dgm:spPr/>
      <dgm:t>
        <a:bodyPr/>
        <a:lstStyle/>
        <a:p>
          <a:endParaRPr lang="id-ID"/>
        </a:p>
      </dgm:t>
    </dgm:pt>
    <dgm:pt modelId="{66647204-98AF-4C62-8185-67754E69A3FB}" type="sibTrans" cxnId="{FC914668-F848-49F3-A5C7-6489953D6415}">
      <dgm:prSet/>
      <dgm:spPr/>
      <dgm:t>
        <a:bodyPr/>
        <a:lstStyle/>
        <a:p>
          <a:endParaRPr lang="id-ID"/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F36D9-28AE-42DD-9152-759F3D9E3498}" type="pres">
      <dgm:prSet presAssocID="{D578F6B2-CCB7-4B4B-9B13-C98E0D9E8FFD}" presName="sp" presStyleCnt="0"/>
      <dgm:spPr/>
      <dgm:t>
        <a:bodyPr/>
        <a:lstStyle/>
        <a:p>
          <a:endParaRPr lang="en-US"/>
        </a:p>
      </dgm:t>
    </dgm:pt>
    <dgm:pt modelId="{FAF0CE69-BF39-4FD3-8E4B-F3F57A122172}" type="pres">
      <dgm:prSet presAssocID="{D1CC31A9-809B-4E85-9DF8-402DD459CBC8}" presName="linNode" presStyleCnt="0"/>
      <dgm:spPr/>
      <dgm:t>
        <a:bodyPr/>
        <a:lstStyle/>
        <a:p>
          <a:endParaRPr lang="en-US"/>
        </a:p>
      </dgm:t>
    </dgm:pt>
    <dgm:pt modelId="{37A0ECB6-5D81-4B0D-9BCA-90A8A52E6A8A}" type="pres">
      <dgm:prSet presAssocID="{D1CC31A9-809B-4E85-9DF8-402DD459CBC8}" presName="parentText" presStyleLbl="node1" presStyleIdx="5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DB9B2-5929-4DCD-A4E3-0729DE344D32}" type="pres">
      <dgm:prSet presAssocID="{D1CC31A9-809B-4E85-9DF8-402DD459CBC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2598E3-5D94-4A3A-A76F-4CF0CA0D2FFD}" srcId="{95ECB323-489A-4EB7-932F-3E9D7C2C196A}" destId="{720523B8-5E8C-4E4F-ABE1-753DC64775C3}" srcOrd="1" destOrd="0" parTransId="{8680A965-6FE1-431E-AEDE-11E4A7300489}" sibTransId="{FBB7516C-5414-40AD-84DD-B7D0A7F73C64}"/>
    <dgm:cxn modelId="{DE197A8C-8AC2-41C4-B403-16358063091F}" type="presOf" srcId="{4B3C4F58-B56A-435C-9F2B-3251927E60BC}" destId="{ACDB5D70-7F4E-4E51-A844-87AB597A0F77}" srcOrd="0" destOrd="0" presId="urn:microsoft.com/office/officeart/2005/8/layout/vList5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FC914668-F848-49F3-A5C7-6489953D6415}" srcId="{101B7685-BAE3-425F-9F54-A1F98BA881E8}" destId="{985B7789-507D-433B-BDC1-626A451CD876}" srcOrd="2" destOrd="0" parTransId="{185A2E7F-6F56-4EBF-9A52-D786D7D5E0AE}" sibTransId="{66647204-98AF-4C62-8185-67754E69A3FB}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8AE31474-DB2A-478D-AA55-E2E0654D8F4F}" type="presOf" srcId="{8400BA57-6599-4A63-9A15-8278D1E5AF64}" destId="{B6980840-7B2F-4D20-8568-DBE96DDF4E6D}" srcOrd="0" destOrd="1" presId="urn:microsoft.com/office/officeart/2005/8/layout/vList5"/>
    <dgm:cxn modelId="{B343EDD6-552E-4DCA-9E2A-F4D9B29BBBF6}" type="presOf" srcId="{7DA31674-2577-416C-8B87-5E390D8F516B}" destId="{E88F25B0-9CA7-4AEB-A5AB-1874B38EDDC6}" srcOrd="0" destOrd="0" presId="urn:microsoft.com/office/officeart/2005/8/layout/vList5"/>
    <dgm:cxn modelId="{91813358-E3E7-4479-AD53-495E7B070857}" type="presOf" srcId="{A8BF49C1-3A36-4524-85A2-2D15468EF4A6}" destId="{ACDB5D70-7F4E-4E51-A844-87AB597A0F77}" srcOrd="0" destOrd="2" presId="urn:microsoft.com/office/officeart/2005/8/layout/vList5"/>
    <dgm:cxn modelId="{21E21475-5573-4947-A5CD-3DE461D02839}" type="presOf" srcId="{720523B8-5E8C-4E4F-ABE1-753DC64775C3}" destId="{C32B95E3-D776-4138-A054-ACE0069A7851}" srcOrd="0" destOrd="1" presId="urn:microsoft.com/office/officeart/2005/8/layout/vList5"/>
    <dgm:cxn modelId="{F9110031-8DCE-482A-9029-E120EFB20783}" type="presOf" srcId="{95ECB323-489A-4EB7-932F-3E9D7C2C196A}" destId="{83071D6C-3261-4DB0-B44C-35C0FA83A203}" srcOrd="0" destOrd="0" presId="urn:microsoft.com/office/officeart/2005/8/layout/vList5"/>
    <dgm:cxn modelId="{9EEE60CD-D7C2-4AAD-B89A-0F6266BB707D}" type="presOf" srcId="{101B7685-BAE3-425F-9F54-A1F98BA881E8}" destId="{4B43496D-7723-4303-A141-E27633D214E7}" srcOrd="0" destOrd="0" presId="urn:microsoft.com/office/officeart/2005/8/layout/vList5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16325A51-0613-4091-93A5-B3B254FB508C}" type="presOf" srcId="{A97324D4-9B99-4C7D-B3DF-80AF741EFC4A}" destId="{41F2985F-06DA-4C1D-843C-BDA1E372A194}" srcOrd="0" destOrd="0" presId="urn:microsoft.com/office/officeart/2005/8/layout/vList5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D62E8C1C-A7BD-4697-9C60-8AE1C8974FA1}" type="presOf" srcId="{D1CC31A9-809B-4E85-9DF8-402DD459CBC8}" destId="{37A0ECB6-5D81-4B0D-9BCA-90A8A52E6A8A}" srcOrd="0" destOrd="0" presId="urn:microsoft.com/office/officeart/2005/8/layout/vList5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C0E3F1FA-D7F5-43AC-A164-1A174D1BE790}" type="presOf" srcId="{9BA32040-0DE3-4AD2-B6EB-1C7A76CBB411}" destId="{C32B95E3-D776-4138-A054-ACE0069A7851}" srcOrd="0" destOrd="0" presId="urn:microsoft.com/office/officeart/2005/8/layout/vList5"/>
    <dgm:cxn modelId="{626D9CAD-57FF-46DE-9C96-409B0785E3EC}" type="presOf" srcId="{0FF6D450-B006-4620-85C4-099C24D27103}" destId="{B6980840-7B2F-4D20-8568-DBE96DDF4E6D}" srcOrd="0" destOrd="0" presId="urn:microsoft.com/office/officeart/2005/8/layout/vList5"/>
    <dgm:cxn modelId="{76FC9A3E-1F9B-4CB0-93DA-CA2D1A802D63}" srcId="{65AC6880-B174-46C3-86BC-C9A25E12283B}" destId="{A8BF49C1-3A36-4524-85A2-2D15468EF4A6}" srcOrd="2" destOrd="0" parTransId="{F8784FD6-5466-434B-AB5B-4FBAB390EB03}" sibTransId="{D32C4C1D-E571-4464-946D-0DFB8AA0B2C0}"/>
    <dgm:cxn modelId="{7774FE20-03AB-4E9C-9ED7-F1088CE59ACA}" srcId="{101B7685-BAE3-425F-9F54-A1F98BA881E8}" destId="{8400BA57-6599-4A63-9A15-8278D1E5AF64}" srcOrd="1" destOrd="0" parTransId="{58555DD3-1636-4796-B3EA-7D8CBB370B96}" sibTransId="{8CAC4362-7946-451E-83B3-485E8A244D30}"/>
    <dgm:cxn modelId="{A563D2E0-16BF-41F9-8BB2-B3F6E7B04DFA}" type="presOf" srcId="{A455CDF9-35DE-418D-A7EC-D4D7495F37E4}" destId="{587569C8-54FC-48A7-B1FD-B192ADFA24B3}" srcOrd="0" destOrd="0" presId="urn:microsoft.com/office/officeart/2005/8/layout/vList5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247D7B0A-D957-4A06-9377-1F0C5CEB218E}" type="presOf" srcId="{65AC6880-B174-46C3-86BC-C9A25E12283B}" destId="{0CA7C948-4AE6-4A0E-8C4E-6EA1FD1095B1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081A16EA-E1A6-4EAE-8FAB-45DCD70C6825}" srcId="{D1CC31A9-809B-4E85-9DF8-402DD459CBC8}" destId="{3E3B07A3-7194-4323-97E4-FA01BB16F89E}" srcOrd="0" destOrd="0" parTransId="{46F0D085-7AB4-4044-8EEE-CDB79AAB8110}" sibTransId="{B089B21D-97CD-49DD-B9AB-8AC8F89D7BCC}"/>
    <dgm:cxn modelId="{D27A55EC-7088-4264-87AB-1C8F5B55280C}" type="presOf" srcId="{985B7789-507D-433B-BDC1-626A451CD876}" destId="{B6980840-7B2F-4D20-8568-DBE96DDF4E6D}" srcOrd="0" destOrd="2" presId="urn:microsoft.com/office/officeart/2005/8/layout/vList5"/>
    <dgm:cxn modelId="{376AE9A2-A3CE-4251-8C99-44295AF85A2C}" srcId="{A455CDF9-35DE-418D-A7EC-D4D7495F37E4}" destId="{D1CC31A9-809B-4E85-9DF8-402DD459CBC8}" srcOrd="5" destOrd="0" parTransId="{DE4289BC-2FE2-4652-B9F7-B56DDB629A84}" sibTransId="{379756D5-4B49-4854-B48F-E53A8E797A23}"/>
    <dgm:cxn modelId="{E8738C84-387B-4D14-8D72-7BC7C6D4EAFB}" srcId="{65AC6880-B174-46C3-86BC-C9A25E12283B}" destId="{B4D9E4BB-051B-4D89-99D6-C4986412F1C9}" srcOrd="1" destOrd="0" parTransId="{91975492-BA7D-42B0-BC2F-32A0B6C185E1}" sibTransId="{32D5744E-DBD1-4858-9CEB-61AF67C5FE54}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4F145FD0-C12D-41F1-A444-36FC3311C6F3}" type="presOf" srcId="{6E6ED3DC-EF2F-4932-B409-D2910DC7F941}" destId="{34377E5E-F1FD-46B0-B2AF-F0D7C84D5A56}" srcOrd="0" destOrd="0" presId="urn:microsoft.com/office/officeart/2005/8/layout/vList5"/>
    <dgm:cxn modelId="{A542AC5C-AB73-413B-83E4-4D1012FCF7F3}" type="presOf" srcId="{B4D9E4BB-051B-4D89-99D6-C4986412F1C9}" destId="{ACDB5D70-7F4E-4E51-A844-87AB597A0F77}" srcOrd="0" destOrd="1" presId="urn:microsoft.com/office/officeart/2005/8/layout/vList5"/>
    <dgm:cxn modelId="{3AC09325-334A-40BB-BE98-D77CE783223F}" type="presOf" srcId="{3E3B07A3-7194-4323-97E4-FA01BB16F89E}" destId="{3E6DB9B2-5929-4DCD-A4E3-0729DE344D32}" srcOrd="0" destOrd="0" presId="urn:microsoft.com/office/officeart/2005/8/layout/vList5"/>
    <dgm:cxn modelId="{D24801E7-D79E-45F0-A21A-B35CC934E247}" type="presOf" srcId="{19CC8CE8-1040-41E9-8F08-67BE7F791BC5}" destId="{BA089AD1-FD51-44EF-A9C9-E4555A5DF0BA}" srcOrd="0" destOrd="0" presId="urn:microsoft.com/office/officeart/2005/8/layout/vList5"/>
    <dgm:cxn modelId="{C4C5DC30-F751-4933-8A5D-8C2B1D81A942}" type="presParOf" srcId="{587569C8-54FC-48A7-B1FD-B192ADFA24B3}" destId="{F14D1870-7709-45E4-8069-FE2A260A5C90}" srcOrd="0" destOrd="0" presId="urn:microsoft.com/office/officeart/2005/8/layout/vList5"/>
    <dgm:cxn modelId="{B9A3B6EA-43E0-4DA1-A2B8-31397D2A02C5}" type="presParOf" srcId="{F14D1870-7709-45E4-8069-FE2A260A5C90}" destId="{0CA7C948-4AE6-4A0E-8C4E-6EA1FD1095B1}" srcOrd="0" destOrd="0" presId="urn:microsoft.com/office/officeart/2005/8/layout/vList5"/>
    <dgm:cxn modelId="{2638FB22-9455-404C-8D5D-8F949BF8A459}" type="presParOf" srcId="{F14D1870-7709-45E4-8069-FE2A260A5C90}" destId="{ACDB5D70-7F4E-4E51-A844-87AB597A0F77}" srcOrd="1" destOrd="0" presId="urn:microsoft.com/office/officeart/2005/8/layout/vList5"/>
    <dgm:cxn modelId="{B023D33A-9C67-47A0-A64A-213FF8765521}" type="presParOf" srcId="{587569C8-54FC-48A7-B1FD-B192ADFA24B3}" destId="{DF0F342A-2D98-49EB-B01E-2D793AC4E51D}" srcOrd="1" destOrd="0" presId="urn:microsoft.com/office/officeart/2005/8/layout/vList5"/>
    <dgm:cxn modelId="{CF79584C-ECEA-4234-B539-6D442A47192F}" type="presParOf" srcId="{587569C8-54FC-48A7-B1FD-B192ADFA24B3}" destId="{ED72023A-9675-4D4C-BB8C-D931A9754E7F}" srcOrd="2" destOrd="0" presId="urn:microsoft.com/office/officeart/2005/8/layout/vList5"/>
    <dgm:cxn modelId="{EB115CC5-9C5D-4912-A879-0E6BF8D859F9}" type="presParOf" srcId="{ED72023A-9675-4D4C-BB8C-D931A9754E7F}" destId="{83071D6C-3261-4DB0-B44C-35C0FA83A203}" srcOrd="0" destOrd="0" presId="urn:microsoft.com/office/officeart/2005/8/layout/vList5"/>
    <dgm:cxn modelId="{454E88CA-3D76-4604-ADB4-130FAF31F45B}" type="presParOf" srcId="{ED72023A-9675-4D4C-BB8C-D931A9754E7F}" destId="{C32B95E3-D776-4138-A054-ACE0069A7851}" srcOrd="1" destOrd="0" presId="urn:microsoft.com/office/officeart/2005/8/layout/vList5"/>
    <dgm:cxn modelId="{79CE01A5-C184-4A9F-B558-DB0925EE1283}" type="presParOf" srcId="{587569C8-54FC-48A7-B1FD-B192ADFA24B3}" destId="{2A9B02BF-BC8B-4281-80D7-7A0634D30948}" srcOrd="3" destOrd="0" presId="urn:microsoft.com/office/officeart/2005/8/layout/vList5"/>
    <dgm:cxn modelId="{A0576D9A-1B09-4CA4-8805-60FF775F1C8E}" type="presParOf" srcId="{587569C8-54FC-48A7-B1FD-B192ADFA24B3}" destId="{B69F19AE-B49C-4EB2-9719-0A4D2B0D25D2}" srcOrd="4" destOrd="0" presId="urn:microsoft.com/office/officeart/2005/8/layout/vList5"/>
    <dgm:cxn modelId="{F1CE84AE-308C-4322-B9F8-88AD3D1B69F3}" type="presParOf" srcId="{B69F19AE-B49C-4EB2-9719-0A4D2B0D25D2}" destId="{41F2985F-06DA-4C1D-843C-BDA1E372A194}" srcOrd="0" destOrd="0" presId="urn:microsoft.com/office/officeart/2005/8/layout/vList5"/>
    <dgm:cxn modelId="{1FC67437-AC6F-463D-B121-E221C76AFC1B}" type="presParOf" srcId="{B69F19AE-B49C-4EB2-9719-0A4D2B0D25D2}" destId="{BA089AD1-FD51-44EF-A9C9-E4555A5DF0BA}" srcOrd="1" destOrd="0" presId="urn:microsoft.com/office/officeart/2005/8/layout/vList5"/>
    <dgm:cxn modelId="{01A61499-068A-4BEC-B218-C0F1B8036D8F}" type="presParOf" srcId="{587569C8-54FC-48A7-B1FD-B192ADFA24B3}" destId="{F1E32D24-D5F4-43FD-8C8E-44590107C4DE}" srcOrd="5" destOrd="0" presId="urn:microsoft.com/office/officeart/2005/8/layout/vList5"/>
    <dgm:cxn modelId="{C660FCEA-FDC4-4846-862E-3AD1DFF39D9C}" type="presParOf" srcId="{587569C8-54FC-48A7-B1FD-B192ADFA24B3}" destId="{79638ECC-ABBD-41B6-9E7E-164904585CB2}" srcOrd="6" destOrd="0" presId="urn:microsoft.com/office/officeart/2005/8/layout/vList5"/>
    <dgm:cxn modelId="{C6D91DF5-05C6-4F34-B5E7-7BA21C7ACC3C}" type="presParOf" srcId="{79638ECC-ABBD-41B6-9E7E-164904585CB2}" destId="{4B43496D-7723-4303-A141-E27633D214E7}" srcOrd="0" destOrd="0" presId="urn:microsoft.com/office/officeart/2005/8/layout/vList5"/>
    <dgm:cxn modelId="{564D7A84-ECF9-447C-B230-471FA221A558}" type="presParOf" srcId="{79638ECC-ABBD-41B6-9E7E-164904585CB2}" destId="{B6980840-7B2F-4D20-8568-DBE96DDF4E6D}" srcOrd="1" destOrd="0" presId="urn:microsoft.com/office/officeart/2005/8/layout/vList5"/>
    <dgm:cxn modelId="{EAF36F08-7643-4947-82A0-82D59B02AEAF}" type="presParOf" srcId="{587569C8-54FC-48A7-B1FD-B192ADFA24B3}" destId="{F5454932-5A68-4191-A04C-5A7478DFFE9B}" srcOrd="7" destOrd="0" presId="urn:microsoft.com/office/officeart/2005/8/layout/vList5"/>
    <dgm:cxn modelId="{2B1F77F2-DE04-46B4-B2AF-3A4F70270BE4}" type="presParOf" srcId="{587569C8-54FC-48A7-B1FD-B192ADFA24B3}" destId="{CEA831C4-942F-4912-9C56-39F78AE5B07E}" srcOrd="8" destOrd="0" presId="urn:microsoft.com/office/officeart/2005/8/layout/vList5"/>
    <dgm:cxn modelId="{8312D4D8-17A0-46DC-8130-744B91032293}" type="presParOf" srcId="{CEA831C4-942F-4912-9C56-39F78AE5B07E}" destId="{E88F25B0-9CA7-4AEB-A5AB-1874B38EDDC6}" srcOrd="0" destOrd="0" presId="urn:microsoft.com/office/officeart/2005/8/layout/vList5"/>
    <dgm:cxn modelId="{9175B096-7460-4C66-BCF2-668B605BC69C}" type="presParOf" srcId="{CEA831C4-942F-4912-9C56-39F78AE5B07E}" destId="{34377E5E-F1FD-46B0-B2AF-F0D7C84D5A56}" srcOrd="1" destOrd="0" presId="urn:microsoft.com/office/officeart/2005/8/layout/vList5"/>
    <dgm:cxn modelId="{B662E5DC-596A-48CB-9863-DBC36D273128}" type="presParOf" srcId="{587569C8-54FC-48A7-B1FD-B192ADFA24B3}" destId="{D8AF36D9-28AE-42DD-9152-759F3D9E3498}" srcOrd="9" destOrd="0" presId="urn:microsoft.com/office/officeart/2005/8/layout/vList5"/>
    <dgm:cxn modelId="{3E84BEA0-3F43-4E93-8092-382E42BEE8F2}" type="presParOf" srcId="{587569C8-54FC-48A7-B1FD-B192ADFA24B3}" destId="{FAF0CE69-BF39-4FD3-8E4B-F3F57A122172}" srcOrd="10" destOrd="0" presId="urn:microsoft.com/office/officeart/2005/8/layout/vList5"/>
    <dgm:cxn modelId="{16CCD67E-2A7D-4490-913A-575CAAB5C2C9}" type="presParOf" srcId="{FAF0CE69-BF39-4FD3-8E4B-F3F57A122172}" destId="{37A0ECB6-5D81-4B0D-9BCA-90A8A52E6A8A}" srcOrd="0" destOrd="0" presId="urn:microsoft.com/office/officeart/2005/8/layout/vList5"/>
    <dgm:cxn modelId="{5AF739B8-B77E-4881-80EC-9FD5EB2A2804}" type="presParOf" srcId="{FAF0CE69-BF39-4FD3-8E4B-F3F57A122172}" destId="{3E6DB9B2-5929-4DCD-A4E3-0729DE344D32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Gerak Partikel Bermuatan dalam Medan Magnet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Partikel Bermuatan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en-US" smtClean="0"/>
            <a:t>Motor Arus Searah 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CC31A9-809B-4E85-9DF8-402DD459CBC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F</a:t>
          </a:r>
          <a:endParaRPr lang="en-US" dirty="0">
            <a:latin typeface="Calibri" pitchFamily="34" charset="0"/>
          </a:endParaRPr>
        </a:p>
      </dgm:t>
    </dgm:pt>
    <dgm:pt modelId="{DE4289BC-2FE2-4652-B9F7-B56DDB629A84}" type="par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79756D5-4B49-4854-B48F-E53A8E797A23}" type="sib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3B07A3-7194-4323-97E4-FA01BB16F89E}">
      <dgm:prSet/>
      <dgm:spPr/>
      <dgm:t>
        <a:bodyPr/>
        <a:lstStyle/>
        <a:p>
          <a:r>
            <a:rPr lang="id-ID" smtClean="0"/>
            <a:t>Efek Hall</a:t>
          </a:r>
          <a:endParaRPr lang="en-US" dirty="0">
            <a:latin typeface="Calibri" pitchFamily="34" charset="0"/>
          </a:endParaRPr>
        </a:p>
      </dgm:t>
    </dgm:pt>
    <dgm:pt modelId="{46F0D085-7AB4-4044-8EEE-CDB79AAB8110}" type="par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089B21D-97CD-49DD-B9AB-8AC8F89D7BCC}" type="sib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Magnet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Garis Medan Magnet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4D9E4BB-051B-4D89-99D6-C4986412F1C9}">
      <dgm:prSet phldrT="[Text]"/>
      <dgm:spPr/>
      <dgm:t>
        <a:bodyPr/>
        <a:lstStyle/>
        <a:p>
          <a:r>
            <a:rPr lang="en-US" smtClean="0"/>
            <a:t>Magnetisme</a:t>
          </a:r>
          <a:endParaRPr lang="en-US" dirty="0">
            <a:latin typeface="Calibri" pitchFamily="34" charset="0"/>
          </a:endParaRPr>
        </a:p>
      </dgm:t>
    </dgm:pt>
    <dgm:pt modelId="{91975492-BA7D-42B0-BC2F-32A0B6C185E1}" type="parTrans" cxnId="{E8738C84-387B-4D14-8D72-7BC7C6D4EAFB}">
      <dgm:prSet/>
      <dgm:spPr/>
      <dgm:t>
        <a:bodyPr/>
        <a:lstStyle/>
        <a:p>
          <a:endParaRPr lang="id-ID"/>
        </a:p>
      </dgm:t>
    </dgm:pt>
    <dgm:pt modelId="{32D5744E-DBD1-4858-9CEB-61AF67C5FE54}" type="sibTrans" cxnId="{E8738C84-387B-4D14-8D72-7BC7C6D4EAFB}">
      <dgm:prSet/>
      <dgm:spPr/>
      <dgm:t>
        <a:bodyPr/>
        <a:lstStyle/>
        <a:p>
          <a:endParaRPr lang="id-ID"/>
        </a:p>
      </dgm:t>
    </dgm:pt>
    <dgm:pt modelId="{A8BF49C1-3A36-4524-85A2-2D15468EF4A6}">
      <dgm:prSet phldrT="[Text]"/>
      <dgm:spPr/>
      <dgm:t>
        <a:bodyPr/>
        <a:lstStyle/>
        <a:p>
          <a:r>
            <a:rPr lang="en-US" smtClean="0"/>
            <a:t>Medan Magnet</a:t>
          </a:r>
          <a:endParaRPr lang="en-US" dirty="0">
            <a:latin typeface="Calibri" pitchFamily="34" charset="0"/>
          </a:endParaRPr>
        </a:p>
      </dgm:t>
    </dgm:pt>
    <dgm:pt modelId="{F8784FD6-5466-434B-AB5B-4FBAB390EB03}" type="parTrans" cxnId="{76FC9A3E-1F9B-4CB0-93DA-CA2D1A802D63}">
      <dgm:prSet/>
      <dgm:spPr/>
      <dgm:t>
        <a:bodyPr/>
        <a:lstStyle/>
        <a:p>
          <a:endParaRPr lang="id-ID"/>
        </a:p>
      </dgm:t>
    </dgm:pt>
    <dgm:pt modelId="{D32C4C1D-E571-4464-946D-0DFB8AA0B2C0}" type="sibTrans" cxnId="{76FC9A3E-1F9B-4CB0-93DA-CA2D1A802D63}">
      <dgm:prSet/>
      <dgm:spPr/>
      <dgm:t>
        <a:bodyPr/>
        <a:lstStyle/>
        <a:p>
          <a:endParaRPr lang="id-ID"/>
        </a:p>
      </dgm:t>
    </dgm:pt>
    <dgm:pt modelId="{720523B8-5E8C-4E4F-ABE1-753DC64775C3}">
      <dgm:prSet phldrT="[Text]"/>
      <dgm:spPr/>
      <dgm:t>
        <a:bodyPr/>
        <a:lstStyle/>
        <a:p>
          <a:r>
            <a:rPr lang="en-US" smtClean="0"/>
            <a:t>Flukx Magnet</a:t>
          </a:r>
          <a:endParaRPr lang="en-US" dirty="0">
            <a:latin typeface="Calibri" pitchFamily="34" charset="0"/>
          </a:endParaRPr>
        </a:p>
      </dgm:t>
    </dgm:pt>
    <dgm:pt modelId="{8680A965-6FE1-431E-AEDE-11E4A7300489}" type="parTrans" cxnId="{7F2598E3-5D94-4A3A-A76F-4CF0CA0D2FFD}">
      <dgm:prSet/>
      <dgm:spPr/>
      <dgm:t>
        <a:bodyPr/>
        <a:lstStyle/>
        <a:p>
          <a:endParaRPr lang="id-ID"/>
        </a:p>
      </dgm:t>
    </dgm:pt>
    <dgm:pt modelId="{FBB7516C-5414-40AD-84DD-B7D0A7F73C64}" type="sibTrans" cxnId="{7F2598E3-5D94-4A3A-A76F-4CF0CA0D2FFD}">
      <dgm:prSet/>
      <dgm:spPr/>
      <dgm:t>
        <a:bodyPr/>
        <a:lstStyle/>
        <a:p>
          <a:endParaRPr lang="id-ID"/>
        </a:p>
      </dgm:t>
    </dgm:pt>
    <dgm:pt modelId="{8400BA57-6599-4A63-9A15-8278D1E5AF64}">
      <dgm:prSet/>
      <dgm:spPr/>
      <dgm:t>
        <a:bodyPr/>
        <a:lstStyle/>
        <a:p>
          <a:r>
            <a:rPr lang="en-US" smtClean="0"/>
            <a:t>Arus Listrik</a:t>
          </a:r>
        </a:p>
      </dgm:t>
    </dgm:pt>
    <dgm:pt modelId="{58555DD3-1636-4796-B3EA-7D8CBB370B96}" type="parTrans" cxnId="{7774FE20-03AB-4E9C-9ED7-F1088CE59ACA}">
      <dgm:prSet/>
      <dgm:spPr/>
      <dgm:t>
        <a:bodyPr/>
        <a:lstStyle/>
        <a:p>
          <a:endParaRPr lang="id-ID"/>
        </a:p>
      </dgm:t>
    </dgm:pt>
    <dgm:pt modelId="{8CAC4362-7946-451E-83B3-485E8A244D30}" type="sibTrans" cxnId="{7774FE20-03AB-4E9C-9ED7-F1088CE59ACA}">
      <dgm:prSet/>
      <dgm:spPr/>
      <dgm:t>
        <a:bodyPr/>
        <a:lstStyle/>
        <a:p>
          <a:endParaRPr lang="id-ID"/>
        </a:p>
      </dgm:t>
    </dgm:pt>
    <dgm:pt modelId="{985B7789-507D-433B-BDC1-626A451CD876}">
      <dgm:prSet/>
      <dgm:spPr/>
      <dgm:t>
        <a:bodyPr/>
        <a:lstStyle/>
        <a:p>
          <a:r>
            <a:rPr lang="en-US" smtClean="0"/>
            <a:t>Loop berarus</a:t>
          </a:r>
        </a:p>
      </dgm:t>
    </dgm:pt>
    <dgm:pt modelId="{185A2E7F-6F56-4EBF-9A52-D786D7D5E0AE}" type="parTrans" cxnId="{FC914668-F848-49F3-A5C7-6489953D6415}">
      <dgm:prSet/>
      <dgm:spPr/>
      <dgm:t>
        <a:bodyPr/>
        <a:lstStyle/>
        <a:p>
          <a:endParaRPr lang="id-ID"/>
        </a:p>
      </dgm:t>
    </dgm:pt>
    <dgm:pt modelId="{66647204-98AF-4C62-8185-67754E69A3FB}" type="sibTrans" cxnId="{FC914668-F848-49F3-A5C7-6489953D6415}">
      <dgm:prSet/>
      <dgm:spPr/>
      <dgm:t>
        <a:bodyPr/>
        <a:lstStyle/>
        <a:p>
          <a:endParaRPr lang="id-ID"/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F36D9-28AE-42DD-9152-759F3D9E3498}" type="pres">
      <dgm:prSet presAssocID="{D578F6B2-CCB7-4B4B-9B13-C98E0D9E8FFD}" presName="sp" presStyleCnt="0"/>
      <dgm:spPr/>
      <dgm:t>
        <a:bodyPr/>
        <a:lstStyle/>
        <a:p>
          <a:endParaRPr lang="en-US"/>
        </a:p>
      </dgm:t>
    </dgm:pt>
    <dgm:pt modelId="{FAF0CE69-BF39-4FD3-8E4B-F3F57A122172}" type="pres">
      <dgm:prSet presAssocID="{D1CC31A9-809B-4E85-9DF8-402DD459CBC8}" presName="linNode" presStyleCnt="0"/>
      <dgm:spPr/>
      <dgm:t>
        <a:bodyPr/>
        <a:lstStyle/>
        <a:p>
          <a:endParaRPr lang="en-US"/>
        </a:p>
      </dgm:t>
    </dgm:pt>
    <dgm:pt modelId="{37A0ECB6-5D81-4B0D-9BCA-90A8A52E6A8A}" type="pres">
      <dgm:prSet presAssocID="{D1CC31A9-809B-4E85-9DF8-402DD459CBC8}" presName="parentText" presStyleLbl="node1" presStyleIdx="5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DB9B2-5929-4DCD-A4E3-0729DE344D32}" type="pres">
      <dgm:prSet presAssocID="{D1CC31A9-809B-4E85-9DF8-402DD459CBC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E5A42A-C674-4427-9BA9-A6D3493FF7F7}" type="presOf" srcId="{8400BA57-6599-4A63-9A15-8278D1E5AF64}" destId="{B6980840-7B2F-4D20-8568-DBE96DDF4E6D}" srcOrd="0" destOrd="1" presId="urn:microsoft.com/office/officeart/2005/8/layout/vList5"/>
    <dgm:cxn modelId="{17A95BD3-BEC1-407A-8F1A-FD73062C8D5B}" type="presOf" srcId="{720523B8-5E8C-4E4F-ABE1-753DC64775C3}" destId="{C32B95E3-D776-4138-A054-ACE0069A7851}" srcOrd="0" destOrd="1" presId="urn:microsoft.com/office/officeart/2005/8/layout/vList5"/>
    <dgm:cxn modelId="{E8738C84-387B-4D14-8D72-7BC7C6D4EAFB}" srcId="{65AC6880-B174-46C3-86BC-C9A25E12283B}" destId="{B4D9E4BB-051B-4D89-99D6-C4986412F1C9}" srcOrd="1" destOrd="0" parTransId="{91975492-BA7D-42B0-BC2F-32A0B6C185E1}" sibTransId="{32D5744E-DBD1-4858-9CEB-61AF67C5FE54}"/>
    <dgm:cxn modelId="{D97CA457-9137-41AF-9D3E-AC0BDEE7993E}" type="presOf" srcId="{7DA31674-2577-416C-8B87-5E390D8F516B}" destId="{E88F25B0-9CA7-4AEB-A5AB-1874B38EDDC6}" srcOrd="0" destOrd="0" presId="urn:microsoft.com/office/officeart/2005/8/layout/vList5"/>
    <dgm:cxn modelId="{844F657B-BAFA-4CC5-A0A1-57EA4A2F302A}" type="presOf" srcId="{9BA32040-0DE3-4AD2-B6EB-1C7A76CBB411}" destId="{C32B95E3-D776-4138-A054-ACE0069A7851}" srcOrd="0" destOrd="0" presId="urn:microsoft.com/office/officeart/2005/8/layout/vList5"/>
    <dgm:cxn modelId="{A6EC7C1D-C201-4058-BD9C-CDD1E6624616}" type="presOf" srcId="{B4D9E4BB-051B-4D89-99D6-C4986412F1C9}" destId="{ACDB5D70-7F4E-4E51-A844-87AB597A0F77}" srcOrd="0" destOrd="1" presId="urn:microsoft.com/office/officeart/2005/8/layout/vList5"/>
    <dgm:cxn modelId="{76FC9A3E-1F9B-4CB0-93DA-CA2D1A802D63}" srcId="{65AC6880-B174-46C3-86BC-C9A25E12283B}" destId="{A8BF49C1-3A36-4524-85A2-2D15468EF4A6}" srcOrd="2" destOrd="0" parTransId="{F8784FD6-5466-434B-AB5B-4FBAB390EB03}" sibTransId="{D32C4C1D-E571-4464-946D-0DFB8AA0B2C0}"/>
    <dgm:cxn modelId="{62490EFE-5E81-4864-A824-4E84E9ACD5E2}" type="presOf" srcId="{985B7789-507D-433B-BDC1-626A451CD876}" destId="{B6980840-7B2F-4D20-8568-DBE96DDF4E6D}" srcOrd="0" destOrd="2" presId="urn:microsoft.com/office/officeart/2005/8/layout/vList5"/>
    <dgm:cxn modelId="{A05749BA-CC60-4ACB-85DB-D6387D5DBDFA}" type="presOf" srcId="{A8BF49C1-3A36-4524-85A2-2D15468EF4A6}" destId="{ACDB5D70-7F4E-4E51-A844-87AB597A0F77}" srcOrd="0" destOrd="2" presId="urn:microsoft.com/office/officeart/2005/8/layout/vList5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081A16EA-E1A6-4EAE-8FAB-45DCD70C6825}" srcId="{D1CC31A9-809B-4E85-9DF8-402DD459CBC8}" destId="{3E3B07A3-7194-4323-97E4-FA01BB16F89E}" srcOrd="0" destOrd="0" parTransId="{46F0D085-7AB4-4044-8EEE-CDB79AAB8110}" sibTransId="{B089B21D-97CD-49DD-B9AB-8AC8F89D7BCC}"/>
    <dgm:cxn modelId="{6A9B60D5-A890-4DEB-8B21-B27D0506EA64}" type="presOf" srcId="{A97324D4-9B99-4C7D-B3DF-80AF741EFC4A}" destId="{41F2985F-06DA-4C1D-843C-BDA1E372A194}" srcOrd="0" destOrd="0" presId="urn:microsoft.com/office/officeart/2005/8/layout/vList5"/>
    <dgm:cxn modelId="{10EE0CCE-E78A-4692-B39A-F6443CDD15F3}" type="presOf" srcId="{101B7685-BAE3-425F-9F54-A1F98BA881E8}" destId="{4B43496D-7723-4303-A141-E27633D214E7}" srcOrd="0" destOrd="0" presId="urn:microsoft.com/office/officeart/2005/8/layout/vList5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05D21FFF-F561-4F63-82B0-6060496BDFAA}" type="presOf" srcId="{4B3C4F58-B56A-435C-9F2B-3251927E60BC}" destId="{ACDB5D70-7F4E-4E51-A844-87AB597A0F77}" srcOrd="0" destOrd="0" presId="urn:microsoft.com/office/officeart/2005/8/layout/vList5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7774FE20-03AB-4E9C-9ED7-F1088CE59ACA}" srcId="{101B7685-BAE3-425F-9F54-A1F98BA881E8}" destId="{8400BA57-6599-4A63-9A15-8278D1E5AF64}" srcOrd="1" destOrd="0" parTransId="{58555DD3-1636-4796-B3EA-7D8CBB370B96}" sibTransId="{8CAC4362-7946-451E-83B3-485E8A244D30}"/>
    <dgm:cxn modelId="{A573192B-054E-49A8-B313-CCC7DAB10461}" type="presOf" srcId="{6E6ED3DC-EF2F-4932-B409-D2910DC7F941}" destId="{34377E5E-F1FD-46B0-B2AF-F0D7C84D5A56}" srcOrd="0" destOrd="0" presId="urn:microsoft.com/office/officeart/2005/8/layout/vList5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D14A72FE-C435-4812-9FA8-7B26C6B56473}" type="presOf" srcId="{95ECB323-489A-4EB7-932F-3E9D7C2C196A}" destId="{83071D6C-3261-4DB0-B44C-35C0FA83A203}" srcOrd="0" destOrd="0" presId="urn:microsoft.com/office/officeart/2005/8/layout/vList5"/>
    <dgm:cxn modelId="{0443230F-7F69-4D66-AA40-C0DFD4103CE1}" type="presOf" srcId="{A455CDF9-35DE-418D-A7EC-D4D7495F37E4}" destId="{587569C8-54FC-48A7-B1FD-B192ADFA24B3}" srcOrd="0" destOrd="0" presId="urn:microsoft.com/office/officeart/2005/8/layout/vList5"/>
    <dgm:cxn modelId="{DC5C65C3-8D18-4181-88D9-7AF1D1DF0058}" type="presOf" srcId="{19CC8CE8-1040-41E9-8F08-67BE7F791BC5}" destId="{BA089AD1-FD51-44EF-A9C9-E4555A5DF0BA}" srcOrd="0" destOrd="0" presId="urn:microsoft.com/office/officeart/2005/8/layout/vList5"/>
    <dgm:cxn modelId="{E3F0879D-BCEB-454E-9F4B-31F5B700881C}" type="presOf" srcId="{0FF6D450-B006-4620-85C4-099C24D27103}" destId="{B6980840-7B2F-4D20-8568-DBE96DDF4E6D}" srcOrd="0" destOrd="0" presId="urn:microsoft.com/office/officeart/2005/8/layout/vList5"/>
    <dgm:cxn modelId="{7F2598E3-5D94-4A3A-A76F-4CF0CA0D2FFD}" srcId="{95ECB323-489A-4EB7-932F-3E9D7C2C196A}" destId="{720523B8-5E8C-4E4F-ABE1-753DC64775C3}" srcOrd="1" destOrd="0" parTransId="{8680A965-6FE1-431E-AEDE-11E4A7300489}" sibTransId="{FBB7516C-5414-40AD-84DD-B7D0A7F73C64}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BB523C03-D468-4E2B-BA55-15D32270905E}" type="presOf" srcId="{3E3B07A3-7194-4323-97E4-FA01BB16F89E}" destId="{3E6DB9B2-5929-4DCD-A4E3-0729DE344D32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DDB1321F-60D0-40F7-A0E6-7977EB850B24}" type="presOf" srcId="{D1CC31A9-809B-4E85-9DF8-402DD459CBC8}" destId="{37A0ECB6-5D81-4B0D-9BCA-90A8A52E6A8A}" srcOrd="0" destOrd="0" presId="urn:microsoft.com/office/officeart/2005/8/layout/vList5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376AE9A2-A3CE-4251-8C99-44295AF85A2C}" srcId="{A455CDF9-35DE-418D-A7EC-D4D7495F37E4}" destId="{D1CC31A9-809B-4E85-9DF8-402DD459CBC8}" srcOrd="5" destOrd="0" parTransId="{DE4289BC-2FE2-4652-B9F7-B56DDB629A84}" sibTransId="{379756D5-4B49-4854-B48F-E53A8E797A23}"/>
    <dgm:cxn modelId="{FC914668-F848-49F3-A5C7-6489953D6415}" srcId="{101B7685-BAE3-425F-9F54-A1F98BA881E8}" destId="{985B7789-507D-433B-BDC1-626A451CD876}" srcOrd="2" destOrd="0" parTransId="{185A2E7F-6F56-4EBF-9A52-D786D7D5E0AE}" sibTransId="{66647204-98AF-4C62-8185-67754E69A3FB}"/>
    <dgm:cxn modelId="{597F8C94-CBA5-4A63-9DFA-C5713200841A}" type="presOf" srcId="{65AC6880-B174-46C3-86BC-C9A25E12283B}" destId="{0CA7C948-4AE6-4A0E-8C4E-6EA1FD1095B1}" srcOrd="0" destOrd="0" presId="urn:microsoft.com/office/officeart/2005/8/layout/vList5"/>
    <dgm:cxn modelId="{3FFD21E8-C814-4FA6-9271-24BD69C2D486}" type="presParOf" srcId="{587569C8-54FC-48A7-B1FD-B192ADFA24B3}" destId="{F14D1870-7709-45E4-8069-FE2A260A5C90}" srcOrd="0" destOrd="0" presId="urn:microsoft.com/office/officeart/2005/8/layout/vList5"/>
    <dgm:cxn modelId="{4DD1D744-8FAA-4452-91C5-2372043B1581}" type="presParOf" srcId="{F14D1870-7709-45E4-8069-FE2A260A5C90}" destId="{0CA7C948-4AE6-4A0E-8C4E-6EA1FD1095B1}" srcOrd="0" destOrd="0" presId="urn:microsoft.com/office/officeart/2005/8/layout/vList5"/>
    <dgm:cxn modelId="{2EBC30F8-2F02-4514-8E2E-728E7D209940}" type="presParOf" srcId="{F14D1870-7709-45E4-8069-FE2A260A5C90}" destId="{ACDB5D70-7F4E-4E51-A844-87AB597A0F77}" srcOrd="1" destOrd="0" presId="urn:microsoft.com/office/officeart/2005/8/layout/vList5"/>
    <dgm:cxn modelId="{BBAC5C9E-85B4-456D-8F33-32F9F5B7CE1D}" type="presParOf" srcId="{587569C8-54FC-48A7-B1FD-B192ADFA24B3}" destId="{DF0F342A-2D98-49EB-B01E-2D793AC4E51D}" srcOrd="1" destOrd="0" presId="urn:microsoft.com/office/officeart/2005/8/layout/vList5"/>
    <dgm:cxn modelId="{376856E5-D5EB-4111-B32B-DFAA5E08B8F9}" type="presParOf" srcId="{587569C8-54FC-48A7-B1FD-B192ADFA24B3}" destId="{ED72023A-9675-4D4C-BB8C-D931A9754E7F}" srcOrd="2" destOrd="0" presId="urn:microsoft.com/office/officeart/2005/8/layout/vList5"/>
    <dgm:cxn modelId="{B98AF22E-2F32-485F-A7C1-8518DCC406DA}" type="presParOf" srcId="{ED72023A-9675-4D4C-BB8C-D931A9754E7F}" destId="{83071D6C-3261-4DB0-B44C-35C0FA83A203}" srcOrd="0" destOrd="0" presId="urn:microsoft.com/office/officeart/2005/8/layout/vList5"/>
    <dgm:cxn modelId="{16B4BEFE-9269-4B66-BBD2-F732B8A1C68A}" type="presParOf" srcId="{ED72023A-9675-4D4C-BB8C-D931A9754E7F}" destId="{C32B95E3-D776-4138-A054-ACE0069A7851}" srcOrd="1" destOrd="0" presId="urn:microsoft.com/office/officeart/2005/8/layout/vList5"/>
    <dgm:cxn modelId="{9B180315-E86C-48BA-877B-C6FE7BFBCCD5}" type="presParOf" srcId="{587569C8-54FC-48A7-B1FD-B192ADFA24B3}" destId="{2A9B02BF-BC8B-4281-80D7-7A0634D30948}" srcOrd="3" destOrd="0" presId="urn:microsoft.com/office/officeart/2005/8/layout/vList5"/>
    <dgm:cxn modelId="{8C2FBF18-2429-4217-8746-672C2C67FCEB}" type="presParOf" srcId="{587569C8-54FC-48A7-B1FD-B192ADFA24B3}" destId="{B69F19AE-B49C-4EB2-9719-0A4D2B0D25D2}" srcOrd="4" destOrd="0" presId="urn:microsoft.com/office/officeart/2005/8/layout/vList5"/>
    <dgm:cxn modelId="{59CE230B-1736-4948-9B27-5656A899665D}" type="presParOf" srcId="{B69F19AE-B49C-4EB2-9719-0A4D2B0D25D2}" destId="{41F2985F-06DA-4C1D-843C-BDA1E372A194}" srcOrd="0" destOrd="0" presId="urn:microsoft.com/office/officeart/2005/8/layout/vList5"/>
    <dgm:cxn modelId="{CDBABA0C-BC6A-40CE-A0C3-6E33A6371087}" type="presParOf" srcId="{B69F19AE-B49C-4EB2-9719-0A4D2B0D25D2}" destId="{BA089AD1-FD51-44EF-A9C9-E4555A5DF0BA}" srcOrd="1" destOrd="0" presId="urn:microsoft.com/office/officeart/2005/8/layout/vList5"/>
    <dgm:cxn modelId="{3DE820A9-3A85-42AC-B694-6A5CF76DE6E3}" type="presParOf" srcId="{587569C8-54FC-48A7-B1FD-B192ADFA24B3}" destId="{F1E32D24-D5F4-43FD-8C8E-44590107C4DE}" srcOrd="5" destOrd="0" presId="urn:microsoft.com/office/officeart/2005/8/layout/vList5"/>
    <dgm:cxn modelId="{BCFCA21B-8CCF-4758-9A6E-143E7EFF013F}" type="presParOf" srcId="{587569C8-54FC-48A7-B1FD-B192ADFA24B3}" destId="{79638ECC-ABBD-41B6-9E7E-164904585CB2}" srcOrd="6" destOrd="0" presId="urn:microsoft.com/office/officeart/2005/8/layout/vList5"/>
    <dgm:cxn modelId="{48D71C3D-EDE0-4565-BBF4-7547D063CCB7}" type="presParOf" srcId="{79638ECC-ABBD-41B6-9E7E-164904585CB2}" destId="{4B43496D-7723-4303-A141-E27633D214E7}" srcOrd="0" destOrd="0" presId="urn:microsoft.com/office/officeart/2005/8/layout/vList5"/>
    <dgm:cxn modelId="{7672BEB7-EB91-4020-905C-C9EAD65304A0}" type="presParOf" srcId="{79638ECC-ABBD-41B6-9E7E-164904585CB2}" destId="{B6980840-7B2F-4D20-8568-DBE96DDF4E6D}" srcOrd="1" destOrd="0" presId="urn:microsoft.com/office/officeart/2005/8/layout/vList5"/>
    <dgm:cxn modelId="{364D0677-3901-4AA2-86AA-8EE193A5E687}" type="presParOf" srcId="{587569C8-54FC-48A7-B1FD-B192ADFA24B3}" destId="{F5454932-5A68-4191-A04C-5A7478DFFE9B}" srcOrd="7" destOrd="0" presId="urn:microsoft.com/office/officeart/2005/8/layout/vList5"/>
    <dgm:cxn modelId="{5370A889-3180-47F6-B7BC-189EDD528B5E}" type="presParOf" srcId="{587569C8-54FC-48A7-B1FD-B192ADFA24B3}" destId="{CEA831C4-942F-4912-9C56-39F78AE5B07E}" srcOrd="8" destOrd="0" presId="urn:microsoft.com/office/officeart/2005/8/layout/vList5"/>
    <dgm:cxn modelId="{C4681B7D-6A9E-435B-A58C-BE8C9052A9F7}" type="presParOf" srcId="{CEA831C4-942F-4912-9C56-39F78AE5B07E}" destId="{E88F25B0-9CA7-4AEB-A5AB-1874B38EDDC6}" srcOrd="0" destOrd="0" presId="urn:microsoft.com/office/officeart/2005/8/layout/vList5"/>
    <dgm:cxn modelId="{E1D6E8D6-DDEC-4F32-9AC3-CFA30DD6C421}" type="presParOf" srcId="{CEA831C4-942F-4912-9C56-39F78AE5B07E}" destId="{34377E5E-F1FD-46B0-B2AF-F0D7C84D5A56}" srcOrd="1" destOrd="0" presId="urn:microsoft.com/office/officeart/2005/8/layout/vList5"/>
    <dgm:cxn modelId="{9E421A1E-F45B-4C5F-8EB1-AED6433D5FD0}" type="presParOf" srcId="{587569C8-54FC-48A7-B1FD-B192ADFA24B3}" destId="{D8AF36D9-28AE-42DD-9152-759F3D9E3498}" srcOrd="9" destOrd="0" presId="urn:microsoft.com/office/officeart/2005/8/layout/vList5"/>
    <dgm:cxn modelId="{31F6B272-8FE7-4670-B6A7-994FAA652623}" type="presParOf" srcId="{587569C8-54FC-48A7-B1FD-B192ADFA24B3}" destId="{FAF0CE69-BF39-4FD3-8E4B-F3F57A122172}" srcOrd="10" destOrd="0" presId="urn:microsoft.com/office/officeart/2005/8/layout/vList5"/>
    <dgm:cxn modelId="{78DBD76A-6822-4ECD-8B67-200852F190EA}" type="presParOf" srcId="{FAF0CE69-BF39-4FD3-8E4B-F3F57A122172}" destId="{37A0ECB6-5D81-4B0D-9BCA-90A8A52E6A8A}" srcOrd="0" destOrd="0" presId="urn:microsoft.com/office/officeart/2005/8/layout/vList5"/>
    <dgm:cxn modelId="{0510F71A-B002-4A44-A33A-C57424F018BD}" type="presParOf" srcId="{FAF0CE69-BF39-4FD3-8E4B-F3F57A122172}" destId="{3E6DB9B2-5929-4DCD-A4E3-0729DE344D32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Gerak Partikel Bermuatan dalam Medan Magnet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Partikel Bermuatan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en-US" smtClean="0"/>
            <a:t>Motor Arus Searah 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CC31A9-809B-4E85-9DF8-402DD459CBC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F</a:t>
          </a:r>
          <a:endParaRPr lang="en-US" dirty="0">
            <a:latin typeface="Calibri" pitchFamily="34" charset="0"/>
          </a:endParaRPr>
        </a:p>
      </dgm:t>
    </dgm:pt>
    <dgm:pt modelId="{DE4289BC-2FE2-4652-B9F7-B56DDB629A84}" type="par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79756D5-4B49-4854-B48F-E53A8E797A23}" type="sib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3B07A3-7194-4323-97E4-FA01BB16F89E}">
      <dgm:prSet/>
      <dgm:spPr/>
      <dgm:t>
        <a:bodyPr/>
        <a:lstStyle/>
        <a:p>
          <a:r>
            <a:rPr lang="id-ID" smtClean="0"/>
            <a:t>Efek Hall</a:t>
          </a:r>
          <a:endParaRPr lang="en-US" dirty="0">
            <a:latin typeface="Calibri" pitchFamily="34" charset="0"/>
          </a:endParaRPr>
        </a:p>
      </dgm:t>
    </dgm:pt>
    <dgm:pt modelId="{46F0D085-7AB4-4044-8EEE-CDB79AAB8110}" type="par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089B21D-97CD-49DD-B9AB-8AC8F89D7BCC}" type="sib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Magnet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Garis Medan Magnet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4D9E4BB-051B-4D89-99D6-C4986412F1C9}">
      <dgm:prSet phldrT="[Text]"/>
      <dgm:spPr/>
      <dgm:t>
        <a:bodyPr/>
        <a:lstStyle/>
        <a:p>
          <a:r>
            <a:rPr lang="en-US" smtClean="0"/>
            <a:t>Magnetisme</a:t>
          </a:r>
          <a:endParaRPr lang="en-US" dirty="0">
            <a:latin typeface="Calibri" pitchFamily="34" charset="0"/>
          </a:endParaRPr>
        </a:p>
      </dgm:t>
    </dgm:pt>
    <dgm:pt modelId="{91975492-BA7D-42B0-BC2F-32A0B6C185E1}" type="parTrans" cxnId="{E8738C84-387B-4D14-8D72-7BC7C6D4EAFB}">
      <dgm:prSet/>
      <dgm:spPr/>
      <dgm:t>
        <a:bodyPr/>
        <a:lstStyle/>
        <a:p>
          <a:endParaRPr lang="id-ID"/>
        </a:p>
      </dgm:t>
    </dgm:pt>
    <dgm:pt modelId="{32D5744E-DBD1-4858-9CEB-61AF67C5FE54}" type="sibTrans" cxnId="{E8738C84-387B-4D14-8D72-7BC7C6D4EAFB}">
      <dgm:prSet/>
      <dgm:spPr/>
      <dgm:t>
        <a:bodyPr/>
        <a:lstStyle/>
        <a:p>
          <a:endParaRPr lang="id-ID"/>
        </a:p>
      </dgm:t>
    </dgm:pt>
    <dgm:pt modelId="{A8BF49C1-3A36-4524-85A2-2D15468EF4A6}">
      <dgm:prSet phldrT="[Text]"/>
      <dgm:spPr/>
      <dgm:t>
        <a:bodyPr/>
        <a:lstStyle/>
        <a:p>
          <a:r>
            <a:rPr lang="en-US" smtClean="0"/>
            <a:t>Medan Magnet</a:t>
          </a:r>
          <a:endParaRPr lang="en-US" dirty="0">
            <a:latin typeface="Calibri" pitchFamily="34" charset="0"/>
          </a:endParaRPr>
        </a:p>
      </dgm:t>
    </dgm:pt>
    <dgm:pt modelId="{F8784FD6-5466-434B-AB5B-4FBAB390EB03}" type="parTrans" cxnId="{76FC9A3E-1F9B-4CB0-93DA-CA2D1A802D63}">
      <dgm:prSet/>
      <dgm:spPr/>
      <dgm:t>
        <a:bodyPr/>
        <a:lstStyle/>
        <a:p>
          <a:endParaRPr lang="id-ID"/>
        </a:p>
      </dgm:t>
    </dgm:pt>
    <dgm:pt modelId="{D32C4C1D-E571-4464-946D-0DFB8AA0B2C0}" type="sibTrans" cxnId="{76FC9A3E-1F9B-4CB0-93DA-CA2D1A802D63}">
      <dgm:prSet/>
      <dgm:spPr/>
      <dgm:t>
        <a:bodyPr/>
        <a:lstStyle/>
        <a:p>
          <a:endParaRPr lang="id-ID"/>
        </a:p>
      </dgm:t>
    </dgm:pt>
    <dgm:pt modelId="{720523B8-5E8C-4E4F-ABE1-753DC64775C3}">
      <dgm:prSet phldrT="[Text]"/>
      <dgm:spPr/>
      <dgm:t>
        <a:bodyPr/>
        <a:lstStyle/>
        <a:p>
          <a:r>
            <a:rPr lang="en-US" smtClean="0"/>
            <a:t>Flukx Magnet</a:t>
          </a:r>
          <a:endParaRPr lang="en-US" dirty="0">
            <a:latin typeface="Calibri" pitchFamily="34" charset="0"/>
          </a:endParaRPr>
        </a:p>
      </dgm:t>
    </dgm:pt>
    <dgm:pt modelId="{8680A965-6FE1-431E-AEDE-11E4A7300489}" type="parTrans" cxnId="{7F2598E3-5D94-4A3A-A76F-4CF0CA0D2FFD}">
      <dgm:prSet/>
      <dgm:spPr/>
      <dgm:t>
        <a:bodyPr/>
        <a:lstStyle/>
        <a:p>
          <a:endParaRPr lang="id-ID"/>
        </a:p>
      </dgm:t>
    </dgm:pt>
    <dgm:pt modelId="{FBB7516C-5414-40AD-84DD-B7D0A7F73C64}" type="sibTrans" cxnId="{7F2598E3-5D94-4A3A-A76F-4CF0CA0D2FFD}">
      <dgm:prSet/>
      <dgm:spPr/>
      <dgm:t>
        <a:bodyPr/>
        <a:lstStyle/>
        <a:p>
          <a:endParaRPr lang="id-ID"/>
        </a:p>
      </dgm:t>
    </dgm:pt>
    <dgm:pt modelId="{8400BA57-6599-4A63-9A15-8278D1E5AF64}">
      <dgm:prSet/>
      <dgm:spPr/>
      <dgm:t>
        <a:bodyPr/>
        <a:lstStyle/>
        <a:p>
          <a:r>
            <a:rPr lang="en-US" smtClean="0"/>
            <a:t>Arus Listrik</a:t>
          </a:r>
        </a:p>
      </dgm:t>
    </dgm:pt>
    <dgm:pt modelId="{58555DD3-1636-4796-B3EA-7D8CBB370B96}" type="parTrans" cxnId="{7774FE20-03AB-4E9C-9ED7-F1088CE59ACA}">
      <dgm:prSet/>
      <dgm:spPr/>
      <dgm:t>
        <a:bodyPr/>
        <a:lstStyle/>
        <a:p>
          <a:endParaRPr lang="id-ID"/>
        </a:p>
      </dgm:t>
    </dgm:pt>
    <dgm:pt modelId="{8CAC4362-7946-451E-83B3-485E8A244D30}" type="sibTrans" cxnId="{7774FE20-03AB-4E9C-9ED7-F1088CE59ACA}">
      <dgm:prSet/>
      <dgm:spPr/>
      <dgm:t>
        <a:bodyPr/>
        <a:lstStyle/>
        <a:p>
          <a:endParaRPr lang="id-ID"/>
        </a:p>
      </dgm:t>
    </dgm:pt>
    <dgm:pt modelId="{985B7789-507D-433B-BDC1-626A451CD876}">
      <dgm:prSet/>
      <dgm:spPr/>
      <dgm:t>
        <a:bodyPr/>
        <a:lstStyle/>
        <a:p>
          <a:r>
            <a:rPr lang="en-US" smtClean="0"/>
            <a:t>Loop berarus</a:t>
          </a:r>
        </a:p>
      </dgm:t>
    </dgm:pt>
    <dgm:pt modelId="{185A2E7F-6F56-4EBF-9A52-D786D7D5E0AE}" type="parTrans" cxnId="{FC914668-F848-49F3-A5C7-6489953D6415}">
      <dgm:prSet/>
      <dgm:spPr/>
      <dgm:t>
        <a:bodyPr/>
        <a:lstStyle/>
        <a:p>
          <a:endParaRPr lang="id-ID"/>
        </a:p>
      </dgm:t>
    </dgm:pt>
    <dgm:pt modelId="{66647204-98AF-4C62-8185-67754E69A3FB}" type="sibTrans" cxnId="{FC914668-F848-49F3-A5C7-6489953D6415}">
      <dgm:prSet/>
      <dgm:spPr/>
      <dgm:t>
        <a:bodyPr/>
        <a:lstStyle/>
        <a:p>
          <a:endParaRPr lang="id-ID"/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F36D9-28AE-42DD-9152-759F3D9E3498}" type="pres">
      <dgm:prSet presAssocID="{D578F6B2-CCB7-4B4B-9B13-C98E0D9E8FFD}" presName="sp" presStyleCnt="0"/>
      <dgm:spPr/>
      <dgm:t>
        <a:bodyPr/>
        <a:lstStyle/>
        <a:p>
          <a:endParaRPr lang="en-US"/>
        </a:p>
      </dgm:t>
    </dgm:pt>
    <dgm:pt modelId="{FAF0CE69-BF39-4FD3-8E4B-F3F57A122172}" type="pres">
      <dgm:prSet presAssocID="{D1CC31A9-809B-4E85-9DF8-402DD459CBC8}" presName="linNode" presStyleCnt="0"/>
      <dgm:spPr/>
      <dgm:t>
        <a:bodyPr/>
        <a:lstStyle/>
        <a:p>
          <a:endParaRPr lang="en-US"/>
        </a:p>
      </dgm:t>
    </dgm:pt>
    <dgm:pt modelId="{37A0ECB6-5D81-4B0D-9BCA-90A8A52E6A8A}" type="pres">
      <dgm:prSet presAssocID="{D1CC31A9-809B-4E85-9DF8-402DD459CBC8}" presName="parentText" presStyleLbl="node1" presStyleIdx="5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DB9B2-5929-4DCD-A4E3-0729DE344D32}" type="pres">
      <dgm:prSet presAssocID="{D1CC31A9-809B-4E85-9DF8-402DD459CBC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926C17-0738-4E2E-9E16-C84E449AF424}" type="presOf" srcId="{B4D9E4BB-051B-4D89-99D6-C4986412F1C9}" destId="{ACDB5D70-7F4E-4E51-A844-87AB597A0F77}" srcOrd="0" destOrd="1" presId="urn:microsoft.com/office/officeart/2005/8/layout/vList5"/>
    <dgm:cxn modelId="{E8738C84-387B-4D14-8D72-7BC7C6D4EAFB}" srcId="{65AC6880-B174-46C3-86BC-C9A25E12283B}" destId="{B4D9E4BB-051B-4D89-99D6-C4986412F1C9}" srcOrd="1" destOrd="0" parTransId="{91975492-BA7D-42B0-BC2F-32A0B6C185E1}" sibTransId="{32D5744E-DBD1-4858-9CEB-61AF67C5FE54}"/>
    <dgm:cxn modelId="{770C0132-28B9-4280-B988-347445C460CE}" type="presOf" srcId="{95ECB323-489A-4EB7-932F-3E9D7C2C196A}" destId="{83071D6C-3261-4DB0-B44C-35C0FA83A203}" srcOrd="0" destOrd="0" presId="urn:microsoft.com/office/officeart/2005/8/layout/vList5"/>
    <dgm:cxn modelId="{EC3EBCC9-2260-476B-987C-F1F481541793}" type="presOf" srcId="{3E3B07A3-7194-4323-97E4-FA01BB16F89E}" destId="{3E6DB9B2-5929-4DCD-A4E3-0729DE344D32}" srcOrd="0" destOrd="0" presId="urn:microsoft.com/office/officeart/2005/8/layout/vList5"/>
    <dgm:cxn modelId="{851FF657-29AA-481F-85BC-640852DA00D7}" type="presOf" srcId="{7DA31674-2577-416C-8B87-5E390D8F516B}" destId="{E88F25B0-9CA7-4AEB-A5AB-1874B38EDDC6}" srcOrd="0" destOrd="0" presId="urn:microsoft.com/office/officeart/2005/8/layout/vList5"/>
    <dgm:cxn modelId="{76FC9A3E-1F9B-4CB0-93DA-CA2D1A802D63}" srcId="{65AC6880-B174-46C3-86BC-C9A25E12283B}" destId="{A8BF49C1-3A36-4524-85A2-2D15468EF4A6}" srcOrd="2" destOrd="0" parTransId="{F8784FD6-5466-434B-AB5B-4FBAB390EB03}" sibTransId="{D32C4C1D-E571-4464-946D-0DFB8AA0B2C0}"/>
    <dgm:cxn modelId="{8E95E058-AB44-4F5B-B18A-22003C8A0CCE}" type="presOf" srcId="{19CC8CE8-1040-41E9-8F08-67BE7F791BC5}" destId="{BA089AD1-FD51-44EF-A9C9-E4555A5DF0BA}" srcOrd="0" destOrd="0" presId="urn:microsoft.com/office/officeart/2005/8/layout/vList5"/>
    <dgm:cxn modelId="{1BCAF368-E2C6-43DC-BF73-425297CF7F22}" type="presOf" srcId="{A8BF49C1-3A36-4524-85A2-2D15468EF4A6}" destId="{ACDB5D70-7F4E-4E51-A844-87AB597A0F77}" srcOrd="0" destOrd="2" presId="urn:microsoft.com/office/officeart/2005/8/layout/vList5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081A16EA-E1A6-4EAE-8FAB-45DCD70C6825}" srcId="{D1CC31A9-809B-4E85-9DF8-402DD459CBC8}" destId="{3E3B07A3-7194-4323-97E4-FA01BB16F89E}" srcOrd="0" destOrd="0" parTransId="{46F0D085-7AB4-4044-8EEE-CDB79AAB8110}" sibTransId="{B089B21D-97CD-49DD-B9AB-8AC8F89D7BCC}"/>
    <dgm:cxn modelId="{EB68DACC-7C9B-49F9-9369-B35C2F670E8D}" type="presOf" srcId="{6E6ED3DC-EF2F-4932-B409-D2910DC7F941}" destId="{34377E5E-F1FD-46B0-B2AF-F0D7C84D5A56}" srcOrd="0" destOrd="0" presId="urn:microsoft.com/office/officeart/2005/8/layout/vList5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03C5A7AA-1DC0-43AF-80E6-A9FAD0B12230}" type="presOf" srcId="{D1CC31A9-809B-4E85-9DF8-402DD459CBC8}" destId="{37A0ECB6-5D81-4B0D-9BCA-90A8A52E6A8A}" srcOrd="0" destOrd="0" presId="urn:microsoft.com/office/officeart/2005/8/layout/vList5"/>
    <dgm:cxn modelId="{187CCD5D-944A-405B-A0F0-6B83A3B51E93}" type="presOf" srcId="{9BA32040-0DE3-4AD2-B6EB-1C7A76CBB411}" destId="{C32B95E3-D776-4138-A054-ACE0069A7851}" srcOrd="0" destOrd="0" presId="urn:microsoft.com/office/officeart/2005/8/layout/vList5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7774FE20-03AB-4E9C-9ED7-F1088CE59ACA}" srcId="{101B7685-BAE3-425F-9F54-A1F98BA881E8}" destId="{8400BA57-6599-4A63-9A15-8278D1E5AF64}" srcOrd="1" destOrd="0" parTransId="{58555DD3-1636-4796-B3EA-7D8CBB370B96}" sibTransId="{8CAC4362-7946-451E-83B3-485E8A244D30}"/>
    <dgm:cxn modelId="{5081F78E-BBF8-406A-A8DB-00FEEDCCFA65}" type="presOf" srcId="{8400BA57-6599-4A63-9A15-8278D1E5AF64}" destId="{B6980840-7B2F-4D20-8568-DBE96DDF4E6D}" srcOrd="0" destOrd="1" presId="urn:microsoft.com/office/officeart/2005/8/layout/vList5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EC1C0687-BDDD-40A9-840E-647040C89216}" type="presOf" srcId="{A97324D4-9B99-4C7D-B3DF-80AF741EFC4A}" destId="{41F2985F-06DA-4C1D-843C-BDA1E372A194}" srcOrd="0" destOrd="0" presId="urn:microsoft.com/office/officeart/2005/8/layout/vList5"/>
    <dgm:cxn modelId="{7F2598E3-5D94-4A3A-A76F-4CF0CA0D2FFD}" srcId="{95ECB323-489A-4EB7-932F-3E9D7C2C196A}" destId="{720523B8-5E8C-4E4F-ABE1-753DC64775C3}" srcOrd="1" destOrd="0" parTransId="{8680A965-6FE1-431E-AEDE-11E4A7300489}" sibTransId="{FBB7516C-5414-40AD-84DD-B7D0A7F73C64}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71DC6AC7-9A81-4D17-B8D6-2FFE05E223A8}" type="presOf" srcId="{A455CDF9-35DE-418D-A7EC-D4D7495F37E4}" destId="{587569C8-54FC-48A7-B1FD-B192ADFA24B3}" srcOrd="0" destOrd="0" presId="urn:microsoft.com/office/officeart/2005/8/layout/vList5"/>
    <dgm:cxn modelId="{7FD1FD3A-05D7-4881-9D71-6E6BF047B221}" type="presOf" srcId="{0FF6D450-B006-4620-85C4-099C24D27103}" destId="{B6980840-7B2F-4D20-8568-DBE96DDF4E6D}" srcOrd="0" destOrd="0" presId="urn:microsoft.com/office/officeart/2005/8/layout/vList5"/>
    <dgm:cxn modelId="{3FD698DF-4BD0-489A-A6DB-1ACCCB8D8BB2}" type="presOf" srcId="{720523B8-5E8C-4E4F-ABE1-753DC64775C3}" destId="{C32B95E3-D776-4138-A054-ACE0069A7851}" srcOrd="0" destOrd="1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376AE9A2-A3CE-4251-8C99-44295AF85A2C}" srcId="{A455CDF9-35DE-418D-A7EC-D4D7495F37E4}" destId="{D1CC31A9-809B-4E85-9DF8-402DD459CBC8}" srcOrd="5" destOrd="0" parTransId="{DE4289BC-2FE2-4652-B9F7-B56DDB629A84}" sibTransId="{379756D5-4B49-4854-B48F-E53A8E797A23}"/>
    <dgm:cxn modelId="{D742D372-FAD3-46A8-B8AD-BBF3A3549722}" type="presOf" srcId="{4B3C4F58-B56A-435C-9F2B-3251927E60BC}" destId="{ACDB5D70-7F4E-4E51-A844-87AB597A0F77}" srcOrd="0" destOrd="0" presId="urn:microsoft.com/office/officeart/2005/8/layout/vList5"/>
    <dgm:cxn modelId="{FC914668-F848-49F3-A5C7-6489953D6415}" srcId="{101B7685-BAE3-425F-9F54-A1F98BA881E8}" destId="{985B7789-507D-433B-BDC1-626A451CD876}" srcOrd="2" destOrd="0" parTransId="{185A2E7F-6F56-4EBF-9A52-D786D7D5E0AE}" sibTransId="{66647204-98AF-4C62-8185-67754E69A3FB}"/>
    <dgm:cxn modelId="{0DFBE3E2-E2C8-47F4-9A42-30F32EDA05EB}" type="presOf" srcId="{985B7789-507D-433B-BDC1-626A451CD876}" destId="{B6980840-7B2F-4D20-8568-DBE96DDF4E6D}" srcOrd="0" destOrd="2" presId="urn:microsoft.com/office/officeart/2005/8/layout/vList5"/>
    <dgm:cxn modelId="{E89945DE-E230-4EAA-A019-0177F5C42203}" type="presOf" srcId="{101B7685-BAE3-425F-9F54-A1F98BA881E8}" destId="{4B43496D-7723-4303-A141-E27633D214E7}" srcOrd="0" destOrd="0" presId="urn:microsoft.com/office/officeart/2005/8/layout/vList5"/>
    <dgm:cxn modelId="{DA52F852-59BE-407B-819F-B4B9F05E6EBD}" type="presOf" srcId="{65AC6880-B174-46C3-86BC-C9A25E12283B}" destId="{0CA7C948-4AE6-4A0E-8C4E-6EA1FD1095B1}" srcOrd="0" destOrd="0" presId="urn:microsoft.com/office/officeart/2005/8/layout/vList5"/>
    <dgm:cxn modelId="{6EDD912D-2171-426F-B8ED-638D59E63434}" type="presParOf" srcId="{587569C8-54FC-48A7-B1FD-B192ADFA24B3}" destId="{F14D1870-7709-45E4-8069-FE2A260A5C90}" srcOrd="0" destOrd="0" presId="urn:microsoft.com/office/officeart/2005/8/layout/vList5"/>
    <dgm:cxn modelId="{DA8C3FF4-2BE6-44CE-831C-3343BFFE6D87}" type="presParOf" srcId="{F14D1870-7709-45E4-8069-FE2A260A5C90}" destId="{0CA7C948-4AE6-4A0E-8C4E-6EA1FD1095B1}" srcOrd="0" destOrd="0" presId="urn:microsoft.com/office/officeart/2005/8/layout/vList5"/>
    <dgm:cxn modelId="{DAAC40B1-BECF-452E-899A-131B138BF770}" type="presParOf" srcId="{F14D1870-7709-45E4-8069-FE2A260A5C90}" destId="{ACDB5D70-7F4E-4E51-A844-87AB597A0F77}" srcOrd="1" destOrd="0" presId="urn:microsoft.com/office/officeart/2005/8/layout/vList5"/>
    <dgm:cxn modelId="{5C9CEE82-646D-497F-845B-61EE941931F7}" type="presParOf" srcId="{587569C8-54FC-48A7-B1FD-B192ADFA24B3}" destId="{DF0F342A-2D98-49EB-B01E-2D793AC4E51D}" srcOrd="1" destOrd="0" presId="urn:microsoft.com/office/officeart/2005/8/layout/vList5"/>
    <dgm:cxn modelId="{B830359F-1A87-4CC1-AC23-ABEB75FDEE5F}" type="presParOf" srcId="{587569C8-54FC-48A7-B1FD-B192ADFA24B3}" destId="{ED72023A-9675-4D4C-BB8C-D931A9754E7F}" srcOrd="2" destOrd="0" presId="urn:microsoft.com/office/officeart/2005/8/layout/vList5"/>
    <dgm:cxn modelId="{51225D0D-085A-4EAD-AC72-8F7BEC1AF1BC}" type="presParOf" srcId="{ED72023A-9675-4D4C-BB8C-D931A9754E7F}" destId="{83071D6C-3261-4DB0-B44C-35C0FA83A203}" srcOrd="0" destOrd="0" presId="urn:microsoft.com/office/officeart/2005/8/layout/vList5"/>
    <dgm:cxn modelId="{7D1B244C-6A9D-4321-89FE-9DB2142F83DD}" type="presParOf" srcId="{ED72023A-9675-4D4C-BB8C-D931A9754E7F}" destId="{C32B95E3-D776-4138-A054-ACE0069A7851}" srcOrd="1" destOrd="0" presId="urn:microsoft.com/office/officeart/2005/8/layout/vList5"/>
    <dgm:cxn modelId="{6E5FE052-C7AD-4274-939B-92B8C75284F1}" type="presParOf" srcId="{587569C8-54FC-48A7-B1FD-B192ADFA24B3}" destId="{2A9B02BF-BC8B-4281-80D7-7A0634D30948}" srcOrd="3" destOrd="0" presId="urn:microsoft.com/office/officeart/2005/8/layout/vList5"/>
    <dgm:cxn modelId="{DF773B32-352F-45AA-826B-F6BF79CF53E1}" type="presParOf" srcId="{587569C8-54FC-48A7-B1FD-B192ADFA24B3}" destId="{B69F19AE-B49C-4EB2-9719-0A4D2B0D25D2}" srcOrd="4" destOrd="0" presId="urn:microsoft.com/office/officeart/2005/8/layout/vList5"/>
    <dgm:cxn modelId="{3221956C-32D1-4CA5-BAAC-D846D38A0DB4}" type="presParOf" srcId="{B69F19AE-B49C-4EB2-9719-0A4D2B0D25D2}" destId="{41F2985F-06DA-4C1D-843C-BDA1E372A194}" srcOrd="0" destOrd="0" presId="urn:microsoft.com/office/officeart/2005/8/layout/vList5"/>
    <dgm:cxn modelId="{B0383746-BB4E-485A-92DB-142BD2554769}" type="presParOf" srcId="{B69F19AE-B49C-4EB2-9719-0A4D2B0D25D2}" destId="{BA089AD1-FD51-44EF-A9C9-E4555A5DF0BA}" srcOrd="1" destOrd="0" presId="urn:microsoft.com/office/officeart/2005/8/layout/vList5"/>
    <dgm:cxn modelId="{21679703-97E6-4A72-992D-06BE66306DF1}" type="presParOf" srcId="{587569C8-54FC-48A7-B1FD-B192ADFA24B3}" destId="{F1E32D24-D5F4-43FD-8C8E-44590107C4DE}" srcOrd="5" destOrd="0" presId="urn:microsoft.com/office/officeart/2005/8/layout/vList5"/>
    <dgm:cxn modelId="{63FEBF43-2061-42C9-97CD-7469A8B9B8CB}" type="presParOf" srcId="{587569C8-54FC-48A7-B1FD-B192ADFA24B3}" destId="{79638ECC-ABBD-41B6-9E7E-164904585CB2}" srcOrd="6" destOrd="0" presId="urn:microsoft.com/office/officeart/2005/8/layout/vList5"/>
    <dgm:cxn modelId="{626552CF-65E9-410C-B535-D8C2F26FE335}" type="presParOf" srcId="{79638ECC-ABBD-41B6-9E7E-164904585CB2}" destId="{4B43496D-7723-4303-A141-E27633D214E7}" srcOrd="0" destOrd="0" presId="urn:microsoft.com/office/officeart/2005/8/layout/vList5"/>
    <dgm:cxn modelId="{F9022615-2AA7-43F7-8D96-DDD400DFBF10}" type="presParOf" srcId="{79638ECC-ABBD-41B6-9E7E-164904585CB2}" destId="{B6980840-7B2F-4D20-8568-DBE96DDF4E6D}" srcOrd="1" destOrd="0" presId="urn:microsoft.com/office/officeart/2005/8/layout/vList5"/>
    <dgm:cxn modelId="{626215E3-87F7-49C0-8534-6B39B2D8DCCF}" type="presParOf" srcId="{587569C8-54FC-48A7-B1FD-B192ADFA24B3}" destId="{F5454932-5A68-4191-A04C-5A7478DFFE9B}" srcOrd="7" destOrd="0" presId="urn:microsoft.com/office/officeart/2005/8/layout/vList5"/>
    <dgm:cxn modelId="{8BA1810C-1303-4F71-B426-E900688EB4DC}" type="presParOf" srcId="{587569C8-54FC-48A7-B1FD-B192ADFA24B3}" destId="{CEA831C4-942F-4912-9C56-39F78AE5B07E}" srcOrd="8" destOrd="0" presId="urn:microsoft.com/office/officeart/2005/8/layout/vList5"/>
    <dgm:cxn modelId="{9F0DC167-B3A0-4C01-8E6C-32F84C1C2932}" type="presParOf" srcId="{CEA831C4-942F-4912-9C56-39F78AE5B07E}" destId="{E88F25B0-9CA7-4AEB-A5AB-1874B38EDDC6}" srcOrd="0" destOrd="0" presId="urn:microsoft.com/office/officeart/2005/8/layout/vList5"/>
    <dgm:cxn modelId="{632903B5-AED1-401C-96C4-1197E2CB2856}" type="presParOf" srcId="{CEA831C4-942F-4912-9C56-39F78AE5B07E}" destId="{34377E5E-F1FD-46B0-B2AF-F0D7C84D5A56}" srcOrd="1" destOrd="0" presId="urn:microsoft.com/office/officeart/2005/8/layout/vList5"/>
    <dgm:cxn modelId="{29342294-8C8B-4E1D-94E2-5D1B0DE067C5}" type="presParOf" srcId="{587569C8-54FC-48A7-B1FD-B192ADFA24B3}" destId="{D8AF36D9-28AE-42DD-9152-759F3D9E3498}" srcOrd="9" destOrd="0" presId="urn:microsoft.com/office/officeart/2005/8/layout/vList5"/>
    <dgm:cxn modelId="{209B4497-1475-4CA0-9865-F0EC71C9FE30}" type="presParOf" srcId="{587569C8-54FC-48A7-B1FD-B192ADFA24B3}" destId="{FAF0CE69-BF39-4FD3-8E4B-F3F57A122172}" srcOrd="10" destOrd="0" presId="urn:microsoft.com/office/officeart/2005/8/layout/vList5"/>
    <dgm:cxn modelId="{4401CC2B-5AF0-42AF-90CB-8255C1EAFAA2}" type="presParOf" srcId="{FAF0CE69-BF39-4FD3-8E4B-F3F57A122172}" destId="{37A0ECB6-5D81-4B0D-9BCA-90A8A52E6A8A}" srcOrd="0" destOrd="0" presId="urn:microsoft.com/office/officeart/2005/8/layout/vList5"/>
    <dgm:cxn modelId="{40857208-2BA4-4055-BB73-F9761A0D1C82}" type="presParOf" srcId="{FAF0CE69-BF39-4FD3-8E4B-F3F57A122172}" destId="{3E6DB9B2-5929-4DCD-A4E3-0729DE344D32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Gerak Partikel Bermuatan dalam Medan Magnet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Partikel Bermuatan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en-US" smtClean="0"/>
            <a:t>Motor Arus Searah 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CC31A9-809B-4E85-9DF8-402DD459CBC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F</a:t>
          </a:r>
          <a:endParaRPr lang="en-US" dirty="0">
            <a:latin typeface="Calibri" pitchFamily="34" charset="0"/>
          </a:endParaRPr>
        </a:p>
      </dgm:t>
    </dgm:pt>
    <dgm:pt modelId="{DE4289BC-2FE2-4652-B9F7-B56DDB629A84}" type="par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79756D5-4B49-4854-B48F-E53A8E797A23}" type="sib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3B07A3-7194-4323-97E4-FA01BB16F89E}">
      <dgm:prSet/>
      <dgm:spPr/>
      <dgm:t>
        <a:bodyPr/>
        <a:lstStyle/>
        <a:p>
          <a:r>
            <a:rPr lang="id-ID" smtClean="0"/>
            <a:t>Efek Hall</a:t>
          </a:r>
          <a:endParaRPr lang="en-US" dirty="0">
            <a:latin typeface="Calibri" pitchFamily="34" charset="0"/>
          </a:endParaRPr>
        </a:p>
      </dgm:t>
    </dgm:pt>
    <dgm:pt modelId="{46F0D085-7AB4-4044-8EEE-CDB79AAB8110}" type="par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089B21D-97CD-49DD-B9AB-8AC8F89D7BCC}" type="sib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Magnet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Garis Medan Magnet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4D9E4BB-051B-4D89-99D6-C4986412F1C9}">
      <dgm:prSet phldrT="[Text]"/>
      <dgm:spPr/>
      <dgm:t>
        <a:bodyPr/>
        <a:lstStyle/>
        <a:p>
          <a:r>
            <a:rPr lang="en-US" smtClean="0"/>
            <a:t>Magnetisme</a:t>
          </a:r>
          <a:endParaRPr lang="en-US" dirty="0">
            <a:latin typeface="Calibri" pitchFamily="34" charset="0"/>
          </a:endParaRPr>
        </a:p>
      </dgm:t>
    </dgm:pt>
    <dgm:pt modelId="{91975492-BA7D-42B0-BC2F-32A0B6C185E1}" type="parTrans" cxnId="{E8738C84-387B-4D14-8D72-7BC7C6D4EAFB}">
      <dgm:prSet/>
      <dgm:spPr/>
      <dgm:t>
        <a:bodyPr/>
        <a:lstStyle/>
        <a:p>
          <a:endParaRPr lang="id-ID"/>
        </a:p>
      </dgm:t>
    </dgm:pt>
    <dgm:pt modelId="{32D5744E-DBD1-4858-9CEB-61AF67C5FE54}" type="sibTrans" cxnId="{E8738C84-387B-4D14-8D72-7BC7C6D4EAFB}">
      <dgm:prSet/>
      <dgm:spPr/>
      <dgm:t>
        <a:bodyPr/>
        <a:lstStyle/>
        <a:p>
          <a:endParaRPr lang="id-ID"/>
        </a:p>
      </dgm:t>
    </dgm:pt>
    <dgm:pt modelId="{A8BF49C1-3A36-4524-85A2-2D15468EF4A6}">
      <dgm:prSet phldrT="[Text]"/>
      <dgm:spPr/>
      <dgm:t>
        <a:bodyPr/>
        <a:lstStyle/>
        <a:p>
          <a:r>
            <a:rPr lang="en-US" smtClean="0"/>
            <a:t>Medan Magnet</a:t>
          </a:r>
          <a:endParaRPr lang="en-US" dirty="0">
            <a:latin typeface="Calibri" pitchFamily="34" charset="0"/>
          </a:endParaRPr>
        </a:p>
      </dgm:t>
    </dgm:pt>
    <dgm:pt modelId="{F8784FD6-5466-434B-AB5B-4FBAB390EB03}" type="parTrans" cxnId="{76FC9A3E-1F9B-4CB0-93DA-CA2D1A802D63}">
      <dgm:prSet/>
      <dgm:spPr/>
      <dgm:t>
        <a:bodyPr/>
        <a:lstStyle/>
        <a:p>
          <a:endParaRPr lang="id-ID"/>
        </a:p>
      </dgm:t>
    </dgm:pt>
    <dgm:pt modelId="{D32C4C1D-E571-4464-946D-0DFB8AA0B2C0}" type="sibTrans" cxnId="{76FC9A3E-1F9B-4CB0-93DA-CA2D1A802D63}">
      <dgm:prSet/>
      <dgm:spPr/>
      <dgm:t>
        <a:bodyPr/>
        <a:lstStyle/>
        <a:p>
          <a:endParaRPr lang="id-ID"/>
        </a:p>
      </dgm:t>
    </dgm:pt>
    <dgm:pt modelId="{720523B8-5E8C-4E4F-ABE1-753DC64775C3}">
      <dgm:prSet phldrT="[Text]"/>
      <dgm:spPr/>
      <dgm:t>
        <a:bodyPr/>
        <a:lstStyle/>
        <a:p>
          <a:r>
            <a:rPr lang="en-US" smtClean="0"/>
            <a:t>Flukx Magnet</a:t>
          </a:r>
          <a:endParaRPr lang="en-US" dirty="0">
            <a:latin typeface="Calibri" pitchFamily="34" charset="0"/>
          </a:endParaRPr>
        </a:p>
      </dgm:t>
    </dgm:pt>
    <dgm:pt modelId="{8680A965-6FE1-431E-AEDE-11E4A7300489}" type="parTrans" cxnId="{7F2598E3-5D94-4A3A-A76F-4CF0CA0D2FFD}">
      <dgm:prSet/>
      <dgm:spPr/>
      <dgm:t>
        <a:bodyPr/>
        <a:lstStyle/>
        <a:p>
          <a:endParaRPr lang="id-ID"/>
        </a:p>
      </dgm:t>
    </dgm:pt>
    <dgm:pt modelId="{FBB7516C-5414-40AD-84DD-B7D0A7F73C64}" type="sibTrans" cxnId="{7F2598E3-5D94-4A3A-A76F-4CF0CA0D2FFD}">
      <dgm:prSet/>
      <dgm:spPr/>
      <dgm:t>
        <a:bodyPr/>
        <a:lstStyle/>
        <a:p>
          <a:endParaRPr lang="id-ID"/>
        </a:p>
      </dgm:t>
    </dgm:pt>
    <dgm:pt modelId="{8400BA57-6599-4A63-9A15-8278D1E5AF64}">
      <dgm:prSet/>
      <dgm:spPr/>
      <dgm:t>
        <a:bodyPr/>
        <a:lstStyle/>
        <a:p>
          <a:r>
            <a:rPr lang="en-US" smtClean="0"/>
            <a:t>Arus Listrik</a:t>
          </a:r>
        </a:p>
      </dgm:t>
    </dgm:pt>
    <dgm:pt modelId="{58555DD3-1636-4796-B3EA-7D8CBB370B96}" type="parTrans" cxnId="{7774FE20-03AB-4E9C-9ED7-F1088CE59ACA}">
      <dgm:prSet/>
      <dgm:spPr/>
      <dgm:t>
        <a:bodyPr/>
        <a:lstStyle/>
        <a:p>
          <a:endParaRPr lang="id-ID"/>
        </a:p>
      </dgm:t>
    </dgm:pt>
    <dgm:pt modelId="{8CAC4362-7946-451E-83B3-485E8A244D30}" type="sibTrans" cxnId="{7774FE20-03AB-4E9C-9ED7-F1088CE59ACA}">
      <dgm:prSet/>
      <dgm:spPr/>
      <dgm:t>
        <a:bodyPr/>
        <a:lstStyle/>
        <a:p>
          <a:endParaRPr lang="id-ID"/>
        </a:p>
      </dgm:t>
    </dgm:pt>
    <dgm:pt modelId="{985B7789-507D-433B-BDC1-626A451CD876}">
      <dgm:prSet/>
      <dgm:spPr/>
      <dgm:t>
        <a:bodyPr/>
        <a:lstStyle/>
        <a:p>
          <a:r>
            <a:rPr lang="en-US" smtClean="0"/>
            <a:t>Loop berarus</a:t>
          </a:r>
        </a:p>
      </dgm:t>
    </dgm:pt>
    <dgm:pt modelId="{185A2E7F-6F56-4EBF-9A52-D786D7D5E0AE}" type="parTrans" cxnId="{FC914668-F848-49F3-A5C7-6489953D6415}">
      <dgm:prSet/>
      <dgm:spPr/>
      <dgm:t>
        <a:bodyPr/>
        <a:lstStyle/>
        <a:p>
          <a:endParaRPr lang="id-ID"/>
        </a:p>
      </dgm:t>
    </dgm:pt>
    <dgm:pt modelId="{66647204-98AF-4C62-8185-67754E69A3FB}" type="sibTrans" cxnId="{FC914668-F848-49F3-A5C7-6489953D6415}">
      <dgm:prSet/>
      <dgm:spPr/>
      <dgm:t>
        <a:bodyPr/>
        <a:lstStyle/>
        <a:p>
          <a:endParaRPr lang="id-ID"/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F36D9-28AE-42DD-9152-759F3D9E3498}" type="pres">
      <dgm:prSet presAssocID="{D578F6B2-CCB7-4B4B-9B13-C98E0D9E8FFD}" presName="sp" presStyleCnt="0"/>
      <dgm:spPr/>
      <dgm:t>
        <a:bodyPr/>
        <a:lstStyle/>
        <a:p>
          <a:endParaRPr lang="en-US"/>
        </a:p>
      </dgm:t>
    </dgm:pt>
    <dgm:pt modelId="{FAF0CE69-BF39-4FD3-8E4B-F3F57A122172}" type="pres">
      <dgm:prSet presAssocID="{D1CC31A9-809B-4E85-9DF8-402DD459CBC8}" presName="linNode" presStyleCnt="0"/>
      <dgm:spPr/>
      <dgm:t>
        <a:bodyPr/>
        <a:lstStyle/>
        <a:p>
          <a:endParaRPr lang="en-US"/>
        </a:p>
      </dgm:t>
    </dgm:pt>
    <dgm:pt modelId="{37A0ECB6-5D81-4B0D-9BCA-90A8A52E6A8A}" type="pres">
      <dgm:prSet presAssocID="{D1CC31A9-809B-4E85-9DF8-402DD459CBC8}" presName="parentText" presStyleLbl="node1" presStyleIdx="5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DB9B2-5929-4DCD-A4E3-0729DE344D32}" type="pres">
      <dgm:prSet presAssocID="{D1CC31A9-809B-4E85-9DF8-402DD459CBC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C0726D-87CE-436E-ABE1-386AFD74495D}" type="presOf" srcId="{19CC8CE8-1040-41E9-8F08-67BE7F791BC5}" destId="{BA089AD1-FD51-44EF-A9C9-E4555A5DF0BA}" srcOrd="0" destOrd="0" presId="urn:microsoft.com/office/officeart/2005/8/layout/vList5"/>
    <dgm:cxn modelId="{E8738C84-387B-4D14-8D72-7BC7C6D4EAFB}" srcId="{65AC6880-B174-46C3-86BC-C9A25E12283B}" destId="{B4D9E4BB-051B-4D89-99D6-C4986412F1C9}" srcOrd="1" destOrd="0" parTransId="{91975492-BA7D-42B0-BC2F-32A0B6C185E1}" sibTransId="{32D5744E-DBD1-4858-9CEB-61AF67C5FE54}"/>
    <dgm:cxn modelId="{CD7049C4-40D7-4B25-B013-BD06FDA724A2}" type="presOf" srcId="{65AC6880-B174-46C3-86BC-C9A25E12283B}" destId="{0CA7C948-4AE6-4A0E-8C4E-6EA1FD1095B1}" srcOrd="0" destOrd="0" presId="urn:microsoft.com/office/officeart/2005/8/layout/vList5"/>
    <dgm:cxn modelId="{76FC9A3E-1F9B-4CB0-93DA-CA2D1A802D63}" srcId="{65AC6880-B174-46C3-86BC-C9A25E12283B}" destId="{A8BF49C1-3A36-4524-85A2-2D15468EF4A6}" srcOrd="2" destOrd="0" parTransId="{F8784FD6-5466-434B-AB5B-4FBAB390EB03}" sibTransId="{D32C4C1D-E571-4464-946D-0DFB8AA0B2C0}"/>
    <dgm:cxn modelId="{D1BD66C0-86B0-4416-8698-4E9468969CB6}" type="presOf" srcId="{B4D9E4BB-051B-4D89-99D6-C4986412F1C9}" destId="{ACDB5D70-7F4E-4E51-A844-87AB597A0F77}" srcOrd="0" destOrd="1" presId="urn:microsoft.com/office/officeart/2005/8/layout/vList5"/>
    <dgm:cxn modelId="{D4B37837-6A01-4D3F-98AC-0F86EE475D30}" type="presOf" srcId="{985B7789-507D-433B-BDC1-626A451CD876}" destId="{B6980840-7B2F-4D20-8568-DBE96DDF4E6D}" srcOrd="0" destOrd="2" presId="urn:microsoft.com/office/officeart/2005/8/layout/vList5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081A16EA-E1A6-4EAE-8FAB-45DCD70C6825}" srcId="{D1CC31A9-809B-4E85-9DF8-402DD459CBC8}" destId="{3E3B07A3-7194-4323-97E4-FA01BB16F89E}" srcOrd="0" destOrd="0" parTransId="{46F0D085-7AB4-4044-8EEE-CDB79AAB8110}" sibTransId="{B089B21D-97CD-49DD-B9AB-8AC8F89D7BCC}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55262CBB-99DE-40D5-8ADC-10F490549039}" type="presOf" srcId="{A455CDF9-35DE-418D-A7EC-D4D7495F37E4}" destId="{587569C8-54FC-48A7-B1FD-B192ADFA24B3}" srcOrd="0" destOrd="0" presId="urn:microsoft.com/office/officeart/2005/8/layout/vList5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7774FE20-03AB-4E9C-9ED7-F1088CE59ACA}" srcId="{101B7685-BAE3-425F-9F54-A1F98BA881E8}" destId="{8400BA57-6599-4A63-9A15-8278D1E5AF64}" srcOrd="1" destOrd="0" parTransId="{58555DD3-1636-4796-B3EA-7D8CBB370B96}" sibTransId="{8CAC4362-7946-451E-83B3-485E8A244D30}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E492CEE7-E090-4AC5-9293-B1CC93CF2CFA}" type="presOf" srcId="{720523B8-5E8C-4E4F-ABE1-753DC64775C3}" destId="{C32B95E3-D776-4138-A054-ACE0069A7851}" srcOrd="0" destOrd="1" presId="urn:microsoft.com/office/officeart/2005/8/layout/vList5"/>
    <dgm:cxn modelId="{AD576CD9-3AA2-4AA0-8F59-99A29228FFF6}" type="presOf" srcId="{7DA31674-2577-416C-8B87-5E390D8F516B}" destId="{E88F25B0-9CA7-4AEB-A5AB-1874B38EDDC6}" srcOrd="0" destOrd="0" presId="urn:microsoft.com/office/officeart/2005/8/layout/vList5"/>
    <dgm:cxn modelId="{4D99C302-5107-4318-8962-6B7C53883E74}" type="presOf" srcId="{A8BF49C1-3A36-4524-85A2-2D15468EF4A6}" destId="{ACDB5D70-7F4E-4E51-A844-87AB597A0F77}" srcOrd="0" destOrd="2" presId="urn:microsoft.com/office/officeart/2005/8/layout/vList5"/>
    <dgm:cxn modelId="{5C6491EC-5E7B-4CAA-AFF3-FCB8FA281C03}" type="presOf" srcId="{3E3B07A3-7194-4323-97E4-FA01BB16F89E}" destId="{3E6DB9B2-5929-4DCD-A4E3-0729DE344D32}" srcOrd="0" destOrd="0" presId="urn:microsoft.com/office/officeart/2005/8/layout/vList5"/>
    <dgm:cxn modelId="{1C99F275-6F96-4081-87AB-3F1851BC9681}" type="presOf" srcId="{101B7685-BAE3-425F-9F54-A1F98BA881E8}" destId="{4B43496D-7723-4303-A141-E27633D214E7}" srcOrd="0" destOrd="0" presId="urn:microsoft.com/office/officeart/2005/8/layout/vList5"/>
    <dgm:cxn modelId="{7F2598E3-5D94-4A3A-A76F-4CF0CA0D2FFD}" srcId="{95ECB323-489A-4EB7-932F-3E9D7C2C196A}" destId="{720523B8-5E8C-4E4F-ABE1-753DC64775C3}" srcOrd="1" destOrd="0" parTransId="{8680A965-6FE1-431E-AEDE-11E4A7300489}" sibTransId="{FBB7516C-5414-40AD-84DD-B7D0A7F73C64}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E0A25679-4C50-4B2D-B514-D4D35517B492}" type="presOf" srcId="{8400BA57-6599-4A63-9A15-8278D1E5AF64}" destId="{B6980840-7B2F-4D20-8568-DBE96DDF4E6D}" srcOrd="0" destOrd="1" presId="urn:microsoft.com/office/officeart/2005/8/layout/vList5"/>
    <dgm:cxn modelId="{91243647-EEC6-45B6-A62B-CA1A2F68D7A5}" type="presOf" srcId="{9BA32040-0DE3-4AD2-B6EB-1C7A76CBB411}" destId="{C32B95E3-D776-4138-A054-ACE0069A7851}" srcOrd="0" destOrd="0" presId="urn:microsoft.com/office/officeart/2005/8/layout/vList5"/>
    <dgm:cxn modelId="{C293E2DF-4138-49DE-BC38-153B11DCAE3C}" type="presOf" srcId="{95ECB323-489A-4EB7-932F-3E9D7C2C196A}" destId="{83071D6C-3261-4DB0-B44C-35C0FA83A203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AFFA6D59-A604-49CA-B3C6-3F22CCC64ABB}" type="presOf" srcId="{D1CC31A9-809B-4E85-9DF8-402DD459CBC8}" destId="{37A0ECB6-5D81-4B0D-9BCA-90A8A52E6A8A}" srcOrd="0" destOrd="0" presId="urn:microsoft.com/office/officeart/2005/8/layout/vList5"/>
    <dgm:cxn modelId="{376AE9A2-A3CE-4251-8C99-44295AF85A2C}" srcId="{A455CDF9-35DE-418D-A7EC-D4D7495F37E4}" destId="{D1CC31A9-809B-4E85-9DF8-402DD459CBC8}" srcOrd="5" destOrd="0" parTransId="{DE4289BC-2FE2-4652-B9F7-B56DDB629A84}" sibTransId="{379756D5-4B49-4854-B48F-E53A8E797A23}"/>
    <dgm:cxn modelId="{87F5B02C-007C-4360-A39F-EACCEA739C1C}" type="presOf" srcId="{A97324D4-9B99-4C7D-B3DF-80AF741EFC4A}" destId="{41F2985F-06DA-4C1D-843C-BDA1E372A194}" srcOrd="0" destOrd="0" presId="urn:microsoft.com/office/officeart/2005/8/layout/vList5"/>
    <dgm:cxn modelId="{FC914668-F848-49F3-A5C7-6489953D6415}" srcId="{101B7685-BAE3-425F-9F54-A1F98BA881E8}" destId="{985B7789-507D-433B-BDC1-626A451CD876}" srcOrd="2" destOrd="0" parTransId="{185A2E7F-6F56-4EBF-9A52-D786D7D5E0AE}" sibTransId="{66647204-98AF-4C62-8185-67754E69A3FB}"/>
    <dgm:cxn modelId="{9A209C9E-671C-4D63-BA43-4E4F0EFB15AB}" type="presOf" srcId="{6E6ED3DC-EF2F-4932-B409-D2910DC7F941}" destId="{34377E5E-F1FD-46B0-B2AF-F0D7C84D5A56}" srcOrd="0" destOrd="0" presId="urn:microsoft.com/office/officeart/2005/8/layout/vList5"/>
    <dgm:cxn modelId="{EEA3438D-FAEA-4C90-ADBA-04E80707C628}" type="presOf" srcId="{0FF6D450-B006-4620-85C4-099C24D27103}" destId="{B6980840-7B2F-4D20-8568-DBE96DDF4E6D}" srcOrd="0" destOrd="0" presId="urn:microsoft.com/office/officeart/2005/8/layout/vList5"/>
    <dgm:cxn modelId="{FCD5B3BE-75C1-4894-959A-FF9DFA605BD3}" type="presOf" srcId="{4B3C4F58-B56A-435C-9F2B-3251927E60BC}" destId="{ACDB5D70-7F4E-4E51-A844-87AB597A0F77}" srcOrd="0" destOrd="0" presId="urn:microsoft.com/office/officeart/2005/8/layout/vList5"/>
    <dgm:cxn modelId="{5C9CD848-44DB-4A64-A7D0-61C2CB2DD1AB}" type="presParOf" srcId="{587569C8-54FC-48A7-B1FD-B192ADFA24B3}" destId="{F14D1870-7709-45E4-8069-FE2A260A5C90}" srcOrd="0" destOrd="0" presId="urn:microsoft.com/office/officeart/2005/8/layout/vList5"/>
    <dgm:cxn modelId="{54B857DB-473A-4E3E-84E1-A1CA44242219}" type="presParOf" srcId="{F14D1870-7709-45E4-8069-FE2A260A5C90}" destId="{0CA7C948-4AE6-4A0E-8C4E-6EA1FD1095B1}" srcOrd="0" destOrd="0" presId="urn:microsoft.com/office/officeart/2005/8/layout/vList5"/>
    <dgm:cxn modelId="{C62AFA3E-86D0-4B75-B130-0BF37371AC5A}" type="presParOf" srcId="{F14D1870-7709-45E4-8069-FE2A260A5C90}" destId="{ACDB5D70-7F4E-4E51-A844-87AB597A0F77}" srcOrd="1" destOrd="0" presId="urn:microsoft.com/office/officeart/2005/8/layout/vList5"/>
    <dgm:cxn modelId="{F273685E-B21D-4CCB-BA52-9ACEB3979BE1}" type="presParOf" srcId="{587569C8-54FC-48A7-B1FD-B192ADFA24B3}" destId="{DF0F342A-2D98-49EB-B01E-2D793AC4E51D}" srcOrd="1" destOrd="0" presId="urn:microsoft.com/office/officeart/2005/8/layout/vList5"/>
    <dgm:cxn modelId="{10AA8696-C45D-469B-9D8A-5A2E31318851}" type="presParOf" srcId="{587569C8-54FC-48A7-B1FD-B192ADFA24B3}" destId="{ED72023A-9675-4D4C-BB8C-D931A9754E7F}" srcOrd="2" destOrd="0" presId="urn:microsoft.com/office/officeart/2005/8/layout/vList5"/>
    <dgm:cxn modelId="{15B5D752-6C04-4A7A-8C14-BE6EFDB4290A}" type="presParOf" srcId="{ED72023A-9675-4D4C-BB8C-D931A9754E7F}" destId="{83071D6C-3261-4DB0-B44C-35C0FA83A203}" srcOrd="0" destOrd="0" presId="urn:microsoft.com/office/officeart/2005/8/layout/vList5"/>
    <dgm:cxn modelId="{450B62AA-D626-458F-9FAA-B9B44B35697F}" type="presParOf" srcId="{ED72023A-9675-4D4C-BB8C-D931A9754E7F}" destId="{C32B95E3-D776-4138-A054-ACE0069A7851}" srcOrd="1" destOrd="0" presId="urn:microsoft.com/office/officeart/2005/8/layout/vList5"/>
    <dgm:cxn modelId="{F02EAD2C-2033-4768-A292-6A17511EDF53}" type="presParOf" srcId="{587569C8-54FC-48A7-B1FD-B192ADFA24B3}" destId="{2A9B02BF-BC8B-4281-80D7-7A0634D30948}" srcOrd="3" destOrd="0" presId="urn:microsoft.com/office/officeart/2005/8/layout/vList5"/>
    <dgm:cxn modelId="{37E929F4-A22D-437D-9081-FC326CD1BE32}" type="presParOf" srcId="{587569C8-54FC-48A7-B1FD-B192ADFA24B3}" destId="{B69F19AE-B49C-4EB2-9719-0A4D2B0D25D2}" srcOrd="4" destOrd="0" presId="urn:microsoft.com/office/officeart/2005/8/layout/vList5"/>
    <dgm:cxn modelId="{478A942D-8B04-4C73-B513-3A591324C825}" type="presParOf" srcId="{B69F19AE-B49C-4EB2-9719-0A4D2B0D25D2}" destId="{41F2985F-06DA-4C1D-843C-BDA1E372A194}" srcOrd="0" destOrd="0" presId="urn:microsoft.com/office/officeart/2005/8/layout/vList5"/>
    <dgm:cxn modelId="{5F302DDA-3535-48D1-B92B-0791AB022BA3}" type="presParOf" srcId="{B69F19AE-B49C-4EB2-9719-0A4D2B0D25D2}" destId="{BA089AD1-FD51-44EF-A9C9-E4555A5DF0BA}" srcOrd="1" destOrd="0" presId="urn:microsoft.com/office/officeart/2005/8/layout/vList5"/>
    <dgm:cxn modelId="{7D03F6CF-F12E-4504-A2AA-A762C89C2209}" type="presParOf" srcId="{587569C8-54FC-48A7-B1FD-B192ADFA24B3}" destId="{F1E32D24-D5F4-43FD-8C8E-44590107C4DE}" srcOrd="5" destOrd="0" presId="urn:microsoft.com/office/officeart/2005/8/layout/vList5"/>
    <dgm:cxn modelId="{354A7355-0944-4587-A87B-4BEC256BB7EA}" type="presParOf" srcId="{587569C8-54FC-48A7-B1FD-B192ADFA24B3}" destId="{79638ECC-ABBD-41B6-9E7E-164904585CB2}" srcOrd="6" destOrd="0" presId="urn:microsoft.com/office/officeart/2005/8/layout/vList5"/>
    <dgm:cxn modelId="{3A39D17F-6C29-4EA5-BF44-B7C9A46ABAB0}" type="presParOf" srcId="{79638ECC-ABBD-41B6-9E7E-164904585CB2}" destId="{4B43496D-7723-4303-A141-E27633D214E7}" srcOrd="0" destOrd="0" presId="urn:microsoft.com/office/officeart/2005/8/layout/vList5"/>
    <dgm:cxn modelId="{C3E7F14A-8FA0-4B45-BE94-727C9BEF55F7}" type="presParOf" srcId="{79638ECC-ABBD-41B6-9E7E-164904585CB2}" destId="{B6980840-7B2F-4D20-8568-DBE96DDF4E6D}" srcOrd="1" destOrd="0" presId="urn:microsoft.com/office/officeart/2005/8/layout/vList5"/>
    <dgm:cxn modelId="{2450DE20-D6DC-4100-9004-FA7C3AC0995F}" type="presParOf" srcId="{587569C8-54FC-48A7-B1FD-B192ADFA24B3}" destId="{F5454932-5A68-4191-A04C-5A7478DFFE9B}" srcOrd="7" destOrd="0" presId="urn:microsoft.com/office/officeart/2005/8/layout/vList5"/>
    <dgm:cxn modelId="{F70BB22B-5EE8-4F7F-9620-CFFFCAF3D9F6}" type="presParOf" srcId="{587569C8-54FC-48A7-B1FD-B192ADFA24B3}" destId="{CEA831C4-942F-4912-9C56-39F78AE5B07E}" srcOrd="8" destOrd="0" presId="urn:microsoft.com/office/officeart/2005/8/layout/vList5"/>
    <dgm:cxn modelId="{1DBC52F5-02B4-4F97-80A1-3BB758B3A916}" type="presParOf" srcId="{CEA831C4-942F-4912-9C56-39F78AE5B07E}" destId="{E88F25B0-9CA7-4AEB-A5AB-1874B38EDDC6}" srcOrd="0" destOrd="0" presId="urn:microsoft.com/office/officeart/2005/8/layout/vList5"/>
    <dgm:cxn modelId="{C4D3AB46-D20E-4CD6-BD42-BFC532536F50}" type="presParOf" srcId="{CEA831C4-942F-4912-9C56-39F78AE5B07E}" destId="{34377E5E-F1FD-46B0-B2AF-F0D7C84D5A56}" srcOrd="1" destOrd="0" presId="urn:microsoft.com/office/officeart/2005/8/layout/vList5"/>
    <dgm:cxn modelId="{791959EE-3416-46C5-A8F9-648C02B74924}" type="presParOf" srcId="{587569C8-54FC-48A7-B1FD-B192ADFA24B3}" destId="{D8AF36D9-28AE-42DD-9152-759F3D9E3498}" srcOrd="9" destOrd="0" presId="urn:microsoft.com/office/officeart/2005/8/layout/vList5"/>
    <dgm:cxn modelId="{71531D10-1CB2-4D6B-B798-DB5887589F3F}" type="presParOf" srcId="{587569C8-54FC-48A7-B1FD-B192ADFA24B3}" destId="{FAF0CE69-BF39-4FD3-8E4B-F3F57A122172}" srcOrd="10" destOrd="0" presId="urn:microsoft.com/office/officeart/2005/8/layout/vList5"/>
    <dgm:cxn modelId="{33D8331C-371C-406A-B5B6-444EB92446F9}" type="presParOf" srcId="{FAF0CE69-BF39-4FD3-8E4B-F3F57A122172}" destId="{37A0ECB6-5D81-4B0D-9BCA-90A8A52E6A8A}" srcOrd="0" destOrd="0" presId="urn:microsoft.com/office/officeart/2005/8/layout/vList5"/>
    <dgm:cxn modelId="{586B871A-24CE-47E3-B11A-84F844F5EF81}" type="presParOf" srcId="{FAF0CE69-BF39-4FD3-8E4B-F3F57A122172}" destId="{3E6DB9B2-5929-4DCD-A4E3-0729DE344D32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Gerak Partikel Bermuatan dalam Medan Magnet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Partikel Bermuatan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en-US" smtClean="0"/>
            <a:t>Motor Arus Searah 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CC31A9-809B-4E85-9DF8-402DD459CBC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F</a:t>
          </a:r>
          <a:endParaRPr lang="en-US" dirty="0">
            <a:latin typeface="Calibri" pitchFamily="34" charset="0"/>
          </a:endParaRPr>
        </a:p>
      </dgm:t>
    </dgm:pt>
    <dgm:pt modelId="{DE4289BC-2FE2-4652-B9F7-B56DDB629A84}" type="par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79756D5-4B49-4854-B48F-E53A8E797A23}" type="sib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3B07A3-7194-4323-97E4-FA01BB16F89E}">
      <dgm:prSet/>
      <dgm:spPr/>
      <dgm:t>
        <a:bodyPr/>
        <a:lstStyle/>
        <a:p>
          <a:r>
            <a:rPr lang="id-ID" smtClean="0"/>
            <a:t>Efek Hall</a:t>
          </a:r>
          <a:endParaRPr lang="en-US" dirty="0">
            <a:latin typeface="Calibri" pitchFamily="34" charset="0"/>
          </a:endParaRPr>
        </a:p>
      </dgm:t>
    </dgm:pt>
    <dgm:pt modelId="{46F0D085-7AB4-4044-8EEE-CDB79AAB8110}" type="par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089B21D-97CD-49DD-B9AB-8AC8F89D7BCC}" type="sib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Magnet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Garis Medan Magnet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4D9E4BB-051B-4D89-99D6-C4986412F1C9}">
      <dgm:prSet phldrT="[Text]"/>
      <dgm:spPr/>
      <dgm:t>
        <a:bodyPr/>
        <a:lstStyle/>
        <a:p>
          <a:r>
            <a:rPr lang="en-US" smtClean="0"/>
            <a:t>Magnetisme</a:t>
          </a:r>
          <a:endParaRPr lang="en-US" dirty="0">
            <a:latin typeface="Calibri" pitchFamily="34" charset="0"/>
          </a:endParaRPr>
        </a:p>
      </dgm:t>
    </dgm:pt>
    <dgm:pt modelId="{91975492-BA7D-42B0-BC2F-32A0B6C185E1}" type="parTrans" cxnId="{E8738C84-387B-4D14-8D72-7BC7C6D4EAFB}">
      <dgm:prSet/>
      <dgm:spPr/>
      <dgm:t>
        <a:bodyPr/>
        <a:lstStyle/>
        <a:p>
          <a:endParaRPr lang="id-ID"/>
        </a:p>
      </dgm:t>
    </dgm:pt>
    <dgm:pt modelId="{32D5744E-DBD1-4858-9CEB-61AF67C5FE54}" type="sibTrans" cxnId="{E8738C84-387B-4D14-8D72-7BC7C6D4EAFB}">
      <dgm:prSet/>
      <dgm:spPr/>
      <dgm:t>
        <a:bodyPr/>
        <a:lstStyle/>
        <a:p>
          <a:endParaRPr lang="id-ID"/>
        </a:p>
      </dgm:t>
    </dgm:pt>
    <dgm:pt modelId="{A8BF49C1-3A36-4524-85A2-2D15468EF4A6}">
      <dgm:prSet phldrT="[Text]"/>
      <dgm:spPr/>
      <dgm:t>
        <a:bodyPr/>
        <a:lstStyle/>
        <a:p>
          <a:r>
            <a:rPr lang="en-US" smtClean="0"/>
            <a:t>Medan Magnet</a:t>
          </a:r>
          <a:endParaRPr lang="en-US" dirty="0">
            <a:latin typeface="Calibri" pitchFamily="34" charset="0"/>
          </a:endParaRPr>
        </a:p>
      </dgm:t>
    </dgm:pt>
    <dgm:pt modelId="{F8784FD6-5466-434B-AB5B-4FBAB390EB03}" type="parTrans" cxnId="{76FC9A3E-1F9B-4CB0-93DA-CA2D1A802D63}">
      <dgm:prSet/>
      <dgm:spPr/>
      <dgm:t>
        <a:bodyPr/>
        <a:lstStyle/>
        <a:p>
          <a:endParaRPr lang="id-ID"/>
        </a:p>
      </dgm:t>
    </dgm:pt>
    <dgm:pt modelId="{D32C4C1D-E571-4464-946D-0DFB8AA0B2C0}" type="sibTrans" cxnId="{76FC9A3E-1F9B-4CB0-93DA-CA2D1A802D63}">
      <dgm:prSet/>
      <dgm:spPr/>
      <dgm:t>
        <a:bodyPr/>
        <a:lstStyle/>
        <a:p>
          <a:endParaRPr lang="id-ID"/>
        </a:p>
      </dgm:t>
    </dgm:pt>
    <dgm:pt modelId="{720523B8-5E8C-4E4F-ABE1-753DC64775C3}">
      <dgm:prSet phldrT="[Text]"/>
      <dgm:spPr/>
      <dgm:t>
        <a:bodyPr/>
        <a:lstStyle/>
        <a:p>
          <a:r>
            <a:rPr lang="en-US" smtClean="0"/>
            <a:t>Flukx Magnet</a:t>
          </a:r>
          <a:endParaRPr lang="en-US" dirty="0">
            <a:latin typeface="Calibri" pitchFamily="34" charset="0"/>
          </a:endParaRPr>
        </a:p>
      </dgm:t>
    </dgm:pt>
    <dgm:pt modelId="{8680A965-6FE1-431E-AEDE-11E4A7300489}" type="parTrans" cxnId="{7F2598E3-5D94-4A3A-A76F-4CF0CA0D2FFD}">
      <dgm:prSet/>
      <dgm:spPr/>
      <dgm:t>
        <a:bodyPr/>
        <a:lstStyle/>
        <a:p>
          <a:endParaRPr lang="id-ID"/>
        </a:p>
      </dgm:t>
    </dgm:pt>
    <dgm:pt modelId="{FBB7516C-5414-40AD-84DD-B7D0A7F73C64}" type="sibTrans" cxnId="{7F2598E3-5D94-4A3A-A76F-4CF0CA0D2FFD}">
      <dgm:prSet/>
      <dgm:spPr/>
      <dgm:t>
        <a:bodyPr/>
        <a:lstStyle/>
        <a:p>
          <a:endParaRPr lang="id-ID"/>
        </a:p>
      </dgm:t>
    </dgm:pt>
    <dgm:pt modelId="{8400BA57-6599-4A63-9A15-8278D1E5AF64}">
      <dgm:prSet/>
      <dgm:spPr/>
      <dgm:t>
        <a:bodyPr/>
        <a:lstStyle/>
        <a:p>
          <a:r>
            <a:rPr lang="en-US" smtClean="0"/>
            <a:t>Arus Listrik</a:t>
          </a:r>
        </a:p>
      </dgm:t>
    </dgm:pt>
    <dgm:pt modelId="{58555DD3-1636-4796-B3EA-7D8CBB370B96}" type="parTrans" cxnId="{7774FE20-03AB-4E9C-9ED7-F1088CE59ACA}">
      <dgm:prSet/>
      <dgm:spPr/>
      <dgm:t>
        <a:bodyPr/>
        <a:lstStyle/>
        <a:p>
          <a:endParaRPr lang="id-ID"/>
        </a:p>
      </dgm:t>
    </dgm:pt>
    <dgm:pt modelId="{8CAC4362-7946-451E-83B3-485E8A244D30}" type="sibTrans" cxnId="{7774FE20-03AB-4E9C-9ED7-F1088CE59ACA}">
      <dgm:prSet/>
      <dgm:spPr/>
      <dgm:t>
        <a:bodyPr/>
        <a:lstStyle/>
        <a:p>
          <a:endParaRPr lang="id-ID"/>
        </a:p>
      </dgm:t>
    </dgm:pt>
    <dgm:pt modelId="{985B7789-507D-433B-BDC1-626A451CD876}">
      <dgm:prSet/>
      <dgm:spPr/>
      <dgm:t>
        <a:bodyPr/>
        <a:lstStyle/>
        <a:p>
          <a:r>
            <a:rPr lang="en-US" smtClean="0"/>
            <a:t>Loop berarus</a:t>
          </a:r>
        </a:p>
      </dgm:t>
    </dgm:pt>
    <dgm:pt modelId="{185A2E7F-6F56-4EBF-9A52-D786D7D5E0AE}" type="parTrans" cxnId="{FC914668-F848-49F3-A5C7-6489953D6415}">
      <dgm:prSet/>
      <dgm:spPr/>
      <dgm:t>
        <a:bodyPr/>
        <a:lstStyle/>
        <a:p>
          <a:endParaRPr lang="id-ID"/>
        </a:p>
      </dgm:t>
    </dgm:pt>
    <dgm:pt modelId="{66647204-98AF-4C62-8185-67754E69A3FB}" type="sibTrans" cxnId="{FC914668-F848-49F3-A5C7-6489953D6415}">
      <dgm:prSet/>
      <dgm:spPr/>
      <dgm:t>
        <a:bodyPr/>
        <a:lstStyle/>
        <a:p>
          <a:endParaRPr lang="id-ID"/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F36D9-28AE-42DD-9152-759F3D9E3498}" type="pres">
      <dgm:prSet presAssocID="{D578F6B2-CCB7-4B4B-9B13-C98E0D9E8FFD}" presName="sp" presStyleCnt="0"/>
      <dgm:spPr/>
      <dgm:t>
        <a:bodyPr/>
        <a:lstStyle/>
        <a:p>
          <a:endParaRPr lang="en-US"/>
        </a:p>
      </dgm:t>
    </dgm:pt>
    <dgm:pt modelId="{FAF0CE69-BF39-4FD3-8E4B-F3F57A122172}" type="pres">
      <dgm:prSet presAssocID="{D1CC31A9-809B-4E85-9DF8-402DD459CBC8}" presName="linNode" presStyleCnt="0"/>
      <dgm:spPr/>
      <dgm:t>
        <a:bodyPr/>
        <a:lstStyle/>
        <a:p>
          <a:endParaRPr lang="en-US"/>
        </a:p>
      </dgm:t>
    </dgm:pt>
    <dgm:pt modelId="{37A0ECB6-5D81-4B0D-9BCA-90A8A52E6A8A}" type="pres">
      <dgm:prSet presAssocID="{D1CC31A9-809B-4E85-9DF8-402DD459CBC8}" presName="parentText" presStyleLbl="node1" presStyleIdx="5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DB9B2-5929-4DCD-A4E3-0729DE344D32}" type="pres">
      <dgm:prSet presAssocID="{D1CC31A9-809B-4E85-9DF8-402DD459CBC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738C84-387B-4D14-8D72-7BC7C6D4EAFB}" srcId="{65AC6880-B174-46C3-86BC-C9A25E12283B}" destId="{B4D9E4BB-051B-4D89-99D6-C4986412F1C9}" srcOrd="1" destOrd="0" parTransId="{91975492-BA7D-42B0-BC2F-32A0B6C185E1}" sibTransId="{32D5744E-DBD1-4858-9CEB-61AF67C5FE54}"/>
    <dgm:cxn modelId="{8483B9C1-4605-43AB-B376-42151347459E}" type="presOf" srcId="{B4D9E4BB-051B-4D89-99D6-C4986412F1C9}" destId="{ACDB5D70-7F4E-4E51-A844-87AB597A0F77}" srcOrd="0" destOrd="1" presId="urn:microsoft.com/office/officeart/2005/8/layout/vList5"/>
    <dgm:cxn modelId="{B47641C6-D594-4585-935A-264FE1F0E43E}" type="presOf" srcId="{D1CC31A9-809B-4E85-9DF8-402DD459CBC8}" destId="{37A0ECB6-5D81-4B0D-9BCA-90A8A52E6A8A}" srcOrd="0" destOrd="0" presId="urn:microsoft.com/office/officeart/2005/8/layout/vList5"/>
    <dgm:cxn modelId="{76FC9A3E-1F9B-4CB0-93DA-CA2D1A802D63}" srcId="{65AC6880-B174-46C3-86BC-C9A25E12283B}" destId="{A8BF49C1-3A36-4524-85A2-2D15468EF4A6}" srcOrd="2" destOrd="0" parTransId="{F8784FD6-5466-434B-AB5B-4FBAB390EB03}" sibTransId="{D32C4C1D-E571-4464-946D-0DFB8AA0B2C0}"/>
    <dgm:cxn modelId="{1BF1B36F-E37E-46BC-9EF3-5744CF1A997F}" type="presOf" srcId="{9BA32040-0DE3-4AD2-B6EB-1C7A76CBB411}" destId="{C32B95E3-D776-4138-A054-ACE0069A7851}" srcOrd="0" destOrd="0" presId="urn:microsoft.com/office/officeart/2005/8/layout/vList5"/>
    <dgm:cxn modelId="{79952911-E7CC-47AC-9156-4849CC7A8B19}" type="presOf" srcId="{A97324D4-9B99-4C7D-B3DF-80AF741EFC4A}" destId="{41F2985F-06DA-4C1D-843C-BDA1E372A194}" srcOrd="0" destOrd="0" presId="urn:microsoft.com/office/officeart/2005/8/layout/vList5"/>
    <dgm:cxn modelId="{8D24BC76-08B2-423E-8302-D024AFA67A9A}" type="presOf" srcId="{720523B8-5E8C-4E4F-ABE1-753DC64775C3}" destId="{C32B95E3-D776-4138-A054-ACE0069A7851}" srcOrd="0" destOrd="1" presId="urn:microsoft.com/office/officeart/2005/8/layout/vList5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081A16EA-E1A6-4EAE-8FAB-45DCD70C6825}" srcId="{D1CC31A9-809B-4E85-9DF8-402DD459CBC8}" destId="{3E3B07A3-7194-4323-97E4-FA01BB16F89E}" srcOrd="0" destOrd="0" parTransId="{46F0D085-7AB4-4044-8EEE-CDB79AAB8110}" sibTransId="{B089B21D-97CD-49DD-B9AB-8AC8F89D7BCC}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0C3EB5E8-6614-4E72-8D02-98CFED80E822}" type="presOf" srcId="{8400BA57-6599-4A63-9A15-8278D1E5AF64}" destId="{B6980840-7B2F-4D20-8568-DBE96DDF4E6D}" srcOrd="0" destOrd="1" presId="urn:microsoft.com/office/officeart/2005/8/layout/vList5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7774FE20-03AB-4E9C-9ED7-F1088CE59ACA}" srcId="{101B7685-BAE3-425F-9F54-A1F98BA881E8}" destId="{8400BA57-6599-4A63-9A15-8278D1E5AF64}" srcOrd="1" destOrd="0" parTransId="{58555DD3-1636-4796-B3EA-7D8CBB370B96}" sibTransId="{8CAC4362-7946-451E-83B3-485E8A244D30}"/>
    <dgm:cxn modelId="{DAA576CD-7262-4BC3-B32E-2C9D353FF83F}" type="presOf" srcId="{4B3C4F58-B56A-435C-9F2B-3251927E60BC}" destId="{ACDB5D70-7F4E-4E51-A844-87AB597A0F77}" srcOrd="0" destOrd="0" presId="urn:microsoft.com/office/officeart/2005/8/layout/vList5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742B3FC2-E04B-4D60-848F-8E7A7CC807BD}" type="presOf" srcId="{3E3B07A3-7194-4323-97E4-FA01BB16F89E}" destId="{3E6DB9B2-5929-4DCD-A4E3-0729DE344D32}" srcOrd="0" destOrd="0" presId="urn:microsoft.com/office/officeart/2005/8/layout/vList5"/>
    <dgm:cxn modelId="{30DE9CF4-15FC-44CF-9F90-58AA9984F5DD}" type="presOf" srcId="{6E6ED3DC-EF2F-4932-B409-D2910DC7F941}" destId="{34377E5E-F1FD-46B0-B2AF-F0D7C84D5A56}" srcOrd="0" destOrd="0" presId="urn:microsoft.com/office/officeart/2005/8/layout/vList5"/>
    <dgm:cxn modelId="{7F2598E3-5D94-4A3A-A76F-4CF0CA0D2FFD}" srcId="{95ECB323-489A-4EB7-932F-3E9D7C2C196A}" destId="{720523B8-5E8C-4E4F-ABE1-753DC64775C3}" srcOrd="1" destOrd="0" parTransId="{8680A965-6FE1-431E-AEDE-11E4A7300489}" sibTransId="{FBB7516C-5414-40AD-84DD-B7D0A7F73C64}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2FFC10CD-1246-45E5-BD26-9DC84468A9A0}" type="presOf" srcId="{A8BF49C1-3A36-4524-85A2-2D15468EF4A6}" destId="{ACDB5D70-7F4E-4E51-A844-87AB597A0F77}" srcOrd="0" destOrd="2" presId="urn:microsoft.com/office/officeart/2005/8/layout/vList5"/>
    <dgm:cxn modelId="{4019D826-E8AE-496F-BDC4-6943C9DE43C5}" type="presOf" srcId="{0FF6D450-B006-4620-85C4-099C24D27103}" destId="{B6980840-7B2F-4D20-8568-DBE96DDF4E6D}" srcOrd="0" destOrd="0" presId="urn:microsoft.com/office/officeart/2005/8/layout/vList5"/>
    <dgm:cxn modelId="{96296BBB-D6D6-4C94-AA7A-1B8E0B5835E3}" type="presOf" srcId="{19CC8CE8-1040-41E9-8F08-67BE7F791BC5}" destId="{BA089AD1-FD51-44EF-A9C9-E4555A5DF0BA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A7CFDBD4-E3A7-4C76-8FA5-62CD4CD5F30D}" type="presOf" srcId="{101B7685-BAE3-425F-9F54-A1F98BA881E8}" destId="{4B43496D-7723-4303-A141-E27633D214E7}" srcOrd="0" destOrd="0" presId="urn:microsoft.com/office/officeart/2005/8/layout/vList5"/>
    <dgm:cxn modelId="{376AE9A2-A3CE-4251-8C99-44295AF85A2C}" srcId="{A455CDF9-35DE-418D-A7EC-D4D7495F37E4}" destId="{D1CC31A9-809B-4E85-9DF8-402DD459CBC8}" srcOrd="5" destOrd="0" parTransId="{DE4289BC-2FE2-4652-B9F7-B56DDB629A84}" sibTransId="{379756D5-4B49-4854-B48F-E53A8E797A23}"/>
    <dgm:cxn modelId="{FC914668-F848-49F3-A5C7-6489953D6415}" srcId="{101B7685-BAE3-425F-9F54-A1F98BA881E8}" destId="{985B7789-507D-433B-BDC1-626A451CD876}" srcOrd="2" destOrd="0" parTransId="{185A2E7F-6F56-4EBF-9A52-D786D7D5E0AE}" sibTransId="{66647204-98AF-4C62-8185-67754E69A3FB}"/>
    <dgm:cxn modelId="{01258EF7-D126-4B14-8B6A-A24A95764B3C}" type="presOf" srcId="{A455CDF9-35DE-418D-A7EC-D4D7495F37E4}" destId="{587569C8-54FC-48A7-B1FD-B192ADFA24B3}" srcOrd="0" destOrd="0" presId="urn:microsoft.com/office/officeart/2005/8/layout/vList5"/>
    <dgm:cxn modelId="{F025961D-7731-4E04-A5ED-E3150832FD8E}" type="presOf" srcId="{95ECB323-489A-4EB7-932F-3E9D7C2C196A}" destId="{83071D6C-3261-4DB0-B44C-35C0FA83A203}" srcOrd="0" destOrd="0" presId="urn:microsoft.com/office/officeart/2005/8/layout/vList5"/>
    <dgm:cxn modelId="{1A5479C9-E144-4AFC-95E2-E66DFE76E872}" type="presOf" srcId="{7DA31674-2577-416C-8B87-5E390D8F516B}" destId="{E88F25B0-9CA7-4AEB-A5AB-1874B38EDDC6}" srcOrd="0" destOrd="0" presId="urn:microsoft.com/office/officeart/2005/8/layout/vList5"/>
    <dgm:cxn modelId="{7F2CBE59-7952-43E9-BC8C-37CB93B595D7}" type="presOf" srcId="{65AC6880-B174-46C3-86BC-C9A25E12283B}" destId="{0CA7C948-4AE6-4A0E-8C4E-6EA1FD1095B1}" srcOrd="0" destOrd="0" presId="urn:microsoft.com/office/officeart/2005/8/layout/vList5"/>
    <dgm:cxn modelId="{248F49A4-C946-4607-940C-92F7CE134045}" type="presOf" srcId="{985B7789-507D-433B-BDC1-626A451CD876}" destId="{B6980840-7B2F-4D20-8568-DBE96DDF4E6D}" srcOrd="0" destOrd="2" presId="urn:microsoft.com/office/officeart/2005/8/layout/vList5"/>
    <dgm:cxn modelId="{CCDEDABC-57B7-4001-B6D1-200238EBE823}" type="presParOf" srcId="{587569C8-54FC-48A7-B1FD-B192ADFA24B3}" destId="{F14D1870-7709-45E4-8069-FE2A260A5C90}" srcOrd="0" destOrd="0" presId="urn:microsoft.com/office/officeart/2005/8/layout/vList5"/>
    <dgm:cxn modelId="{294479D4-52DA-4C25-8A55-6A963DCC5304}" type="presParOf" srcId="{F14D1870-7709-45E4-8069-FE2A260A5C90}" destId="{0CA7C948-4AE6-4A0E-8C4E-6EA1FD1095B1}" srcOrd="0" destOrd="0" presId="urn:microsoft.com/office/officeart/2005/8/layout/vList5"/>
    <dgm:cxn modelId="{C81CA502-F8D9-41A0-9B4A-4DF9897EE5C0}" type="presParOf" srcId="{F14D1870-7709-45E4-8069-FE2A260A5C90}" destId="{ACDB5D70-7F4E-4E51-A844-87AB597A0F77}" srcOrd="1" destOrd="0" presId="urn:microsoft.com/office/officeart/2005/8/layout/vList5"/>
    <dgm:cxn modelId="{B6720B68-69EF-488E-B48C-24F0E4F9AF52}" type="presParOf" srcId="{587569C8-54FC-48A7-B1FD-B192ADFA24B3}" destId="{DF0F342A-2D98-49EB-B01E-2D793AC4E51D}" srcOrd="1" destOrd="0" presId="urn:microsoft.com/office/officeart/2005/8/layout/vList5"/>
    <dgm:cxn modelId="{AEB8D627-F891-4057-8233-D5E628806BC7}" type="presParOf" srcId="{587569C8-54FC-48A7-B1FD-B192ADFA24B3}" destId="{ED72023A-9675-4D4C-BB8C-D931A9754E7F}" srcOrd="2" destOrd="0" presId="urn:microsoft.com/office/officeart/2005/8/layout/vList5"/>
    <dgm:cxn modelId="{0875B055-180B-4422-86F5-FE0A41A2ACA4}" type="presParOf" srcId="{ED72023A-9675-4D4C-BB8C-D931A9754E7F}" destId="{83071D6C-3261-4DB0-B44C-35C0FA83A203}" srcOrd="0" destOrd="0" presId="urn:microsoft.com/office/officeart/2005/8/layout/vList5"/>
    <dgm:cxn modelId="{A0CA9B2C-321F-4F8A-B1B7-58F260BD90C9}" type="presParOf" srcId="{ED72023A-9675-4D4C-BB8C-D931A9754E7F}" destId="{C32B95E3-D776-4138-A054-ACE0069A7851}" srcOrd="1" destOrd="0" presId="urn:microsoft.com/office/officeart/2005/8/layout/vList5"/>
    <dgm:cxn modelId="{572D26DD-D048-40D1-8DF7-1812B7A50282}" type="presParOf" srcId="{587569C8-54FC-48A7-B1FD-B192ADFA24B3}" destId="{2A9B02BF-BC8B-4281-80D7-7A0634D30948}" srcOrd="3" destOrd="0" presId="urn:microsoft.com/office/officeart/2005/8/layout/vList5"/>
    <dgm:cxn modelId="{2053FCF9-2EE2-4353-B59C-2BCAAE170B86}" type="presParOf" srcId="{587569C8-54FC-48A7-B1FD-B192ADFA24B3}" destId="{B69F19AE-B49C-4EB2-9719-0A4D2B0D25D2}" srcOrd="4" destOrd="0" presId="urn:microsoft.com/office/officeart/2005/8/layout/vList5"/>
    <dgm:cxn modelId="{DF41697D-B19B-4F55-82A6-2400475A7E03}" type="presParOf" srcId="{B69F19AE-B49C-4EB2-9719-0A4D2B0D25D2}" destId="{41F2985F-06DA-4C1D-843C-BDA1E372A194}" srcOrd="0" destOrd="0" presId="urn:microsoft.com/office/officeart/2005/8/layout/vList5"/>
    <dgm:cxn modelId="{969756A7-134A-485F-881E-FABBD07BCBFA}" type="presParOf" srcId="{B69F19AE-B49C-4EB2-9719-0A4D2B0D25D2}" destId="{BA089AD1-FD51-44EF-A9C9-E4555A5DF0BA}" srcOrd="1" destOrd="0" presId="urn:microsoft.com/office/officeart/2005/8/layout/vList5"/>
    <dgm:cxn modelId="{EC427F9E-EAAF-4A3D-9868-121103B36450}" type="presParOf" srcId="{587569C8-54FC-48A7-B1FD-B192ADFA24B3}" destId="{F1E32D24-D5F4-43FD-8C8E-44590107C4DE}" srcOrd="5" destOrd="0" presId="urn:microsoft.com/office/officeart/2005/8/layout/vList5"/>
    <dgm:cxn modelId="{7CB4A3C8-C387-4428-87CD-80D17F5EA85B}" type="presParOf" srcId="{587569C8-54FC-48A7-B1FD-B192ADFA24B3}" destId="{79638ECC-ABBD-41B6-9E7E-164904585CB2}" srcOrd="6" destOrd="0" presId="urn:microsoft.com/office/officeart/2005/8/layout/vList5"/>
    <dgm:cxn modelId="{8A2241EA-D672-430C-93E8-0752A0AF3E2E}" type="presParOf" srcId="{79638ECC-ABBD-41B6-9E7E-164904585CB2}" destId="{4B43496D-7723-4303-A141-E27633D214E7}" srcOrd="0" destOrd="0" presId="urn:microsoft.com/office/officeart/2005/8/layout/vList5"/>
    <dgm:cxn modelId="{935011EE-E0E5-4CA5-ABB2-1EF450A93723}" type="presParOf" srcId="{79638ECC-ABBD-41B6-9E7E-164904585CB2}" destId="{B6980840-7B2F-4D20-8568-DBE96DDF4E6D}" srcOrd="1" destOrd="0" presId="urn:microsoft.com/office/officeart/2005/8/layout/vList5"/>
    <dgm:cxn modelId="{0827DEAA-23FA-4E07-8D18-5B09417C15CC}" type="presParOf" srcId="{587569C8-54FC-48A7-B1FD-B192ADFA24B3}" destId="{F5454932-5A68-4191-A04C-5A7478DFFE9B}" srcOrd="7" destOrd="0" presId="urn:microsoft.com/office/officeart/2005/8/layout/vList5"/>
    <dgm:cxn modelId="{CCE53B8F-0407-42AF-AF5F-C0A012669DF7}" type="presParOf" srcId="{587569C8-54FC-48A7-B1FD-B192ADFA24B3}" destId="{CEA831C4-942F-4912-9C56-39F78AE5B07E}" srcOrd="8" destOrd="0" presId="urn:microsoft.com/office/officeart/2005/8/layout/vList5"/>
    <dgm:cxn modelId="{326A4D65-1657-4FFE-A244-BDA70727C176}" type="presParOf" srcId="{CEA831C4-942F-4912-9C56-39F78AE5B07E}" destId="{E88F25B0-9CA7-4AEB-A5AB-1874B38EDDC6}" srcOrd="0" destOrd="0" presId="urn:microsoft.com/office/officeart/2005/8/layout/vList5"/>
    <dgm:cxn modelId="{456F9305-543A-4708-BC6C-393384EE7C4D}" type="presParOf" srcId="{CEA831C4-942F-4912-9C56-39F78AE5B07E}" destId="{34377E5E-F1FD-46B0-B2AF-F0D7C84D5A56}" srcOrd="1" destOrd="0" presId="urn:microsoft.com/office/officeart/2005/8/layout/vList5"/>
    <dgm:cxn modelId="{B4CB1D34-0AA4-4FD5-B20F-9E646DF8CD85}" type="presParOf" srcId="{587569C8-54FC-48A7-B1FD-B192ADFA24B3}" destId="{D8AF36D9-28AE-42DD-9152-759F3D9E3498}" srcOrd="9" destOrd="0" presId="urn:microsoft.com/office/officeart/2005/8/layout/vList5"/>
    <dgm:cxn modelId="{FD597EF5-FE1A-4335-AE03-7E25CE6C796D}" type="presParOf" srcId="{587569C8-54FC-48A7-B1FD-B192ADFA24B3}" destId="{FAF0CE69-BF39-4FD3-8E4B-F3F57A122172}" srcOrd="10" destOrd="0" presId="urn:microsoft.com/office/officeart/2005/8/layout/vList5"/>
    <dgm:cxn modelId="{4EBBCFD4-01C7-4AFA-9B2B-DF10B5CD32CA}" type="presParOf" srcId="{FAF0CE69-BF39-4FD3-8E4B-F3F57A122172}" destId="{37A0ECB6-5D81-4B0D-9BCA-90A8A52E6A8A}" srcOrd="0" destOrd="0" presId="urn:microsoft.com/office/officeart/2005/8/layout/vList5"/>
    <dgm:cxn modelId="{79F1F8C5-7523-4832-A40F-169549D386E2}" type="presParOf" srcId="{FAF0CE69-BF39-4FD3-8E4B-F3F57A122172}" destId="{3E6DB9B2-5929-4DCD-A4E3-0729DE344D32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Gerak Partikel Bermuatan dalam Medan Magnet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Partikel Bermuatan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en-US" smtClean="0"/>
            <a:t>Motor Arus Searah 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Magnet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Garis Medan Magnet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4D9E4BB-051B-4D89-99D6-C4986412F1C9}">
      <dgm:prSet phldrT="[Text]"/>
      <dgm:spPr/>
      <dgm:t>
        <a:bodyPr/>
        <a:lstStyle/>
        <a:p>
          <a:r>
            <a:rPr lang="en-US" smtClean="0"/>
            <a:t>Magnetisme</a:t>
          </a:r>
          <a:endParaRPr lang="en-US" dirty="0">
            <a:latin typeface="Calibri" pitchFamily="34" charset="0"/>
          </a:endParaRPr>
        </a:p>
      </dgm:t>
    </dgm:pt>
    <dgm:pt modelId="{91975492-BA7D-42B0-BC2F-32A0B6C185E1}" type="parTrans" cxnId="{E8738C84-387B-4D14-8D72-7BC7C6D4EAFB}">
      <dgm:prSet/>
      <dgm:spPr/>
      <dgm:t>
        <a:bodyPr/>
        <a:lstStyle/>
        <a:p>
          <a:endParaRPr lang="id-ID"/>
        </a:p>
      </dgm:t>
    </dgm:pt>
    <dgm:pt modelId="{32D5744E-DBD1-4858-9CEB-61AF67C5FE54}" type="sibTrans" cxnId="{E8738C84-387B-4D14-8D72-7BC7C6D4EAFB}">
      <dgm:prSet/>
      <dgm:spPr/>
      <dgm:t>
        <a:bodyPr/>
        <a:lstStyle/>
        <a:p>
          <a:endParaRPr lang="id-ID"/>
        </a:p>
      </dgm:t>
    </dgm:pt>
    <dgm:pt modelId="{A8BF49C1-3A36-4524-85A2-2D15468EF4A6}">
      <dgm:prSet phldrT="[Text]"/>
      <dgm:spPr/>
      <dgm:t>
        <a:bodyPr/>
        <a:lstStyle/>
        <a:p>
          <a:r>
            <a:rPr lang="en-US" smtClean="0"/>
            <a:t>Medan Magnet</a:t>
          </a:r>
          <a:endParaRPr lang="en-US" dirty="0">
            <a:latin typeface="Calibri" pitchFamily="34" charset="0"/>
          </a:endParaRPr>
        </a:p>
      </dgm:t>
    </dgm:pt>
    <dgm:pt modelId="{F8784FD6-5466-434B-AB5B-4FBAB390EB03}" type="parTrans" cxnId="{76FC9A3E-1F9B-4CB0-93DA-CA2D1A802D63}">
      <dgm:prSet/>
      <dgm:spPr/>
      <dgm:t>
        <a:bodyPr/>
        <a:lstStyle/>
        <a:p>
          <a:endParaRPr lang="id-ID"/>
        </a:p>
      </dgm:t>
    </dgm:pt>
    <dgm:pt modelId="{D32C4C1D-E571-4464-946D-0DFB8AA0B2C0}" type="sibTrans" cxnId="{76FC9A3E-1F9B-4CB0-93DA-CA2D1A802D63}">
      <dgm:prSet/>
      <dgm:spPr/>
      <dgm:t>
        <a:bodyPr/>
        <a:lstStyle/>
        <a:p>
          <a:endParaRPr lang="id-ID"/>
        </a:p>
      </dgm:t>
    </dgm:pt>
    <dgm:pt modelId="{720523B8-5E8C-4E4F-ABE1-753DC64775C3}">
      <dgm:prSet phldrT="[Text]"/>
      <dgm:spPr/>
      <dgm:t>
        <a:bodyPr/>
        <a:lstStyle/>
        <a:p>
          <a:r>
            <a:rPr lang="en-US" smtClean="0"/>
            <a:t>Flukx Magnet</a:t>
          </a:r>
          <a:endParaRPr lang="en-US" dirty="0">
            <a:latin typeface="Calibri" pitchFamily="34" charset="0"/>
          </a:endParaRPr>
        </a:p>
      </dgm:t>
    </dgm:pt>
    <dgm:pt modelId="{8680A965-6FE1-431E-AEDE-11E4A7300489}" type="parTrans" cxnId="{7F2598E3-5D94-4A3A-A76F-4CF0CA0D2FFD}">
      <dgm:prSet/>
      <dgm:spPr/>
      <dgm:t>
        <a:bodyPr/>
        <a:lstStyle/>
        <a:p>
          <a:endParaRPr lang="id-ID"/>
        </a:p>
      </dgm:t>
    </dgm:pt>
    <dgm:pt modelId="{FBB7516C-5414-40AD-84DD-B7D0A7F73C64}" type="sibTrans" cxnId="{7F2598E3-5D94-4A3A-A76F-4CF0CA0D2FFD}">
      <dgm:prSet/>
      <dgm:spPr/>
      <dgm:t>
        <a:bodyPr/>
        <a:lstStyle/>
        <a:p>
          <a:endParaRPr lang="id-ID"/>
        </a:p>
      </dgm:t>
    </dgm:pt>
    <dgm:pt modelId="{8400BA57-6599-4A63-9A15-8278D1E5AF64}">
      <dgm:prSet/>
      <dgm:spPr/>
      <dgm:t>
        <a:bodyPr/>
        <a:lstStyle/>
        <a:p>
          <a:r>
            <a:rPr lang="en-US" smtClean="0"/>
            <a:t>Arus Listrik</a:t>
          </a:r>
        </a:p>
      </dgm:t>
    </dgm:pt>
    <dgm:pt modelId="{58555DD3-1636-4796-B3EA-7D8CBB370B96}" type="parTrans" cxnId="{7774FE20-03AB-4E9C-9ED7-F1088CE59ACA}">
      <dgm:prSet/>
      <dgm:spPr/>
      <dgm:t>
        <a:bodyPr/>
        <a:lstStyle/>
        <a:p>
          <a:endParaRPr lang="id-ID"/>
        </a:p>
      </dgm:t>
    </dgm:pt>
    <dgm:pt modelId="{8CAC4362-7946-451E-83B3-485E8A244D30}" type="sibTrans" cxnId="{7774FE20-03AB-4E9C-9ED7-F1088CE59ACA}">
      <dgm:prSet/>
      <dgm:spPr/>
      <dgm:t>
        <a:bodyPr/>
        <a:lstStyle/>
        <a:p>
          <a:endParaRPr lang="id-ID"/>
        </a:p>
      </dgm:t>
    </dgm:pt>
    <dgm:pt modelId="{985B7789-507D-433B-BDC1-626A451CD876}">
      <dgm:prSet/>
      <dgm:spPr/>
      <dgm:t>
        <a:bodyPr/>
        <a:lstStyle/>
        <a:p>
          <a:r>
            <a:rPr lang="en-US" smtClean="0"/>
            <a:t>Loop berarus</a:t>
          </a:r>
        </a:p>
      </dgm:t>
    </dgm:pt>
    <dgm:pt modelId="{185A2E7F-6F56-4EBF-9A52-D786D7D5E0AE}" type="parTrans" cxnId="{FC914668-F848-49F3-A5C7-6489953D6415}">
      <dgm:prSet/>
      <dgm:spPr/>
      <dgm:t>
        <a:bodyPr/>
        <a:lstStyle/>
        <a:p>
          <a:endParaRPr lang="id-ID"/>
        </a:p>
      </dgm:t>
    </dgm:pt>
    <dgm:pt modelId="{66647204-98AF-4C62-8185-67754E69A3FB}" type="sibTrans" cxnId="{FC914668-F848-49F3-A5C7-6489953D6415}">
      <dgm:prSet/>
      <dgm:spPr/>
      <dgm:t>
        <a:bodyPr/>
        <a:lstStyle/>
        <a:p>
          <a:endParaRPr lang="id-ID"/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5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2598E3-5D94-4A3A-A76F-4CF0CA0D2FFD}" srcId="{95ECB323-489A-4EB7-932F-3E9D7C2C196A}" destId="{720523B8-5E8C-4E4F-ABE1-753DC64775C3}" srcOrd="1" destOrd="0" parTransId="{8680A965-6FE1-431E-AEDE-11E4A7300489}" sibTransId="{FBB7516C-5414-40AD-84DD-B7D0A7F73C64}"/>
    <dgm:cxn modelId="{0E9EB2D3-B8E4-4210-98EC-5CFDCBAFBD10}" type="presOf" srcId="{A8BF49C1-3A36-4524-85A2-2D15468EF4A6}" destId="{ACDB5D70-7F4E-4E51-A844-87AB597A0F77}" srcOrd="0" destOrd="2" presId="urn:microsoft.com/office/officeart/2005/8/layout/vList5"/>
    <dgm:cxn modelId="{FC914668-F848-49F3-A5C7-6489953D6415}" srcId="{101B7685-BAE3-425F-9F54-A1F98BA881E8}" destId="{985B7789-507D-433B-BDC1-626A451CD876}" srcOrd="2" destOrd="0" parTransId="{185A2E7F-6F56-4EBF-9A52-D786D7D5E0AE}" sibTransId="{66647204-98AF-4C62-8185-67754E69A3FB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F78BA0FD-2752-4535-A352-A475999593C3}" type="presOf" srcId="{9BA32040-0DE3-4AD2-B6EB-1C7A76CBB411}" destId="{C32B95E3-D776-4138-A054-ACE0069A7851}" srcOrd="0" destOrd="0" presId="urn:microsoft.com/office/officeart/2005/8/layout/vList5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A812C8CA-86EF-4ED0-ADC8-95644F8435BC}" type="presOf" srcId="{4B3C4F58-B56A-435C-9F2B-3251927E60BC}" destId="{ACDB5D70-7F4E-4E51-A844-87AB597A0F77}" srcOrd="0" destOrd="0" presId="urn:microsoft.com/office/officeart/2005/8/layout/vList5"/>
    <dgm:cxn modelId="{62868B90-0E54-4E96-A43D-22C5C05915AC}" type="presOf" srcId="{101B7685-BAE3-425F-9F54-A1F98BA881E8}" destId="{4B43496D-7723-4303-A141-E27633D214E7}" srcOrd="0" destOrd="0" presId="urn:microsoft.com/office/officeart/2005/8/layout/vList5"/>
    <dgm:cxn modelId="{CBC71ED1-C42C-4BC6-B2BA-E8FE0129358B}" type="presOf" srcId="{0FF6D450-B006-4620-85C4-099C24D27103}" destId="{B6980840-7B2F-4D20-8568-DBE96DDF4E6D}" srcOrd="0" destOrd="0" presId="urn:microsoft.com/office/officeart/2005/8/layout/vList5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5A617F70-6EB5-47D7-9BCE-ECFE6E3D30A6}" type="presOf" srcId="{720523B8-5E8C-4E4F-ABE1-753DC64775C3}" destId="{C32B95E3-D776-4138-A054-ACE0069A7851}" srcOrd="0" destOrd="1" presId="urn:microsoft.com/office/officeart/2005/8/layout/vList5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5845E03A-D3EC-4F73-BA68-907C1CC7F1F0}" type="presOf" srcId="{985B7789-507D-433B-BDC1-626A451CD876}" destId="{B6980840-7B2F-4D20-8568-DBE96DDF4E6D}" srcOrd="0" destOrd="2" presId="urn:microsoft.com/office/officeart/2005/8/layout/vList5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A1AB297D-E82F-45E5-B2B7-0B8C85EE8ED9}" type="presOf" srcId="{7DA31674-2577-416C-8B87-5E390D8F516B}" destId="{E88F25B0-9CA7-4AEB-A5AB-1874B38EDDC6}" srcOrd="0" destOrd="0" presId="urn:microsoft.com/office/officeart/2005/8/layout/vList5"/>
    <dgm:cxn modelId="{72B8E620-A204-4227-9D36-1A6DB5B1380F}" type="presOf" srcId="{6E6ED3DC-EF2F-4932-B409-D2910DC7F941}" destId="{34377E5E-F1FD-46B0-B2AF-F0D7C84D5A56}" srcOrd="0" destOrd="0" presId="urn:microsoft.com/office/officeart/2005/8/layout/vList5"/>
    <dgm:cxn modelId="{0FAF1B95-9A6B-47AD-8AEE-E4CA94C53D2B}" type="presOf" srcId="{19CC8CE8-1040-41E9-8F08-67BE7F791BC5}" destId="{BA089AD1-FD51-44EF-A9C9-E4555A5DF0BA}" srcOrd="0" destOrd="0" presId="urn:microsoft.com/office/officeart/2005/8/layout/vList5"/>
    <dgm:cxn modelId="{76FC9A3E-1F9B-4CB0-93DA-CA2D1A802D63}" srcId="{65AC6880-B174-46C3-86BC-C9A25E12283B}" destId="{A8BF49C1-3A36-4524-85A2-2D15468EF4A6}" srcOrd="2" destOrd="0" parTransId="{F8784FD6-5466-434B-AB5B-4FBAB390EB03}" sibTransId="{D32C4C1D-E571-4464-946D-0DFB8AA0B2C0}"/>
    <dgm:cxn modelId="{1C97F34E-EAB2-444D-98F1-B5A66699EE2B}" type="presOf" srcId="{A455CDF9-35DE-418D-A7EC-D4D7495F37E4}" destId="{587569C8-54FC-48A7-B1FD-B192ADFA24B3}" srcOrd="0" destOrd="0" presId="urn:microsoft.com/office/officeart/2005/8/layout/vList5"/>
    <dgm:cxn modelId="{7774FE20-03AB-4E9C-9ED7-F1088CE59ACA}" srcId="{101B7685-BAE3-425F-9F54-A1F98BA881E8}" destId="{8400BA57-6599-4A63-9A15-8278D1E5AF64}" srcOrd="1" destOrd="0" parTransId="{58555DD3-1636-4796-B3EA-7D8CBB370B96}" sibTransId="{8CAC4362-7946-451E-83B3-485E8A244D30}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208DE05E-6FA4-49B5-A39C-45D1D417A359}" type="presOf" srcId="{B4D9E4BB-051B-4D89-99D6-C4986412F1C9}" destId="{ACDB5D70-7F4E-4E51-A844-87AB597A0F77}" srcOrd="0" destOrd="1" presId="urn:microsoft.com/office/officeart/2005/8/layout/vList5"/>
    <dgm:cxn modelId="{B7FADB05-415B-4814-9909-F0D6B99580DA}" type="presOf" srcId="{95ECB323-489A-4EB7-932F-3E9D7C2C196A}" destId="{83071D6C-3261-4DB0-B44C-35C0FA83A203}" srcOrd="0" destOrd="0" presId="urn:microsoft.com/office/officeart/2005/8/layout/vList5"/>
    <dgm:cxn modelId="{E8738C84-387B-4D14-8D72-7BC7C6D4EAFB}" srcId="{65AC6880-B174-46C3-86BC-C9A25E12283B}" destId="{B4D9E4BB-051B-4D89-99D6-C4986412F1C9}" srcOrd="1" destOrd="0" parTransId="{91975492-BA7D-42B0-BC2F-32A0B6C185E1}" sibTransId="{32D5744E-DBD1-4858-9CEB-61AF67C5FE54}"/>
    <dgm:cxn modelId="{464FC6C9-5F29-44DC-8B84-3198827BE95D}" type="presOf" srcId="{A97324D4-9B99-4C7D-B3DF-80AF741EFC4A}" destId="{41F2985F-06DA-4C1D-843C-BDA1E372A194}" srcOrd="0" destOrd="0" presId="urn:microsoft.com/office/officeart/2005/8/layout/vList5"/>
    <dgm:cxn modelId="{EAE028EF-A7C5-4757-B4FB-24767572BDCA}" type="presOf" srcId="{65AC6880-B174-46C3-86BC-C9A25E12283B}" destId="{0CA7C948-4AE6-4A0E-8C4E-6EA1FD1095B1}" srcOrd="0" destOrd="0" presId="urn:microsoft.com/office/officeart/2005/8/layout/vList5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A67DA6FB-66B1-4676-915F-239DEAA00663}" type="presOf" srcId="{8400BA57-6599-4A63-9A15-8278D1E5AF64}" destId="{B6980840-7B2F-4D20-8568-DBE96DDF4E6D}" srcOrd="0" destOrd="1" presId="urn:microsoft.com/office/officeart/2005/8/layout/vList5"/>
    <dgm:cxn modelId="{83816D01-3F13-4F43-A3AD-2E7CBC5AB4DF}" type="presParOf" srcId="{587569C8-54FC-48A7-B1FD-B192ADFA24B3}" destId="{F14D1870-7709-45E4-8069-FE2A260A5C90}" srcOrd="0" destOrd="0" presId="urn:microsoft.com/office/officeart/2005/8/layout/vList5"/>
    <dgm:cxn modelId="{9B3E8964-7856-4FE8-AEC8-ACB0F0A7C3A6}" type="presParOf" srcId="{F14D1870-7709-45E4-8069-FE2A260A5C90}" destId="{0CA7C948-4AE6-4A0E-8C4E-6EA1FD1095B1}" srcOrd="0" destOrd="0" presId="urn:microsoft.com/office/officeart/2005/8/layout/vList5"/>
    <dgm:cxn modelId="{F1395351-1454-45F8-BCDB-6AD33D6F426E}" type="presParOf" srcId="{F14D1870-7709-45E4-8069-FE2A260A5C90}" destId="{ACDB5D70-7F4E-4E51-A844-87AB597A0F77}" srcOrd="1" destOrd="0" presId="urn:microsoft.com/office/officeart/2005/8/layout/vList5"/>
    <dgm:cxn modelId="{C69FF22B-4838-4AB8-8A49-DF25644C3B06}" type="presParOf" srcId="{587569C8-54FC-48A7-B1FD-B192ADFA24B3}" destId="{DF0F342A-2D98-49EB-B01E-2D793AC4E51D}" srcOrd="1" destOrd="0" presId="urn:microsoft.com/office/officeart/2005/8/layout/vList5"/>
    <dgm:cxn modelId="{6A226C10-B88B-4099-8254-A6D73B629A31}" type="presParOf" srcId="{587569C8-54FC-48A7-B1FD-B192ADFA24B3}" destId="{ED72023A-9675-4D4C-BB8C-D931A9754E7F}" srcOrd="2" destOrd="0" presId="urn:microsoft.com/office/officeart/2005/8/layout/vList5"/>
    <dgm:cxn modelId="{1FB3894E-7831-4CA6-BDDC-0AEA1914FBF3}" type="presParOf" srcId="{ED72023A-9675-4D4C-BB8C-D931A9754E7F}" destId="{83071D6C-3261-4DB0-B44C-35C0FA83A203}" srcOrd="0" destOrd="0" presId="urn:microsoft.com/office/officeart/2005/8/layout/vList5"/>
    <dgm:cxn modelId="{0BC741CA-22D9-4777-86F5-0C9193421D72}" type="presParOf" srcId="{ED72023A-9675-4D4C-BB8C-D931A9754E7F}" destId="{C32B95E3-D776-4138-A054-ACE0069A7851}" srcOrd="1" destOrd="0" presId="urn:microsoft.com/office/officeart/2005/8/layout/vList5"/>
    <dgm:cxn modelId="{D2BF99CC-73E6-4F0C-9930-B1D482132EEE}" type="presParOf" srcId="{587569C8-54FC-48A7-B1FD-B192ADFA24B3}" destId="{2A9B02BF-BC8B-4281-80D7-7A0634D30948}" srcOrd="3" destOrd="0" presId="urn:microsoft.com/office/officeart/2005/8/layout/vList5"/>
    <dgm:cxn modelId="{D7182012-59A8-4230-821C-154EC013268F}" type="presParOf" srcId="{587569C8-54FC-48A7-B1FD-B192ADFA24B3}" destId="{B69F19AE-B49C-4EB2-9719-0A4D2B0D25D2}" srcOrd="4" destOrd="0" presId="urn:microsoft.com/office/officeart/2005/8/layout/vList5"/>
    <dgm:cxn modelId="{BAABD681-149C-4229-863E-286013FB5586}" type="presParOf" srcId="{B69F19AE-B49C-4EB2-9719-0A4D2B0D25D2}" destId="{41F2985F-06DA-4C1D-843C-BDA1E372A194}" srcOrd="0" destOrd="0" presId="urn:microsoft.com/office/officeart/2005/8/layout/vList5"/>
    <dgm:cxn modelId="{A6DE94E1-6F4A-4894-9820-B2A569460CA3}" type="presParOf" srcId="{B69F19AE-B49C-4EB2-9719-0A4D2B0D25D2}" destId="{BA089AD1-FD51-44EF-A9C9-E4555A5DF0BA}" srcOrd="1" destOrd="0" presId="urn:microsoft.com/office/officeart/2005/8/layout/vList5"/>
    <dgm:cxn modelId="{219850F8-DEFE-4235-BAE3-815095BD21AB}" type="presParOf" srcId="{587569C8-54FC-48A7-B1FD-B192ADFA24B3}" destId="{F1E32D24-D5F4-43FD-8C8E-44590107C4DE}" srcOrd="5" destOrd="0" presId="urn:microsoft.com/office/officeart/2005/8/layout/vList5"/>
    <dgm:cxn modelId="{155BF688-3F44-4828-86F9-95FC1D3A4E40}" type="presParOf" srcId="{587569C8-54FC-48A7-B1FD-B192ADFA24B3}" destId="{79638ECC-ABBD-41B6-9E7E-164904585CB2}" srcOrd="6" destOrd="0" presId="urn:microsoft.com/office/officeart/2005/8/layout/vList5"/>
    <dgm:cxn modelId="{F2303C8D-8283-4426-BCCC-1268B74E9109}" type="presParOf" srcId="{79638ECC-ABBD-41B6-9E7E-164904585CB2}" destId="{4B43496D-7723-4303-A141-E27633D214E7}" srcOrd="0" destOrd="0" presId="urn:microsoft.com/office/officeart/2005/8/layout/vList5"/>
    <dgm:cxn modelId="{75A3487F-101B-456C-A6BB-A942F3672771}" type="presParOf" srcId="{79638ECC-ABBD-41B6-9E7E-164904585CB2}" destId="{B6980840-7B2F-4D20-8568-DBE96DDF4E6D}" srcOrd="1" destOrd="0" presId="urn:microsoft.com/office/officeart/2005/8/layout/vList5"/>
    <dgm:cxn modelId="{D50C75B5-A9A2-45EB-AD8B-1C1C4849C3AF}" type="presParOf" srcId="{587569C8-54FC-48A7-B1FD-B192ADFA24B3}" destId="{F5454932-5A68-4191-A04C-5A7478DFFE9B}" srcOrd="7" destOrd="0" presId="urn:microsoft.com/office/officeart/2005/8/layout/vList5"/>
    <dgm:cxn modelId="{2C9AD1AD-5775-4D56-92F1-3DE7ABB74582}" type="presParOf" srcId="{587569C8-54FC-48A7-B1FD-B192ADFA24B3}" destId="{CEA831C4-942F-4912-9C56-39F78AE5B07E}" srcOrd="8" destOrd="0" presId="urn:microsoft.com/office/officeart/2005/8/layout/vList5"/>
    <dgm:cxn modelId="{57066802-51B6-4BDE-A5AC-2C28E408340A}" type="presParOf" srcId="{CEA831C4-942F-4912-9C56-39F78AE5B07E}" destId="{E88F25B0-9CA7-4AEB-A5AB-1874B38EDDC6}" srcOrd="0" destOrd="0" presId="urn:microsoft.com/office/officeart/2005/8/layout/vList5"/>
    <dgm:cxn modelId="{21DABA7B-7D20-4EA9-A7E0-FF23F884D642}" type="presParOf" srcId="{CEA831C4-942F-4912-9C56-39F78AE5B07E}" destId="{34377E5E-F1FD-46B0-B2AF-F0D7C84D5A56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98610" y="-198254"/>
          <a:ext cx="837359" cy="1234448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Muatan Listrik dan Medan Listrik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smtClean="0"/>
            <a:t>Hukum Gauss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41166"/>
        <a:ext cx="1193572" cy="755607"/>
      </dsp:txXfrm>
    </dsp:sp>
    <dsp:sp modelId="{0CA7C948-4AE6-4A0E-8C4E-6EA1FD1095B1}">
      <dsp:nvSpPr>
        <dsp:cNvPr id="0" name=""/>
        <dsp:cNvSpPr/>
      </dsp:nvSpPr>
      <dsp:spPr>
        <a:xfrm>
          <a:off x="122873" y="107341"/>
          <a:ext cx="305755" cy="62325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22267"/>
        <a:ext cx="275903" cy="593405"/>
      </dsp:txXfrm>
    </dsp:sp>
    <dsp:sp modelId="{C32B95E3-D776-4138-A054-ACE0069A7851}">
      <dsp:nvSpPr>
        <dsp:cNvPr id="0" name=""/>
        <dsp:cNvSpPr/>
      </dsp:nvSpPr>
      <dsp:spPr>
        <a:xfrm rot="5400000">
          <a:off x="698610" y="691440"/>
          <a:ext cx="837359" cy="1234448"/>
        </a:xfrm>
        <a:prstGeom prst="round2SameRect">
          <a:avLst/>
        </a:prstGeom>
        <a:solidFill>
          <a:schemeClr val="accent5">
            <a:tint val="40000"/>
            <a:alpha val="90000"/>
            <a:hueOff val="-166428"/>
            <a:satOff val="-5669"/>
            <a:lumOff val="-505"/>
            <a:alphaOff val="0"/>
          </a:schemeClr>
        </a:solidFill>
        <a:ln w="6350" cap="rnd" cmpd="sng" algn="ctr">
          <a:solidFill>
            <a:schemeClr val="accent5">
              <a:tint val="40000"/>
              <a:alpha val="90000"/>
              <a:hueOff val="-166428"/>
              <a:satOff val="-5669"/>
              <a:lumOff val="-505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smtClean="0"/>
            <a:t>Potensial Listrik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Kapasitansi dan Dielektrik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930860"/>
        <a:ext cx="1193572" cy="755607"/>
      </dsp:txXfrm>
    </dsp:sp>
    <dsp:sp modelId="{83071D6C-3261-4DB0-B44C-35C0FA83A203}">
      <dsp:nvSpPr>
        <dsp:cNvPr id="0" name=""/>
        <dsp:cNvSpPr/>
      </dsp:nvSpPr>
      <dsp:spPr>
        <a:xfrm>
          <a:off x="122873" y="997035"/>
          <a:ext cx="305755" cy="623257"/>
        </a:xfrm>
        <a:prstGeom prst="roundRect">
          <a:avLst/>
        </a:prstGeom>
        <a:gradFill rotWithShape="0">
          <a:gsLst>
            <a:gs pos="0">
              <a:schemeClr val="accent5">
                <a:hueOff val="-247064"/>
                <a:satOff val="-4791"/>
                <a:lumOff val="-1725"/>
                <a:alphaOff val="0"/>
                <a:shade val="47500"/>
                <a:satMod val="137000"/>
              </a:schemeClr>
            </a:gs>
            <a:gs pos="55000">
              <a:schemeClr val="accent5">
                <a:hueOff val="-247064"/>
                <a:satOff val="-4791"/>
                <a:lumOff val="-1725"/>
                <a:alphaOff val="0"/>
                <a:shade val="69000"/>
                <a:satMod val="137000"/>
              </a:schemeClr>
            </a:gs>
            <a:gs pos="100000">
              <a:schemeClr val="accent5">
                <a:hueOff val="-247064"/>
                <a:satOff val="-4791"/>
                <a:lumOff val="-1725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011961"/>
        <a:ext cx="275903" cy="593405"/>
      </dsp:txXfrm>
    </dsp:sp>
    <dsp:sp modelId="{BA089AD1-FD51-44EF-A9C9-E4555A5DF0BA}">
      <dsp:nvSpPr>
        <dsp:cNvPr id="0" name=""/>
        <dsp:cNvSpPr/>
      </dsp:nvSpPr>
      <dsp:spPr>
        <a:xfrm rot="5400000">
          <a:off x="698610" y="1581134"/>
          <a:ext cx="837359" cy="1234448"/>
        </a:xfrm>
        <a:prstGeom prst="round2SameRect">
          <a:avLst/>
        </a:prstGeom>
        <a:solidFill>
          <a:schemeClr val="accent5">
            <a:tint val="40000"/>
            <a:alpha val="90000"/>
            <a:hueOff val="-332856"/>
            <a:satOff val="-11337"/>
            <a:lumOff val="-1010"/>
            <a:alphaOff val="0"/>
          </a:schemeClr>
        </a:solidFill>
        <a:ln w="6350" cap="rnd" cmpd="sng" algn="ctr">
          <a:solidFill>
            <a:schemeClr val="accent5">
              <a:tint val="40000"/>
              <a:alpha val="90000"/>
              <a:hueOff val="-332856"/>
              <a:satOff val="-11337"/>
              <a:lumOff val="-101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Arus Listrik, Resistansi dan Arus Searah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1820554"/>
        <a:ext cx="1193572" cy="755607"/>
      </dsp:txXfrm>
    </dsp:sp>
    <dsp:sp modelId="{41F2985F-06DA-4C1D-843C-BDA1E372A194}">
      <dsp:nvSpPr>
        <dsp:cNvPr id="0" name=""/>
        <dsp:cNvSpPr/>
      </dsp:nvSpPr>
      <dsp:spPr>
        <a:xfrm>
          <a:off x="122873" y="1886730"/>
          <a:ext cx="305755" cy="623257"/>
        </a:xfrm>
        <a:prstGeom prst="roundRect">
          <a:avLst/>
        </a:prstGeom>
        <a:gradFill rotWithShape="0">
          <a:gsLst>
            <a:gs pos="0">
              <a:schemeClr val="accent5">
                <a:hueOff val="-494127"/>
                <a:satOff val="-9581"/>
                <a:lumOff val="-3451"/>
                <a:alphaOff val="0"/>
                <a:shade val="47500"/>
                <a:satMod val="137000"/>
              </a:schemeClr>
            </a:gs>
            <a:gs pos="55000">
              <a:schemeClr val="accent5">
                <a:hueOff val="-494127"/>
                <a:satOff val="-9581"/>
                <a:lumOff val="-3451"/>
                <a:alphaOff val="0"/>
                <a:shade val="69000"/>
                <a:satMod val="137000"/>
              </a:schemeClr>
            </a:gs>
            <a:gs pos="100000">
              <a:schemeClr val="accent5">
                <a:hueOff val="-494127"/>
                <a:satOff val="-9581"/>
                <a:lumOff val="-3451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1901656"/>
        <a:ext cx="275903" cy="593405"/>
      </dsp:txXfrm>
    </dsp:sp>
    <dsp:sp modelId="{B6980840-7B2F-4D20-8568-DBE96DDF4E6D}">
      <dsp:nvSpPr>
        <dsp:cNvPr id="0" name=""/>
        <dsp:cNvSpPr/>
      </dsp:nvSpPr>
      <dsp:spPr>
        <a:xfrm rot="5400000">
          <a:off x="698610" y="2470828"/>
          <a:ext cx="837359" cy="1234448"/>
        </a:xfrm>
        <a:prstGeom prst="round2SameRect">
          <a:avLst/>
        </a:prstGeom>
        <a:solidFill>
          <a:schemeClr val="accent5">
            <a:tint val="40000"/>
            <a:alpha val="90000"/>
            <a:hueOff val="-499285"/>
            <a:satOff val="-17006"/>
            <a:lumOff val="-1516"/>
            <a:alphaOff val="0"/>
          </a:schemeClr>
        </a:solidFill>
        <a:ln w="6350" cap="rnd" cmpd="sng" algn="ctr">
          <a:solidFill>
            <a:schemeClr val="accent5">
              <a:tint val="40000"/>
              <a:alpha val="90000"/>
              <a:hueOff val="-499285"/>
              <a:satOff val="-17006"/>
              <a:lumOff val="-1516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Medan Magnet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Gaya Magnet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2710248"/>
        <a:ext cx="1193572" cy="755607"/>
      </dsp:txXfrm>
    </dsp:sp>
    <dsp:sp modelId="{4B43496D-7723-4303-A141-E27633D214E7}">
      <dsp:nvSpPr>
        <dsp:cNvPr id="0" name=""/>
        <dsp:cNvSpPr/>
      </dsp:nvSpPr>
      <dsp:spPr>
        <a:xfrm>
          <a:off x="122873" y="2776424"/>
          <a:ext cx="305755" cy="623257"/>
        </a:xfrm>
        <a:prstGeom prst="roundRect">
          <a:avLst/>
        </a:prstGeom>
        <a:gradFill rotWithShape="0">
          <a:gsLst>
            <a:gs pos="0">
              <a:schemeClr val="accent5">
                <a:hueOff val="-741191"/>
                <a:satOff val="-14372"/>
                <a:lumOff val="-5176"/>
                <a:alphaOff val="0"/>
                <a:shade val="47500"/>
                <a:satMod val="137000"/>
              </a:schemeClr>
            </a:gs>
            <a:gs pos="55000">
              <a:schemeClr val="accent5">
                <a:hueOff val="-741191"/>
                <a:satOff val="-14372"/>
                <a:lumOff val="-5176"/>
                <a:alphaOff val="0"/>
                <a:shade val="69000"/>
                <a:satMod val="137000"/>
              </a:schemeClr>
            </a:gs>
            <a:gs pos="100000">
              <a:schemeClr val="accent5">
                <a:hueOff val="-741191"/>
                <a:satOff val="-14372"/>
                <a:lumOff val="-5176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2791350"/>
        <a:ext cx="275903" cy="593405"/>
      </dsp:txXfrm>
    </dsp:sp>
    <dsp:sp modelId="{34377E5E-F1FD-46B0-B2AF-F0D7C84D5A56}">
      <dsp:nvSpPr>
        <dsp:cNvPr id="0" name=""/>
        <dsp:cNvSpPr/>
      </dsp:nvSpPr>
      <dsp:spPr>
        <a:xfrm rot="5400000">
          <a:off x="698610" y="3360523"/>
          <a:ext cx="837359" cy="1234448"/>
        </a:xfrm>
        <a:prstGeom prst="round2SameRect">
          <a:avLst/>
        </a:prstGeom>
        <a:solidFill>
          <a:schemeClr val="accent5">
            <a:tint val="40000"/>
            <a:alpha val="90000"/>
            <a:hueOff val="-665713"/>
            <a:satOff val="-22674"/>
            <a:lumOff val="-2021"/>
            <a:alphaOff val="0"/>
          </a:schemeClr>
        </a:solidFill>
        <a:ln w="6350" cap="rnd" cmpd="sng" algn="ctr">
          <a:solidFill>
            <a:schemeClr val="accent5">
              <a:tint val="40000"/>
              <a:alpha val="90000"/>
              <a:hueOff val="-665713"/>
              <a:satOff val="-22674"/>
              <a:lumOff val="-2021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Sumber Medan Magnet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Induksi Elektro-magnetik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3599943"/>
        <a:ext cx="1193572" cy="755607"/>
      </dsp:txXfrm>
    </dsp:sp>
    <dsp:sp modelId="{E88F25B0-9CA7-4AEB-A5AB-1874B38EDDC6}">
      <dsp:nvSpPr>
        <dsp:cNvPr id="0" name=""/>
        <dsp:cNvSpPr/>
      </dsp:nvSpPr>
      <dsp:spPr>
        <a:xfrm>
          <a:off x="130798" y="3666119"/>
          <a:ext cx="305755" cy="623257"/>
        </a:xfrm>
        <a:prstGeom prst="roundRect">
          <a:avLst/>
        </a:prstGeom>
        <a:gradFill rotWithShape="0">
          <a:gsLst>
            <a:gs pos="0">
              <a:schemeClr val="accent5">
                <a:hueOff val="-988254"/>
                <a:satOff val="-19162"/>
                <a:lumOff val="-6902"/>
                <a:alphaOff val="0"/>
                <a:shade val="47500"/>
                <a:satMod val="137000"/>
              </a:schemeClr>
            </a:gs>
            <a:gs pos="55000">
              <a:schemeClr val="accent5">
                <a:hueOff val="-988254"/>
                <a:satOff val="-19162"/>
                <a:lumOff val="-6902"/>
                <a:alphaOff val="0"/>
                <a:shade val="69000"/>
                <a:satMod val="137000"/>
              </a:schemeClr>
            </a:gs>
            <a:gs pos="100000">
              <a:schemeClr val="accent5">
                <a:hueOff val="-988254"/>
                <a:satOff val="-19162"/>
                <a:lumOff val="-6902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3681045"/>
        <a:ext cx="275903" cy="593405"/>
      </dsp:txXfrm>
    </dsp:sp>
    <dsp:sp modelId="{3E6DB9B2-5929-4DCD-A4E3-0729DE344D32}">
      <dsp:nvSpPr>
        <dsp:cNvPr id="0" name=""/>
        <dsp:cNvSpPr/>
      </dsp:nvSpPr>
      <dsp:spPr>
        <a:xfrm rot="5400000">
          <a:off x="698610" y="4250217"/>
          <a:ext cx="837359" cy="1234448"/>
        </a:xfrm>
        <a:prstGeom prst="round2SameRect">
          <a:avLst/>
        </a:prstGeom>
        <a:solidFill>
          <a:schemeClr val="accent5">
            <a:tint val="40000"/>
            <a:alpha val="90000"/>
            <a:hueOff val="-832141"/>
            <a:satOff val="-28343"/>
            <a:lumOff val="-2526"/>
            <a:alphaOff val="0"/>
          </a:schemeClr>
        </a:solidFill>
        <a:ln w="6350" cap="rnd" cmpd="sng" algn="ctr">
          <a:solidFill>
            <a:schemeClr val="accent5">
              <a:tint val="40000"/>
              <a:alpha val="90000"/>
              <a:hueOff val="-832141"/>
              <a:satOff val="-28343"/>
              <a:lumOff val="-2526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Induktansi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Arus Bolak-Balik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4489637"/>
        <a:ext cx="1193572" cy="755607"/>
      </dsp:txXfrm>
    </dsp:sp>
    <dsp:sp modelId="{37A0ECB6-5D81-4B0D-9BCA-90A8A52E6A8A}">
      <dsp:nvSpPr>
        <dsp:cNvPr id="0" name=""/>
        <dsp:cNvSpPr/>
      </dsp:nvSpPr>
      <dsp:spPr>
        <a:xfrm>
          <a:off x="130798" y="4555813"/>
          <a:ext cx="305755" cy="623257"/>
        </a:xfrm>
        <a:prstGeom prst="roundRect">
          <a:avLst/>
        </a:prstGeom>
        <a:gradFill rotWithShape="0">
          <a:gsLst>
            <a:gs pos="0">
              <a:schemeClr val="accent5">
                <a:hueOff val="-1235318"/>
                <a:satOff val="-23953"/>
                <a:lumOff val="-8627"/>
                <a:alphaOff val="0"/>
                <a:shade val="47500"/>
                <a:satMod val="137000"/>
              </a:schemeClr>
            </a:gs>
            <a:gs pos="55000">
              <a:schemeClr val="accent5">
                <a:hueOff val="-1235318"/>
                <a:satOff val="-23953"/>
                <a:lumOff val="-8627"/>
                <a:alphaOff val="0"/>
                <a:shade val="69000"/>
                <a:satMod val="137000"/>
              </a:schemeClr>
            </a:gs>
            <a:gs pos="100000">
              <a:schemeClr val="accent5">
                <a:hueOff val="-1235318"/>
                <a:satOff val="-23953"/>
                <a:lumOff val="-8627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F</a:t>
          </a:r>
          <a:endParaRPr lang="en-US" sz="1700" kern="1200" dirty="0">
            <a:latin typeface="Calibri" pitchFamily="34" charset="0"/>
          </a:endParaRPr>
        </a:p>
      </dsp:txBody>
      <dsp:txXfrm>
        <a:off x="145724" y="4570739"/>
        <a:ext cx="275903" cy="5934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98610" y="-19825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Magnet</a:t>
          </a:r>
          <a:endParaRPr lang="en-US" sz="1100" kern="1200" dirty="0">
            <a:latin typeface="Calibri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Magnetisme</a:t>
          </a:r>
          <a:endParaRPr lang="en-US" sz="1100" kern="1200" dirty="0">
            <a:latin typeface="Calibri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Medan Magnet</a:t>
          </a:r>
          <a:endParaRPr lang="en-US" sz="1100" kern="1200" dirty="0">
            <a:latin typeface="Calibri" pitchFamily="34" charset="0"/>
          </a:endParaRPr>
        </a:p>
      </dsp:txBody>
      <dsp:txXfrm rot="-5400000">
        <a:off x="500066" y="41166"/>
        <a:ext cx="1193572" cy="755607"/>
      </dsp:txXfrm>
    </dsp:sp>
    <dsp:sp modelId="{0CA7C948-4AE6-4A0E-8C4E-6EA1FD1095B1}">
      <dsp:nvSpPr>
        <dsp:cNvPr id="0" name=""/>
        <dsp:cNvSpPr/>
      </dsp:nvSpPr>
      <dsp:spPr>
        <a:xfrm>
          <a:off x="122873" y="107341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22267"/>
        <a:ext cx="275903" cy="593405"/>
      </dsp:txXfrm>
    </dsp:sp>
    <dsp:sp modelId="{C32B95E3-D776-4138-A054-ACE0069A7851}">
      <dsp:nvSpPr>
        <dsp:cNvPr id="0" name=""/>
        <dsp:cNvSpPr/>
      </dsp:nvSpPr>
      <dsp:spPr>
        <a:xfrm rot="5400000">
          <a:off x="698610" y="691440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Garis Medan Magnet</a:t>
          </a:r>
          <a:endParaRPr lang="en-US" sz="1100" kern="1200" dirty="0">
            <a:latin typeface="Calibri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Flukx Magnet</a:t>
          </a:r>
          <a:endParaRPr lang="en-US" sz="1100" kern="1200" dirty="0">
            <a:latin typeface="Calibri" pitchFamily="34" charset="0"/>
          </a:endParaRPr>
        </a:p>
      </dsp:txBody>
      <dsp:txXfrm rot="-5400000">
        <a:off x="500066" y="930860"/>
        <a:ext cx="1193572" cy="755607"/>
      </dsp:txXfrm>
    </dsp:sp>
    <dsp:sp modelId="{83071D6C-3261-4DB0-B44C-35C0FA83A203}">
      <dsp:nvSpPr>
        <dsp:cNvPr id="0" name=""/>
        <dsp:cNvSpPr/>
      </dsp:nvSpPr>
      <dsp:spPr>
        <a:xfrm>
          <a:off x="122873" y="997035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8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011961"/>
        <a:ext cx="275903" cy="593405"/>
      </dsp:txXfrm>
    </dsp:sp>
    <dsp:sp modelId="{BA089AD1-FD51-44EF-A9C9-E4555A5DF0BA}">
      <dsp:nvSpPr>
        <dsp:cNvPr id="0" name=""/>
        <dsp:cNvSpPr/>
      </dsp:nvSpPr>
      <dsp:spPr>
        <a:xfrm rot="5400000">
          <a:off x="698610" y="158113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Gerak Partikel Bermuatan dalam Medan Magnet</a:t>
          </a:r>
          <a:endParaRPr lang="en-US" sz="1100" kern="1200" dirty="0">
            <a:latin typeface="Calibri" pitchFamily="34" charset="0"/>
          </a:endParaRPr>
        </a:p>
      </dsp:txBody>
      <dsp:txXfrm rot="-5400000">
        <a:off x="500066" y="1820554"/>
        <a:ext cx="1193572" cy="755607"/>
      </dsp:txXfrm>
    </dsp:sp>
    <dsp:sp modelId="{41F2985F-06DA-4C1D-843C-BDA1E372A194}">
      <dsp:nvSpPr>
        <dsp:cNvPr id="0" name=""/>
        <dsp:cNvSpPr/>
      </dsp:nvSpPr>
      <dsp:spPr>
        <a:xfrm>
          <a:off x="122873" y="1886730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6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1901656"/>
        <a:ext cx="275903" cy="593405"/>
      </dsp:txXfrm>
    </dsp:sp>
    <dsp:sp modelId="{B6980840-7B2F-4D20-8568-DBE96DDF4E6D}">
      <dsp:nvSpPr>
        <dsp:cNvPr id="0" name=""/>
        <dsp:cNvSpPr/>
      </dsp:nvSpPr>
      <dsp:spPr>
        <a:xfrm rot="5400000">
          <a:off x="698610" y="2470828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Partikel Bermuatan</a:t>
          </a:r>
          <a:endParaRPr lang="en-US" sz="1100" kern="1200" dirty="0">
            <a:latin typeface="Calibri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Arus Listrik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Loop berarus</a:t>
          </a:r>
        </a:p>
      </dsp:txBody>
      <dsp:txXfrm rot="-5400000">
        <a:off x="500066" y="2710248"/>
        <a:ext cx="1193572" cy="755607"/>
      </dsp:txXfrm>
    </dsp:sp>
    <dsp:sp modelId="{4B43496D-7723-4303-A141-E27633D214E7}">
      <dsp:nvSpPr>
        <dsp:cNvPr id="0" name=""/>
        <dsp:cNvSpPr/>
      </dsp:nvSpPr>
      <dsp:spPr>
        <a:xfrm>
          <a:off x="122873" y="2776424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4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2791350"/>
        <a:ext cx="275903" cy="593405"/>
      </dsp:txXfrm>
    </dsp:sp>
    <dsp:sp modelId="{34377E5E-F1FD-46B0-B2AF-F0D7C84D5A56}">
      <dsp:nvSpPr>
        <dsp:cNvPr id="0" name=""/>
        <dsp:cNvSpPr/>
      </dsp:nvSpPr>
      <dsp:spPr>
        <a:xfrm rot="5400000">
          <a:off x="698610" y="3360523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Motor Arus Searah </a:t>
          </a:r>
          <a:endParaRPr lang="en-US" sz="1100" kern="1200" dirty="0">
            <a:latin typeface="Calibri" pitchFamily="34" charset="0"/>
          </a:endParaRPr>
        </a:p>
      </dsp:txBody>
      <dsp:txXfrm rot="-5400000">
        <a:off x="500066" y="3599943"/>
        <a:ext cx="1193572" cy="755607"/>
      </dsp:txXfrm>
    </dsp:sp>
    <dsp:sp modelId="{E88F25B0-9CA7-4AEB-A5AB-1874B38EDDC6}">
      <dsp:nvSpPr>
        <dsp:cNvPr id="0" name=""/>
        <dsp:cNvSpPr/>
      </dsp:nvSpPr>
      <dsp:spPr>
        <a:xfrm>
          <a:off x="130798" y="3666119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32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3681045"/>
        <a:ext cx="275903" cy="593405"/>
      </dsp:txXfrm>
    </dsp:sp>
    <dsp:sp modelId="{3E6DB9B2-5929-4DCD-A4E3-0729DE344D32}">
      <dsp:nvSpPr>
        <dsp:cNvPr id="0" name=""/>
        <dsp:cNvSpPr/>
      </dsp:nvSpPr>
      <dsp:spPr>
        <a:xfrm rot="5400000">
          <a:off x="698610" y="4250217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smtClean="0"/>
            <a:t>Efek Hall</a:t>
          </a:r>
          <a:endParaRPr lang="en-US" sz="1100" kern="1200" dirty="0">
            <a:latin typeface="Calibri" pitchFamily="34" charset="0"/>
          </a:endParaRPr>
        </a:p>
      </dsp:txBody>
      <dsp:txXfrm rot="-5400000">
        <a:off x="500066" y="4489637"/>
        <a:ext cx="1193572" cy="755607"/>
      </dsp:txXfrm>
    </dsp:sp>
    <dsp:sp modelId="{37A0ECB6-5D81-4B0D-9BCA-90A8A52E6A8A}">
      <dsp:nvSpPr>
        <dsp:cNvPr id="0" name=""/>
        <dsp:cNvSpPr/>
      </dsp:nvSpPr>
      <dsp:spPr>
        <a:xfrm>
          <a:off x="130798" y="4555813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F</a:t>
          </a:r>
          <a:endParaRPr lang="en-US" sz="1700" kern="1200" dirty="0">
            <a:latin typeface="Calibri" pitchFamily="34" charset="0"/>
          </a:endParaRPr>
        </a:p>
      </dsp:txBody>
      <dsp:txXfrm>
        <a:off x="145724" y="4570739"/>
        <a:ext cx="275903" cy="5934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98610" y="-19825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Magnet</a:t>
          </a:r>
          <a:endParaRPr lang="en-US" sz="1100" kern="1200" dirty="0">
            <a:latin typeface="Calibri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Magnetisme</a:t>
          </a:r>
          <a:endParaRPr lang="en-US" sz="1100" kern="1200" dirty="0">
            <a:latin typeface="Calibri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Medan Magnet</a:t>
          </a:r>
          <a:endParaRPr lang="en-US" sz="1100" kern="1200" dirty="0">
            <a:latin typeface="Calibri" pitchFamily="34" charset="0"/>
          </a:endParaRPr>
        </a:p>
      </dsp:txBody>
      <dsp:txXfrm rot="-5400000">
        <a:off x="500066" y="41166"/>
        <a:ext cx="1193572" cy="755607"/>
      </dsp:txXfrm>
    </dsp:sp>
    <dsp:sp modelId="{0CA7C948-4AE6-4A0E-8C4E-6EA1FD1095B1}">
      <dsp:nvSpPr>
        <dsp:cNvPr id="0" name=""/>
        <dsp:cNvSpPr/>
      </dsp:nvSpPr>
      <dsp:spPr>
        <a:xfrm>
          <a:off x="122873" y="107341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22267"/>
        <a:ext cx="275903" cy="593405"/>
      </dsp:txXfrm>
    </dsp:sp>
    <dsp:sp modelId="{C32B95E3-D776-4138-A054-ACE0069A7851}">
      <dsp:nvSpPr>
        <dsp:cNvPr id="0" name=""/>
        <dsp:cNvSpPr/>
      </dsp:nvSpPr>
      <dsp:spPr>
        <a:xfrm rot="5400000">
          <a:off x="698610" y="691440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Garis Medan Magnet</a:t>
          </a:r>
          <a:endParaRPr lang="en-US" sz="1100" kern="1200" dirty="0">
            <a:latin typeface="Calibri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Flukx Magnet</a:t>
          </a:r>
          <a:endParaRPr lang="en-US" sz="1100" kern="1200" dirty="0">
            <a:latin typeface="Calibri" pitchFamily="34" charset="0"/>
          </a:endParaRPr>
        </a:p>
      </dsp:txBody>
      <dsp:txXfrm rot="-5400000">
        <a:off x="500066" y="930860"/>
        <a:ext cx="1193572" cy="755607"/>
      </dsp:txXfrm>
    </dsp:sp>
    <dsp:sp modelId="{83071D6C-3261-4DB0-B44C-35C0FA83A203}">
      <dsp:nvSpPr>
        <dsp:cNvPr id="0" name=""/>
        <dsp:cNvSpPr/>
      </dsp:nvSpPr>
      <dsp:spPr>
        <a:xfrm>
          <a:off x="122873" y="997035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8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011961"/>
        <a:ext cx="275903" cy="593405"/>
      </dsp:txXfrm>
    </dsp:sp>
    <dsp:sp modelId="{BA089AD1-FD51-44EF-A9C9-E4555A5DF0BA}">
      <dsp:nvSpPr>
        <dsp:cNvPr id="0" name=""/>
        <dsp:cNvSpPr/>
      </dsp:nvSpPr>
      <dsp:spPr>
        <a:xfrm rot="5400000">
          <a:off x="698610" y="158113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Gerak Partikel Bermuatan dalam Medan Magnet</a:t>
          </a:r>
          <a:endParaRPr lang="en-US" sz="1100" kern="1200" dirty="0">
            <a:latin typeface="Calibri" pitchFamily="34" charset="0"/>
          </a:endParaRPr>
        </a:p>
      </dsp:txBody>
      <dsp:txXfrm rot="-5400000">
        <a:off x="500066" y="1820554"/>
        <a:ext cx="1193572" cy="755607"/>
      </dsp:txXfrm>
    </dsp:sp>
    <dsp:sp modelId="{41F2985F-06DA-4C1D-843C-BDA1E372A194}">
      <dsp:nvSpPr>
        <dsp:cNvPr id="0" name=""/>
        <dsp:cNvSpPr/>
      </dsp:nvSpPr>
      <dsp:spPr>
        <a:xfrm>
          <a:off x="122873" y="1886730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6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1901656"/>
        <a:ext cx="275903" cy="593405"/>
      </dsp:txXfrm>
    </dsp:sp>
    <dsp:sp modelId="{B6980840-7B2F-4D20-8568-DBE96DDF4E6D}">
      <dsp:nvSpPr>
        <dsp:cNvPr id="0" name=""/>
        <dsp:cNvSpPr/>
      </dsp:nvSpPr>
      <dsp:spPr>
        <a:xfrm rot="5400000">
          <a:off x="698610" y="2470828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Partikel Bermuatan</a:t>
          </a:r>
          <a:endParaRPr lang="en-US" sz="1100" kern="1200" dirty="0">
            <a:latin typeface="Calibri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Arus Listrik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Loop berarus</a:t>
          </a:r>
        </a:p>
      </dsp:txBody>
      <dsp:txXfrm rot="-5400000">
        <a:off x="500066" y="2710248"/>
        <a:ext cx="1193572" cy="755607"/>
      </dsp:txXfrm>
    </dsp:sp>
    <dsp:sp modelId="{4B43496D-7723-4303-A141-E27633D214E7}">
      <dsp:nvSpPr>
        <dsp:cNvPr id="0" name=""/>
        <dsp:cNvSpPr/>
      </dsp:nvSpPr>
      <dsp:spPr>
        <a:xfrm>
          <a:off x="122873" y="2776424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4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2791350"/>
        <a:ext cx="275903" cy="593405"/>
      </dsp:txXfrm>
    </dsp:sp>
    <dsp:sp modelId="{34377E5E-F1FD-46B0-B2AF-F0D7C84D5A56}">
      <dsp:nvSpPr>
        <dsp:cNvPr id="0" name=""/>
        <dsp:cNvSpPr/>
      </dsp:nvSpPr>
      <dsp:spPr>
        <a:xfrm rot="5400000">
          <a:off x="698610" y="3360523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Motor Arus Searah </a:t>
          </a:r>
          <a:endParaRPr lang="en-US" sz="1100" kern="1200" dirty="0">
            <a:latin typeface="Calibri" pitchFamily="34" charset="0"/>
          </a:endParaRPr>
        </a:p>
      </dsp:txBody>
      <dsp:txXfrm rot="-5400000">
        <a:off x="500066" y="3599943"/>
        <a:ext cx="1193572" cy="755607"/>
      </dsp:txXfrm>
    </dsp:sp>
    <dsp:sp modelId="{E88F25B0-9CA7-4AEB-A5AB-1874B38EDDC6}">
      <dsp:nvSpPr>
        <dsp:cNvPr id="0" name=""/>
        <dsp:cNvSpPr/>
      </dsp:nvSpPr>
      <dsp:spPr>
        <a:xfrm>
          <a:off x="130798" y="3666119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32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3681045"/>
        <a:ext cx="275903" cy="593405"/>
      </dsp:txXfrm>
    </dsp:sp>
    <dsp:sp modelId="{3E6DB9B2-5929-4DCD-A4E3-0729DE344D32}">
      <dsp:nvSpPr>
        <dsp:cNvPr id="0" name=""/>
        <dsp:cNvSpPr/>
      </dsp:nvSpPr>
      <dsp:spPr>
        <a:xfrm rot="5400000">
          <a:off x="698610" y="4250217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smtClean="0"/>
            <a:t>Efek Hall</a:t>
          </a:r>
          <a:endParaRPr lang="en-US" sz="1100" kern="1200" dirty="0">
            <a:latin typeface="Calibri" pitchFamily="34" charset="0"/>
          </a:endParaRPr>
        </a:p>
      </dsp:txBody>
      <dsp:txXfrm rot="-5400000">
        <a:off x="500066" y="4489637"/>
        <a:ext cx="1193572" cy="755607"/>
      </dsp:txXfrm>
    </dsp:sp>
    <dsp:sp modelId="{37A0ECB6-5D81-4B0D-9BCA-90A8A52E6A8A}">
      <dsp:nvSpPr>
        <dsp:cNvPr id="0" name=""/>
        <dsp:cNvSpPr/>
      </dsp:nvSpPr>
      <dsp:spPr>
        <a:xfrm>
          <a:off x="130798" y="4555813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F</a:t>
          </a:r>
          <a:endParaRPr lang="en-US" sz="1700" kern="1200" dirty="0">
            <a:latin typeface="Calibri" pitchFamily="34" charset="0"/>
          </a:endParaRPr>
        </a:p>
      </dsp:txBody>
      <dsp:txXfrm>
        <a:off x="145724" y="4570739"/>
        <a:ext cx="275903" cy="5934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98610" y="-19825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Magnet</a:t>
          </a:r>
          <a:endParaRPr lang="en-US" sz="1100" kern="1200" dirty="0">
            <a:latin typeface="Calibri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Magnetisme</a:t>
          </a:r>
          <a:endParaRPr lang="en-US" sz="1100" kern="1200" dirty="0">
            <a:latin typeface="Calibri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Medan Magnet</a:t>
          </a:r>
          <a:endParaRPr lang="en-US" sz="1100" kern="1200" dirty="0">
            <a:latin typeface="Calibri" pitchFamily="34" charset="0"/>
          </a:endParaRPr>
        </a:p>
      </dsp:txBody>
      <dsp:txXfrm rot="-5400000">
        <a:off x="500066" y="41166"/>
        <a:ext cx="1193572" cy="755607"/>
      </dsp:txXfrm>
    </dsp:sp>
    <dsp:sp modelId="{0CA7C948-4AE6-4A0E-8C4E-6EA1FD1095B1}">
      <dsp:nvSpPr>
        <dsp:cNvPr id="0" name=""/>
        <dsp:cNvSpPr/>
      </dsp:nvSpPr>
      <dsp:spPr>
        <a:xfrm>
          <a:off x="122873" y="107341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22267"/>
        <a:ext cx="275903" cy="593405"/>
      </dsp:txXfrm>
    </dsp:sp>
    <dsp:sp modelId="{C32B95E3-D776-4138-A054-ACE0069A7851}">
      <dsp:nvSpPr>
        <dsp:cNvPr id="0" name=""/>
        <dsp:cNvSpPr/>
      </dsp:nvSpPr>
      <dsp:spPr>
        <a:xfrm rot="5400000">
          <a:off x="698610" y="691440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Garis Medan Magnet</a:t>
          </a:r>
          <a:endParaRPr lang="en-US" sz="1100" kern="1200" dirty="0">
            <a:latin typeface="Calibri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Flukx Magnet</a:t>
          </a:r>
          <a:endParaRPr lang="en-US" sz="1100" kern="1200" dirty="0">
            <a:latin typeface="Calibri" pitchFamily="34" charset="0"/>
          </a:endParaRPr>
        </a:p>
      </dsp:txBody>
      <dsp:txXfrm rot="-5400000">
        <a:off x="500066" y="930860"/>
        <a:ext cx="1193572" cy="755607"/>
      </dsp:txXfrm>
    </dsp:sp>
    <dsp:sp modelId="{83071D6C-3261-4DB0-B44C-35C0FA83A203}">
      <dsp:nvSpPr>
        <dsp:cNvPr id="0" name=""/>
        <dsp:cNvSpPr/>
      </dsp:nvSpPr>
      <dsp:spPr>
        <a:xfrm>
          <a:off x="122873" y="997035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8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011961"/>
        <a:ext cx="275903" cy="593405"/>
      </dsp:txXfrm>
    </dsp:sp>
    <dsp:sp modelId="{BA089AD1-FD51-44EF-A9C9-E4555A5DF0BA}">
      <dsp:nvSpPr>
        <dsp:cNvPr id="0" name=""/>
        <dsp:cNvSpPr/>
      </dsp:nvSpPr>
      <dsp:spPr>
        <a:xfrm rot="5400000">
          <a:off x="698610" y="158113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Gerak Partikel Bermuatan dalam Medan Magnet</a:t>
          </a:r>
          <a:endParaRPr lang="en-US" sz="1100" kern="1200" dirty="0">
            <a:latin typeface="Calibri" pitchFamily="34" charset="0"/>
          </a:endParaRPr>
        </a:p>
      </dsp:txBody>
      <dsp:txXfrm rot="-5400000">
        <a:off x="500066" y="1820554"/>
        <a:ext cx="1193572" cy="755607"/>
      </dsp:txXfrm>
    </dsp:sp>
    <dsp:sp modelId="{41F2985F-06DA-4C1D-843C-BDA1E372A194}">
      <dsp:nvSpPr>
        <dsp:cNvPr id="0" name=""/>
        <dsp:cNvSpPr/>
      </dsp:nvSpPr>
      <dsp:spPr>
        <a:xfrm>
          <a:off x="122873" y="1886730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6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1901656"/>
        <a:ext cx="275903" cy="593405"/>
      </dsp:txXfrm>
    </dsp:sp>
    <dsp:sp modelId="{B6980840-7B2F-4D20-8568-DBE96DDF4E6D}">
      <dsp:nvSpPr>
        <dsp:cNvPr id="0" name=""/>
        <dsp:cNvSpPr/>
      </dsp:nvSpPr>
      <dsp:spPr>
        <a:xfrm rot="5400000">
          <a:off x="698610" y="2470828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Partikel Bermuatan</a:t>
          </a:r>
          <a:endParaRPr lang="en-US" sz="1100" kern="1200" dirty="0">
            <a:latin typeface="Calibri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Arus Listrik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Loop berarus</a:t>
          </a:r>
        </a:p>
      </dsp:txBody>
      <dsp:txXfrm rot="-5400000">
        <a:off x="500066" y="2710248"/>
        <a:ext cx="1193572" cy="755607"/>
      </dsp:txXfrm>
    </dsp:sp>
    <dsp:sp modelId="{4B43496D-7723-4303-A141-E27633D214E7}">
      <dsp:nvSpPr>
        <dsp:cNvPr id="0" name=""/>
        <dsp:cNvSpPr/>
      </dsp:nvSpPr>
      <dsp:spPr>
        <a:xfrm>
          <a:off x="122873" y="2776424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4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2791350"/>
        <a:ext cx="275903" cy="593405"/>
      </dsp:txXfrm>
    </dsp:sp>
    <dsp:sp modelId="{34377E5E-F1FD-46B0-B2AF-F0D7C84D5A56}">
      <dsp:nvSpPr>
        <dsp:cNvPr id="0" name=""/>
        <dsp:cNvSpPr/>
      </dsp:nvSpPr>
      <dsp:spPr>
        <a:xfrm rot="5400000">
          <a:off x="698610" y="3360523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Motor Arus Searah </a:t>
          </a:r>
          <a:endParaRPr lang="en-US" sz="1100" kern="1200" dirty="0">
            <a:latin typeface="Calibri" pitchFamily="34" charset="0"/>
          </a:endParaRPr>
        </a:p>
      </dsp:txBody>
      <dsp:txXfrm rot="-5400000">
        <a:off x="500066" y="3599943"/>
        <a:ext cx="1193572" cy="755607"/>
      </dsp:txXfrm>
    </dsp:sp>
    <dsp:sp modelId="{E88F25B0-9CA7-4AEB-A5AB-1874B38EDDC6}">
      <dsp:nvSpPr>
        <dsp:cNvPr id="0" name=""/>
        <dsp:cNvSpPr/>
      </dsp:nvSpPr>
      <dsp:spPr>
        <a:xfrm>
          <a:off x="130798" y="3666119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32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3681045"/>
        <a:ext cx="275903" cy="593405"/>
      </dsp:txXfrm>
    </dsp:sp>
    <dsp:sp modelId="{3E6DB9B2-5929-4DCD-A4E3-0729DE344D32}">
      <dsp:nvSpPr>
        <dsp:cNvPr id="0" name=""/>
        <dsp:cNvSpPr/>
      </dsp:nvSpPr>
      <dsp:spPr>
        <a:xfrm rot="5400000">
          <a:off x="698610" y="4250217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smtClean="0"/>
            <a:t>Efek Hall</a:t>
          </a:r>
          <a:endParaRPr lang="en-US" sz="1100" kern="1200" dirty="0">
            <a:latin typeface="Calibri" pitchFamily="34" charset="0"/>
          </a:endParaRPr>
        </a:p>
      </dsp:txBody>
      <dsp:txXfrm rot="-5400000">
        <a:off x="500066" y="4489637"/>
        <a:ext cx="1193572" cy="755607"/>
      </dsp:txXfrm>
    </dsp:sp>
    <dsp:sp modelId="{37A0ECB6-5D81-4B0D-9BCA-90A8A52E6A8A}">
      <dsp:nvSpPr>
        <dsp:cNvPr id="0" name=""/>
        <dsp:cNvSpPr/>
      </dsp:nvSpPr>
      <dsp:spPr>
        <a:xfrm>
          <a:off x="130798" y="4555813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F</a:t>
          </a:r>
          <a:endParaRPr lang="en-US" sz="1700" kern="1200" dirty="0">
            <a:latin typeface="Calibri" pitchFamily="34" charset="0"/>
          </a:endParaRPr>
        </a:p>
      </dsp:txBody>
      <dsp:txXfrm>
        <a:off x="145724" y="4570739"/>
        <a:ext cx="275903" cy="5934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98610" y="-19825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Magnet</a:t>
          </a:r>
          <a:endParaRPr lang="en-US" sz="1100" kern="1200" dirty="0">
            <a:latin typeface="Calibri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Magnetisme</a:t>
          </a:r>
          <a:endParaRPr lang="en-US" sz="1100" kern="1200" dirty="0">
            <a:latin typeface="Calibri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Medan Magnet</a:t>
          </a:r>
          <a:endParaRPr lang="en-US" sz="1100" kern="1200" dirty="0">
            <a:latin typeface="Calibri" pitchFamily="34" charset="0"/>
          </a:endParaRPr>
        </a:p>
      </dsp:txBody>
      <dsp:txXfrm rot="-5400000">
        <a:off x="500066" y="41166"/>
        <a:ext cx="1193572" cy="755607"/>
      </dsp:txXfrm>
    </dsp:sp>
    <dsp:sp modelId="{0CA7C948-4AE6-4A0E-8C4E-6EA1FD1095B1}">
      <dsp:nvSpPr>
        <dsp:cNvPr id="0" name=""/>
        <dsp:cNvSpPr/>
      </dsp:nvSpPr>
      <dsp:spPr>
        <a:xfrm>
          <a:off x="122873" y="107341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22267"/>
        <a:ext cx="275903" cy="593405"/>
      </dsp:txXfrm>
    </dsp:sp>
    <dsp:sp modelId="{C32B95E3-D776-4138-A054-ACE0069A7851}">
      <dsp:nvSpPr>
        <dsp:cNvPr id="0" name=""/>
        <dsp:cNvSpPr/>
      </dsp:nvSpPr>
      <dsp:spPr>
        <a:xfrm rot="5400000">
          <a:off x="698610" y="691440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Garis Medan Magnet</a:t>
          </a:r>
          <a:endParaRPr lang="en-US" sz="1100" kern="1200" dirty="0">
            <a:latin typeface="Calibri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Flukx Magnet</a:t>
          </a:r>
          <a:endParaRPr lang="en-US" sz="1100" kern="1200" dirty="0">
            <a:latin typeface="Calibri" pitchFamily="34" charset="0"/>
          </a:endParaRPr>
        </a:p>
      </dsp:txBody>
      <dsp:txXfrm rot="-5400000">
        <a:off x="500066" y="930860"/>
        <a:ext cx="1193572" cy="755607"/>
      </dsp:txXfrm>
    </dsp:sp>
    <dsp:sp modelId="{83071D6C-3261-4DB0-B44C-35C0FA83A203}">
      <dsp:nvSpPr>
        <dsp:cNvPr id="0" name=""/>
        <dsp:cNvSpPr/>
      </dsp:nvSpPr>
      <dsp:spPr>
        <a:xfrm>
          <a:off x="122873" y="997035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8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011961"/>
        <a:ext cx="275903" cy="593405"/>
      </dsp:txXfrm>
    </dsp:sp>
    <dsp:sp modelId="{BA089AD1-FD51-44EF-A9C9-E4555A5DF0BA}">
      <dsp:nvSpPr>
        <dsp:cNvPr id="0" name=""/>
        <dsp:cNvSpPr/>
      </dsp:nvSpPr>
      <dsp:spPr>
        <a:xfrm rot="5400000">
          <a:off x="698610" y="158113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Gerak Partikel Bermuatan dalam Medan Magnet</a:t>
          </a:r>
          <a:endParaRPr lang="en-US" sz="1100" kern="1200" dirty="0">
            <a:latin typeface="Calibri" pitchFamily="34" charset="0"/>
          </a:endParaRPr>
        </a:p>
      </dsp:txBody>
      <dsp:txXfrm rot="-5400000">
        <a:off x="500066" y="1820554"/>
        <a:ext cx="1193572" cy="755607"/>
      </dsp:txXfrm>
    </dsp:sp>
    <dsp:sp modelId="{41F2985F-06DA-4C1D-843C-BDA1E372A194}">
      <dsp:nvSpPr>
        <dsp:cNvPr id="0" name=""/>
        <dsp:cNvSpPr/>
      </dsp:nvSpPr>
      <dsp:spPr>
        <a:xfrm>
          <a:off x="122873" y="1886730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6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1901656"/>
        <a:ext cx="275903" cy="593405"/>
      </dsp:txXfrm>
    </dsp:sp>
    <dsp:sp modelId="{B6980840-7B2F-4D20-8568-DBE96DDF4E6D}">
      <dsp:nvSpPr>
        <dsp:cNvPr id="0" name=""/>
        <dsp:cNvSpPr/>
      </dsp:nvSpPr>
      <dsp:spPr>
        <a:xfrm rot="5400000">
          <a:off x="698610" y="2470828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Partikel Bermuatan</a:t>
          </a:r>
          <a:endParaRPr lang="en-US" sz="1100" kern="1200" dirty="0">
            <a:latin typeface="Calibri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Arus Listrik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Loop berarus</a:t>
          </a:r>
        </a:p>
      </dsp:txBody>
      <dsp:txXfrm rot="-5400000">
        <a:off x="500066" y="2710248"/>
        <a:ext cx="1193572" cy="755607"/>
      </dsp:txXfrm>
    </dsp:sp>
    <dsp:sp modelId="{4B43496D-7723-4303-A141-E27633D214E7}">
      <dsp:nvSpPr>
        <dsp:cNvPr id="0" name=""/>
        <dsp:cNvSpPr/>
      </dsp:nvSpPr>
      <dsp:spPr>
        <a:xfrm>
          <a:off x="122873" y="2776424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4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2791350"/>
        <a:ext cx="275903" cy="593405"/>
      </dsp:txXfrm>
    </dsp:sp>
    <dsp:sp modelId="{34377E5E-F1FD-46B0-B2AF-F0D7C84D5A56}">
      <dsp:nvSpPr>
        <dsp:cNvPr id="0" name=""/>
        <dsp:cNvSpPr/>
      </dsp:nvSpPr>
      <dsp:spPr>
        <a:xfrm rot="5400000">
          <a:off x="698610" y="3360523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Motor Arus Searah </a:t>
          </a:r>
          <a:endParaRPr lang="en-US" sz="1100" kern="1200" dirty="0">
            <a:latin typeface="Calibri" pitchFamily="34" charset="0"/>
          </a:endParaRPr>
        </a:p>
      </dsp:txBody>
      <dsp:txXfrm rot="-5400000">
        <a:off x="500066" y="3599943"/>
        <a:ext cx="1193572" cy="755607"/>
      </dsp:txXfrm>
    </dsp:sp>
    <dsp:sp modelId="{E88F25B0-9CA7-4AEB-A5AB-1874B38EDDC6}">
      <dsp:nvSpPr>
        <dsp:cNvPr id="0" name=""/>
        <dsp:cNvSpPr/>
      </dsp:nvSpPr>
      <dsp:spPr>
        <a:xfrm>
          <a:off x="130798" y="3666119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32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3681045"/>
        <a:ext cx="275903" cy="593405"/>
      </dsp:txXfrm>
    </dsp:sp>
    <dsp:sp modelId="{3E6DB9B2-5929-4DCD-A4E3-0729DE344D32}">
      <dsp:nvSpPr>
        <dsp:cNvPr id="0" name=""/>
        <dsp:cNvSpPr/>
      </dsp:nvSpPr>
      <dsp:spPr>
        <a:xfrm rot="5400000">
          <a:off x="698610" y="4250217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smtClean="0"/>
            <a:t>Efek Hall</a:t>
          </a:r>
          <a:endParaRPr lang="en-US" sz="1100" kern="1200" dirty="0">
            <a:latin typeface="Calibri" pitchFamily="34" charset="0"/>
          </a:endParaRPr>
        </a:p>
      </dsp:txBody>
      <dsp:txXfrm rot="-5400000">
        <a:off x="500066" y="4489637"/>
        <a:ext cx="1193572" cy="755607"/>
      </dsp:txXfrm>
    </dsp:sp>
    <dsp:sp modelId="{37A0ECB6-5D81-4B0D-9BCA-90A8A52E6A8A}">
      <dsp:nvSpPr>
        <dsp:cNvPr id="0" name=""/>
        <dsp:cNvSpPr/>
      </dsp:nvSpPr>
      <dsp:spPr>
        <a:xfrm>
          <a:off x="130798" y="4555813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F</a:t>
          </a:r>
          <a:endParaRPr lang="en-US" sz="1700" kern="1200" dirty="0">
            <a:latin typeface="Calibri" pitchFamily="34" charset="0"/>
          </a:endParaRPr>
        </a:p>
      </dsp:txBody>
      <dsp:txXfrm>
        <a:off x="145724" y="4570739"/>
        <a:ext cx="275903" cy="5934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98610" y="-19825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Magnet</a:t>
          </a:r>
          <a:endParaRPr lang="en-US" sz="1100" kern="1200" dirty="0">
            <a:latin typeface="Calibri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Magnetisme</a:t>
          </a:r>
          <a:endParaRPr lang="en-US" sz="1100" kern="1200" dirty="0">
            <a:latin typeface="Calibri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Medan Magnet</a:t>
          </a:r>
          <a:endParaRPr lang="en-US" sz="1100" kern="1200" dirty="0">
            <a:latin typeface="Calibri" pitchFamily="34" charset="0"/>
          </a:endParaRPr>
        </a:p>
      </dsp:txBody>
      <dsp:txXfrm rot="-5400000">
        <a:off x="500066" y="41166"/>
        <a:ext cx="1193572" cy="755607"/>
      </dsp:txXfrm>
    </dsp:sp>
    <dsp:sp modelId="{0CA7C948-4AE6-4A0E-8C4E-6EA1FD1095B1}">
      <dsp:nvSpPr>
        <dsp:cNvPr id="0" name=""/>
        <dsp:cNvSpPr/>
      </dsp:nvSpPr>
      <dsp:spPr>
        <a:xfrm>
          <a:off x="122873" y="107341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22267"/>
        <a:ext cx="275903" cy="593405"/>
      </dsp:txXfrm>
    </dsp:sp>
    <dsp:sp modelId="{C32B95E3-D776-4138-A054-ACE0069A7851}">
      <dsp:nvSpPr>
        <dsp:cNvPr id="0" name=""/>
        <dsp:cNvSpPr/>
      </dsp:nvSpPr>
      <dsp:spPr>
        <a:xfrm rot="5400000">
          <a:off x="698610" y="691440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Garis Medan Magnet</a:t>
          </a:r>
          <a:endParaRPr lang="en-US" sz="1100" kern="1200" dirty="0">
            <a:latin typeface="Calibri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Flukx Magnet</a:t>
          </a:r>
          <a:endParaRPr lang="en-US" sz="1100" kern="1200" dirty="0">
            <a:latin typeface="Calibri" pitchFamily="34" charset="0"/>
          </a:endParaRPr>
        </a:p>
      </dsp:txBody>
      <dsp:txXfrm rot="-5400000">
        <a:off x="500066" y="930860"/>
        <a:ext cx="1193572" cy="755607"/>
      </dsp:txXfrm>
    </dsp:sp>
    <dsp:sp modelId="{83071D6C-3261-4DB0-B44C-35C0FA83A203}">
      <dsp:nvSpPr>
        <dsp:cNvPr id="0" name=""/>
        <dsp:cNvSpPr/>
      </dsp:nvSpPr>
      <dsp:spPr>
        <a:xfrm>
          <a:off x="122873" y="997035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8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011961"/>
        <a:ext cx="275903" cy="593405"/>
      </dsp:txXfrm>
    </dsp:sp>
    <dsp:sp modelId="{BA089AD1-FD51-44EF-A9C9-E4555A5DF0BA}">
      <dsp:nvSpPr>
        <dsp:cNvPr id="0" name=""/>
        <dsp:cNvSpPr/>
      </dsp:nvSpPr>
      <dsp:spPr>
        <a:xfrm rot="5400000">
          <a:off x="698610" y="158113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Gerak Partikel Bermuatan dalam Medan Magnet</a:t>
          </a:r>
          <a:endParaRPr lang="en-US" sz="1100" kern="1200" dirty="0">
            <a:latin typeface="Calibri" pitchFamily="34" charset="0"/>
          </a:endParaRPr>
        </a:p>
      </dsp:txBody>
      <dsp:txXfrm rot="-5400000">
        <a:off x="500066" y="1820554"/>
        <a:ext cx="1193572" cy="755607"/>
      </dsp:txXfrm>
    </dsp:sp>
    <dsp:sp modelId="{41F2985F-06DA-4C1D-843C-BDA1E372A194}">
      <dsp:nvSpPr>
        <dsp:cNvPr id="0" name=""/>
        <dsp:cNvSpPr/>
      </dsp:nvSpPr>
      <dsp:spPr>
        <a:xfrm>
          <a:off x="122873" y="1886730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6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1901656"/>
        <a:ext cx="275903" cy="593405"/>
      </dsp:txXfrm>
    </dsp:sp>
    <dsp:sp modelId="{B6980840-7B2F-4D20-8568-DBE96DDF4E6D}">
      <dsp:nvSpPr>
        <dsp:cNvPr id="0" name=""/>
        <dsp:cNvSpPr/>
      </dsp:nvSpPr>
      <dsp:spPr>
        <a:xfrm rot="5400000">
          <a:off x="698610" y="2470828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Partikel Bermuatan</a:t>
          </a:r>
          <a:endParaRPr lang="en-US" sz="1100" kern="1200" dirty="0">
            <a:latin typeface="Calibri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Arus Listrik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Loop berarus</a:t>
          </a:r>
        </a:p>
      </dsp:txBody>
      <dsp:txXfrm rot="-5400000">
        <a:off x="500066" y="2710248"/>
        <a:ext cx="1193572" cy="755607"/>
      </dsp:txXfrm>
    </dsp:sp>
    <dsp:sp modelId="{4B43496D-7723-4303-A141-E27633D214E7}">
      <dsp:nvSpPr>
        <dsp:cNvPr id="0" name=""/>
        <dsp:cNvSpPr/>
      </dsp:nvSpPr>
      <dsp:spPr>
        <a:xfrm>
          <a:off x="122873" y="2776424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4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2791350"/>
        <a:ext cx="275903" cy="593405"/>
      </dsp:txXfrm>
    </dsp:sp>
    <dsp:sp modelId="{34377E5E-F1FD-46B0-B2AF-F0D7C84D5A56}">
      <dsp:nvSpPr>
        <dsp:cNvPr id="0" name=""/>
        <dsp:cNvSpPr/>
      </dsp:nvSpPr>
      <dsp:spPr>
        <a:xfrm rot="5400000">
          <a:off x="698610" y="3360523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Motor Arus Searah </a:t>
          </a:r>
          <a:endParaRPr lang="en-US" sz="1100" kern="1200" dirty="0">
            <a:latin typeface="Calibri" pitchFamily="34" charset="0"/>
          </a:endParaRPr>
        </a:p>
      </dsp:txBody>
      <dsp:txXfrm rot="-5400000">
        <a:off x="500066" y="3599943"/>
        <a:ext cx="1193572" cy="755607"/>
      </dsp:txXfrm>
    </dsp:sp>
    <dsp:sp modelId="{E88F25B0-9CA7-4AEB-A5AB-1874B38EDDC6}">
      <dsp:nvSpPr>
        <dsp:cNvPr id="0" name=""/>
        <dsp:cNvSpPr/>
      </dsp:nvSpPr>
      <dsp:spPr>
        <a:xfrm>
          <a:off x="130798" y="3666119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32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3681045"/>
        <a:ext cx="275903" cy="593405"/>
      </dsp:txXfrm>
    </dsp:sp>
    <dsp:sp modelId="{3E6DB9B2-5929-4DCD-A4E3-0729DE344D32}">
      <dsp:nvSpPr>
        <dsp:cNvPr id="0" name=""/>
        <dsp:cNvSpPr/>
      </dsp:nvSpPr>
      <dsp:spPr>
        <a:xfrm rot="5400000">
          <a:off x="698610" y="4250217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smtClean="0"/>
            <a:t>Efek Hall</a:t>
          </a:r>
          <a:endParaRPr lang="en-US" sz="1100" kern="1200" dirty="0">
            <a:latin typeface="Calibri" pitchFamily="34" charset="0"/>
          </a:endParaRPr>
        </a:p>
      </dsp:txBody>
      <dsp:txXfrm rot="-5400000">
        <a:off x="500066" y="4489637"/>
        <a:ext cx="1193572" cy="755607"/>
      </dsp:txXfrm>
    </dsp:sp>
    <dsp:sp modelId="{37A0ECB6-5D81-4B0D-9BCA-90A8A52E6A8A}">
      <dsp:nvSpPr>
        <dsp:cNvPr id="0" name=""/>
        <dsp:cNvSpPr/>
      </dsp:nvSpPr>
      <dsp:spPr>
        <a:xfrm>
          <a:off x="130798" y="4555813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F</a:t>
          </a:r>
          <a:endParaRPr lang="en-US" sz="1700" kern="1200" dirty="0">
            <a:latin typeface="Calibri" pitchFamily="34" charset="0"/>
          </a:endParaRPr>
        </a:p>
      </dsp:txBody>
      <dsp:txXfrm>
        <a:off x="145724" y="4570739"/>
        <a:ext cx="275903" cy="5934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98610" y="-19825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Magnet</a:t>
          </a:r>
          <a:endParaRPr lang="en-US" sz="1100" kern="1200" dirty="0">
            <a:latin typeface="Calibri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Magnetisme</a:t>
          </a:r>
          <a:endParaRPr lang="en-US" sz="1100" kern="1200" dirty="0">
            <a:latin typeface="Calibri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Medan Magnet</a:t>
          </a:r>
          <a:endParaRPr lang="en-US" sz="1100" kern="1200" dirty="0">
            <a:latin typeface="Calibri" pitchFamily="34" charset="0"/>
          </a:endParaRPr>
        </a:p>
      </dsp:txBody>
      <dsp:txXfrm rot="-5400000">
        <a:off x="500066" y="41166"/>
        <a:ext cx="1193572" cy="755607"/>
      </dsp:txXfrm>
    </dsp:sp>
    <dsp:sp modelId="{0CA7C948-4AE6-4A0E-8C4E-6EA1FD1095B1}">
      <dsp:nvSpPr>
        <dsp:cNvPr id="0" name=""/>
        <dsp:cNvSpPr/>
      </dsp:nvSpPr>
      <dsp:spPr>
        <a:xfrm>
          <a:off x="122873" y="107341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22267"/>
        <a:ext cx="275903" cy="593405"/>
      </dsp:txXfrm>
    </dsp:sp>
    <dsp:sp modelId="{C32B95E3-D776-4138-A054-ACE0069A7851}">
      <dsp:nvSpPr>
        <dsp:cNvPr id="0" name=""/>
        <dsp:cNvSpPr/>
      </dsp:nvSpPr>
      <dsp:spPr>
        <a:xfrm rot="5400000">
          <a:off x="698610" y="691440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Garis Medan Magnet</a:t>
          </a:r>
          <a:endParaRPr lang="en-US" sz="1100" kern="1200" dirty="0">
            <a:latin typeface="Calibri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Flukx Magnet</a:t>
          </a:r>
          <a:endParaRPr lang="en-US" sz="1100" kern="1200" dirty="0">
            <a:latin typeface="Calibri" pitchFamily="34" charset="0"/>
          </a:endParaRPr>
        </a:p>
      </dsp:txBody>
      <dsp:txXfrm rot="-5400000">
        <a:off x="500066" y="930860"/>
        <a:ext cx="1193572" cy="755607"/>
      </dsp:txXfrm>
    </dsp:sp>
    <dsp:sp modelId="{83071D6C-3261-4DB0-B44C-35C0FA83A203}">
      <dsp:nvSpPr>
        <dsp:cNvPr id="0" name=""/>
        <dsp:cNvSpPr/>
      </dsp:nvSpPr>
      <dsp:spPr>
        <a:xfrm>
          <a:off x="122873" y="997035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8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011961"/>
        <a:ext cx="275903" cy="593405"/>
      </dsp:txXfrm>
    </dsp:sp>
    <dsp:sp modelId="{BA089AD1-FD51-44EF-A9C9-E4555A5DF0BA}">
      <dsp:nvSpPr>
        <dsp:cNvPr id="0" name=""/>
        <dsp:cNvSpPr/>
      </dsp:nvSpPr>
      <dsp:spPr>
        <a:xfrm rot="5400000">
          <a:off x="698610" y="158113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Gerak Partikel Bermuatan dalam Medan Magnet</a:t>
          </a:r>
          <a:endParaRPr lang="en-US" sz="1100" kern="1200" dirty="0">
            <a:latin typeface="Calibri" pitchFamily="34" charset="0"/>
          </a:endParaRPr>
        </a:p>
      </dsp:txBody>
      <dsp:txXfrm rot="-5400000">
        <a:off x="500066" y="1820554"/>
        <a:ext cx="1193572" cy="755607"/>
      </dsp:txXfrm>
    </dsp:sp>
    <dsp:sp modelId="{41F2985F-06DA-4C1D-843C-BDA1E372A194}">
      <dsp:nvSpPr>
        <dsp:cNvPr id="0" name=""/>
        <dsp:cNvSpPr/>
      </dsp:nvSpPr>
      <dsp:spPr>
        <a:xfrm>
          <a:off x="122873" y="1886730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6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1901656"/>
        <a:ext cx="275903" cy="593405"/>
      </dsp:txXfrm>
    </dsp:sp>
    <dsp:sp modelId="{B6980840-7B2F-4D20-8568-DBE96DDF4E6D}">
      <dsp:nvSpPr>
        <dsp:cNvPr id="0" name=""/>
        <dsp:cNvSpPr/>
      </dsp:nvSpPr>
      <dsp:spPr>
        <a:xfrm rot="5400000">
          <a:off x="698610" y="2470828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Partikel Bermuatan</a:t>
          </a:r>
          <a:endParaRPr lang="en-US" sz="1100" kern="1200" dirty="0">
            <a:latin typeface="Calibri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Arus Listrik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Loop berarus</a:t>
          </a:r>
        </a:p>
      </dsp:txBody>
      <dsp:txXfrm rot="-5400000">
        <a:off x="500066" y="2710248"/>
        <a:ext cx="1193572" cy="755607"/>
      </dsp:txXfrm>
    </dsp:sp>
    <dsp:sp modelId="{4B43496D-7723-4303-A141-E27633D214E7}">
      <dsp:nvSpPr>
        <dsp:cNvPr id="0" name=""/>
        <dsp:cNvSpPr/>
      </dsp:nvSpPr>
      <dsp:spPr>
        <a:xfrm>
          <a:off x="122873" y="2776424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4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2791350"/>
        <a:ext cx="275903" cy="593405"/>
      </dsp:txXfrm>
    </dsp:sp>
    <dsp:sp modelId="{34377E5E-F1FD-46B0-B2AF-F0D7C84D5A56}">
      <dsp:nvSpPr>
        <dsp:cNvPr id="0" name=""/>
        <dsp:cNvSpPr/>
      </dsp:nvSpPr>
      <dsp:spPr>
        <a:xfrm rot="5400000">
          <a:off x="698610" y="3360523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Motor Arus Searah </a:t>
          </a:r>
          <a:endParaRPr lang="en-US" sz="1100" kern="1200" dirty="0">
            <a:latin typeface="Calibri" pitchFamily="34" charset="0"/>
          </a:endParaRPr>
        </a:p>
      </dsp:txBody>
      <dsp:txXfrm rot="-5400000">
        <a:off x="500066" y="3599943"/>
        <a:ext cx="1193572" cy="755607"/>
      </dsp:txXfrm>
    </dsp:sp>
    <dsp:sp modelId="{E88F25B0-9CA7-4AEB-A5AB-1874B38EDDC6}">
      <dsp:nvSpPr>
        <dsp:cNvPr id="0" name=""/>
        <dsp:cNvSpPr/>
      </dsp:nvSpPr>
      <dsp:spPr>
        <a:xfrm>
          <a:off x="130798" y="3666119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32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3681045"/>
        <a:ext cx="275903" cy="593405"/>
      </dsp:txXfrm>
    </dsp:sp>
    <dsp:sp modelId="{3E6DB9B2-5929-4DCD-A4E3-0729DE344D32}">
      <dsp:nvSpPr>
        <dsp:cNvPr id="0" name=""/>
        <dsp:cNvSpPr/>
      </dsp:nvSpPr>
      <dsp:spPr>
        <a:xfrm rot="5400000">
          <a:off x="698610" y="4250217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smtClean="0"/>
            <a:t>Efek Hall</a:t>
          </a:r>
          <a:endParaRPr lang="en-US" sz="1100" kern="1200" dirty="0">
            <a:latin typeface="Calibri" pitchFamily="34" charset="0"/>
          </a:endParaRPr>
        </a:p>
      </dsp:txBody>
      <dsp:txXfrm rot="-5400000">
        <a:off x="500066" y="4489637"/>
        <a:ext cx="1193572" cy="755607"/>
      </dsp:txXfrm>
    </dsp:sp>
    <dsp:sp modelId="{37A0ECB6-5D81-4B0D-9BCA-90A8A52E6A8A}">
      <dsp:nvSpPr>
        <dsp:cNvPr id="0" name=""/>
        <dsp:cNvSpPr/>
      </dsp:nvSpPr>
      <dsp:spPr>
        <a:xfrm>
          <a:off x="130798" y="4555813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F</a:t>
          </a:r>
          <a:endParaRPr lang="en-US" sz="1700" kern="1200" dirty="0">
            <a:latin typeface="Calibri" pitchFamily="34" charset="0"/>
          </a:endParaRPr>
        </a:p>
      </dsp:txBody>
      <dsp:txXfrm>
        <a:off x="145724" y="4570739"/>
        <a:ext cx="275903" cy="5934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98610" y="-19825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Magnet</a:t>
          </a:r>
          <a:endParaRPr lang="en-US" sz="1100" kern="1200" dirty="0">
            <a:latin typeface="Calibri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Magnetisme</a:t>
          </a:r>
          <a:endParaRPr lang="en-US" sz="1100" kern="1200" dirty="0">
            <a:latin typeface="Calibri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Medan Magnet</a:t>
          </a:r>
          <a:endParaRPr lang="en-US" sz="1100" kern="1200" dirty="0">
            <a:latin typeface="Calibri" pitchFamily="34" charset="0"/>
          </a:endParaRPr>
        </a:p>
      </dsp:txBody>
      <dsp:txXfrm rot="-5400000">
        <a:off x="500066" y="41166"/>
        <a:ext cx="1193572" cy="755607"/>
      </dsp:txXfrm>
    </dsp:sp>
    <dsp:sp modelId="{0CA7C948-4AE6-4A0E-8C4E-6EA1FD1095B1}">
      <dsp:nvSpPr>
        <dsp:cNvPr id="0" name=""/>
        <dsp:cNvSpPr/>
      </dsp:nvSpPr>
      <dsp:spPr>
        <a:xfrm>
          <a:off x="122873" y="107341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22267"/>
        <a:ext cx="275903" cy="593405"/>
      </dsp:txXfrm>
    </dsp:sp>
    <dsp:sp modelId="{C32B95E3-D776-4138-A054-ACE0069A7851}">
      <dsp:nvSpPr>
        <dsp:cNvPr id="0" name=""/>
        <dsp:cNvSpPr/>
      </dsp:nvSpPr>
      <dsp:spPr>
        <a:xfrm rot="5400000">
          <a:off x="698610" y="691440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Garis Medan Magnet</a:t>
          </a:r>
          <a:endParaRPr lang="en-US" sz="1100" kern="1200" dirty="0">
            <a:latin typeface="Calibri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Flukx Magnet</a:t>
          </a:r>
          <a:endParaRPr lang="en-US" sz="1100" kern="1200" dirty="0">
            <a:latin typeface="Calibri" pitchFamily="34" charset="0"/>
          </a:endParaRPr>
        </a:p>
      </dsp:txBody>
      <dsp:txXfrm rot="-5400000">
        <a:off x="500066" y="930860"/>
        <a:ext cx="1193572" cy="755607"/>
      </dsp:txXfrm>
    </dsp:sp>
    <dsp:sp modelId="{83071D6C-3261-4DB0-B44C-35C0FA83A203}">
      <dsp:nvSpPr>
        <dsp:cNvPr id="0" name=""/>
        <dsp:cNvSpPr/>
      </dsp:nvSpPr>
      <dsp:spPr>
        <a:xfrm>
          <a:off x="122873" y="997035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8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011961"/>
        <a:ext cx="275903" cy="593405"/>
      </dsp:txXfrm>
    </dsp:sp>
    <dsp:sp modelId="{BA089AD1-FD51-44EF-A9C9-E4555A5DF0BA}">
      <dsp:nvSpPr>
        <dsp:cNvPr id="0" name=""/>
        <dsp:cNvSpPr/>
      </dsp:nvSpPr>
      <dsp:spPr>
        <a:xfrm rot="5400000">
          <a:off x="698610" y="1581134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Gerak Partikel Bermuatan dalam Medan Magnet</a:t>
          </a:r>
          <a:endParaRPr lang="en-US" sz="1100" kern="1200" dirty="0">
            <a:latin typeface="Calibri" pitchFamily="34" charset="0"/>
          </a:endParaRPr>
        </a:p>
      </dsp:txBody>
      <dsp:txXfrm rot="-5400000">
        <a:off x="500066" y="1820554"/>
        <a:ext cx="1193572" cy="755607"/>
      </dsp:txXfrm>
    </dsp:sp>
    <dsp:sp modelId="{41F2985F-06DA-4C1D-843C-BDA1E372A194}">
      <dsp:nvSpPr>
        <dsp:cNvPr id="0" name=""/>
        <dsp:cNvSpPr/>
      </dsp:nvSpPr>
      <dsp:spPr>
        <a:xfrm>
          <a:off x="122873" y="1886730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6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1901656"/>
        <a:ext cx="275903" cy="593405"/>
      </dsp:txXfrm>
    </dsp:sp>
    <dsp:sp modelId="{B6980840-7B2F-4D20-8568-DBE96DDF4E6D}">
      <dsp:nvSpPr>
        <dsp:cNvPr id="0" name=""/>
        <dsp:cNvSpPr/>
      </dsp:nvSpPr>
      <dsp:spPr>
        <a:xfrm rot="5400000">
          <a:off x="698610" y="2470828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Partikel Bermuatan</a:t>
          </a:r>
          <a:endParaRPr lang="en-US" sz="1100" kern="1200" dirty="0">
            <a:latin typeface="Calibri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Arus Listrik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Loop berarus</a:t>
          </a:r>
        </a:p>
      </dsp:txBody>
      <dsp:txXfrm rot="-5400000">
        <a:off x="500066" y="2710248"/>
        <a:ext cx="1193572" cy="755607"/>
      </dsp:txXfrm>
    </dsp:sp>
    <dsp:sp modelId="{4B43496D-7723-4303-A141-E27633D214E7}">
      <dsp:nvSpPr>
        <dsp:cNvPr id="0" name=""/>
        <dsp:cNvSpPr/>
      </dsp:nvSpPr>
      <dsp:spPr>
        <a:xfrm>
          <a:off x="122873" y="2776424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4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2791350"/>
        <a:ext cx="275903" cy="593405"/>
      </dsp:txXfrm>
    </dsp:sp>
    <dsp:sp modelId="{34377E5E-F1FD-46B0-B2AF-F0D7C84D5A56}">
      <dsp:nvSpPr>
        <dsp:cNvPr id="0" name=""/>
        <dsp:cNvSpPr/>
      </dsp:nvSpPr>
      <dsp:spPr>
        <a:xfrm rot="5400000">
          <a:off x="698610" y="3360523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Motor Arus Searah </a:t>
          </a:r>
          <a:endParaRPr lang="en-US" sz="1100" kern="1200" dirty="0">
            <a:latin typeface="Calibri" pitchFamily="34" charset="0"/>
          </a:endParaRPr>
        </a:p>
      </dsp:txBody>
      <dsp:txXfrm rot="-5400000">
        <a:off x="500066" y="3599943"/>
        <a:ext cx="1193572" cy="755607"/>
      </dsp:txXfrm>
    </dsp:sp>
    <dsp:sp modelId="{E88F25B0-9CA7-4AEB-A5AB-1874B38EDDC6}">
      <dsp:nvSpPr>
        <dsp:cNvPr id="0" name=""/>
        <dsp:cNvSpPr/>
      </dsp:nvSpPr>
      <dsp:spPr>
        <a:xfrm>
          <a:off x="130798" y="3666119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32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3681045"/>
        <a:ext cx="275903" cy="593405"/>
      </dsp:txXfrm>
    </dsp:sp>
    <dsp:sp modelId="{3E6DB9B2-5929-4DCD-A4E3-0729DE344D32}">
      <dsp:nvSpPr>
        <dsp:cNvPr id="0" name=""/>
        <dsp:cNvSpPr/>
      </dsp:nvSpPr>
      <dsp:spPr>
        <a:xfrm rot="5400000">
          <a:off x="698610" y="4250217"/>
          <a:ext cx="83735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smtClean="0"/>
            <a:t>Efek Hall</a:t>
          </a:r>
          <a:endParaRPr lang="en-US" sz="1100" kern="1200" dirty="0">
            <a:latin typeface="Calibri" pitchFamily="34" charset="0"/>
          </a:endParaRPr>
        </a:p>
      </dsp:txBody>
      <dsp:txXfrm rot="-5400000">
        <a:off x="500066" y="4489637"/>
        <a:ext cx="1193572" cy="755607"/>
      </dsp:txXfrm>
    </dsp:sp>
    <dsp:sp modelId="{37A0ECB6-5D81-4B0D-9BCA-90A8A52E6A8A}">
      <dsp:nvSpPr>
        <dsp:cNvPr id="0" name=""/>
        <dsp:cNvSpPr/>
      </dsp:nvSpPr>
      <dsp:spPr>
        <a:xfrm>
          <a:off x="130798" y="4555813"/>
          <a:ext cx="305755" cy="623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F</a:t>
          </a:r>
          <a:endParaRPr lang="en-US" sz="1700" kern="1200" dirty="0">
            <a:latin typeface="Calibri" pitchFamily="34" charset="0"/>
          </a:endParaRPr>
        </a:p>
      </dsp:txBody>
      <dsp:txXfrm>
        <a:off x="145724" y="4570739"/>
        <a:ext cx="275903" cy="59340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13945" y="-113234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Magnet</a:t>
          </a:r>
          <a:endParaRPr lang="en-US" sz="1300" kern="1200" dirty="0">
            <a:latin typeface="Calibri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Magnetisme</a:t>
          </a:r>
          <a:endParaRPr lang="en-US" sz="1300" kern="1200" dirty="0">
            <a:latin typeface="Calibri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Medan Magnet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49788"/>
        <a:ext cx="1185305" cy="908403"/>
      </dsp:txXfrm>
    </dsp:sp>
    <dsp:sp modelId="{0CA7C948-4AE6-4A0E-8C4E-6EA1FD1095B1}">
      <dsp:nvSpPr>
        <dsp:cNvPr id="0" name=""/>
        <dsp:cNvSpPr/>
      </dsp:nvSpPr>
      <dsp:spPr>
        <a:xfrm>
          <a:off x="122873" y="129344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44270"/>
        <a:ext cx="275903" cy="719439"/>
      </dsp:txXfrm>
    </dsp:sp>
    <dsp:sp modelId="{C32B95E3-D776-4138-A054-ACE0069A7851}">
      <dsp:nvSpPr>
        <dsp:cNvPr id="0" name=""/>
        <dsp:cNvSpPr/>
      </dsp:nvSpPr>
      <dsp:spPr>
        <a:xfrm rot="5400000">
          <a:off x="613945" y="956373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Garis Medan Magnet</a:t>
          </a:r>
          <a:endParaRPr lang="en-US" sz="1300" kern="1200" dirty="0">
            <a:latin typeface="Calibri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Flukx Magnet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1119396"/>
        <a:ext cx="1185305" cy="908403"/>
      </dsp:txXfrm>
    </dsp:sp>
    <dsp:sp modelId="{83071D6C-3261-4DB0-B44C-35C0FA83A203}">
      <dsp:nvSpPr>
        <dsp:cNvPr id="0" name=""/>
        <dsp:cNvSpPr/>
      </dsp:nvSpPr>
      <dsp:spPr>
        <a:xfrm>
          <a:off x="122873" y="1198952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213878"/>
        <a:ext cx="275903" cy="719439"/>
      </dsp:txXfrm>
    </dsp:sp>
    <dsp:sp modelId="{BA089AD1-FD51-44EF-A9C9-E4555A5DF0BA}">
      <dsp:nvSpPr>
        <dsp:cNvPr id="0" name=""/>
        <dsp:cNvSpPr/>
      </dsp:nvSpPr>
      <dsp:spPr>
        <a:xfrm rot="5400000">
          <a:off x="613945" y="2025981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Gerak Partikel Bermuatan dalam Medan Magnet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2189004"/>
        <a:ext cx="1185305" cy="908403"/>
      </dsp:txXfrm>
    </dsp:sp>
    <dsp:sp modelId="{41F2985F-06DA-4C1D-843C-BDA1E372A194}">
      <dsp:nvSpPr>
        <dsp:cNvPr id="0" name=""/>
        <dsp:cNvSpPr/>
      </dsp:nvSpPr>
      <dsp:spPr>
        <a:xfrm>
          <a:off x="122873" y="2268560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2283486"/>
        <a:ext cx="275903" cy="719439"/>
      </dsp:txXfrm>
    </dsp:sp>
    <dsp:sp modelId="{B6980840-7B2F-4D20-8568-DBE96DDF4E6D}">
      <dsp:nvSpPr>
        <dsp:cNvPr id="0" name=""/>
        <dsp:cNvSpPr/>
      </dsp:nvSpPr>
      <dsp:spPr>
        <a:xfrm rot="5400000">
          <a:off x="613945" y="3095589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Partikel Bermuatan</a:t>
          </a:r>
          <a:endParaRPr lang="en-US" sz="1300" kern="1200" dirty="0">
            <a:latin typeface="Calibri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Arus Listrik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Loop berarus</a:t>
          </a:r>
        </a:p>
      </dsp:txBody>
      <dsp:txXfrm rot="-5400000">
        <a:off x="500066" y="3258612"/>
        <a:ext cx="1185305" cy="908403"/>
      </dsp:txXfrm>
    </dsp:sp>
    <dsp:sp modelId="{4B43496D-7723-4303-A141-E27633D214E7}">
      <dsp:nvSpPr>
        <dsp:cNvPr id="0" name=""/>
        <dsp:cNvSpPr/>
      </dsp:nvSpPr>
      <dsp:spPr>
        <a:xfrm>
          <a:off x="122873" y="3338168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3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3353094"/>
        <a:ext cx="275903" cy="719439"/>
      </dsp:txXfrm>
    </dsp:sp>
    <dsp:sp modelId="{34377E5E-F1FD-46B0-B2AF-F0D7C84D5A56}">
      <dsp:nvSpPr>
        <dsp:cNvPr id="0" name=""/>
        <dsp:cNvSpPr/>
      </dsp:nvSpPr>
      <dsp:spPr>
        <a:xfrm rot="5400000">
          <a:off x="613945" y="4165197"/>
          <a:ext cx="1006689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Motor Arus Searah 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4328220"/>
        <a:ext cx="1185305" cy="908403"/>
      </dsp:txXfrm>
    </dsp:sp>
    <dsp:sp modelId="{E88F25B0-9CA7-4AEB-A5AB-1874B38EDDC6}">
      <dsp:nvSpPr>
        <dsp:cNvPr id="0" name=""/>
        <dsp:cNvSpPr/>
      </dsp:nvSpPr>
      <dsp:spPr>
        <a:xfrm>
          <a:off x="130798" y="4407775"/>
          <a:ext cx="305755" cy="749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4422701"/>
        <a:ext cx="275903" cy="719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8C9F2-92A2-4F7D-9F7B-67B1434C0AC6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747C2-237A-4C81-A711-8FFAC8270A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29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162D7F-88D7-43EC-AD14-D90C7E75F412}" type="slidenum">
              <a:rPr lang="en-US"/>
              <a:pPr/>
              <a:t>3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BF4109-1510-4849-A491-042048004369}" type="slidenum">
              <a:rPr lang="en-US"/>
              <a:pPr/>
              <a:t>4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30D79F-4DA6-4C6D-A2FA-FC3F2B491E92}" type="slidenum">
              <a:rPr lang="en-US"/>
              <a:pPr/>
              <a:t>5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174D31-4163-4F6F-85C4-5FBFA58BD418}" type="slidenum">
              <a:rPr lang="en-US"/>
              <a:pPr/>
              <a:t>6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FE8F57-9300-4D6B-9559-BA94F5C3F8F9}" type="slidenum">
              <a:rPr lang="en-US"/>
              <a:pPr/>
              <a:t>7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DEB668-91FE-401E-A505-2930B0841357}" type="slidenum">
              <a:rPr lang="en-US"/>
              <a:pPr/>
              <a:t>8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59A9A3-62C2-4D86-8C12-31BCE2BE368D}" type="slidenum">
              <a:rPr lang="en-US"/>
              <a:pPr/>
              <a:t>9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6106A1-8237-4E16-BEFC-465280038402}" type="slidenum">
              <a:rPr lang="en-US"/>
              <a:pPr/>
              <a:t>10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7912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b="0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>
              <a:defRPr sz="4700" b="1" cap="none" spc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576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7700" y="5334000"/>
            <a:ext cx="1752600" cy="274320"/>
          </a:xfrm>
        </p:spPr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76500" y="5334000"/>
            <a:ext cx="4490715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3296" y="5334000"/>
            <a:ext cx="733864" cy="274320"/>
          </a:xfrm>
        </p:spPr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6" descr="ex mekanik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91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invGray">
          <a:xfrm>
            <a:off x="0" y="57454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8686800" cy="6126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A137C00-FC40-437C-81E5-CA20D67E2D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828800" cy="320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228600"/>
            <a:ext cx="3200400" cy="5897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86400" y="228600"/>
            <a:ext cx="3200400" cy="2871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86400" y="3252788"/>
            <a:ext cx="3200400" cy="2873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C0BD95-9B31-4D5D-B0E4-11A3944668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828800" cy="320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33600" y="228600"/>
            <a:ext cx="3200400" cy="5897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86400" y="228600"/>
            <a:ext cx="3200400" cy="2871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86400" y="3252788"/>
            <a:ext cx="3200400" cy="2873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8F22F21-F8EA-4EE4-B6CE-2B8F511A02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>
            <a:lvl1pPr algn="ctr">
              <a:defRPr b="1" cap="none" spc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graphicFrame>
        <p:nvGraphicFramePr>
          <p:cNvPr id="8" name="Diagram 7"/>
          <p:cNvGraphicFramePr/>
          <p:nvPr userDrawn="1"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>
            <a:lvl1pPr algn="ctr">
              <a:defRPr b="1" cap="none" spc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>
            <a:lvl1pPr algn="ctr">
              <a:defRPr b="1" cap="none" spc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>
            <a:lvl1pPr algn="ctr">
              <a:defRPr b="1" cap="none" spc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>
            <a:lvl1pPr algn="ctr">
              <a:defRPr b="1" cap="none" spc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listrik.jpg"/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uilabcover copy copy.jpg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7679438" y="5224463"/>
            <a:ext cx="1452562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 bwMode="invGray">
          <a:xfrm>
            <a:off x="0" y="107353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219201"/>
            <a:ext cx="7086600" cy="51816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6476999"/>
            <a:ext cx="1752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476999"/>
            <a:ext cx="449071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2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1" r:id="rId13"/>
    <p:sldLayoutId id="2147483722" r:id="rId14"/>
    <p:sldLayoutId id="2147483723" r:id="rId15"/>
  </p:sldLayoutIdLst>
  <p:txStyles>
    <p:titleStyle>
      <a:lvl1pPr algn="ctr" rtl="0" eaLnBrk="1" latinLnBrk="0" hangingPunct="1">
        <a:spcBef>
          <a:spcPct val="0"/>
        </a:spcBef>
        <a:buNone/>
        <a:defRPr kumimoji="0" sz="4000" b="1" kern="1200" cap="none" spc="0">
          <a:ln>
            <a:noFill/>
          </a:ln>
          <a:solidFill>
            <a:schemeClr val="bg1"/>
          </a:solidFill>
          <a:effectLst>
            <a:glow rad="101600">
              <a:schemeClr val="tx1">
                <a:alpha val="60000"/>
              </a:schemeClr>
            </a:glow>
          </a:effectLst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400" kern="1200" smtClean="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diagramQuickStyle" Target="../diagrams/quickStyle9.xml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4.wmf"/><Relationship Id="rId12" Type="http://schemas.openxmlformats.org/officeDocument/2006/relationships/diagramLayout" Target="../diagrams/layout9.xml"/><Relationship Id="rId17" Type="http://schemas.openxmlformats.org/officeDocument/2006/relationships/hyperlink" Target="7.2%20cyclotron%20motion.swf" TargetMode="Externa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5.png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11" Type="http://schemas.openxmlformats.org/officeDocument/2006/relationships/diagramData" Target="../diagrams/data9.xml"/><Relationship Id="rId5" Type="http://schemas.openxmlformats.org/officeDocument/2006/relationships/image" Target="../media/image23.wmf"/><Relationship Id="rId15" Type="http://schemas.microsoft.com/office/2007/relationships/diagramDrawing" Target="../diagrams/drawing9.xml"/><Relationship Id="rId10" Type="http://schemas.openxmlformats.org/officeDocument/2006/relationships/image" Target="../media/image26.jpe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5.wmf"/><Relationship Id="rId14" Type="http://schemas.openxmlformats.org/officeDocument/2006/relationships/diagramColors" Target="../diagrams/colors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wmf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5.png"/><Relationship Id="rId4" Type="http://schemas.openxmlformats.org/officeDocument/2006/relationships/image" Target="../media/image7.jpe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microsoft.com/office/2007/relationships/diagramDrawing" Target="../diagrams/drawing3.xm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wmf"/><Relationship Id="rId12" Type="http://schemas.openxmlformats.org/officeDocument/2006/relationships/diagramColors" Target="../diagrams/colors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diagramQuickStyle" Target="../diagrams/quickStyle3.xml"/><Relationship Id="rId5" Type="http://schemas.openxmlformats.org/officeDocument/2006/relationships/image" Target="../media/image8.wmf"/><Relationship Id="rId15" Type="http://schemas.openxmlformats.org/officeDocument/2006/relationships/hyperlink" Target="8.2%20magnetic%20flux.swf" TargetMode="External"/><Relationship Id="rId10" Type="http://schemas.openxmlformats.org/officeDocument/2006/relationships/diagramLayout" Target="../diagrams/layout3.xml"/><Relationship Id="rId4" Type="http://schemas.openxmlformats.org/officeDocument/2006/relationships/oleObject" Target="../embeddings/oleObject1.bin"/><Relationship Id="rId9" Type="http://schemas.openxmlformats.org/officeDocument/2006/relationships/diagramData" Target="../diagrams/data3.xml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microsoft.com/office/2007/relationships/diagramDrawing" Target="../diagrams/drawing4.xml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12" Type="http://schemas.openxmlformats.org/officeDocument/2006/relationships/diagramColors" Target="../diagrams/colors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diagramQuickStyle" Target="../diagrams/quickStyle4.xml"/><Relationship Id="rId5" Type="http://schemas.openxmlformats.org/officeDocument/2006/relationships/oleObject" Target="../embeddings/oleObject3.bin"/><Relationship Id="rId10" Type="http://schemas.openxmlformats.org/officeDocument/2006/relationships/diagramLayout" Target="../diagrams/layout4.xml"/><Relationship Id="rId4" Type="http://schemas.openxmlformats.org/officeDocument/2006/relationships/image" Target="../media/image13.jpeg"/><Relationship Id="rId9" Type="http://schemas.openxmlformats.org/officeDocument/2006/relationships/diagramData" Target="../diagrams/data4.xml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5.png"/><Relationship Id="rId3" Type="http://schemas.openxmlformats.org/officeDocument/2006/relationships/notesSlide" Target="../notesSlides/notesSlide4.xml"/><Relationship Id="rId7" Type="http://schemas.openxmlformats.org/officeDocument/2006/relationships/diagramData" Target="../diagrams/data5.xml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jpeg"/><Relationship Id="rId11" Type="http://schemas.microsoft.com/office/2007/relationships/diagramDrawing" Target="../diagrams/drawing5.xml"/><Relationship Id="rId5" Type="http://schemas.openxmlformats.org/officeDocument/2006/relationships/image" Target="../media/image14.wmf"/><Relationship Id="rId10" Type="http://schemas.openxmlformats.org/officeDocument/2006/relationships/diagramColors" Target="../diagrams/colors5.xml"/><Relationship Id="rId4" Type="http://schemas.openxmlformats.org/officeDocument/2006/relationships/oleObject" Target="../embeddings/oleObject5.bin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microsoft.com/office/2007/relationships/diagramDrawing" Target="../diagrams/drawing6.xml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7.bin"/><Relationship Id="rId12" Type="http://schemas.openxmlformats.org/officeDocument/2006/relationships/diagramColors" Target="../diagrams/colors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11" Type="http://schemas.openxmlformats.org/officeDocument/2006/relationships/diagramQuickStyle" Target="../diagrams/quickStyle6.xml"/><Relationship Id="rId5" Type="http://schemas.openxmlformats.org/officeDocument/2006/relationships/oleObject" Target="../embeddings/oleObject6.bin"/><Relationship Id="rId10" Type="http://schemas.openxmlformats.org/officeDocument/2006/relationships/diagramLayout" Target="../diagrams/layout6.xml"/><Relationship Id="rId4" Type="http://schemas.openxmlformats.org/officeDocument/2006/relationships/image" Target="../media/image18.jpeg"/><Relationship Id="rId9" Type="http://schemas.openxmlformats.org/officeDocument/2006/relationships/diagramData" Target="../diagrams/data6.xml"/><Relationship Id="rId1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microsoft.com/office/2007/relationships/diagramDrawing" Target="../diagrams/drawing8.xml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1.wmf"/><Relationship Id="rId12" Type="http://schemas.openxmlformats.org/officeDocument/2006/relationships/diagramColors" Target="../diagrams/colors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11" Type="http://schemas.openxmlformats.org/officeDocument/2006/relationships/diagramQuickStyle" Target="../diagrams/quickStyle8.xml"/><Relationship Id="rId5" Type="http://schemas.openxmlformats.org/officeDocument/2006/relationships/image" Target="../media/image20.wmf"/><Relationship Id="rId15" Type="http://schemas.openxmlformats.org/officeDocument/2006/relationships/hyperlink" Target="7.4%20moving%20charge%20in%20E%20and%20B%20field%20or%20Hall%20effect.swf" TargetMode="External"/><Relationship Id="rId10" Type="http://schemas.openxmlformats.org/officeDocument/2006/relationships/diagramLayout" Target="../diagrams/layout8.xml"/><Relationship Id="rId4" Type="http://schemas.openxmlformats.org/officeDocument/2006/relationships/oleObject" Target="../embeddings/oleObject8.bin"/><Relationship Id="rId9" Type="http://schemas.openxmlformats.org/officeDocument/2006/relationships/diagramData" Target="../diagrams/data8.xml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33874"/>
            <a:ext cx="8077200" cy="1673352"/>
          </a:xfrm>
        </p:spPr>
        <p:txBody>
          <a:bodyPr/>
          <a:lstStyle/>
          <a:p>
            <a:r>
              <a:rPr lang="en-US" dirty="0" smtClean="0"/>
              <a:t>Medan Magnet </a:t>
            </a:r>
            <a:br>
              <a:rPr lang="en-US" dirty="0" smtClean="0"/>
            </a:br>
            <a:r>
              <a:rPr lang="en-US" dirty="0" err="1" smtClean="0"/>
              <a:t>dan</a:t>
            </a:r>
            <a:r>
              <a:rPr lang="en-US" dirty="0" smtClean="0"/>
              <a:t> Gaya Magnet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43" y="-16164"/>
            <a:ext cx="1121935" cy="1809572"/>
          </a:xfrm>
          <a:prstGeom prst="rect">
            <a:avLst/>
          </a:prstGeom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5715000" y="891309"/>
            <a:ext cx="1697465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6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04943" y="4094396"/>
            <a:ext cx="6858000" cy="1673352"/>
          </a:xfrm>
          <a:prstGeom prst="rect">
            <a:avLst/>
          </a:prstGeom>
        </p:spPr>
        <p:txBody>
          <a:bodyPr vert="horz" lIns="91440" tIns="0" rIns="45720" bIns="0" rtlCol="0" anchor="t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 cap="none" spc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000" dirty="0" err="1" smtClean="0"/>
              <a:t>Fisika</a:t>
            </a:r>
            <a:r>
              <a:rPr lang="en-US" sz="4000" dirty="0" smtClean="0"/>
              <a:t> </a:t>
            </a:r>
            <a:r>
              <a:rPr lang="en-US" sz="4000" dirty="0" err="1" smtClean="0"/>
              <a:t>Dasar</a:t>
            </a:r>
            <a:r>
              <a:rPr lang="en-US" sz="4000" dirty="0" smtClean="0"/>
              <a:t> 2</a:t>
            </a:r>
          </a:p>
          <a:p>
            <a:pPr algn="ctr"/>
            <a:r>
              <a:rPr lang="en-US" sz="4000" dirty="0" err="1" smtClean="0"/>
              <a:t>Dr.sc.hum</a:t>
            </a:r>
            <a:r>
              <a:rPr lang="en-US" sz="4000" dirty="0" smtClean="0"/>
              <a:t>. </a:t>
            </a:r>
            <a:r>
              <a:rPr lang="en-US" sz="4000" dirty="0" err="1" smtClean="0"/>
              <a:t>Deni</a:t>
            </a:r>
            <a:r>
              <a:rPr lang="en-US" sz="4000" dirty="0" smtClean="0"/>
              <a:t> </a:t>
            </a:r>
            <a:r>
              <a:rPr lang="en-US" sz="4000" dirty="0" err="1" smtClean="0"/>
              <a:t>Hardiansyah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idx="1"/>
          </p:nvPr>
        </p:nvSpPr>
        <p:spPr>
          <a:xfrm>
            <a:off x="1714500" y="1638299"/>
            <a:ext cx="7086600" cy="5181600"/>
          </a:xfrm>
        </p:spPr>
        <p:txBody>
          <a:bodyPr/>
          <a:lstStyle/>
          <a:p>
            <a:r>
              <a:rPr lang="en-US" sz="2400" dirty="0" err="1"/>
              <a:t>Muatan</a:t>
            </a:r>
            <a:r>
              <a:rPr lang="en-US" sz="2400" dirty="0"/>
              <a:t> </a:t>
            </a:r>
            <a:r>
              <a:rPr lang="en-US" sz="2400" dirty="0" err="1"/>
              <a:t>bergerak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B </a:t>
            </a:r>
            <a:r>
              <a:rPr lang="en-US" sz="2400" dirty="0" err="1"/>
              <a:t>mengalami</a:t>
            </a:r>
            <a:r>
              <a:rPr lang="en-US" sz="2400" dirty="0"/>
              <a:t> </a:t>
            </a:r>
            <a:r>
              <a:rPr lang="en-US" sz="2400" dirty="0" err="1"/>
              <a:t>pembelokan</a:t>
            </a:r>
            <a:r>
              <a:rPr lang="en-US" sz="2400" dirty="0"/>
              <a:t> </a:t>
            </a:r>
            <a:r>
              <a:rPr lang="en-US" sz="2400" dirty="0" err="1"/>
              <a:t>arah</a:t>
            </a:r>
            <a:r>
              <a:rPr lang="en-US" sz="2400" dirty="0"/>
              <a:t>,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membentuk</a:t>
            </a:r>
            <a:r>
              <a:rPr lang="en-US" sz="2400" dirty="0"/>
              <a:t> </a:t>
            </a:r>
            <a:r>
              <a:rPr lang="en-US" sz="2400" dirty="0" err="1"/>
              <a:t>lintasan</a:t>
            </a:r>
            <a:r>
              <a:rPr lang="en-US" sz="2400" dirty="0"/>
              <a:t> </a:t>
            </a:r>
            <a:r>
              <a:rPr lang="en-US" sz="2400" dirty="0" err="1"/>
              <a:t>lingkaran</a:t>
            </a:r>
            <a:r>
              <a:rPr lang="en-US" sz="2400" dirty="0"/>
              <a:t>.</a:t>
            </a:r>
          </a:p>
          <a:p>
            <a:r>
              <a:rPr lang="en-US" sz="2400" dirty="0"/>
              <a:t>Gaya magnet = </a:t>
            </a:r>
            <a:r>
              <a:rPr lang="en-US" sz="2400" dirty="0" err="1"/>
              <a:t>gaya</a:t>
            </a:r>
            <a:r>
              <a:rPr lang="en-US" sz="2400" dirty="0"/>
              <a:t> </a:t>
            </a:r>
            <a:r>
              <a:rPr lang="en-US" sz="2400" dirty="0" err="1"/>
              <a:t>sentripetal</a:t>
            </a:r>
            <a:r>
              <a:rPr lang="en-US" sz="2400" dirty="0"/>
              <a:t>.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title"/>
          </p:nvPr>
        </p:nvSpPr>
        <p:spPr>
          <a:xfrm>
            <a:off x="1693718" y="180165"/>
            <a:ext cx="7086600" cy="838200"/>
          </a:xfrm>
        </p:spPr>
        <p:txBody>
          <a:bodyPr/>
          <a:lstStyle/>
          <a:p>
            <a:r>
              <a:rPr lang="en-US"/>
              <a:t>SIKLOTRON</a:t>
            </a:r>
          </a:p>
        </p:txBody>
      </p:sp>
      <p:graphicFrame>
        <p:nvGraphicFramePr>
          <p:cNvPr id="1075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181299"/>
              </p:ext>
            </p:extLst>
          </p:nvPr>
        </p:nvGraphicFramePr>
        <p:xfrm>
          <a:off x="2972629" y="2844581"/>
          <a:ext cx="14208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Equation" r:id="rId4" imgW="711000" imgH="419040" progId="Equation.3">
                  <p:embed/>
                </p:oleObj>
              </mc:Choice>
              <mc:Fallback>
                <p:oleObj name="Equation" r:id="rId4" imgW="71100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2629" y="2844581"/>
                        <a:ext cx="1420813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967565"/>
              </p:ext>
            </p:extLst>
          </p:nvPr>
        </p:nvGraphicFramePr>
        <p:xfrm>
          <a:off x="3175035" y="3696385"/>
          <a:ext cx="1016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Equation" r:id="rId6" imgW="507960" imgH="419040" progId="Equation.3">
                  <p:embed/>
                </p:oleObj>
              </mc:Choice>
              <mc:Fallback>
                <p:oleObj name="Equation" r:id="rId6" imgW="50796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35" y="3696385"/>
                        <a:ext cx="1016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274050"/>
              </p:ext>
            </p:extLst>
          </p:nvPr>
        </p:nvGraphicFramePr>
        <p:xfrm>
          <a:off x="2198687" y="4513803"/>
          <a:ext cx="3173413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Equation" r:id="rId8" imgW="1587240" imgH="622080" progId="Equation.3">
                  <p:embed/>
                </p:oleObj>
              </mc:Choice>
              <mc:Fallback>
                <p:oleObj name="Equation" r:id="rId8" imgW="1587240" imgH="6220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687" y="4513803"/>
                        <a:ext cx="3173413" cy="1243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7530" name="Picture 10" descr="3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19800" y="3048000"/>
            <a:ext cx="2078056" cy="2262188"/>
          </a:xfrm>
          <a:prstGeom prst="rect">
            <a:avLst/>
          </a:prstGeom>
          <a:noFill/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659497406"/>
              </p:ext>
            </p:extLst>
          </p:nvPr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0"/>
            <a:ext cx="1121935" cy="1809572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333500" y="5824556"/>
            <a:ext cx="7086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000" b="1" kern="1200" cap="none" spc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b="0" dirty="0" err="1" smtClean="0">
                <a:ln w="0"/>
                <a:solidFill>
                  <a:schemeClr val="tx1"/>
                </a:solidFill>
                <a:effectLst/>
                <a:hlinkClick r:id="rId17" action="ppaction://hlinkfile"/>
              </a:rPr>
              <a:t>Animasi</a:t>
            </a:r>
            <a:r>
              <a:rPr lang="en-US" b="0" dirty="0" smtClean="0">
                <a:ln w="0"/>
                <a:solidFill>
                  <a:schemeClr val="tx1"/>
                </a:solidFill>
                <a:effectLst/>
                <a:hlinkClick r:id="rId17" action="ppaction://hlinkfile"/>
              </a:rPr>
              <a:t> </a:t>
            </a:r>
            <a:r>
              <a:rPr lang="en-US" b="0" dirty="0" err="1" smtClean="0">
                <a:ln w="0"/>
                <a:solidFill>
                  <a:schemeClr val="tx1"/>
                </a:solidFill>
                <a:effectLst/>
                <a:hlinkClick r:id="rId17" action="ppaction://hlinkfile"/>
              </a:rPr>
              <a:t>Siklotron</a:t>
            </a:r>
            <a:endParaRPr lang="en-US" b="0" dirty="0">
              <a:ln w="0"/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1828800" y="1676400"/>
            <a:ext cx="7086600" cy="5181600"/>
          </a:xfrm>
        </p:spPr>
        <p:txBody>
          <a:bodyPr/>
          <a:lstStyle/>
          <a:p>
            <a:pPr lvl="0"/>
            <a:r>
              <a:rPr lang="en-US" dirty="0" err="1" smtClean="0"/>
              <a:t>Mendefinisikan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magnet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smtClean="0"/>
              <a:t>magnet </a:t>
            </a:r>
            <a:r>
              <a:rPr lang="en-US" dirty="0" err="1" smtClean="0"/>
              <a:t>berinteraksi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yang lain.</a:t>
            </a:r>
          </a:p>
          <a:p>
            <a:pPr lvl="0"/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mengerakkan</a:t>
            </a:r>
            <a:r>
              <a:rPr lang="en-US" dirty="0" smtClean="0"/>
              <a:t> </a:t>
            </a:r>
            <a:r>
              <a:rPr lang="en-US" dirty="0" err="1" smtClean="0"/>
              <a:t>muatan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medan</a:t>
            </a:r>
            <a:r>
              <a:rPr lang="en-US" dirty="0" smtClean="0"/>
              <a:t> magnet.</a:t>
            </a:r>
          </a:p>
          <a:p>
            <a:pPr lvl="0"/>
            <a:r>
              <a:rPr lang="en-US" dirty="0" err="1" smtClean="0"/>
              <a:t>Menganalisa</a:t>
            </a:r>
            <a:r>
              <a:rPr lang="en-US" dirty="0" smtClean="0"/>
              <a:t> </a:t>
            </a:r>
            <a:r>
              <a:rPr lang="en-US" dirty="0" err="1" smtClean="0"/>
              <a:t>gerak</a:t>
            </a:r>
            <a:r>
              <a:rPr lang="en-US" dirty="0" smtClean="0"/>
              <a:t> </a:t>
            </a:r>
            <a:r>
              <a:rPr lang="en-US" dirty="0" err="1" smtClean="0"/>
              <a:t>partikel</a:t>
            </a:r>
            <a:r>
              <a:rPr lang="en-US" dirty="0" smtClean="0"/>
              <a:t> </a:t>
            </a:r>
            <a:r>
              <a:rPr lang="en-US" dirty="0" err="1" smtClean="0"/>
              <a:t>bermuatan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medan</a:t>
            </a:r>
            <a:r>
              <a:rPr lang="en-US" dirty="0" smtClean="0"/>
              <a:t> magnet.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82749"/>
            <a:ext cx="7086600" cy="838200"/>
          </a:xfrm>
        </p:spPr>
        <p:txBody>
          <a:bodyPr/>
          <a:lstStyle/>
          <a:p>
            <a:r>
              <a:rPr lang="id-ID" dirty="0" smtClean="0"/>
              <a:t>Tujuan Instruksional Khusus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43" y="-16164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219201"/>
            <a:ext cx="51816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MEDAN MAGNET B  adalah VEKTOR</a:t>
            </a:r>
          </a:p>
          <a:p>
            <a:pPr>
              <a:lnSpc>
                <a:spcPct val="90000"/>
              </a:lnSpc>
            </a:pPr>
            <a:r>
              <a:rPr lang="en-US" sz="2400"/>
              <a:t>Garis medan magnet menunjukkan alur medan magnet</a:t>
            </a:r>
          </a:p>
          <a:p>
            <a:pPr>
              <a:lnSpc>
                <a:spcPct val="90000"/>
              </a:lnSpc>
            </a:pPr>
            <a:r>
              <a:rPr lang="en-US" sz="2400"/>
              <a:t>Kerapatan garis menunjukkan besar medan magnet B</a:t>
            </a:r>
          </a:p>
          <a:p>
            <a:pPr>
              <a:lnSpc>
                <a:spcPct val="90000"/>
              </a:lnSpc>
            </a:pPr>
            <a:r>
              <a:rPr lang="en-US" sz="2400"/>
              <a:t>Arah B pada suatu titik adalah arah garis singgung garis medan magnet</a:t>
            </a:r>
            <a:endParaRPr lang="en-US" sz="240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en-US" sz="2400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83574"/>
            <a:ext cx="7086600" cy="838200"/>
          </a:xfrm>
        </p:spPr>
        <p:txBody>
          <a:bodyPr/>
          <a:lstStyle/>
          <a:p>
            <a:r>
              <a:rPr lang="en-US"/>
              <a:t>GARIS MEDAN MAGNET</a:t>
            </a:r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886200"/>
            <a:ext cx="61214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52" name="Picture 8" descr="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4255" y="1828800"/>
            <a:ext cx="1839913" cy="2057400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43" y="-16164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75847"/>
            <a:ext cx="7086600" cy="838200"/>
          </a:xfrm>
        </p:spPr>
        <p:txBody>
          <a:bodyPr/>
          <a:lstStyle/>
          <a:p>
            <a:r>
              <a:rPr lang="en-US" dirty="0"/>
              <a:t>FLUKS MAGNET</a:t>
            </a:r>
          </a:p>
        </p:txBody>
      </p:sp>
      <p:graphicFrame>
        <p:nvGraphicFramePr>
          <p:cNvPr id="849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78993"/>
              </p:ext>
            </p:extLst>
          </p:nvPr>
        </p:nvGraphicFramePr>
        <p:xfrm>
          <a:off x="3507392" y="4114800"/>
          <a:ext cx="276701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4" imgW="1384200" imgH="291960" progId="Equation.3">
                  <p:embed/>
                </p:oleObj>
              </mc:Choice>
              <mc:Fallback>
                <p:oleObj name="Equation" r:id="rId4" imgW="1384200" imgH="2919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7392" y="4114800"/>
                        <a:ext cx="2767013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482944"/>
              </p:ext>
            </p:extLst>
          </p:nvPr>
        </p:nvGraphicFramePr>
        <p:xfrm>
          <a:off x="4084665" y="4904153"/>
          <a:ext cx="159861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6" imgW="799920" imgH="291960" progId="Equation.3">
                  <p:embed/>
                </p:oleObj>
              </mc:Choice>
              <mc:Fallback>
                <p:oleObj name="Equation" r:id="rId6" imgW="799920" imgH="2919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665" y="4904153"/>
                        <a:ext cx="1598612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5000" name="Picture 8" descr="2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0" y="1295400"/>
            <a:ext cx="2617066" cy="2614247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43" y="-16164"/>
            <a:ext cx="1121935" cy="1809572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24000" y="5667412"/>
            <a:ext cx="7086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000" b="1" kern="1200" cap="none" spc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b="0" dirty="0" err="1" smtClean="0">
                <a:ln w="0"/>
                <a:solidFill>
                  <a:schemeClr val="tx1"/>
                </a:solidFill>
                <a:effectLst/>
                <a:hlinkClick r:id="rId15" action="ppaction://hlinkfile"/>
              </a:rPr>
              <a:t>Animasi</a:t>
            </a:r>
            <a:r>
              <a:rPr lang="en-US" b="0" dirty="0" smtClean="0">
                <a:ln w="0"/>
                <a:solidFill>
                  <a:schemeClr val="tx1"/>
                </a:solidFill>
                <a:effectLst/>
                <a:hlinkClick r:id="rId15" action="ppaction://hlinkfile"/>
              </a:rPr>
              <a:t> </a:t>
            </a:r>
            <a:r>
              <a:rPr lang="en-US" b="0" dirty="0" err="1" smtClean="0">
                <a:ln w="0"/>
                <a:solidFill>
                  <a:schemeClr val="tx1"/>
                </a:solidFill>
                <a:effectLst/>
                <a:hlinkClick r:id="rId15" action="ppaction://hlinkfile"/>
              </a:rPr>
              <a:t>Fluks</a:t>
            </a:r>
            <a:r>
              <a:rPr lang="en-US" b="0" dirty="0" smtClean="0">
                <a:ln w="0"/>
                <a:solidFill>
                  <a:schemeClr val="tx1"/>
                </a:solidFill>
                <a:effectLst/>
                <a:hlinkClick r:id="rId15" action="ppaction://hlinkfile"/>
              </a:rPr>
              <a:t> Magnet</a:t>
            </a:r>
            <a:endParaRPr lang="en-US" b="0" dirty="0">
              <a:ln w="0"/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9" name="Picture 9" descr="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3470564"/>
            <a:ext cx="6553200" cy="2244436"/>
          </a:xfrm>
          <a:prstGeom prst="rect">
            <a:avLst/>
          </a:prstGeom>
          <a:noFill/>
        </p:spPr>
      </p:pic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Muatan q berada dalam medan magnet</a:t>
            </a:r>
          </a:p>
          <a:p>
            <a:pPr lvl="1"/>
            <a:r>
              <a:rPr lang="en-US" sz="2000"/>
              <a:t>q diam </a:t>
            </a:r>
            <a:r>
              <a:rPr lang="en-US" sz="2000">
                <a:sym typeface="Wingdings" pitchFamily="2" charset="2"/>
              </a:rPr>
              <a:t> tidak ada pengaruh</a:t>
            </a:r>
          </a:p>
          <a:p>
            <a:pPr lvl="1"/>
            <a:r>
              <a:rPr lang="en-US" sz="2000">
                <a:sym typeface="Wingdings" pitchFamily="2" charset="2"/>
              </a:rPr>
              <a:t>q bergerak  akan berbelok arah</a:t>
            </a:r>
          </a:p>
          <a:p>
            <a:r>
              <a:rPr lang="en-US" sz="2400"/>
              <a:t>Jika ada muatan </a:t>
            </a:r>
            <a:r>
              <a:rPr lang="en-US" sz="2400" i="1"/>
              <a:t>q</a:t>
            </a:r>
            <a:r>
              <a:rPr lang="en-US" sz="2400"/>
              <a:t> yang bergerak dengan kecepatan </a:t>
            </a:r>
            <a:r>
              <a:rPr lang="en-US" sz="2400" i="1"/>
              <a:t>v</a:t>
            </a:r>
            <a:r>
              <a:rPr lang="en-US" sz="2400"/>
              <a:t> dalam suatu medan magnetik </a:t>
            </a:r>
            <a:r>
              <a:rPr lang="en-US" sz="2400" i="1"/>
              <a:t>B</a:t>
            </a:r>
            <a:r>
              <a:rPr lang="en-US" sz="2400"/>
              <a:t>, maka terdapat gaya magnet </a:t>
            </a:r>
            <a:r>
              <a:rPr lang="en-US" sz="2400" i="1"/>
              <a:t>F</a:t>
            </a:r>
            <a:r>
              <a:rPr lang="en-US" sz="2400"/>
              <a:t> :</a:t>
            </a: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14055" y="136525"/>
            <a:ext cx="7086600" cy="838200"/>
          </a:xfrm>
        </p:spPr>
        <p:txBody>
          <a:bodyPr/>
          <a:lstStyle/>
          <a:p>
            <a:r>
              <a:rPr lang="en-US" dirty="0"/>
              <a:t>GAYA LORENTZ</a:t>
            </a:r>
          </a:p>
        </p:txBody>
      </p:sp>
      <p:graphicFrame>
        <p:nvGraphicFramePr>
          <p:cNvPr id="870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359702"/>
              </p:ext>
            </p:extLst>
          </p:nvPr>
        </p:nvGraphicFramePr>
        <p:xfrm>
          <a:off x="3608388" y="5961063"/>
          <a:ext cx="1193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5" imgW="596880" imgH="228600" progId="Equation.3">
                  <p:embed/>
                </p:oleObj>
              </mc:Choice>
              <mc:Fallback>
                <p:oleObj name="Equation" r:id="rId5" imgW="59688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8388" y="5961063"/>
                        <a:ext cx="1193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729510"/>
              </p:ext>
            </p:extLst>
          </p:nvPr>
        </p:nvGraphicFramePr>
        <p:xfrm>
          <a:off x="5893608" y="6019801"/>
          <a:ext cx="152241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7" imgW="761760" imgH="190440" progId="Equation.3">
                  <p:embed/>
                </p:oleObj>
              </mc:Choice>
              <mc:Fallback>
                <p:oleObj name="Equation" r:id="rId7" imgW="761760" imgH="1904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3608" y="6019801"/>
                        <a:ext cx="1522412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43" y="-43873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idx="1"/>
          </p:nvPr>
        </p:nvSpPr>
        <p:spPr>
          <a:xfrm>
            <a:off x="1752600" y="1756463"/>
            <a:ext cx="7086600" cy="5181600"/>
          </a:xfrm>
        </p:spPr>
        <p:txBody>
          <a:bodyPr/>
          <a:lstStyle/>
          <a:p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kawat</a:t>
            </a:r>
            <a:r>
              <a:rPr lang="en-US" sz="2400" dirty="0"/>
              <a:t> </a:t>
            </a:r>
            <a:r>
              <a:rPr lang="en-US" sz="2400" dirty="0" err="1"/>
              <a:t>berarus</a:t>
            </a:r>
            <a:r>
              <a:rPr lang="en-US" sz="2400" dirty="0"/>
              <a:t> </a:t>
            </a:r>
            <a:r>
              <a:rPr lang="en-US" sz="2400" dirty="0" err="1"/>
              <a:t>berada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medan</a:t>
            </a:r>
            <a:r>
              <a:rPr lang="en-US" sz="2400" dirty="0"/>
              <a:t> </a:t>
            </a:r>
            <a:r>
              <a:rPr lang="en-US" sz="2400" dirty="0" err="1"/>
              <a:t>magnetik</a:t>
            </a:r>
            <a:r>
              <a:rPr lang="en-US" sz="2400" dirty="0"/>
              <a:t>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mengalami</a:t>
            </a:r>
            <a:r>
              <a:rPr lang="en-US" sz="2400" dirty="0"/>
              <a:t> </a:t>
            </a:r>
            <a:r>
              <a:rPr lang="en-US" sz="2400" dirty="0" err="1"/>
              <a:t>gaya</a:t>
            </a:r>
            <a:r>
              <a:rPr lang="en-US" sz="2400" dirty="0"/>
              <a:t> </a:t>
            </a:r>
            <a:r>
              <a:rPr lang="en-US" sz="2400" dirty="0" err="1"/>
              <a:t>magnetik</a:t>
            </a:r>
            <a:endParaRPr lang="en-US" sz="2400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63151"/>
            <a:ext cx="7520043" cy="838200"/>
          </a:xfrm>
        </p:spPr>
        <p:txBody>
          <a:bodyPr/>
          <a:lstStyle/>
          <a:p>
            <a:r>
              <a:rPr lang="en-US" sz="3600" dirty="0"/>
              <a:t>GAYA MAGNET </a:t>
            </a:r>
            <a:r>
              <a:rPr lang="en-US" sz="3600" dirty="0" smtClean="0"/>
              <a:t>PADA </a:t>
            </a:r>
            <a:r>
              <a:rPr lang="en-US" sz="3600" dirty="0"/>
              <a:t>KAWAT BERARUS</a:t>
            </a:r>
          </a:p>
        </p:txBody>
      </p:sp>
      <p:graphicFrame>
        <p:nvGraphicFramePr>
          <p:cNvPr id="931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866348"/>
              </p:ext>
            </p:extLst>
          </p:nvPr>
        </p:nvGraphicFramePr>
        <p:xfrm>
          <a:off x="7391400" y="3435226"/>
          <a:ext cx="1295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4" imgW="647640" imgH="215640" progId="Equation.3">
                  <p:embed/>
                </p:oleObj>
              </mc:Choice>
              <mc:Fallback>
                <p:oleObj name="Equation" r:id="rId4" imgW="64764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3435226"/>
                        <a:ext cx="12954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3193" name="Picture 9" descr="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2774994"/>
            <a:ext cx="4419600" cy="2070013"/>
          </a:xfrm>
          <a:prstGeom prst="rect">
            <a:avLst/>
          </a:prstGeom>
          <a:noFill/>
        </p:spPr>
      </p:pic>
      <p:graphicFrame>
        <p:nvGraphicFramePr>
          <p:cNvPr id="9" name="Diagram 8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29100" y="4861171"/>
            <a:ext cx="2286000" cy="1859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43" y="-43873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28_22_Force_on_wi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2895600"/>
            <a:ext cx="3390900" cy="3429000"/>
          </a:xfrm>
          <a:prstGeom prst="rect">
            <a:avLst/>
          </a:prstGeom>
          <a:noFill/>
        </p:spPr>
      </p:pic>
      <p:sp>
        <p:nvSpPr>
          <p:cNvPr id="95236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 = 0 jika I = 0 atau I sejajar B</a:t>
            </a:r>
          </a:p>
          <a:p>
            <a:r>
              <a:rPr lang="en-US" smtClean="0"/>
              <a:t>F max jika I tegaklurus B</a:t>
            </a:r>
          </a:p>
          <a:p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85882"/>
            <a:ext cx="7634343" cy="838200"/>
          </a:xfrm>
        </p:spPr>
        <p:txBody>
          <a:bodyPr/>
          <a:lstStyle/>
          <a:p>
            <a:r>
              <a:rPr lang="en-US" sz="3600" dirty="0" smtClean="0"/>
              <a:t>GAYA MAGNET PADA KAWAT BERARUS</a:t>
            </a:r>
            <a:endParaRPr lang="en-US" sz="3600" dirty="0"/>
          </a:p>
        </p:txBody>
      </p:sp>
      <p:graphicFrame>
        <p:nvGraphicFramePr>
          <p:cNvPr id="95237" name="Object 5"/>
          <p:cNvGraphicFramePr>
            <a:graphicFrameLocks noChangeAspect="1"/>
          </p:cNvGraphicFramePr>
          <p:nvPr/>
        </p:nvGraphicFramePr>
        <p:xfrm>
          <a:off x="2819400" y="2209800"/>
          <a:ext cx="1295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Equation" r:id="rId5" imgW="647640" imgH="215640" progId="Equation.3">
                  <p:embed/>
                </p:oleObj>
              </mc:Choice>
              <mc:Fallback>
                <p:oleObj name="Equation" r:id="rId5" imgW="64764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209800"/>
                        <a:ext cx="12954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8" name="Object 6"/>
          <p:cNvGraphicFramePr>
            <a:graphicFrameLocks noChangeAspect="1"/>
          </p:cNvGraphicFramePr>
          <p:nvPr/>
        </p:nvGraphicFramePr>
        <p:xfrm>
          <a:off x="5638800" y="2209800"/>
          <a:ext cx="17256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Equation" r:id="rId7" imgW="863280" imgH="253800" progId="Equation.3">
                  <p:embed/>
                </p:oleObj>
              </mc:Choice>
              <mc:Fallback>
                <p:oleObj name="Equation" r:id="rId7" imgW="863280" imgH="253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209800"/>
                        <a:ext cx="1725613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43" y="0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type="title"/>
          </p:nvPr>
        </p:nvSpPr>
        <p:spPr>
          <a:xfrm>
            <a:off x="1337310" y="142786"/>
            <a:ext cx="7086600" cy="838200"/>
          </a:xfrm>
        </p:spPr>
        <p:txBody>
          <a:bodyPr/>
          <a:lstStyle/>
          <a:p>
            <a:r>
              <a:rPr lang="en-US" dirty="0" err="1"/>
              <a:t>Aplikasi</a:t>
            </a:r>
            <a:r>
              <a:rPr lang="en-US" dirty="0"/>
              <a:t> : </a:t>
            </a:r>
            <a:r>
              <a:rPr lang="en-US" dirty="0" smtClean="0"/>
              <a:t>Galvanometer</a:t>
            </a:r>
            <a:endParaRPr lang="en-US" dirty="0"/>
          </a:p>
        </p:txBody>
      </p:sp>
      <p:pic>
        <p:nvPicPr>
          <p:cNvPr id="101382" name="Picture 6" descr="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286000"/>
            <a:ext cx="6989763" cy="3438525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43" y="0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7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2690995"/>
              </p:ext>
            </p:extLst>
          </p:nvPr>
        </p:nvGraphicFramePr>
        <p:xfrm>
          <a:off x="4038600" y="3293592"/>
          <a:ext cx="12430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Equation" r:id="rId4" imgW="622080" imgH="203040" progId="Equation.3">
                  <p:embed/>
                </p:oleObj>
              </mc:Choice>
              <mc:Fallback>
                <p:oleObj name="Equation" r:id="rId4" imgW="62208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293592"/>
                        <a:ext cx="1243013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47599" y="142786"/>
            <a:ext cx="7086600" cy="838200"/>
          </a:xfrm>
        </p:spPr>
        <p:txBody>
          <a:bodyPr/>
          <a:lstStyle/>
          <a:p>
            <a:r>
              <a:rPr lang="en-US" dirty="0" smtClean="0"/>
              <a:t>PEMILIH KECEPATAN</a:t>
            </a:r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676400" y="1360055"/>
            <a:ext cx="6626225" cy="2743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err="1"/>
              <a:t>Muatan</a:t>
            </a:r>
            <a:r>
              <a:rPr lang="en-US" sz="2400" dirty="0"/>
              <a:t> </a:t>
            </a:r>
            <a:r>
              <a:rPr lang="en-US" sz="2400" dirty="0" err="1"/>
              <a:t>dilewatkan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medan</a:t>
            </a:r>
            <a:r>
              <a:rPr lang="en-US" sz="2400" dirty="0"/>
              <a:t> </a:t>
            </a:r>
            <a:r>
              <a:rPr lang="en-US" sz="2400" dirty="0" err="1"/>
              <a:t>magnetik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medan</a:t>
            </a:r>
            <a:r>
              <a:rPr lang="en-US" sz="2400" dirty="0"/>
              <a:t> </a:t>
            </a:r>
            <a:r>
              <a:rPr lang="en-US" sz="2400" dirty="0" err="1"/>
              <a:t>listrik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mengalami</a:t>
            </a:r>
            <a:r>
              <a:rPr lang="en-US" sz="2400" dirty="0"/>
              <a:t> </a:t>
            </a:r>
            <a:r>
              <a:rPr lang="en-US" sz="2400" dirty="0" err="1"/>
              <a:t>gaya</a:t>
            </a:r>
            <a:r>
              <a:rPr lang="en-US" sz="2400" dirty="0"/>
              <a:t> magnet </a:t>
            </a:r>
            <a:r>
              <a:rPr lang="en-US" sz="2400" dirty="0" err="1"/>
              <a:t>dan</a:t>
            </a:r>
            <a:r>
              <a:rPr lang="en-US" sz="2400" dirty="0"/>
              <a:t>  </a:t>
            </a:r>
            <a:r>
              <a:rPr lang="en-US" sz="2400" dirty="0" err="1"/>
              <a:t>gaya</a:t>
            </a:r>
            <a:r>
              <a:rPr lang="en-US" sz="2400" dirty="0"/>
              <a:t> </a:t>
            </a:r>
            <a:r>
              <a:rPr lang="en-US" sz="2400" dirty="0" err="1"/>
              <a:t>listrik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kedua</a:t>
            </a:r>
            <a:r>
              <a:rPr lang="en-US" sz="2400" dirty="0"/>
              <a:t> </a:t>
            </a:r>
            <a:r>
              <a:rPr lang="en-US" sz="2400" dirty="0" err="1"/>
              <a:t>gaya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berlawanan</a:t>
            </a:r>
            <a:r>
              <a:rPr lang="en-US" sz="2400" dirty="0"/>
              <a:t> </a:t>
            </a:r>
            <a:r>
              <a:rPr lang="en-US" sz="2400" dirty="0" err="1"/>
              <a:t>arah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muatan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tetap</a:t>
            </a:r>
            <a:r>
              <a:rPr lang="en-US" sz="2400" dirty="0"/>
              <a:t> </a:t>
            </a:r>
            <a:r>
              <a:rPr lang="en-US" sz="2400" dirty="0" err="1"/>
              <a:t>berjalan</a:t>
            </a:r>
            <a:r>
              <a:rPr lang="en-US" sz="2400" dirty="0"/>
              <a:t> </a:t>
            </a:r>
            <a:r>
              <a:rPr lang="en-US" sz="2400" dirty="0" err="1"/>
              <a:t>lurus</a:t>
            </a:r>
            <a:r>
              <a:rPr lang="en-US" sz="2400" dirty="0"/>
              <a:t> (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dibelokkan</a:t>
            </a:r>
            <a:r>
              <a:rPr lang="en-US" sz="2400" dirty="0"/>
              <a:t>)</a:t>
            </a:r>
          </a:p>
        </p:txBody>
      </p:sp>
      <p:graphicFrame>
        <p:nvGraphicFramePr>
          <p:cNvPr id="105477" name="Object 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37966695"/>
              </p:ext>
            </p:extLst>
          </p:nvPr>
        </p:nvGraphicFramePr>
        <p:xfrm>
          <a:off x="6781800" y="3115775"/>
          <a:ext cx="8112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Equation" r:id="rId6" imgW="406080" imgH="393480" progId="Equation.3">
                  <p:embed/>
                </p:oleObj>
              </mc:Choice>
              <mc:Fallback>
                <p:oleObj name="Equation" r:id="rId6" imgW="40608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115775"/>
                        <a:ext cx="811213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5481" name="Picture 9" descr="3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67000" y="3903175"/>
            <a:ext cx="5383213" cy="2131140"/>
          </a:xfrm>
          <a:prstGeom prst="rect">
            <a:avLst/>
          </a:prstGeom>
          <a:noFill/>
        </p:spPr>
      </p:pic>
      <p:graphicFrame>
        <p:nvGraphicFramePr>
          <p:cNvPr id="9" name="Diagram 8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43" y="0"/>
            <a:ext cx="1121935" cy="1809572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676400" y="6010564"/>
            <a:ext cx="7086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000" b="1" kern="1200" cap="none" spc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b="0" dirty="0" err="1" smtClean="0">
                <a:ln w="0"/>
                <a:solidFill>
                  <a:schemeClr val="tx1"/>
                </a:solidFill>
                <a:effectLst/>
                <a:hlinkClick r:id="rId15" action="ppaction://hlinkfile"/>
              </a:rPr>
              <a:t>Animasi</a:t>
            </a:r>
            <a:r>
              <a:rPr lang="en-US" sz="3200" b="0" dirty="0" smtClean="0">
                <a:ln w="0"/>
                <a:solidFill>
                  <a:schemeClr val="tx1"/>
                </a:solidFill>
                <a:effectLst/>
                <a:hlinkClick r:id="rId15" action="ppaction://hlinkfile"/>
              </a:rPr>
              <a:t> </a:t>
            </a:r>
            <a:r>
              <a:rPr lang="en-US" sz="3200" b="0" dirty="0" err="1" smtClean="0">
                <a:ln w="0"/>
                <a:solidFill>
                  <a:schemeClr val="tx1"/>
                </a:solidFill>
                <a:effectLst/>
                <a:hlinkClick r:id="rId15" action="ppaction://hlinkfile"/>
              </a:rPr>
              <a:t>Muatan</a:t>
            </a:r>
            <a:r>
              <a:rPr lang="en-US" sz="3200" b="0" dirty="0" smtClean="0">
                <a:ln w="0"/>
                <a:solidFill>
                  <a:schemeClr val="tx1"/>
                </a:solidFill>
                <a:effectLst/>
                <a:hlinkClick r:id="rId15" action="ppaction://hlinkfile"/>
              </a:rPr>
              <a:t> </a:t>
            </a:r>
            <a:r>
              <a:rPr lang="en-US" sz="3200" b="0" dirty="0" err="1" smtClean="0">
                <a:ln w="0"/>
                <a:solidFill>
                  <a:schemeClr val="tx1"/>
                </a:solidFill>
                <a:effectLst/>
                <a:hlinkClick r:id="rId15" action="ppaction://hlinkfile"/>
              </a:rPr>
              <a:t>Bergerak</a:t>
            </a:r>
            <a:endParaRPr lang="en-US" sz="3200" b="0" dirty="0">
              <a:ln w="0"/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129</TotalTime>
  <Words>489</Words>
  <Application>Microsoft Office PowerPoint</Application>
  <PresentationFormat>On-screen Show (4:3)</PresentationFormat>
  <Paragraphs>176</Paragraphs>
  <Slides>10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Module</vt:lpstr>
      <vt:lpstr>Equation</vt:lpstr>
      <vt:lpstr>Medan Magnet  dan Gaya Magnet</vt:lpstr>
      <vt:lpstr>Tujuan Instruksional Khusus</vt:lpstr>
      <vt:lpstr>GARIS MEDAN MAGNET</vt:lpstr>
      <vt:lpstr>FLUKS MAGNET</vt:lpstr>
      <vt:lpstr>GAYA LORENTZ</vt:lpstr>
      <vt:lpstr>GAYA MAGNET PADA KAWAT BERARUS</vt:lpstr>
      <vt:lpstr>GAYA MAGNET PADA KAWAT BERARUS</vt:lpstr>
      <vt:lpstr>Aplikasi : Galvanometer</vt:lpstr>
      <vt:lpstr>PEMILIH KECEPATAN</vt:lpstr>
      <vt:lpstr>SIKLOTRON</vt:lpstr>
    </vt:vector>
  </TitlesOfParts>
  <Company>Dept. Fisika UI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Adhi Harmoko S</dc:creator>
  <cp:lastModifiedBy>Hardiansyah</cp:lastModifiedBy>
  <cp:revision>18</cp:revision>
  <dcterms:created xsi:type="dcterms:W3CDTF">2009-02-16T18:51:48Z</dcterms:created>
  <dcterms:modified xsi:type="dcterms:W3CDTF">2020-12-17T14:19:20Z</dcterms:modified>
</cp:coreProperties>
</file>