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1" r:id="rId3"/>
    <p:sldId id="267" r:id="rId4"/>
    <p:sldId id="268" r:id="rId5"/>
    <p:sldId id="269" r:id="rId6"/>
    <p:sldId id="270" r:id="rId7"/>
    <p:sldId id="277" r:id="rId8"/>
    <p:sldId id="278" r:id="rId9"/>
    <p:sldId id="280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Arus Listrik, Resistansi dan Arus Searah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Medan Magnet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en-US" smtClean="0"/>
            <a:t>Sumber Medan Magnet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CC31A9-809B-4E85-9DF8-402DD459CBC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F</a:t>
          </a:r>
          <a:endParaRPr lang="en-US" dirty="0">
            <a:latin typeface="Calibri" pitchFamily="34" charset="0"/>
          </a:endParaRPr>
        </a:p>
      </dgm:t>
    </dgm:pt>
    <dgm:pt modelId="{DE4289BC-2FE2-4652-B9F7-B56DDB629A84}" type="par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79756D5-4B49-4854-B48F-E53A8E797A23}" type="sibTrans" cxnId="{376AE9A2-A3CE-4251-8C99-44295AF85A2C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E3B07A3-7194-4323-97E4-FA01BB16F89E}">
      <dgm:prSet/>
      <dgm:spPr/>
      <dgm:t>
        <a:bodyPr/>
        <a:lstStyle/>
        <a:p>
          <a:r>
            <a:rPr lang="en-US" smtClean="0"/>
            <a:t>Induktansi</a:t>
          </a:r>
          <a:endParaRPr lang="en-US" dirty="0">
            <a:latin typeface="Calibri" pitchFamily="34" charset="0"/>
          </a:endParaRPr>
        </a:p>
      </dgm:t>
    </dgm:pt>
    <dgm:pt modelId="{46F0D085-7AB4-4044-8EEE-CDB79AAB8110}" type="par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089B21D-97CD-49DD-B9AB-8AC8F89D7BCC}" type="sibTrans" cxnId="{081A16EA-E1A6-4EAE-8FAB-45DCD70C682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Muatan Listrik dan Medan Listrik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id-ID" smtClean="0"/>
            <a:t>Potensial Listrik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4C698D3-A544-4256-B085-84E96C44A5B6}">
      <dgm:prSet phldrT="[Text]"/>
      <dgm:spPr/>
      <dgm:t>
        <a:bodyPr/>
        <a:lstStyle/>
        <a:p>
          <a:r>
            <a:rPr lang="id-ID" smtClean="0"/>
            <a:t>Hukum Gauss</a:t>
          </a:r>
          <a:endParaRPr lang="en-US" dirty="0">
            <a:latin typeface="Calibri" pitchFamily="34" charset="0"/>
          </a:endParaRPr>
        </a:p>
      </dgm:t>
    </dgm:pt>
    <dgm:pt modelId="{6FC52B2B-46C7-4F6C-A145-0FE79BF8C32C}" type="parTrans" cxnId="{A7BD691C-BFA3-4100-916E-210C8D36FBDA}">
      <dgm:prSet/>
      <dgm:spPr/>
      <dgm:t>
        <a:bodyPr/>
        <a:lstStyle/>
        <a:p>
          <a:endParaRPr lang="en-US"/>
        </a:p>
      </dgm:t>
    </dgm:pt>
    <dgm:pt modelId="{C61E72EE-1A58-41A8-8EE6-C88E4F547186}" type="sibTrans" cxnId="{A7BD691C-BFA3-4100-916E-210C8D36FBDA}">
      <dgm:prSet/>
      <dgm:spPr/>
      <dgm:t>
        <a:bodyPr/>
        <a:lstStyle/>
        <a:p>
          <a:endParaRPr lang="en-US"/>
        </a:p>
      </dgm:t>
    </dgm:pt>
    <dgm:pt modelId="{5E1541D2-AD82-4D9B-9035-22B5896DE770}">
      <dgm:prSet/>
      <dgm:spPr/>
      <dgm:t>
        <a:bodyPr/>
        <a:lstStyle/>
        <a:p>
          <a:r>
            <a:rPr lang="en-US" smtClean="0"/>
            <a:t>Kapasitansi dan Dielektrik</a:t>
          </a:r>
          <a:endParaRPr lang="en-US" dirty="0">
            <a:latin typeface="Calibri" pitchFamily="34" charset="0"/>
          </a:endParaRPr>
        </a:p>
      </dgm:t>
    </dgm:pt>
    <dgm:pt modelId="{31B46BAD-3946-4727-B2BE-A56C7F7A2E78}" type="parTrans" cxnId="{C4C174FE-A2F7-4364-AB9B-5C057F18AFCA}">
      <dgm:prSet/>
      <dgm:spPr/>
      <dgm:t>
        <a:bodyPr/>
        <a:lstStyle/>
        <a:p>
          <a:endParaRPr lang="en-US"/>
        </a:p>
      </dgm:t>
    </dgm:pt>
    <dgm:pt modelId="{021D261B-A081-413E-91CF-BA2142D4400B}" type="sibTrans" cxnId="{C4C174FE-A2F7-4364-AB9B-5C057F18AFCA}">
      <dgm:prSet/>
      <dgm:spPr/>
      <dgm:t>
        <a:bodyPr/>
        <a:lstStyle/>
        <a:p>
          <a:endParaRPr lang="en-US"/>
        </a:p>
      </dgm:t>
    </dgm:pt>
    <dgm:pt modelId="{F73ABD79-51A6-48AE-A581-AA4FF78CFD46}">
      <dgm:prSet/>
      <dgm:spPr/>
      <dgm:t>
        <a:bodyPr/>
        <a:lstStyle/>
        <a:p>
          <a:r>
            <a:rPr lang="en-US" smtClean="0"/>
            <a:t>Gaya Magnet</a:t>
          </a:r>
          <a:endParaRPr lang="en-US" dirty="0">
            <a:latin typeface="Calibri" pitchFamily="34" charset="0"/>
          </a:endParaRPr>
        </a:p>
      </dgm:t>
    </dgm:pt>
    <dgm:pt modelId="{FF4BD233-4FF9-4B35-8344-5D7BB667C819}" type="parTrans" cxnId="{C7BBA347-C979-4DAF-897B-31CEEB8DD28F}">
      <dgm:prSet/>
      <dgm:spPr/>
      <dgm:t>
        <a:bodyPr/>
        <a:lstStyle/>
        <a:p>
          <a:endParaRPr lang="en-US"/>
        </a:p>
      </dgm:t>
    </dgm:pt>
    <dgm:pt modelId="{12981BC6-2561-4434-B111-23B5F9A1D2AD}" type="sibTrans" cxnId="{C7BBA347-C979-4DAF-897B-31CEEB8DD28F}">
      <dgm:prSet/>
      <dgm:spPr/>
      <dgm:t>
        <a:bodyPr/>
        <a:lstStyle/>
        <a:p>
          <a:endParaRPr lang="en-US"/>
        </a:p>
      </dgm:t>
    </dgm:pt>
    <dgm:pt modelId="{F17F786A-2C3B-4058-810A-45F4F9FA97F8}">
      <dgm:prSet/>
      <dgm:spPr/>
      <dgm:t>
        <a:bodyPr/>
        <a:lstStyle/>
        <a:p>
          <a:r>
            <a:rPr lang="en-US" smtClean="0"/>
            <a:t>Induksi Elektro-magnetik</a:t>
          </a:r>
          <a:endParaRPr lang="en-US" dirty="0">
            <a:latin typeface="Calibri" pitchFamily="34" charset="0"/>
          </a:endParaRPr>
        </a:p>
      </dgm:t>
    </dgm:pt>
    <dgm:pt modelId="{51419419-7926-47A7-A0A7-A9672E93ED36}" type="parTrans" cxnId="{DF8CF9A4-8357-4CA8-B20B-E52EC027FA12}">
      <dgm:prSet/>
      <dgm:spPr/>
      <dgm:t>
        <a:bodyPr/>
        <a:lstStyle/>
        <a:p>
          <a:endParaRPr lang="en-US"/>
        </a:p>
      </dgm:t>
    </dgm:pt>
    <dgm:pt modelId="{671D4E23-9D9C-42C1-8C5B-6EF45CFCF5EC}" type="sibTrans" cxnId="{DF8CF9A4-8357-4CA8-B20B-E52EC027FA12}">
      <dgm:prSet/>
      <dgm:spPr/>
      <dgm:t>
        <a:bodyPr/>
        <a:lstStyle/>
        <a:p>
          <a:endParaRPr lang="en-US"/>
        </a:p>
      </dgm:t>
    </dgm:pt>
    <dgm:pt modelId="{1107F268-9428-496C-80B2-E7D3FF8549B2}">
      <dgm:prSet/>
      <dgm:spPr/>
      <dgm:t>
        <a:bodyPr/>
        <a:lstStyle/>
        <a:p>
          <a:r>
            <a:rPr lang="en-US" smtClean="0"/>
            <a:t>Arus Bolak-Balik</a:t>
          </a:r>
          <a:endParaRPr lang="en-US" dirty="0">
            <a:latin typeface="Calibri" pitchFamily="34" charset="0"/>
          </a:endParaRPr>
        </a:p>
      </dgm:t>
    </dgm:pt>
    <dgm:pt modelId="{EF7D1BFF-0BFC-4C43-AB52-DFEE5D6B526B}" type="parTrans" cxnId="{0F797D31-7EB6-4C89-9D12-FEAFEF8CE0CC}">
      <dgm:prSet/>
      <dgm:spPr/>
      <dgm:t>
        <a:bodyPr/>
        <a:lstStyle/>
        <a:p>
          <a:endParaRPr lang="en-US"/>
        </a:p>
      </dgm:t>
    </dgm:pt>
    <dgm:pt modelId="{2B8317B3-EABB-4927-9F75-CB79AA78B341}" type="sibTrans" cxnId="{0F797D31-7EB6-4C89-9D12-FEAFEF8CE0CC}">
      <dgm:prSet/>
      <dgm:spPr/>
      <dgm:t>
        <a:bodyPr/>
        <a:lstStyle/>
        <a:p>
          <a:endParaRPr lang="en-US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6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F36D9-28AE-42DD-9152-759F3D9E3498}" type="pres">
      <dgm:prSet presAssocID="{D578F6B2-CCB7-4B4B-9B13-C98E0D9E8FFD}" presName="sp" presStyleCnt="0"/>
      <dgm:spPr/>
      <dgm:t>
        <a:bodyPr/>
        <a:lstStyle/>
        <a:p>
          <a:endParaRPr lang="en-US"/>
        </a:p>
      </dgm:t>
    </dgm:pt>
    <dgm:pt modelId="{FAF0CE69-BF39-4FD3-8E4B-F3F57A122172}" type="pres">
      <dgm:prSet presAssocID="{D1CC31A9-809B-4E85-9DF8-402DD459CBC8}" presName="linNode" presStyleCnt="0"/>
      <dgm:spPr/>
      <dgm:t>
        <a:bodyPr/>
        <a:lstStyle/>
        <a:p>
          <a:endParaRPr lang="en-US"/>
        </a:p>
      </dgm:t>
    </dgm:pt>
    <dgm:pt modelId="{37A0ECB6-5D81-4B0D-9BCA-90A8A52E6A8A}" type="pres">
      <dgm:prSet presAssocID="{D1CC31A9-809B-4E85-9DF8-402DD459CBC8}" presName="parentText" presStyleLbl="node1" presStyleIdx="5" presStyleCnt="6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DB9B2-5929-4DCD-A4E3-0729DE344D32}" type="pres">
      <dgm:prSet presAssocID="{D1CC31A9-809B-4E85-9DF8-402DD459CBC8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68256-105C-4C2E-98B6-9BC195A498A9}" type="presOf" srcId="{95ECB323-489A-4EB7-932F-3E9D7C2C196A}" destId="{83071D6C-3261-4DB0-B44C-35C0FA83A203}" srcOrd="0" destOrd="0" presId="urn:microsoft.com/office/officeart/2005/8/layout/vList5"/>
    <dgm:cxn modelId="{E1554D48-A8DB-43A0-9FA2-E3C39E7DB416}" type="presOf" srcId="{A4C698D3-A544-4256-B085-84E96C44A5B6}" destId="{ACDB5D70-7F4E-4E51-A844-87AB597A0F77}" srcOrd="0" destOrd="1" presId="urn:microsoft.com/office/officeart/2005/8/layout/vList5"/>
    <dgm:cxn modelId="{E00CD499-44D4-431A-8132-F12097F317AE}" type="presOf" srcId="{A455CDF9-35DE-418D-A7EC-D4D7495F37E4}" destId="{587569C8-54FC-48A7-B1FD-B192ADFA24B3}" srcOrd="0" destOrd="0" presId="urn:microsoft.com/office/officeart/2005/8/layout/vList5"/>
    <dgm:cxn modelId="{C4C174FE-A2F7-4364-AB9B-5C057F18AFCA}" srcId="{95ECB323-489A-4EB7-932F-3E9D7C2C196A}" destId="{5E1541D2-AD82-4D9B-9035-22B5896DE770}" srcOrd="1" destOrd="0" parTransId="{31B46BAD-3946-4727-B2BE-A56C7F7A2E78}" sibTransId="{021D261B-A081-413E-91CF-BA2142D4400B}"/>
    <dgm:cxn modelId="{8B113EA4-14DB-4F14-941E-20B45473E2AC}" type="presOf" srcId="{7DA31674-2577-416C-8B87-5E390D8F516B}" destId="{E88F25B0-9CA7-4AEB-A5AB-1874B38EDDC6}" srcOrd="0" destOrd="0" presId="urn:microsoft.com/office/officeart/2005/8/layout/vList5"/>
    <dgm:cxn modelId="{C7BBA347-C979-4DAF-897B-31CEEB8DD28F}" srcId="{101B7685-BAE3-425F-9F54-A1F98BA881E8}" destId="{F73ABD79-51A6-48AE-A581-AA4FF78CFD46}" srcOrd="1" destOrd="0" parTransId="{FF4BD233-4FF9-4B35-8344-5D7BB667C819}" sibTransId="{12981BC6-2561-4434-B111-23B5F9A1D2AD}"/>
    <dgm:cxn modelId="{DF8CF9A4-8357-4CA8-B20B-E52EC027FA12}" srcId="{7DA31674-2577-416C-8B87-5E390D8F516B}" destId="{F17F786A-2C3B-4058-810A-45F4F9FA97F8}" srcOrd="1" destOrd="0" parTransId="{51419419-7926-47A7-A0A7-A9672E93ED36}" sibTransId="{671D4E23-9D9C-42C1-8C5B-6EF45CFCF5EC}"/>
    <dgm:cxn modelId="{A598B2E4-68EF-4F9A-ABE7-38C26497BE45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081A16EA-E1A6-4EAE-8FAB-45DCD70C6825}" srcId="{D1CC31A9-809B-4E85-9DF8-402DD459CBC8}" destId="{3E3B07A3-7194-4323-97E4-FA01BB16F89E}" srcOrd="0" destOrd="0" parTransId="{46F0D085-7AB4-4044-8EEE-CDB79AAB8110}" sibTransId="{B089B21D-97CD-49DD-B9AB-8AC8F89D7BCC}"/>
    <dgm:cxn modelId="{D455C59C-D04B-4CF6-9651-1700D5EDE72F}" type="presOf" srcId="{4B3C4F58-B56A-435C-9F2B-3251927E60BC}" destId="{ACDB5D70-7F4E-4E51-A844-87AB597A0F77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7BD691C-BFA3-4100-916E-210C8D36FBDA}" srcId="{65AC6880-B174-46C3-86BC-C9A25E12283B}" destId="{A4C698D3-A544-4256-B085-84E96C44A5B6}" srcOrd="1" destOrd="0" parTransId="{6FC52B2B-46C7-4F6C-A145-0FE79BF8C32C}" sibTransId="{C61E72EE-1A58-41A8-8EE6-C88E4F547186}"/>
    <dgm:cxn modelId="{C9125CC4-0998-42F0-833A-B8411D4723A9}" type="presOf" srcId="{F73ABD79-51A6-48AE-A581-AA4FF78CFD46}" destId="{B6980840-7B2F-4D20-8568-DBE96DDF4E6D}" srcOrd="0" destOrd="1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3D43B6B5-1BC3-4FDA-A32E-824BA592E1E2}" type="presOf" srcId="{1107F268-9428-496C-80B2-E7D3FF8549B2}" destId="{3E6DB9B2-5929-4DCD-A4E3-0729DE344D32}" srcOrd="0" destOrd="1" presId="urn:microsoft.com/office/officeart/2005/8/layout/vList5"/>
    <dgm:cxn modelId="{1F862787-DA5E-4774-97B7-2777968F3E64}" type="presOf" srcId="{0FF6D450-B006-4620-85C4-099C24D27103}" destId="{B6980840-7B2F-4D20-8568-DBE96DDF4E6D}" srcOrd="0" destOrd="0" presId="urn:microsoft.com/office/officeart/2005/8/layout/vList5"/>
    <dgm:cxn modelId="{06114D59-9995-4611-8DCE-BEF8973AFEAC}" type="presOf" srcId="{6E6ED3DC-EF2F-4932-B409-D2910DC7F941}" destId="{34377E5E-F1FD-46B0-B2AF-F0D7C84D5A5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0446DA4-E604-41F5-B3AD-414791A79420}" type="presOf" srcId="{A97324D4-9B99-4C7D-B3DF-80AF741EFC4A}" destId="{41F2985F-06DA-4C1D-843C-BDA1E372A194}" srcOrd="0" destOrd="0" presId="urn:microsoft.com/office/officeart/2005/8/layout/vList5"/>
    <dgm:cxn modelId="{42F57E4D-2515-4B1C-A0D9-D9043F7C19A1}" type="presOf" srcId="{3E3B07A3-7194-4323-97E4-FA01BB16F89E}" destId="{3E6DB9B2-5929-4DCD-A4E3-0729DE344D32}" srcOrd="0" destOrd="0" presId="urn:microsoft.com/office/officeart/2005/8/layout/vList5"/>
    <dgm:cxn modelId="{CFF5FD00-E1E1-4D1F-B409-F34ADF363FF7}" type="presOf" srcId="{F17F786A-2C3B-4058-810A-45F4F9FA97F8}" destId="{34377E5E-F1FD-46B0-B2AF-F0D7C84D5A56}" srcOrd="0" destOrd="1" presId="urn:microsoft.com/office/officeart/2005/8/layout/vList5"/>
    <dgm:cxn modelId="{A15ACB67-497C-415B-AA43-281253987DCB}" type="presOf" srcId="{5E1541D2-AD82-4D9B-9035-22B5896DE770}" destId="{C32B95E3-D776-4138-A054-ACE0069A7851}" srcOrd="0" destOrd="1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72782817-B87B-4F00-8D75-FB93F1E85E8D}" type="presOf" srcId="{D1CC31A9-809B-4E85-9DF8-402DD459CBC8}" destId="{37A0ECB6-5D81-4B0D-9BCA-90A8A52E6A8A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0F797D31-7EB6-4C89-9D12-FEAFEF8CE0CC}" srcId="{D1CC31A9-809B-4E85-9DF8-402DD459CBC8}" destId="{1107F268-9428-496C-80B2-E7D3FF8549B2}" srcOrd="1" destOrd="0" parTransId="{EF7D1BFF-0BFC-4C43-AB52-DFEE5D6B526B}" sibTransId="{2B8317B3-EABB-4927-9F75-CB79AA78B341}"/>
    <dgm:cxn modelId="{286435C6-1F85-4F89-ADDD-79988CE30CE1}" type="presOf" srcId="{65AC6880-B174-46C3-86BC-C9A25E12283B}" destId="{0CA7C948-4AE6-4A0E-8C4E-6EA1FD1095B1}" srcOrd="0" destOrd="0" presId="urn:microsoft.com/office/officeart/2005/8/layout/vList5"/>
    <dgm:cxn modelId="{376AE9A2-A3CE-4251-8C99-44295AF85A2C}" srcId="{A455CDF9-35DE-418D-A7EC-D4D7495F37E4}" destId="{D1CC31A9-809B-4E85-9DF8-402DD459CBC8}" srcOrd="5" destOrd="0" parTransId="{DE4289BC-2FE2-4652-B9F7-B56DDB629A84}" sibTransId="{379756D5-4B49-4854-B48F-E53A8E797A23}"/>
    <dgm:cxn modelId="{84AFC36A-1EBC-4BBA-B64B-E9F2132BE8F1}" type="presOf" srcId="{19CC8CE8-1040-41E9-8F08-67BE7F791BC5}" destId="{BA089AD1-FD51-44EF-A9C9-E4555A5DF0BA}" srcOrd="0" destOrd="0" presId="urn:microsoft.com/office/officeart/2005/8/layout/vList5"/>
    <dgm:cxn modelId="{DB660106-7026-4BD2-8D8D-0EC815A6F8A4}" type="presOf" srcId="{9BA32040-0DE3-4AD2-B6EB-1C7A76CBB411}" destId="{C32B95E3-D776-4138-A054-ACE0069A7851}" srcOrd="0" destOrd="0" presId="urn:microsoft.com/office/officeart/2005/8/layout/vList5"/>
    <dgm:cxn modelId="{CFB89984-2DD8-447A-89B9-06DCAEB177ED}" type="presParOf" srcId="{587569C8-54FC-48A7-B1FD-B192ADFA24B3}" destId="{F14D1870-7709-45E4-8069-FE2A260A5C90}" srcOrd="0" destOrd="0" presId="urn:microsoft.com/office/officeart/2005/8/layout/vList5"/>
    <dgm:cxn modelId="{C27F1686-E6F7-4747-B185-B1FF97FBCD23}" type="presParOf" srcId="{F14D1870-7709-45E4-8069-FE2A260A5C90}" destId="{0CA7C948-4AE6-4A0E-8C4E-6EA1FD1095B1}" srcOrd="0" destOrd="0" presId="urn:microsoft.com/office/officeart/2005/8/layout/vList5"/>
    <dgm:cxn modelId="{0D40BB33-EAA3-4530-8537-18CDEDE86F32}" type="presParOf" srcId="{F14D1870-7709-45E4-8069-FE2A260A5C90}" destId="{ACDB5D70-7F4E-4E51-A844-87AB597A0F77}" srcOrd="1" destOrd="0" presId="urn:microsoft.com/office/officeart/2005/8/layout/vList5"/>
    <dgm:cxn modelId="{C64962EE-F965-4065-88ED-CDB1A2593C21}" type="presParOf" srcId="{587569C8-54FC-48A7-B1FD-B192ADFA24B3}" destId="{DF0F342A-2D98-49EB-B01E-2D793AC4E51D}" srcOrd="1" destOrd="0" presId="urn:microsoft.com/office/officeart/2005/8/layout/vList5"/>
    <dgm:cxn modelId="{82B31E04-9860-4B75-8762-5A0783DB0BB8}" type="presParOf" srcId="{587569C8-54FC-48A7-B1FD-B192ADFA24B3}" destId="{ED72023A-9675-4D4C-BB8C-D931A9754E7F}" srcOrd="2" destOrd="0" presId="urn:microsoft.com/office/officeart/2005/8/layout/vList5"/>
    <dgm:cxn modelId="{3BB7CCA8-0F21-40F8-B384-017F82CEE1DA}" type="presParOf" srcId="{ED72023A-9675-4D4C-BB8C-D931A9754E7F}" destId="{83071D6C-3261-4DB0-B44C-35C0FA83A203}" srcOrd="0" destOrd="0" presId="urn:microsoft.com/office/officeart/2005/8/layout/vList5"/>
    <dgm:cxn modelId="{00F5FF59-73F0-4AD4-828D-4F2AAA96C1B2}" type="presParOf" srcId="{ED72023A-9675-4D4C-BB8C-D931A9754E7F}" destId="{C32B95E3-D776-4138-A054-ACE0069A7851}" srcOrd="1" destOrd="0" presId="urn:microsoft.com/office/officeart/2005/8/layout/vList5"/>
    <dgm:cxn modelId="{AEC8FFFB-2D4A-4CF5-A772-F09A0EAC9D22}" type="presParOf" srcId="{587569C8-54FC-48A7-B1FD-B192ADFA24B3}" destId="{2A9B02BF-BC8B-4281-80D7-7A0634D30948}" srcOrd="3" destOrd="0" presId="urn:microsoft.com/office/officeart/2005/8/layout/vList5"/>
    <dgm:cxn modelId="{9D842D08-9D34-4E3E-8C44-83B8E0AD5B98}" type="presParOf" srcId="{587569C8-54FC-48A7-B1FD-B192ADFA24B3}" destId="{B69F19AE-B49C-4EB2-9719-0A4D2B0D25D2}" srcOrd="4" destOrd="0" presId="urn:microsoft.com/office/officeart/2005/8/layout/vList5"/>
    <dgm:cxn modelId="{3DC6A2C4-E531-4989-AF8A-49E64A6C9959}" type="presParOf" srcId="{B69F19AE-B49C-4EB2-9719-0A4D2B0D25D2}" destId="{41F2985F-06DA-4C1D-843C-BDA1E372A194}" srcOrd="0" destOrd="0" presId="urn:microsoft.com/office/officeart/2005/8/layout/vList5"/>
    <dgm:cxn modelId="{FFCDFEC5-9CCC-4A6C-A875-0F204CB52849}" type="presParOf" srcId="{B69F19AE-B49C-4EB2-9719-0A4D2B0D25D2}" destId="{BA089AD1-FD51-44EF-A9C9-E4555A5DF0BA}" srcOrd="1" destOrd="0" presId="urn:microsoft.com/office/officeart/2005/8/layout/vList5"/>
    <dgm:cxn modelId="{6FED52E9-8912-4993-ADBC-25CCF94BC89E}" type="presParOf" srcId="{587569C8-54FC-48A7-B1FD-B192ADFA24B3}" destId="{F1E32D24-D5F4-43FD-8C8E-44590107C4DE}" srcOrd="5" destOrd="0" presId="urn:microsoft.com/office/officeart/2005/8/layout/vList5"/>
    <dgm:cxn modelId="{D077A58C-D1B4-4E0E-9882-38E4636CEDAC}" type="presParOf" srcId="{587569C8-54FC-48A7-B1FD-B192ADFA24B3}" destId="{79638ECC-ABBD-41B6-9E7E-164904585CB2}" srcOrd="6" destOrd="0" presId="urn:microsoft.com/office/officeart/2005/8/layout/vList5"/>
    <dgm:cxn modelId="{A8E64FAA-FEEE-4E44-8D3B-EF010E814665}" type="presParOf" srcId="{79638ECC-ABBD-41B6-9E7E-164904585CB2}" destId="{4B43496D-7723-4303-A141-E27633D214E7}" srcOrd="0" destOrd="0" presId="urn:microsoft.com/office/officeart/2005/8/layout/vList5"/>
    <dgm:cxn modelId="{8BA231FD-7365-4572-BA52-F35A9ED6A631}" type="presParOf" srcId="{79638ECC-ABBD-41B6-9E7E-164904585CB2}" destId="{B6980840-7B2F-4D20-8568-DBE96DDF4E6D}" srcOrd="1" destOrd="0" presId="urn:microsoft.com/office/officeart/2005/8/layout/vList5"/>
    <dgm:cxn modelId="{516F666C-759B-43F9-A00A-574382DAF26E}" type="presParOf" srcId="{587569C8-54FC-48A7-B1FD-B192ADFA24B3}" destId="{F5454932-5A68-4191-A04C-5A7478DFFE9B}" srcOrd="7" destOrd="0" presId="urn:microsoft.com/office/officeart/2005/8/layout/vList5"/>
    <dgm:cxn modelId="{EE22F2E2-48F0-4113-904F-02DF306990CE}" type="presParOf" srcId="{587569C8-54FC-48A7-B1FD-B192ADFA24B3}" destId="{CEA831C4-942F-4912-9C56-39F78AE5B07E}" srcOrd="8" destOrd="0" presId="urn:microsoft.com/office/officeart/2005/8/layout/vList5"/>
    <dgm:cxn modelId="{236A4BC4-347C-405C-A26D-EE5D29B4EDBF}" type="presParOf" srcId="{CEA831C4-942F-4912-9C56-39F78AE5B07E}" destId="{E88F25B0-9CA7-4AEB-A5AB-1874B38EDDC6}" srcOrd="0" destOrd="0" presId="urn:microsoft.com/office/officeart/2005/8/layout/vList5"/>
    <dgm:cxn modelId="{310CD048-6320-4360-9D62-32551D8DE1C4}" type="presParOf" srcId="{CEA831C4-942F-4912-9C56-39F78AE5B07E}" destId="{34377E5E-F1FD-46B0-B2AF-F0D7C84D5A56}" srcOrd="1" destOrd="0" presId="urn:microsoft.com/office/officeart/2005/8/layout/vList5"/>
    <dgm:cxn modelId="{C8A74D44-6F80-46B6-98A3-C54634496885}" type="presParOf" srcId="{587569C8-54FC-48A7-B1FD-B192ADFA24B3}" destId="{D8AF36D9-28AE-42DD-9152-759F3D9E3498}" srcOrd="9" destOrd="0" presId="urn:microsoft.com/office/officeart/2005/8/layout/vList5"/>
    <dgm:cxn modelId="{8C252BED-6AA5-4100-A548-0363EF93FD45}" type="presParOf" srcId="{587569C8-54FC-48A7-B1FD-B192ADFA24B3}" destId="{FAF0CE69-BF39-4FD3-8E4B-F3F57A122172}" srcOrd="10" destOrd="0" presId="urn:microsoft.com/office/officeart/2005/8/layout/vList5"/>
    <dgm:cxn modelId="{BBF4E674-3462-4FA4-9C24-57CAA017AD8B}" type="presParOf" srcId="{FAF0CE69-BF39-4FD3-8E4B-F3F57A122172}" destId="{37A0ECB6-5D81-4B0D-9BCA-90A8A52E6A8A}" srcOrd="0" destOrd="0" presId="urn:microsoft.com/office/officeart/2005/8/layout/vList5"/>
    <dgm:cxn modelId="{C001F7E7-C2A2-4DD9-9179-6E9E608FB77E}" type="presParOf" srcId="{FAF0CE69-BF39-4FD3-8E4B-F3F57A122172}" destId="{3E6DB9B2-5929-4DCD-A4E3-0729DE344D32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C642F9-04A5-4DA4-A272-D8294368EAC7}" type="presOf" srcId="{95ECB323-489A-4EB7-932F-3E9D7C2C196A}" destId="{83071D6C-3261-4DB0-B44C-35C0FA83A203}" srcOrd="0" destOrd="0" presId="urn:microsoft.com/office/officeart/2005/8/layout/vList5"/>
    <dgm:cxn modelId="{2F485012-8462-46A4-9B82-BB944787EBE1}" type="presOf" srcId="{101B7685-BAE3-425F-9F54-A1F98BA881E8}" destId="{4B43496D-7723-4303-A141-E27633D214E7}" srcOrd="0" destOrd="0" presId="urn:microsoft.com/office/officeart/2005/8/layout/vList5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D41B5F29-4538-48E3-A324-06F7B9866F56}" type="presOf" srcId="{65AC6880-B174-46C3-86BC-C9A25E12283B}" destId="{0CA7C948-4AE6-4A0E-8C4E-6EA1FD1095B1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7695BF3-ECB8-47EF-8D89-F596200C5A15}" type="presOf" srcId="{150C8919-5AF9-48B8-A301-0409449B95B4}" destId="{C32B95E3-D776-4138-A054-ACE0069A7851}" srcOrd="0" destOrd="1" presId="urn:microsoft.com/office/officeart/2005/8/layout/vList5"/>
    <dgm:cxn modelId="{6911CF30-3582-4D8F-AC13-E398DC85949C}" type="presOf" srcId="{0FF6D450-B006-4620-85C4-099C24D27103}" destId="{B6980840-7B2F-4D20-8568-DBE96DDF4E6D}" srcOrd="0" destOrd="0" presId="urn:microsoft.com/office/officeart/2005/8/layout/vList5"/>
    <dgm:cxn modelId="{80A1EC9F-0DFA-41B9-B7AF-F382FE792772}" type="presOf" srcId="{9BA32040-0DE3-4AD2-B6EB-1C7A76CBB411}" destId="{C32B95E3-D776-4138-A054-ACE0069A7851}" srcOrd="0" destOrd="0" presId="urn:microsoft.com/office/officeart/2005/8/layout/vList5"/>
    <dgm:cxn modelId="{1AE74EEB-2CED-492A-BDDC-4486E02FCB00}" type="presOf" srcId="{6E6ED3DC-EF2F-4932-B409-D2910DC7F941}" destId="{34377E5E-F1FD-46B0-B2AF-F0D7C84D5A5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F9409820-CAEB-46E1-BA5C-500CBDB761DB}" type="presOf" srcId="{A97324D4-9B99-4C7D-B3DF-80AF741EFC4A}" destId="{41F2985F-06DA-4C1D-843C-BDA1E372A194}" srcOrd="0" destOrd="0" presId="urn:microsoft.com/office/officeart/2005/8/layout/vList5"/>
    <dgm:cxn modelId="{FD028940-F3ED-465D-BA9D-36D73187460B}" type="presOf" srcId="{4B3C4F58-B56A-435C-9F2B-3251927E60BC}" destId="{ACDB5D70-7F4E-4E51-A844-87AB597A0F7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EF849772-6285-42E1-A5B0-581C77150F27}" type="presOf" srcId="{A455CDF9-35DE-418D-A7EC-D4D7495F37E4}" destId="{587569C8-54FC-48A7-B1FD-B192ADFA24B3}" srcOrd="0" destOrd="0" presId="urn:microsoft.com/office/officeart/2005/8/layout/vList5"/>
    <dgm:cxn modelId="{2E75A403-0470-4189-B0C4-95261974787E}" type="presOf" srcId="{7DA31674-2577-416C-8B87-5E390D8F516B}" destId="{E88F25B0-9CA7-4AEB-A5AB-1874B38EDDC6}" srcOrd="0" destOrd="0" presId="urn:microsoft.com/office/officeart/2005/8/layout/vList5"/>
    <dgm:cxn modelId="{5245B5F5-4523-4E48-A9B8-8C4EFC62D1CC}" type="presOf" srcId="{19CC8CE8-1040-41E9-8F08-67BE7F791BC5}" destId="{BA089AD1-FD51-44EF-A9C9-E4555A5DF0BA}" srcOrd="0" destOrd="0" presId="urn:microsoft.com/office/officeart/2005/8/layout/vList5"/>
    <dgm:cxn modelId="{6F1BF968-70B7-4B31-A225-190EA2BB713A}" type="presParOf" srcId="{587569C8-54FC-48A7-B1FD-B192ADFA24B3}" destId="{F14D1870-7709-45E4-8069-FE2A260A5C90}" srcOrd="0" destOrd="0" presId="urn:microsoft.com/office/officeart/2005/8/layout/vList5"/>
    <dgm:cxn modelId="{6E2C4772-321E-4C9C-821F-7E1058A683E7}" type="presParOf" srcId="{F14D1870-7709-45E4-8069-FE2A260A5C90}" destId="{0CA7C948-4AE6-4A0E-8C4E-6EA1FD1095B1}" srcOrd="0" destOrd="0" presId="urn:microsoft.com/office/officeart/2005/8/layout/vList5"/>
    <dgm:cxn modelId="{FEE7CB8C-BFEB-4A46-A12E-742003CD3CE9}" type="presParOf" srcId="{F14D1870-7709-45E4-8069-FE2A260A5C90}" destId="{ACDB5D70-7F4E-4E51-A844-87AB597A0F77}" srcOrd="1" destOrd="0" presId="urn:microsoft.com/office/officeart/2005/8/layout/vList5"/>
    <dgm:cxn modelId="{E5B450F8-BCCE-4A39-8E65-9980A7293185}" type="presParOf" srcId="{587569C8-54FC-48A7-B1FD-B192ADFA24B3}" destId="{DF0F342A-2D98-49EB-B01E-2D793AC4E51D}" srcOrd="1" destOrd="0" presId="urn:microsoft.com/office/officeart/2005/8/layout/vList5"/>
    <dgm:cxn modelId="{C02E84DA-81B8-4618-B8F3-8349A781E0C2}" type="presParOf" srcId="{587569C8-54FC-48A7-B1FD-B192ADFA24B3}" destId="{ED72023A-9675-4D4C-BB8C-D931A9754E7F}" srcOrd="2" destOrd="0" presId="urn:microsoft.com/office/officeart/2005/8/layout/vList5"/>
    <dgm:cxn modelId="{D3DE5F71-8C52-4C21-A294-58F6F468603C}" type="presParOf" srcId="{ED72023A-9675-4D4C-BB8C-D931A9754E7F}" destId="{83071D6C-3261-4DB0-B44C-35C0FA83A203}" srcOrd="0" destOrd="0" presId="urn:microsoft.com/office/officeart/2005/8/layout/vList5"/>
    <dgm:cxn modelId="{31AF099B-2DDE-43FC-A7BC-15AEDEBD3A71}" type="presParOf" srcId="{ED72023A-9675-4D4C-BB8C-D931A9754E7F}" destId="{C32B95E3-D776-4138-A054-ACE0069A7851}" srcOrd="1" destOrd="0" presId="urn:microsoft.com/office/officeart/2005/8/layout/vList5"/>
    <dgm:cxn modelId="{F6986618-BF2E-4D84-AFAC-11A37ADEBFFE}" type="presParOf" srcId="{587569C8-54FC-48A7-B1FD-B192ADFA24B3}" destId="{2A9B02BF-BC8B-4281-80D7-7A0634D30948}" srcOrd="3" destOrd="0" presId="urn:microsoft.com/office/officeart/2005/8/layout/vList5"/>
    <dgm:cxn modelId="{DA83421D-6B5B-4BB0-A9D9-AB6DBCE090D6}" type="presParOf" srcId="{587569C8-54FC-48A7-B1FD-B192ADFA24B3}" destId="{B69F19AE-B49C-4EB2-9719-0A4D2B0D25D2}" srcOrd="4" destOrd="0" presId="urn:microsoft.com/office/officeart/2005/8/layout/vList5"/>
    <dgm:cxn modelId="{0665EC62-4B78-4667-8097-08649054F5A7}" type="presParOf" srcId="{B69F19AE-B49C-4EB2-9719-0A4D2B0D25D2}" destId="{41F2985F-06DA-4C1D-843C-BDA1E372A194}" srcOrd="0" destOrd="0" presId="urn:microsoft.com/office/officeart/2005/8/layout/vList5"/>
    <dgm:cxn modelId="{258075DC-D91B-452C-9380-97135A31BF41}" type="presParOf" srcId="{B69F19AE-B49C-4EB2-9719-0A4D2B0D25D2}" destId="{BA089AD1-FD51-44EF-A9C9-E4555A5DF0BA}" srcOrd="1" destOrd="0" presId="urn:microsoft.com/office/officeart/2005/8/layout/vList5"/>
    <dgm:cxn modelId="{62E4F7B4-054D-48F7-9020-D75C4F448D65}" type="presParOf" srcId="{587569C8-54FC-48A7-B1FD-B192ADFA24B3}" destId="{F1E32D24-D5F4-43FD-8C8E-44590107C4DE}" srcOrd="5" destOrd="0" presId="urn:microsoft.com/office/officeart/2005/8/layout/vList5"/>
    <dgm:cxn modelId="{D8617382-9C8F-44D6-94AB-2BC7A33C1AFA}" type="presParOf" srcId="{587569C8-54FC-48A7-B1FD-B192ADFA24B3}" destId="{79638ECC-ABBD-41B6-9E7E-164904585CB2}" srcOrd="6" destOrd="0" presId="urn:microsoft.com/office/officeart/2005/8/layout/vList5"/>
    <dgm:cxn modelId="{2D0CFC15-1FC1-4207-B33A-A4953EA9373B}" type="presParOf" srcId="{79638ECC-ABBD-41B6-9E7E-164904585CB2}" destId="{4B43496D-7723-4303-A141-E27633D214E7}" srcOrd="0" destOrd="0" presId="urn:microsoft.com/office/officeart/2005/8/layout/vList5"/>
    <dgm:cxn modelId="{8C120998-C79A-4589-9BCB-D4B8241B8B81}" type="presParOf" srcId="{79638ECC-ABBD-41B6-9E7E-164904585CB2}" destId="{B6980840-7B2F-4D20-8568-DBE96DDF4E6D}" srcOrd="1" destOrd="0" presId="urn:microsoft.com/office/officeart/2005/8/layout/vList5"/>
    <dgm:cxn modelId="{B065AC3C-00A2-40DB-9AF1-8D78B8E0A0C3}" type="presParOf" srcId="{587569C8-54FC-48A7-B1FD-B192ADFA24B3}" destId="{F5454932-5A68-4191-A04C-5A7478DFFE9B}" srcOrd="7" destOrd="0" presId="urn:microsoft.com/office/officeart/2005/8/layout/vList5"/>
    <dgm:cxn modelId="{EC1F36F5-0AD8-45D4-9816-6D7A875D929B}" type="presParOf" srcId="{587569C8-54FC-48A7-B1FD-B192ADFA24B3}" destId="{CEA831C4-942F-4912-9C56-39F78AE5B07E}" srcOrd="8" destOrd="0" presId="urn:microsoft.com/office/officeart/2005/8/layout/vList5"/>
    <dgm:cxn modelId="{009160FB-0386-4A13-9B6B-35286493FB2A}" type="presParOf" srcId="{CEA831C4-942F-4912-9C56-39F78AE5B07E}" destId="{E88F25B0-9CA7-4AEB-A5AB-1874B38EDDC6}" srcOrd="0" destOrd="0" presId="urn:microsoft.com/office/officeart/2005/8/layout/vList5"/>
    <dgm:cxn modelId="{BFB33EB4-123E-4D51-8B5E-45B9FC482CC2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C9B749D2-4CAB-402B-B26C-6479B19C32E5}" type="presOf" srcId="{A97324D4-9B99-4C7D-B3DF-80AF741EFC4A}" destId="{41F2985F-06DA-4C1D-843C-BDA1E372A194}" srcOrd="0" destOrd="0" presId="urn:microsoft.com/office/officeart/2005/8/layout/vList5"/>
    <dgm:cxn modelId="{EA3B86E9-835F-4951-8A91-5B2F31B76D0B}" type="presOf" srcId="{19CC8CE8-1040-41E9-8F08-67BE7F791BC5}" destId="{BA089AD1-FD51-44EF-A9C9-E4555A5DF0BA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FC5DC498-9F10-4A63-872E-C1928AF878F1}" type="presOf" srcId="{150C8919-5AF9-48B8-A301-0409449B95B4}" destId="{C32B95E3-D776-4138-A054-ACE0069A7851}" srcOrd="0" destOrd="1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E0BD1D9F-184A-4E44-B8EF-14C566C6457C}" type="presOf" srcId="{0FF6D450-B006-4620-85C4-099C24D27103}" destId="{B6980840-7B2F-4D20-8568-DBE96DDF4E6D}" srcOrd="0" destOrd="0" presId="urn:microsoft.com/office/officeart/2005/8/layout/vList5"/>
    <dgm:cxn modelId="{E93C19E0-8458-434A-A7C8-47DF83D0C837}" type="presOf" srcId="{95ECB323-489A-4EB7-932F-3E9D7C2C196A}" destId="{83071D6C-3261-4DB0-B44C-35C0FA83A20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171000DD-2BE0-4A52-99CF-C4A62E74DC2E}" type="presOf" srcId="{65AC6880-B174-46C3-86BC-C9A25E12283B}" destId="{0CA7C948-4AE6-4A0E-8C4E-6EA1FD1095B1}" srcOrd="0" destOrd="0" presId="urn:microsoft.com/office/officeart/2005/8/layout/vList5"/>
    <dgm:cxn modelId="{B4B1A32B-85DF-4EB4-936C-373A3B27BD3B}" type="presOf" srcId="{6E6ED3DC-EF2F-4932-B409-D2910DC7F941}" destId="{34377E5E-F1FD-46B0-B2AF-F0D7C84D5A56}" srcOrd="0" destOrd="0" presId="urn:microsoft.com/office/officeart/2005/8/layout/vList5"/>
    <dgm:cxn modelId="{C507026F-C3C8-4A10-A9E8-65D2FC6F6C9D}" type="presOf" srcId="{9BA32040-0DE3-4AD2-B6EB-1C7A76CBB411}" destId="{C32B95E3-D776-4138-A054-ACE0069A7851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33B2D134-F5B7-4565-8285-83910FE680D2}" type="presOf" srcId="{7DA31674-2577-416C-8B87-5E390D8F516B}" destId="{E88F25B0-9CA7-4AEB-A5AB-1874B38EDDC6}" srcOrd="0" destOrd="0" presId="urn:microsoft.com/office/officeart/2005/8/layout/vList5"/>
    <dgm:cxn modelId="{34EF7971-D86D-4C51-A0C1-00BC7DAFE266}" type="presOf" srcId="{A455CDF9-35DE-418D-A7EC-D4D7495F37E4}" destId="{587569C8-54FC-48A7-B1FD-B192ADFA24B3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9260E2EB-DD3C-476A-8737-D77F85810104}" type="presOf" srcId="{101B7685-BAE3-425F-9F54-A1F98BA881E8}" destId="{4B43496D-7723-4303-A141-E27633D214E7}" srcOrd="0" destOrd="0" presId="urn:microsoft.com/office/officeart/2005/8/layout/vList5"/>
    <dgm:cxn modelId="{B798184E-51D6-47C1-8EB1-EF176FF44492}" type="presOf" srcId="{4B3C4F58-B56A-435C-9F2B-3251927E60BC}" destId="{ACDB5D70-7F4E-4E51-A844-87AB597A0F77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4CB27D3A-7686-4ABC-B6BA-8726B0EA32E9}" type="presParOf" srcId="{587569C8-54FC-48A7-B1FD-B192ADFA24B3}" destId="{F14D1870-7709-45E4-8069-FE2A260A5C90}" srcOrd="0" destOrd="0" presId="urn:microsoft.com/office/officeart/2005/8/layout/vList5"/>
    <dgm:cxn modelId="{A59301EB-03CA-4A8E-9E9F-2FC2387E7628}" type="presParOf" srcId="{F14D1870-7709-45E4-8069-FE2A260A5C90}" destId="{0CA7C948-4AE6-4A0E-8C4E-6EA1FD1095B1}" srcOrd="0" destOrd="0" presId="urn:microsoft.com/office/officeart/2005/8/layout/vList5"/>
    <dgm:cxn modelId="{A7C460A2-01FB-469B-A45B-D0E6769A4C47}" type="presParOf" srcId="{F14D1870-7709-45E4-8069-FE2A260A5C90}" destId="{ACDB5D70-7F4E-4E51-A844-87AB597A0F77}" srcOrd="1" destOrd="0" presId="urn:microsoft.com/office/officeart/2005/8/layout/vList5"/>
    <dgm:cxn modelId="{7743140E-9896-4223-A0A4-A239B0633612}" type="presParOf" srcId="{587569C8-54FC-48A7-B1FD-B192ADFA24B3}" destId="{DF0F342A-2D98-49EB-B01E-2D793AC4E51D}" srcOrd="1" destOrd="0" presId="urn:microsoft.com/office/officeart/2005/8/layout/vList5"/>
    <dgm:cxn modelId="{7DF1B97A-F2BF-4040-86BF-428D9BB3E1F1}" type="presParOf" srcId="{587569C8-54FC-48A7-B1FD-B192ADFA24B3}" destId="{ED72023A-9675-4D4C-BB8C-D931A9754E7F}" srcOrd="2" destOrd="0" presId="urn:microsoft.com/office/officeart/2005/8/layout/vList5"/>
    <dgm:cxn modelId="{6A546053-DC49-44BD-A4E8-7EE6E6CF553D}" type="presParOf" srcId="{ED72023A-9675-4D4C-BB8C-D931A9754E7F}" destId="{83071D6C-3261-4DB0-B44C-35C0FA83A203}" srcOrd="0" destOrd="0" presId="urn:microsoft.com/office/officeart/2005/8/layout/vList5"/>
    <dgm:cxn modelId="{DB7FA774-F5E9-4FAB-9326-618FE4DB8532}" type="presParOf" srcId="{ED72023A-9675-4D4C-BB8C-D931A9754E7F}" destId="{C32B95E3-D776-4138-A054-ACE0069A7851}" srcOrd="1" destOrd="0" presId="urn:microsoft.com/office/officeart/2005/8/layout/vList5"/>
    <dgm:cxn modelId="{FB82ECF3-FD0B-4D9F-A61F-3FE267D52E07}" type="presParOf" srcId="{587569C8-54FC-48A7-B1FD-B192ADFA24B3}" destId="{2A9B02BF-BC8B-4281-80D7-7A0634D30948}" srcOrd="3" destOrd="0" presId="urn:microsoft.com/office/officeart/2005/8/layout/vList5"/>
    <dgm:cxn modelId="{75B24037-4E3F-4A9B-A119-8F63D871B57A}" type="presParOf" srcId="{587569C8-54FC-48A7-B1FD-B192ADFA24B3}" destId="{B69F19AE-B49C-4EB2-9719-0A4D2B0D25D2}" srcOrd="4" destOrd="0" presId="urn:microsoft.com/office/officeart/2005/8/layout/vList5"/>
    <dgm:cxn modelId="{D81BF4F2-DD60-4CB8-B4D9-4E365D0EAC40}" type="presParOf" srcId="{B69F19AE-B49C-4EB2-9719-0A4D2B0D25D2}" destId="{41F2985F-06DA-4C1D-843C-BDA1E372A194}" srcOrd="0" destOrd="0" presId="urn:microsoft.com/office/officeart/2005/8/layout/vList5"/>
    <dgm:cxn modelId="{781E7D50-CA68-4EA6-9F82-8AD8BC99817F}" type="presParOf" srcId="{B69F19AE-B49C-4EB2-9719-0A4D2B0D25D2}" destId="{BA089AD1-FD51-44EF-A9C9-E4555A5DF0BA}" srcOrd="1" destOrd="0" presId="urn:microsoft.com/office/officeart/2005/8/layout/vList5"/>
    <dgm:cxn modelId="{CEE2E484-9156-4024-8076-CEF7D6E712E3}" type="presParOf" srcId="{587569C8-54FC-48A7-B1FD-B192ADFA24B3}" destId="{F1E32D24-D5F4-43FD-8C8E-44590107C4DE}" srcOrd="5" destOrd="0" presId="urn:microsoft.com/office/officeart/2005/8/layout/vList5"/>
    <dgm:cxn modelId="{98A39EF7-4653-46E1-9A2F-E3F494F97F8C}" type="presParOf" srcId="{587569C8-54FC-48A7-B1FD-B192ADFA24B3}" destId="{79638ECC-ABBD-41B6-9E7E-164904585CB2}" srcOrd="6" destOrd="0" presId="urn:microsoft.com/office/officeart/2005/8/layout/vList5"/>
    <dgm:cxn modelId="{010C9E5E-437A-46F2-8049-EB9C26BD8DE5}" type="presParOf" srcId="{79638ECC-ABBD-41B6-9E7E-164904585CB2}" destId="{4B43496D-7723-4303-A141-E27633D214E7}" srcOrd="0" destOrd="0" presId="urn:microsoft.com/office/officeart/2005/8/layout/vList5"/>
    <dgm:cxn modelId="{A6729FF8-6B9F-4368-87CD-A8C254F77625}" type="presParOf" srcId="{79638ECC-ABBD-41B6-9E7E-164904585CB2}" destId="{B6980840-7B2F-4D20-8568-DBE96DDF4E6D}" srcOrd="1" destOrd="0" presId="urn:microsoft.com/office/officeart/2005/8/layout/vList5"/>
    <dgm:cxn modelId="{CBF474F2-9DDF-4286-BF55-74958D113D75}" type="presParOf" srcId="{587569C8-54FC-48A7-B1FD-B192ADFA24B3}" destId="{F5454932-5A68-4191-A04C-5A7478DFFE9B}" srcOrd="7" destOrd="0" presId="urn:microsoft.com/office/officeart/2005/8/layout/vList5"/>
    <dgm:cxn modelId="{C39D1C22-DAF4-49B2-B4A0-0821D828FFAA}" type="presParOf" srcId="{587569C8-54FC-48A7-B1FD-B192ADFA24B3}" destId="{CEA831C4-942F-4912-9C56-39F78AE5B07E}" srcOrd="8" destOrd="0" presId="urn:microsoft.com/office/officeart/2005/8/layout/vList5"/>
    <dgm:cxn modelId="{5997C01E-21C4-4AD3-A3D0-CF9FF275B7B0}" type="presParOf" srcId="{CEA831C4-942F-4912-9C56-39F78AE5B07E}" destId="{E88F25B0-9CA7-4AEB-A5AB-1874B38EDDC6}" srcOrd="0" destOrd="0" presId="urn:microsoft.com/office/officeart/2005/8/layout/vList5"/>
    <dgm:cxn modelId="{A99A7A9A-0B4A-4664-A566-5D073E35E16F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8DE713-DD3E-4243-A7A9-03611F8749A5}" type="presOf" srcId="{7DA31674-2577-416C-8B87-5E390D8F516B}" destId="{E88F25B0-9CA7-4AEB-A5AB-1874B38EDDC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FA7265A1-194A-4831-B9B8-51909EB2D95D}" type="presOf" srcId="{0FF6D450-B006-4620-85C4-099C24D27103}" destId="{B6980840-7B2F-4D20-8568-DBE96DDF4E6D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8D9EE743-3840-4C7C-A038-286FCE3D6D2B}" type="presOf" srcId="{95ECB323-489A-4EB7-932F-3E9D7C2C196A}" destId="{83071D6C-3261-4DB0-B44C-35C0FA83A203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3B8265D3-16C5-4322-8F23-2AC59978AA0D}" type="presOf" srcId="{A455CDF9-35DE-418D-A7EC-D4D7495F37E4}" destId="{587569C8-54FC-48A7-B1FD-B192ADFA24B3}" srcOrd="0" destOrd="0" presId="urn:microsoft.com/office/officeart/2005/8/layout/vList5"/>
    <dgm:cxn modelId="{140B4230-D87D-4573-AF60-38D968777ACB}" type="presOf" srcId="{150C8919-5AF9-48B8-A301-0409449B95B4}" destId="{C32B95E3-D776-4138-A054-ACE0069A7851}" srcOrd="0" destOrd="1" presId="urn:microsoft.com/office/officeart/2005/8/layout/vList5"/>
    <dgm:cxn modelId="{EE8629B0-ABE5-435D-B2D3-A5AAE037DDFB}" type="presOf" srcId="{9BA32040-0DE3-4AD2-B6EB-1C7A76CBB411}" destId="{C32B95E3-D776-4138-A054-ACE0069A7851}" srcOrd="0" destOrd="0" presId="urn:microsoft.com/office/officeart/2005/8/layout/vList5"/>
    <dgm:cxn modelId="{1F6A82E7-771E-499A-A88A-EAB390343AA0}" type="presOf" srcId="{101B7685-BAE3-425F-9F54-A1F98BA881E8}" destId="{4B43496D-7723-4303-A141-E27633D214E7}" srcOrd="0" destOrd="0" presId="urn:microsoft.com/office/officeart/2005/8/layout/vList5"/>
    <dgm:cxn modelId="{AF952F8E-A847-4824-924E-C359F69C52E8}" type="presOf" srcId="{65AC6880-B174-46C3-86BC-C9A25E12283B}" destId="{0CA7C948-4AE6-4A0E-8C4E-6EA1FD1095B1}" srcOrd="0" destOrd="0" presId="urn:microsoft.com/office/officeart/2005/8/layout/vList5"/>
    <dgm:cxn modelId="{BEB04FB0-6301-4537-AB63-DD6049925CB1}" type="presOf" srcId="{6E6ED3DC-EF2F-4932-B409-D2910DC7F941}" destId="{34377E5E-F1FD-46B0-B2AF-F0D7C84D5A56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EC84B091-44F4-47FA-8682-B424BD7BC684}" type="presOf" srcId="{4B3C4F58-B56A-435C-9F2B-3251927E60BC}" destId="{ACDB5D70-7F4E-4E51-A844-87AB597A0F7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48F20E6-D1D0-46C9-AF73-BAA231A3E9AF}" type="presOf" srcId="{A97324D4-9B99-4C7D-B3DF-80AF741EFC4A}" destId="{41F2985F-06DA-4C1D-843C-BDA1E372A194}" srcOrd="0" destOrd="0" presId="urn:microsoft.com/office/officeart/2005/8/layout/vList5"/>
    <dgm:cxn modelId="{803AFF2A-7DDF-423B-948C-A92503A6A258}" type="presOf" srcId="{19CC8CE8-1040-41E9-8F08-67BE7F791BC5}" destId="{BA089AD1-FD51-44EF-A9C9-E4555A5DF0BA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BF1D2B45-E613-4F0F-AC29-BFCFEEA5E7A0}" type="presParOf" srcId="{587569C8-54FC-48A7-B1FD-B192ADFA24B3}" destId="{F14D1870-7709-45E4-8069-FE2A260A5C90}" srcOrd="0" destOrd="0" presId="urn:microsoft.com/office/officeart/2005/8/layout/vList5"/>
    <dgm:cxn modelId="{C84FF532-3F58-4397-BF6C-C5FCF2C1156B}" type="presParOf" srcId="{F14D1870-7709-45E4-8069-FE2A260A5C90}" destId="{0CA7C948-4AE6-4A0E-8C4E-6EA1FD1095B1}" srcOrd="0" destOrd="0" presId="urn:microsoft.com/office/officeart/2005/8/layout/vList5"/>
    <dgm:cxn modelId="{D910F911-D280-47D0-9099-5A7CF1D55D54}" type="presParOf" srcId="{F14D1870-7709-45E4-8069-FE2A260A5C90}" destId="{ACDB5D70-7F4E-4E51-A844-87AB597A0F77}" srcOrd="1" destOrd="0" presId="urn:microsoft.com/office/officeart/2005/8/layout/vList5"/>
    <dgm:cxn modelId="{52443E02-1297-4A28-ABAA-CC57EFBB857F}" type="presParOf" srcId="{587569C8-54FC-48A7-B1FD-B192ADFA24B3}" destId="{DF0F342A-2D98-49EB-B01E-2D793AC4E51D}" srcOrd="1" destOrd="0" presId="urn:microsoft.com/office/officeart/2005/8/layout/vList5"/>
    <dgm:cxn modelId="{EB034318-D420-4313-886E-F73F9BC6DFB8}" type="presParOf" srcId="{587569C8-54FC-48A7-B1FD-B192ADFA24B3}" destId="{ED72023A-9675-4D4C-BB8C-D931A9754E7F}" srcOrd="2" destOrd="0" presId="urn:microsoft.com/office/officeart/2005/8/layout/vList5"/>
    <dgm:cxn modelId="{30C5CE35-E7F1-45AB-B684-336874956959}" type="presParOf" srcId="{ED72023A-9675-4D4C-BB8C-D931A9754E7F}" destId="{83071D6C-3261-4DB0-B44C-35C0FA83A203}" srcOrd="0" destOrd="0" presId="urn:microsoft.com/office/officeart/2005/8/layout/vList5"/>
    <dgm:cxn modelId="{9A5D53DE-0740-4043-B760-04DD0E7C204A}" type="presParOf" srcId="{ED72023A-9675-4D4C-BB8C-D931A9754E7F}" destId="{C32B95E3-D776-4138-A054-ACE0069A7851}" srcOrd="1" destOrd="0" presId="urn:microsoft.com/office/officeart/2005/8/layout/vList5"/>
    <dgm:cxn modelId="{0C350C1C-4BFD-4AE3-AEC6-D622B5AC0726}" type="presParOf" srcId="{587569C8-54FC-48A7-B1FD-B192ADFA24B3}" destId="{2A9B02BF-BC8B-4281-80D7-7A0634D30948}" srcOrd="3" destOrd="0" presId="urn:microsoft.com/office/officeart/2005/8/layout/vList5"/>
    <dgm:cxn modelId="{EA8FC4D6-380B-4138-84C4-4E95940F593D}" type="presParOf" srcId="{587569C8-54FC-48A7-B1FD-B192ADFA24B3}" destId="{B69F19AE-B49C-4EB2-9719-0A4D2B0D25D2}" srcOrd="4" destOrd="0" presId="urn:microsoft.com/office/officeart/2005/8/layout/vList5"/>
    <dgm:cxn modelId="{15CBEAA7-4943-4848-83BA-BFB2BEFAFDCD}" type="presParOf" srcId="{B69F19AE-B49C-4EB2-9719-0A4D2B0D25D2}" destId="{41F2985F-06DA-4C1D-843C-BDA1E372A194}" srcOrd="0" destOrd="0" presId="urn:microsoft.com/office/officeart/2005/8/layout/vList5"/>
    <dgm:cxn modelId="{A9520722-475F-4D4C-B9E6-F4A4E7560438}" type="presParOf" srcId="{B69F19AE-B49C-4EB2-9719-0A4D2B0D25D2}" destId="{BA089AD1-FD51-44EF-A9C9-E4555A5DF0BA}" srcOrd="1" destOrd="0" presId="urn:microsoft.com/office/officeart/2005/8/layout/vList5"/>
    <dgm:cxn modelId="{0DE8A92B-1051-4ED4-872D-F80952CF92BF}" type="presParOf" srcId="{587569C8-54FC-48A7-B1FD-B192ADFA24B3}" destId="{F1E32D24-D5F4-43FD-8C8E-44590107C4DE}" srcOrd="5" destOrd="0" presId="urn:microsoft.com/office/officeart/2005/8/layout/vList5"/>
    <dgm:cxn modelId="{9B645332-CC41-4A85-9AEC-5FF31A24E30B}" type="presParOf" srcId="{587569C8-54FC-48A7-B1FD-B192ADFA24B3}" destId="{79638ECC-ABBD-41B6-9E7E-164904585CB2}" srcOrd="6" destOrd="0" presId="urn:microsoft.com/office/officeart/2005/8/layout/vList5"/>
    <dgm:cxn modelId="{DBAE9E4B-4184-4F48-8105-6870541D59C3}" type="presParOf" srcId="{79638ECC-ABBD-41B6-9E7E-164904585CB2}" destId="{4B43496D-7723-4303-A141-E27633D214E7}" srcOrd="0" destOrd="0" presId="urn:microsoft.com/office/officeart/2005/8/layout/vList5"/>
    <dgm:cxn modelId="{3C4B9DFD-2BD6-462B-9CF1-F8E9ABD6560D}" type="presParOf" srcId="{79638ECC-ABBD-41B6-9E7E-164904585CB2}" destId="{B6980840-7B2F-4D20-8568-DBE96DDF4E6D}" srcOrd="1" destOrd="0" presId="urn:microsoft.com/office/officeart/2005/8/layout/vList5"/>
    <dgm:cxn modelId="{B519A04D-2A0E-48D6-AA61-5C450F1A0E2D}" type="presParOf" srcId="{587569C8-54FC-48A7-B1FD-B192ADFA24B3}" destId="{F5454932-5A68-4191-A04C-5A7478DFFE9B}" srcOrd="7" destOrd="0" presId="urn:microsoft.com/office/officeart/2005/8/layout/vList5"/>
    <dgm:cxn modelId="{13002456-241B-4D7C-868B-9300907645A3}" type="presParOf" srcId="{587569C8-54FC-48A7-B1FD-B192ADFA24B3}" destId="{CEA831C4-942F-4912-9C56-39F78AE5B07E}" srcOrd="8" destOrd="0" presId="urn:microsoft.com/office/officeart/2005/8/layout/vList5"/>
    <dgm:cxn modelId="{1C8BE1B9-226D-4299-97EF-6AD50ED39D78}" type="presParOf" srcId="{CEA831C4-942F-4912-9C56-39F78AE5B07E}" destId="{E88F25B0-9CA7-4AEB-A5AB-1874B38EDDC6}" srcOrd="0" destOrd="0" presId="urn:microsoft.com/office/officeart/2005/8/layout/vList5"/>
    <dgm:cxn modelId="{047AB3C0-82F6-4B1B-8D25-03190D3D3B5C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44BD39-2BBA-4173-9BAF-9F92E42DE6CD}" type="presOf" srcId="{150C8919-5AF9-48B8-A301-0409449B95B4}" destId="{C32B95E3-D776-4138-A054-ACE0069A7851}" srcOrd="0" destOrd="1" presId="urn:microsoft.com/office/officeart/2005/8/layout/vList5"/>
    <dgm:cxn modelId="{3CE9E1D2-432F-4485-B2A5-4AA4212C1ECD}" type="presOf" srcId="{7DA31674-2577-416C-8B87-5E390D8F516B}" destId="{E88F25B0-9CA7-4AEB-A5AB-1874B38EDDC6}" srcOrd="0" destOrd="0" presId="urn:microsoft.com/office/officeart/2005/8/layout/vList5"/>
    <dgm:cxn modelId="{24257DF8-10BB-4811-BCD3-2AD88D1654E0}" type="presOf" srcId="{A97324D4-9B99-4C7D-B3DF-80AF741EFC4A}" destId="{41F2985F-06DA-4C1D-843C-BDA1E372A194}" srcOrd="0" destOrd="0" presId="urn:microsoft.com/office/officeart/2005/8/layout/vList5"/>
    <dgm:cxn modelId="{FDBA7155-FCA6-418C-A55F-A568317636FE}" type="presOf" srcId="{4B3C4F58-B56A-435C-9F2B-3251927E60BC}" destId="{ACDB5D70-7F4E-4E51-A844-87AB597A0F77}" srcOrd="0" destOrd="0" presId="urn:microsoft.com/office/officeart/2005/8/layout/vList5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ED4ABF82-22EF-465D-95B6-1451137E7D11}" type="presOf" srcId="{6E6ED3DC-EF2F-4932-B409-D2910DC7F941}" destId="{34377E5E-F1FD-46B0-B2AF-F0D7C84D5A5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E5ED82D-D467-4B8D-BD97-0A69DC30CBBE}" type="presOf" srcId="{19CC8CE8-1040-41E9-8F08-67BE7F791BC5}" destId="{BA089AD1-FD51-44EF-A9C9-E4555A5DF0BA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4D229CB2-E464-4289-B848-E15CFAAF1850}" type="presOf" srcId="{9BA32040-0DE3-4AD2-B6EB-1C7A76CBB411}" destId="{C32B95E3-D776-4138-A054-ACE0069A7851}" srcOrd="0" destOrd="0" presId="urn:microsoft.com/office/officeart/2005/8/layout/vList5"/>
    <dgm:cxn modelId="{2D388E9D-02A3-48BA-8A44-19EA8EA3993F}" type="presOf" srcId="{A455CDF9-35DE-418D-A7EC-D4D7495F37E4}" destId="{587569C8-54FC-48A7-B1FD-B192ADFA24B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B28873B9-06D0-4786-B3E2-ACD7164300AF}" type="presOf" srcId="{0FF6D450-B006-4620-85C4-099C24D27103}" destId="{B6980840-7B2F-4D20-8568-DBE96DDF4E6D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E215B32-6758-4C57-B161-11E2867F9CD0}" type="presOf" srcId="{101B7685-BAE3-425F-9F54-A1F98BA881E8}" destId="{4B43496D-7723-4303-A141-E27633D214E7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5CF1596D-E0D9-42F9-B90D-C72373CDCA09}" type="presOf" srcId="{65AC6880-B174-46C3-86BC-C9A25E12283B}" destId="{0CA7C948-4AE6-4A0E-8C4E-6EA1FD1095B1}" srcOrd="0" destOrd="0" presId="urn:microsoft.com/office/officeart/2005/8/layout/vList5"/>
    <dgm:cxn modelId="{097A1D3E-EF6B-4CC0-85AC-DEB588F88776}" type="presOf" srcId="{95ECB323-489A-4EB7-932F-3E9D7C2C196A}" destId="{83071D6C-3261-4DB0-B44C-35C0FA83A203}" srcOrd="0" destOrd="0" presId="urn:microsoft.com/office/officeart/2005/8/layout/vList5"/>
    <dgm:cxn modelId="{404B0E1E-B114-4C80-AEB9-D42C5753E172}" type="presParOf" srcId="{587569C8-54FC-48A7-B1FD-B192ADFA24B3}" destId="{F14D1870-7709-45E4-8069-FE2A260A5C90}" srcOrd="0" destOrd="0" presId="urn:microsoft.com/office/officeart/2005/8/layout/vList5"/>
    <dgm:cxn modelId="{339896E3-9C23-4226-9D26-4FE204851BB0}" type="presParOf" srcId="{F14D1870-7709-45E4-8069-FE2A260A5C90}" destId="{0CA7C948-4AE6-4A0E-8C4E-6EA1FD1095B1}" srcOrd="0" destOrd="0" presId="urn:microsoft.com/office/officeart/2005/8/layout/vList5"/>
    <dgm:cxn modelId="{1999F7FC-4AF4-4184-A334-DE1407034A1C}" type="presParOf" srcId="{F14D1870-7709-45E4-8069-FE2A260A5C90}" destId="{ACDB5D70-7F4E-4E51-A844-87AB597A0F77}" srcOrd="1" destOrd="0" presId="urn:microsoft.com/office/officeart/2005/8/layout/vList5"/>
    <dgm:cxn modelId="{40223A9B-0414-460A-B475-8E769EE07AEA}" type="presParOf" srcId="{587569C8-54FC-48A7-B1FD-B192ADFA24B3}" destId="{DF0F342A-2D98-49EB-B01E-2D793AC4E51D}" srcOrd="1" destOrd="0" presId="urn:microsoft.com/office/officeart/2005/8/layout/vList5"/>
    <dgm:cxn modelId="{BAE1875A-1476-49FB-8EEB-AFFEE0AD7764}" type="presParOf" srcId="{587569C8-54FC-48A7-B1FD-B192ADFA24B3}" destId="{ED72023A-9675-4D4C-BB8C-D931A9754E7F}" srcOrd="2" destOrd="0" presId="urn:microsoft.com/office/officeart/2005/8/layout/vList5"/>
    <dgm:cxn modelId="{A5E7B167-E052-4E0F-868D-9EF96A7ABC52}" type="presParOf" srcId="{ED72023A-9675-4D4C-BB8C-D931A9754E7F}" destId="{83071D6C-3261-4DB0-B44C-35C0FA83A203}" srcOrd="0" destOrd="0" presId="urn:microsoft.com/office/officeart/2005/8/layout/vList5"/>
    <dgm:cxn modelId="{721B4262-DD8D-4F6D-90E2-D75CBBC753C9}" type="presParOf" srcId="{ED72023A-9675-4D4C-BB8C-D931A9754E7F}" destId="{C32B95E3-D776-4138-A054-ACE0069A7851}" srcOrd="1" destOrd="0" presId="urn:microsoft.com/office/officeart/2005/8/layout/vList5"/>
    <dgm:cxn modelId="{E6AA1FDE-3DDA-4849-875A-D42B3C5812C8}" type="presParOf" srcId="{587569C8-54FC-48A7-B1FD-B192ADFA24B3}" destId="{2A9B02BF-BC8B-4281-80D7-7A0634D30948}" srcOrd="3" destOrd="0" presId="urn:microsoft.com/office/officeart/2005/8/layout/vList5"/>
    <dgm:cxn modelId="{FC92E578-9050-4A49-89E9-361F465401AC}" type="presParOf" srcId="{587569C8-54FC-48A7-B1FD-B192ADFA24B3}" destId="{B69F19AE-B49C-4EB2-9719-0A4D2B0D25D2}" srcOrd="4" destOrd="0" presId="urn:microsoft.com/office/officeart/2005/8/layout/vList5"/>
    <dgm:cxn modelId="{DFD446AD-C1F1-4111-8454-6AC6A00CD976}" type="presParOf" srcId="{B69F19AE-B49C-4EB2-9719-0A4D2B0D25D2}" destId="{41F2985F-06DA-4C1D-843C-BDA1E372A194}" srcOrd="0" destOrd="0" presId="urn:microsoft.com/office/officeart/2005/8/layout/vList5"/>
    <dgm:cxn modelId="{277E23C7-219B-4241-8872-6E7D0C880BB9}" type="presParOf" srcId="{B69F19AE-B49C-4EB2-9719-0A4D2B0D25D2}" destId="{BA089AD1-FD51-44EF-A9C9-E4555A5DF0BA}" srcOrd="1" destOrd="0" presId="urn:microsoft.com/office/officeart/2005/8/layout/vList5"/>
    <dgm:cxn modelId="{D251B1A1-3F45-45D1-B29E-BCE21C88AD73}" type="presParOf" srcId="{587569C8-54FC-48A7-B1FD-B192ADFA24B3}" destId="{F1E32D24-D5F4-43FD-8C8E-44590107C4DE}" srcOrd="5" destOrd="0" presId="urn:microsoft.com/office/officeart/2005/8/layout/vList5"/>
    <dgm:cxn modelId="{0BCB9492-84EA-41B0-9F53-E86F7F083186}" type="presParOf" srcId="{587569C8-54FC-48A7-B1FD-B192ADFA24B3}" destId="{79638ECC-ABBD-41B6-9E7E-164904585CB2}" srcOrd="6" destOrd="0" presId="urn:microsoft.com/office/officeart/2005/8/layout/vList5"/>
    <dgm:cxn modelId="{42BDCBA2-77C4-4030-8BE5-5F577A5FBAC8}" type="presParOf" srcId="{79638ECC-ABBD-41B6-9E7E-164904585CB2}" destId="{4B43496D-7723-4303-A141-E27633D214E7}" srcOrd="0" destOrd="0" presId="urn:microsoft.com/office/officeart/2005/8/layout/vList5"/>
    <dgm:cxn modelId="{C1E42A8C-CF6C-495F-949C-6289A309E3E9}" type="presParOf" srcId="{79638ECC-ABBD-41B6-9E7E-164904585CB2}" destId="{B6980840-7B2F-4D20-8568-DBE96DDF4E6D}" srcOrd="1" destOrd="0" presId="urn:microsoft.com/office/officeart/2005/8/layout/vList5"/>
    <dgm:cxn modelId="{7CB00261-D56C-421E-B179-A0072B13DCF5}" type="presParOf" srcId="{587569C8-54FC-48A7-B1FD-B192ADFA24B3}" destId="{F5454932-5A68-4191-A04C-5A7478DFFE9B}" srcOrd="7" destOrd="0" presId="urn:microsoft.com/office/officeart/2005/8/layout/vList5"/>
    <dgm:cxn modelId="{C158F715-E302-49B1-A308-6B8618D1E4BF}" type="presParOf" srcId="{587569C8-54FC-48A7-B1FD-B192ADFA24B3}" destId="{CEA831C4-942F-4912-9C56-39F78AE5B07E}" srcOrd="8" destOrd="0" presId="urn:microsoft.com/office/officeart/2005/8/layout/vList5"/>
    <dgm:cxn modelId="{1CDB4D3D-8B31-46A7-A933-3D4E475D7065}" type="presParOf" srcId="{CEA831C4-942F-4912-9C56-39F78AE5B07E}" destId="{E88F25B0-9CA7-4AEB-A5AB-1874B38EDDC6}" srcOrd="0" destOrd="0" presId="urn:microsoft.com/office/officeart/2005/8/layout/vList5"/>
    <dgm:cxn modelId="{E25D7423-8417-482D-AD00-A5369928F350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4D47EDD0-5836-441A-B4C6-7186896F24D8}" type="presOf" srcId="{7DA31674-2577-416C-8B87-5E390D8F516B}" destId="{E88F25B0-9CA7-4AEB-A5AB-1874B38EDDC6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1D3CC68A-289A-4EEA-ADD5-209B6B330037}" type="presOf" srcId="{0FF6D450-B006-4620-85C4-099C24D27103}" destId="{B6980840-7B2F-4D20-8568-DBE96DDF4E6D}" srcOrd="0" destOrd="0" presId="urn:microsoft.com/office/officeart/2005/8/layout/vList5"/>
    <dgm:cxn modelId="{2E7F888D-7AE2-4F4A-9865-7EA989468CFB}" type="presOf" srcId="{6E6ED3DC-EF2F-4932-B409-D2910DC7F941}" destId="{34377E5E-F1FD-46B0-B2AF-F0D7C84D5A56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C266954C-6207-4C21-80D3-FE56CBB0E30A}" type="presOf" srcId="{150C8919-5AF9-48B8-A301-0409449B95B4}" destId="{C32B95E3-D776-4138-A054-ACE0069A7851}" srcOrd="0" destOrd="1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F7432AB2-4775-45A4-BF2F-34BC46F3F29F}" type="presOf" srcId="{A455CDF9-35DE-418D-A7EC-D4D7495F37E4}" destId="{587569C8-54FC-48A7-B1FD-B192ADFA24B3}" srcOrd="0" destOrd="0" presId="urn:microsoft.com/office/officeart/2005/8/layout/vList5"/>
    <dgm:cxn modelId="{1495C7C6-15D9-4075-9013-720AF6FF7B27}" type="presOf" srcId="{9BA32040-0DE3-4AD2-B6EB-1C7A76CBB411}" destId="{C32B95E3-D776-4138-A054-ACE0069A7851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ED887970-56CD-43FB-8DB9-9D862066E6DF}" type="presOf" srcId="{65AC6880-B174-46C3-86BC-C9A25E12283B}" destId="{0CA7C948-4AE6-4A0E-8C4E-6EA1FD1095B1}" srcOrd="0" destOrd="0" presId="urn:microsoft.com/office/officeart/2005/8/layout/vList5"/>
    <dgm:cxn modelId="{C88FF755-5865-493B-B4F2-F5F32DD6B9D3}" type="presOf" srcId="{101B7685-BAE3-425F-9F54-A1F98BA881E8}" destId="{4B43496D-7723-4303-A141-E27633D214E7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E83EEB7F-9089-4B88-88FD-61E80EC5205A}" type="presOf" srcId="{19CC8CE8-1040-41E9-8F08-67BE7F791BC5}" destId="{BA089AD1-FD51-44EF-A9C9-E4555A5DF0BA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10AFA3D8-2B0B-422A-9896-311CDD09B67E}" type="presOf" srcId="{A97324D4-9B99-4C7D-B3DF-80AF741EFC4A}" destId="{41F2985F-06DA-4C1D-843C-BDA1E372A194}" srcOrd="0" destOrd="0" presId="urn:microsoft.com/office/officeart/2005/8/layout/vList5"/>
    <dgm:cxn modelId="{9B5B9E97-B3E1-416D-AC58-044475FC3758}" type="presOf" srcId="{4B3C4F58-B56A-435C-9F2B-3251927E60BC}" destId="{ACDB5D70-7F4E-4E51-A844-87AB597A0F77}" srcOrd="0" destOrd="0" presId="urn:microsoft.com/office/officeart/2005/8/layout/vList5"/>
    <dgm:cxn modelId="{C892074E-35C8-4429-BB00-11762613690F}" type="presOf" srcId="{95ECB323-489A-4EB7-932F-3E9D7C2C196A}" destId="{83071D6C-3261-4DB0-B44C-35C0FA83A203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4FB87FFE-E5C6-45CA-9C45-3A1FED1C251E}" type="presParOf" srcId="{587569C8-54FC-48A7-B1FD-B192ADFA24B3}" destId="{F14D1870-7709-45E4-8069-FE2A260A5C90}" srcOrd="0" destOrd="0" presId="urn:microsoft.com/office/officeart/2005/8/layout/vList5"/>
    <dgm:cxn modelId="{AC9B79BB-6B28-4297-88C9-B39DCBCDA308}" type="presParOf" srcId="{F14D1870-7709-45E4-8069-FE2A260A5C90}" destId="{0CA7C948-4AE6-4A0E-8C4E-6EA1FD1095B1}" srcOrd="0" destOrd="0" presId="urn:microsoft.com/office/officeart/2005/8/layout/vList5"/>
    <dgm:cxn modelId="{B059DEBD-6F0B-4E03-868F-2ABAD5933AFA}" type="presParOf" srcId="{F14D1870-7709-45E4-8069-FE2A260A5C90}" destId="{ACDB5D70-7F4E-4E51-A844-87AB597A0F77}" srcOrd="1" destOrd="0" presId="urn:microsoft.com/office/officeart/2005/8/layout/vList5"/>
    <dgm:cxn modelId="{BBFE5525-272F-454B-BC00-0341CDDE9150}" type="presParOf" srcId="{587569C8-54FC-48A7-B1FD-B192ADFA24B3}" destId="{DF0F342A-2D98-49EB-B01E-2D793AC4E51D}" srcOrd="1" destOrd="0" presId="urn:microsoft.com/office/officeart/2005/8/layout/vList5"/>
    <dgm:cxn modelId="{823D4746-6C8F-4BD2-AC6D-877E0B46E060}" type="presParOf" srcId="{587569C8-54FC-48A7-B1FD-B192ADFA24B3}" destId="{ED72023A-9675-4D4C-BB8C-D931A9754E7F}" srcOrd="2" destOrd="0" presId="urn:microsoft.com/office/officeart/2005/8/layout/vList5"/>
    <dgm:cxn modelId="{F1BF8966-F8CA-49A9-8D38-85BD6C8666BA}" type="presParOf" srcId="{ED72023A-9675-4D4C-BB8C-D931A9754E7F}" destId="{83071D6C-3261-4DB0-B44C-35C0FA83A203}" srcOrd="0" destOrd="0" presId="urn:microsoft.com/office/officeart/2005/8/layout/vList5"/>
    <dgm:cxn modelId="{380AC7B3-9CC5-4C19-9A22-97CCEC09AD21}" type="presParOf" srcId="{ED72023A-9675-4D4C-BB8C-D931A9754E7F}" destId="{C32B95E3-D776-4138-A054-ACE0069A7851}" srcOrd="1" destOrd="0" presId="urn:microsoft.com/office/officeart/2005/8/layout/vList5"/>
    <dgm:cxn modelId="{51255689-ACC4-4A8A-A8C4-E005CC9EE6FA}" type="presParOf" srcId="{587569C8-54FC-48A7-B1FD-B192ADFA24B3}" destId="{2A9B02BF-BC8B-4281-80D7-7A0634D30948}" srcOrd="3" destOrd="0" presId="urn:microsoft.com/office/officeart/2005/8/layout/vList5"/>
    <dgm:cxn modelId="{78C97401-53B5-4AD4-88E4-8D926B252615}" type="presParOf" srcId="{587569C8-54FC-48A7-B1FD-B192ADFA24B3}" destId="{B69F19AE-B49C-4EB2-9719-0A4D2B0D25D2}" srcOrd="4" destOrd="0" presId="urn:microsoft.com/office/officeart/2005/8/layout/vList5"/>
    <dgm:cxn modelId="{F00B6EC3-3953-44D6-A51B-13DDA2BF8751}" type="presParOf" srcId="{B69F19AE-B49C-4EB2-9719-0A4D2B0D25D2}" destId="{41F2985F-06DA-4C1D-843C-BDA1E372A194}" srcOrd="0" destOrd="0" presId="urn:microsoft.com/office/officeart/2005/8/layout/vList5"/>
    <dgm:cxn modelId="{B0389299-4C52-4201-A626-2295738D75CA}" type="presParOf" srcId="{B69F19AE-B49C-4EB2-9719-0A4D2B0D25D2}" destId="{BA089AD1-FD51-44EF-A9C9-E4555A5DF0BA}" srcOrd="1" destOrd="0" presId="urn:microsoft.com/office/officeart/2005/8/layout/vList5"/>
    <dgm:cxn modelId="{8C124151-3228-4B3B-90D6-E6F607194F1F}" type="presParOf" srcId="{587569C8-54FC-48A7-B1FD-B192ADFA24B3}" destId="{F1E32D24-D5F4-43FD-8C8E-44590107C4DE}" srcOrd="5" destOrd="0" presId="urn:microsoft.com/office/officeart/2005/8/layout/vList5"/>
    <dgm:cxn modelId="{DB6D032F-3B14-423F-9AC7-53D26C762789}" type="presParOf" srcId="{587569C8-54FC-48A7-B1FD-B192ADFA24B3}" destId="{79638ECC-ABBD-41B6-9E7E-164904585CB2}" srcOrd="6" destOrd="0" presId="urn:microsoft.com/office/officeart/2005/8/layout/vList5"/>
    <dgm:cxn modelId="{940E3DDD-30BF-4339-AF73-C53E6DD95BFF}" type="presParOf" srcId="{79638ECC-ABBD-41B6-9E7E-164904585CB2}" destId="{4B43496D-7723-4303-A141-E27633D214E7}" srcOrd="0" destOrd="0" presId="urn:microsoft.com/office/officeart/2005/8/layout/vList5"/>
    <dgm:cxn modelId="{646C02D4-F737-4E04-9FCE-06A02D9F2A05}" type="presParOf" srcId="{79638ECC-ABBD-41B6-9E7E-164904585CB2}" destId="{B6980840-7B2F-4D20-8568-DBE96DDF4E6D}" srcOrd="1" destOrd="0" presId="urn:microsoft.com/office/officeart/2005/8/layout/vList5"/>
    <dgm:cxn modelId="{61F5D498-9AC8-4118-9B4E-478C2C17A5A4}" type="presParOf" srcId="{587569C8-54FC-48A7-B1FD-B192ADFA24B3}" destId="{F5454932-5A68-4191-A04C-5A7478DFFE9B}" srcOrd="7" destOrd="0" presId="urn:microsoft.com/office/officeart/2005/8/layout/vList5"/>
    <dgm:cxn modelId="{2C58C938-F4D9-46D6-80C7-0D5113128086}" type="presParOf" srcId="{587569C8-54FC-48A7-B1FD-B192ADFA24B3}" destId="{CEA831C4-942F-4912-9C56-39F78AE5B07E}" srcOrd="8" destOrd="0" presId="urn:microsoft.com/office/officeart/2005/8/layout/vList5"/>
    <dgm:cxn modelId="{DE9D23FC-0318-424D-B93E-5D4BEA5F6062}" type="presParOf" srcId="{CEA831C4-942F-4912-9C56-39F78AE5B07E}" destId="{E88F25B0-9CA7-4AEB-A5AB-1874B38EDDC6}" srcOrd="0" destOrd="0" presId="urn:microsoft.com/office/officeart/2005/8/layout/vList5"/>
    <dgm:cxn modelId="{18362B56-FEC1-4F6F-969D-68EBCCAA890E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0612F-20EA-4B8B-9D95-35D5999FBF31}" type="presOf" srcId="{A97324D4-9B99-4C7D-B3DF-80AF741EFC4A}" destId="{41F2985F-06DA-4C1D-843C-BDA1E372A194}" srcOrd="0" destOrd="0" presId="urn:microsoft.com/office/officeart/2005/8/layout/vList5"/>
    <dgm:cxn modelId="{B833CF9E-4C22-43A0-9DE7-127AE4CE0E8B}" type="presOf" srcId="{4B3C4F58-B56A-435C-9F2B-3251927E60BC}" destId="{ACDB5D70-7F4E-4E51-A844-87AB597A0F77}" srcOrd="0" destOrd="0" presId="urn:microsoft.com/office/officeart/2005/8/layout/vList5"/>
    <dgm:cxn modelId="{6EBC7F63-5EED-4371-B971-15D55EE026F0}" type="presOf" srcId="{6E6ED3DC-EF2F-4932-B409-D2910DC7F941}" destId="{34377E5E-F1FD-46B0-B2AF-F0D7C84D5A56}" srcOrd="0" destOrd="0" presId="urn:microsoft.com/office/officeart/2005/8/layout/vList5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605F5409-ABBB-4D88-BEC1-B8AE435E94B7}" type="presOf" srcId="{95ECB323-489A-4EB7-932F-3E9D7C2C196A}" destId="{83071D6C-3261-4DB0-B44C-35C0FA83A203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C4CC8176-12CA-4638-B1FA-50DF8A471E75}" type="presOf" srcId="{19CC8CE8-1040-41E9-8F08-67BE7F791BC5}" destId="{BA089AD1-FD51-44EF-A9C9-E4555A5DF0BA}" srcOrd="0" destOrd="0" presId="urn:microsoft.com/office/officeart/2005/8/layout/vList5"/>
    <dgm:cxn modelId="{E9854039-D5EE-4505-871B-D8340E6F3759}" type="presOf" srcId="{A455CDF9-35DE-418D-A7EC-D4D7495F37E4}" destId="{587569C8-54FC-48A7-B1FD-B192ADFA24B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9197784D-FAA9-4A55-85EF-C6128E74E0CE}" type="presOf" srcId="{150C8919-5AF9-48B8-A301-0409449B95B4}" destId="{C32B95E3-D776-4138-A054-ACE0069A7851}" srcOrd="0" destOrd="1" presId="urn:microsoft.com/office/officeart/2005/8/layout/vList5"/>
    <dgm:cxn modelId="{901C5370-F71B-448C-BD57-5DF9CAB87CD5}" type="presOf" srcId="{65AC6880-B174-46C3-86BC-C9A25E12283B}" destId="{0CA7C948-4AE6-4A0E-8C4E-6EA1FD1095B1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CBA94664-0321-49BF-96F3-CC3BBD1851FA}" type="presOf" srcId="{7DA31674-2577-416C-8B87-5E390D8F516B}" destId="{E88F25B0-9CA7-4AEB-A5AB-1874B38EDDC6}" srcOrd="0" destOrd="0" presId="urn:microsoft.com/office/officeart/2005/8/layout/vList5"/>
    <dgm:cxn modelId="{51C2A5B9-8A9C-4DB9-9C5A-195FA1E5AD25}" type="presOf" srcId="{101B7685-BAE3-425F-9F54-A1F98BA881E8}" destId="{4B43496D-7723-4303-A141-E27633D214E7}" srcOrd="0" destOrd="0" presId="urn:microsoft.com/office/officeart/2005/8/layout/vList5"/>
    <dgm:cxn modelId="{557E61F2-032D-4382-AA25-A2FFB1A0D1CF}" type="presOf" srcId="{0FF6D450-B006-4620-85C4-099C24D27103}" destId="{B6980840-7B2F-4D20-8568-DBE96DDF4E6D}" srcOrd="0" destOrd="0" presId="urn:microsoft.com/office/officeart/2005/8/layout/vList5"/>
    <dgm:cxn modelId="{EC4BA73F-AE4F-45E9-BF27-381A400F7F05}" type="presOf" srcId="{9BA32040-0DE3-4AD2-B6EB-1C7A76CBB411}" destId="{C32B95E3-D776-4138-A054-ACE0069A7851}" srcOrd="0" destOrd="0" presId="urn:microsoft.com/office/officeart/2005/8/layout/vList5"/>
    <dgm:cxn modelId="{20FF7D9F-CF5B-4280-9BA8-CE70812E8AD9}" type="presParOf" srcId="{587569C8-54FC-48A7-B1FD-B192ADFA24B3}" destId="{F14D1870-7709-45E4-8069-FE2A260A5C90}" srcOrd="0" destOrd="0" presId="urn:microsoft.com/office/officeart/2005/8/layout/vList5"/>
    <dgm:cxn modelId="{2B8781ED-024C-4EA2-BFD3-01E8AB529BD0}" type="presParOf" srcId="{F14D1870-7709-45E4-8069-FE2A260A5C90}" destId="{0CA7C948-4AE6-4A0E-8C4E-6EA1FD1095B1}" srcOrd="0" destOrd="0" presId="urn:microsoft.com/office/officeart/2005/8/layout/vList5"/>
    <dgm:cxn modelId="{D22EE9B7-EBD1-48CF-AB71-15B339F15FCD}" type="presParOf" srcId="{F14D1870-7709-45E4-8069-FE2A260A5C90}" destId="{ACDB5D70-7F4E-4E51-A844-87AB597A0F77}" srcOrd="1" destOrd="0" presId="urn:microsoft.com/office/officeart/2005/8/layout/vList5"/>
    <dgm:cxn modelId="{C2DFB280-1B43-4261-AFBE-54CE6AB00962}" type="presParOf" srcId="{587569C8-54FC-48A7-B1FD-B192ADFA24B3}" destId="{DF0F342A-2D98-49EB-B01E-2D793AC4E51D}" srcOrd="1" destOrd="0" presId="urn:microsoft.com/office/officeart/2005/8/layout/vList5"/>
    <dgm:cxn modelId="{15229C04-DA5A-4252-ACF1-4853E46A0728}" type="presParOf" srcId="{587569C8-54FC-48A7-B1FD-B192ADFA24B3}" destId="{ED72023A-9675-4D4C-BB8C-D931A9754E7F}" srcOrd="2" destOrd="0" presId="urn:microsoft.com/office/officeart/2005/8/layout/vList5"/>
    <dgm:cxn modelId="{6CB50098-9E39-4CA0-B5C2-024D3EB5722C}" type="presParOf" srcId="{ED72023A-9675-4D4C-BB8C-D931A9754E7F}" destId="{83071D6C-3261-4DB0-B44C-35C0FA83A203}" srcOrd="0" destOrd="0" presId="urn:microsoft.com/office/officeart/2005/8/layout/vList5"/>
    <dgm:cxn modelId="{9F4F98E7-A21D-445F-8D2E-A5A30EAE7C42}" type="presParOf" srcId="{ED72023A-9675-4D4C-BB8C-D931A9754E7F}" destId="{C32B95E3-D776-4138-A054-ACE0069A7851}" srcOrd="1" destOrd="0" presId="urn:microsoft.com/office/officeart/2005/8/layout/vList5"/>
    <dgm:cxn modelId="{4888E7AF-CCAF-4DF1-AE78-98EB42BE1A76}" type="presParOf" srcId="{587569C8-54FC-48A7-B1FD-B192ADFA24B3}" destId="{2A9B02BF-BC8B-4281-80D7-7A0634D30948}" srcOrd="3" destOrd="0" presId="urn:microsoft.com/office/officeart/2005/8/layout/vList5"/>
    <dgm:cxn modelId="{62CC6BFA-D548-4FB0-923C-6AFD13D26851}" type="presParOf" srcId="{587569C8-54FC-48A7-B1FD-B192ADFA24B3}" destId="{B69F19AE-B49C-4EB2-9719-0A4D2B0D25D2}" srcOrd="4" destOrd="0" presId="urn:microsoft.com/office/officeart/2005/8/layout/vList5"/>
    <dgm:cxn modelId="{D980953F-2E26-4BD2-8720-1235562CC013}" type="presParOf" srcId="{B69F19AE-B49C-4EB2-9719-0A4D2B0D25D2}" destId="{41F2985F-06DA-4C1D-843C-BDA1E372A194}" srcOrd="0" destOrd="0" presId="urn:microsoft.com/office/officeart/2005/8/layout/vList5"/>
    <dgm:cxn modelId="{3CFFC7DA-EDBC-476E-8964-FA19BC1F803B}" type="presParOf" srcId="{B69F19AE-B49C-4EB2-9719-0A4D2B0D25D2}" destId="{BA089AD1-FD51-44EF-A9C9-E4555A5DF0BA}" srcOrd="1" destOrd="0" presId="urn:microsoft.com/office/officeart/2005/8/layout/vList5"/>
    <dgm:cxn modelId="{31F53144-89A5-4B94-9C6A-7008C1E49F9D}" type="presParOf" srcId="{587569C8-54FC-48A7-B1FD-B192ADFA24B3}" destId="{F1E32D24-D5F4-43FD-8C8E-44590107C4DE}" srcOrd="5" destOrd="0" presId="urn:microsoft.com/office/officeart/2005/8/layout/vList5"/>
    <dgm:cxn modelId="{9CDA11FD-2F00-4164-9076-2F0506766C41}" type="presParOf" srcId="{587569C8-54FC-48A7-B1FD-B192ADFA24B3}" destId="{79638ECC-ABBD-41B6-9E7E-164904585CB2}" srcOrd="6" destOrd="0" presId="urn:microsoft.com/office/officeart/2005/8/layout/vList5"/>
    <dgm:cxn modelId="{4746797A-ADA4-440C-BB37-149FC483B418}" type="presParOf" srcId="{79638ECC-ABBD-41B6-9E7E-164904585CB2}" destId="{4B43496D-7723-4303-A141-E27633D214E7}" srcOrd="0" destOrd="0" presId="urn:microsoft.com/office/officeart/2005/8/layout/vList5"/>
    <dgm:cxn modelId="{D46E77DB-8249-47CF-8C42-4880AB9F654A}" type="presParOf" srcId="{79638ECC-ABBD-41B6-9E7E-164904585CB2}" destId="{B6980840-7B2F-4D20-8568-DBE96DDF4E6D}" srcOrd="1" destOrd="0" presId="urn:microsoft.com/office/officeart/2005/8/layout/vList5"/>
    <dgm:cxn modelId="{4350063E-387F-452A-A500-7D98F6182ED8}" type="presParOf" srcId="{587569C8-54FC-48A7-B1FD-B192ADFA24B3}" destId="{F5454932-5A68-4191-A04C-5A7478DFFE9B}" srcOrd="7" destOrd="0" presId="urn:microsoft.com/office/officeart/2005/8/layout/vList5"/>
    <dgm:cxn modelId="{55886200-C03C-4828-85A4-5FA9E9894312}" type="presParOf" srcId="{587569C8-54FC-48A7-B1FD-B192ADFA24B3}" destId="{CEA831C4-942F-4912-9C56-39F78AE5B07E}" srcOrd="8" destOrd="0" presId="urn:microsoft.com/office/officeart/2005/8/layout/vList5"/>
    <dgm:cxn modelId="{5C24FB79-6E1F-46A2-B1A5-F6DDAA2AB20A}" type="presParOf" srcId="{CEA831C4-942F-4912-9C56-39F78AE5B07E}" destId="{E88F25B0-9CA7-4AEB-A5AB-1874B38EDDC6}" srcOrd="0" destOrd="0" presId="urn:microsoft.com/office/officeart/2005/8/layout/vList5"/>
    <dgm:cxn modelId="{A905D8DD-36A8-4E8B-B565-BDFCDC808AC6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73323-3A3D-4937-BC16-D7EB6A6E1066}" type="presOf" srcId="{7DA31674-2577-416C-8B87-5E390D8F516B}" destId="{E88F25B0-9CA7-4AEB-A5AB-1874B38EDDC6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A451063A-4D61-47E5-8A0A-90AEAF7537F3}" type="presOf" srcId="{A455CDF9-35DE-418D-A7EC-D4D7495F37E4}" destId="{587569C8-54FC-48A7-B1FD-B192ADFA24B3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DEF461C-F4A5-42C1-A35E-F72B087352DA}" type="presOf" srcId="{A97324D4-9B99-4C7D-B3DF-80AF741EFC4A}" destId="{41F2985F-06DA-4C1D-843C-BDA1E372A194}" srcOrd="0" destOrd="0" presId="urn:microsoft.com/office/officeart/2005/8/layout/vList5"/>
    <dgm:cxn modelId="{1A98DF66-E61C-4835-9989-C7B45C89967E}" type="presOf" srcId="{6E6ED3DC-EF2F-4932-B409-D2910DC7F941}" destId="{34377E5E-F1FD-46B0-B2AF-F0D7C84D5A56}" srcOrd="0" destOrd="0" presId="urn:microsoft.com/office/officeart/2005/8/layout/vList5"/>
    <dgm:cxn modelId="{D89E9E87-7B74-48E9-90B3-A926DC70440A}" type="presOf" srcId="{4B3C4F58-B56A-435C-9F2B-3251927E60BC}" destId="{ACDB5D70-7F4E-4E51-A844-87AB597A0F77}" srcOrd="0" destOrd="0" presId="urn:microsoft.com/office/officeart/2005/8/layout/vList5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8C8436CD-9FA3-403C-91AA-BE033E24D0A7}" type="presOf" srcId="{95ECB323-489A-4EB7-932F-3E9D7C2C196A}" destId="{83071D6C-3261-4DB0-B44C-35C0FA83A203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5619B876-8FC5-4AE6-9508-C7A8051503F7}" type="presOf" srcId="{0FF6D450-B006-4620-85C4-099C24D27103}" destId="{B6980840-7B2F-4D20-8568-DBE96DDF4E6D}" srcOrd="0" destOrd="0" presId="urn:microsoft.com/office/officeart/2005/8/layout/vList5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B4E24132-B8D2-4688-9D0D-28110E2E370E}" type="presOf" srcId="{101B7685-BAE3-425F-9F54-A1F98BA881E8}" destId="{4B43496D-7723-4303-A141-E27633D214E7}" srcOrd="0" destOrd="0" presId="urn:microsoft.com/office/officeart/2005/8/layout/vList5"/>
    <dgm:cxn modelId="{3AA7BA71-C7D9-4B4A-8A6D-D640652524E0}" type="presOf" srcId="{150C8919-5AF9-48B8-A301-0409449B95B4}" destId="{C32B95E3-D776-4138-A054-ACE0069A7851}" srcOrd="0" destOrd="1" presId="urn:microsoft.com/office/officeart/2005/8/layout/vList5"/>
    <dgm:cxn modelId="{101D4BEE-6B59-4A05-96D9-0EECFBD7C224}" type="presOf" srcId="{65AC6880-B174-46C3-86BC-C9A25E12283B}" destId="{0CA7C948-4AE6-4A0E-8C4E-6EA1FD1095B1}" srcOrd="0" destOrd="0" presId="urn:microsoft.com/office/officeart/2005/8/layout/vList5"/>
    <dgm:cxn modelId="{1012FFD4-DBEC-4F86-8454-834FCB06FFDE}" type="presOf" srcId="{9BA32040-0DE3-4AD2-B6EB-1C7A76CBB411}" destId="{C32B95E3-D776-4138-A054-ACE0069A7851}" srcOrd="0" destOrd="0" presId="urn:microsoft.com/office/officeart/2005/8/layout/vList5"/>
    <dgm:cxn modelId="{C4589354-96A2-4635-872F-CE5B79C32349}" type="presOf" srcId="{19CC8CE8-1040-41E9-8F08-67BE7F791BC5}" destId="{BA089AD1-FD51-44EF-A9C9-E4555A5DF0BA}" srcOrd="0" destOrd="0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7BC60BEB-0DFC-4DA8-8DBD-2BD2D8AF4DE8}" type="presParOf" srcId="{587569C8-54FC-48A7-B1FD-B192ADFA24B3}" destId="{F14D1870-7709-45E4-8069-FE2A260A5C90}" srcOrd="0" destOrd="0" presId="urn:microsoft.com/office/officeart/2005/8/layout/vList5"/>
    <dgm:cxn modelId="{0812F26A-A21C-429B-A8F6-B66FE2F2C856}" type="presParOf" srcId="{F14D1870-7709-45E4-8069-FE2A260A5C90}" destId="{0CA7C948-4AE6-4A0E-8C4E-6EA1FD1095B1}" srcOrd="0" destOrd="0" presId="urn:microsoft.com/office/officeart/2005/8/layout/vList5"/>
    <dgm:cxn modelId="{E7179FBA-C890-4890-8C4F-060BFAF96BDA}" type="presParOf" srcId="{F14D1870-7709-45E4-8069-FE2A260A5C90}" destId="{ACDB5D70-7F4E-4E51-A844-87AB597A0F77}" srcOrd="1" destOrd="0" presId="urn:microsoft.com/office/officeart/2005/8/layout/vList5"/>
    <dgm:cxn modelId="{FEDC0494-7C4B-4ECD-BB14-B1747A7C93D3}" type="presParOf" srcId="{587569C8-54FC-48A7-B1FD-B192ADFA24B3}" destId="{DF0F342A-2D98-49EB-B01E-2D793AC4E51D}" srcOrd="1" destOrd="0" presId="urn:microsoft.com/office/officeart/2005/8/layout/vList5"/>
    <dgm:cxn modelId="{0ECFB8FE-7C26-4782-9073-9A046A347B82}" type="presParOf" srcId="{587569C8-54FC-48A7-B1FD-B192ADFA24B3}" destId="{ED72023A-9675-4D4C-BB8C-D931A9754E7F}" srcOrd="2" destOrd="0" presId="urn:microsoft.com/office/officeart/2005/8/layout/vList5"/>
    <dgm:cxn modelId="{75FD867F-5B7B-432B-8563-B4A82C975D3E}" type="presParOf" srcId="{ED72023A-9675-4D4C-BB8C-D931A9754E7F}" destId="{83071D6C-3261-4DB0-B44C-35C0FA83A203}" srcOrd="0" destOrd="0" presId="urn:microsoft.com/office/officeart/2005/8/layout/vList5"/>
    <dgm:cxn modelId="{1DA8A9E2-006B-48AE-8247-842EF5565703}" type="presParOf" srcId="{ED72023A-9675-4D4C-BB8C-D931A9754E7F}" destId="{C32B95E3-D776-4138-A054-ACE0069A7851}" srcOrd="1" destOrd="0" presId="urn:microsoft.com/office/officeart/2005/8/layout/vList5"/>
    <dgm:cxn modelId="{27D5E6CA-D854-4D56-BA0D-019819130182}" type="presParOf" srcId="{587569C8-54FC-48A7-B1FD-B192ADFA24B3}" destId="{2A9B02BF-BC8B-4281-80D7-7A0634D30948}" srcOrd="3" destOrd="0" presId="urn:microsoft.com/office/officeart/2005/8/layout/vList5"/>
    <dgm:cxn modelId="{7508B314-491C-4E29-A1E3-7A55968AFC66}" type="presParOf" srcId="{587569C8-54FC-48A7-B1FD-B192ADFA24B3}" destId="{B69F19AE-B49C-4EB2-9719-0A4D2B0D25D2}" srcOrd="4" destOrd="0" presId="urn:microsoft.com/office/officeart/2005/8/layout/vList5"/>
    <dgm:cxn modelId="{B34B00F5-575B-4844-A2ED-9A687E90F552}" type="presParOf" srcId="{B69F19AE-B49C-4EB2-9719-0A4D2B0D25D2}" destId="{41F2985F-06DA-4C1D-843C-BDA1E372A194}" srcOrd="0" destOrd="0" presId="urn:microsoft.com/office/officeart/2005/8/layout/vList5"/>
    <dgm:cxn modelId="{A5FE6C7E-8F1B-4139-977A-BF891AAAF2E4}" type="presParOf" srcId="{B69F19AE-B49C-4EB2-9719-0A4D2B0D25D2}" destId="{BA089AD1-FD51-44EF-A9C9-E4555A5DF0BA}" srcOrd="1" destOrd="0" presId="urn:microsoft.com/office/officeart/2005/8/layout/vList5"/>
    <dgm:cxn modelId="{3B69727E-2AAB-45F8-BE0F-AE7775E51E85}" type="presParOf" srcId="{587569C8-54FC-48A7-B1FD-B192ADFA24B3}" destId="{F1E32D24-D5F4-43FD-8C8E-44590107C4DE}" srcOrd="5" destOrd="0" presId="urn:microsoft.com/office/officeart/2005/8/layout/vList5"/>
    <dgm:cxn modelId="{9D7BFB3F-E2B6-46AF-8778-4B46D87B564B}" type="presParOf" srcId="{587569C8-54FC-48A7-B1FD-B192ADFA24B3}" destId="{79638ECC-ABBD-41B6-9E7E-164904585CB2}" srcOrd="6" destOrd="0" presId="urn:microsoft.com/office/officeart/2005/8/layout/vList5"/>
    <dgm:cxn modelId="{5CDC027E-DA0E-40A2-BB47-8B978901C27E}" type="presParOf" srcId="{79638ECC-ABBD-41B6-9E7E-164904585CB2}" destId="{4B43496D-7723-4303-A141-E27633D214E7}" srcOrd="0" destOrd="0" presId="urn:microsoft.com/office/officeart/2005/8/layout/vList5"/>
    <dgm:cxn modelId="{C646CB79-055A-4E72-97C3-DA9A2F4DD1A0}" type="presParOf" srcId="{79638ECC-ABBD-41B6-9E7E-164904585CB2}" destId="{B6980840-7B2F-4D20-8568-DBE96DDF4E6D}" srcOrd="1" destOrd="0" presId="urn:microsoft.com/office/officeart/2005/8/layout/vList5"/>
    <dgm:cxn modelId="{E756A303-EC88-4038-AA77-4D35F43652E6}" type="presParOf" srcId="{587569C8-54FC-48A7-B1FD-B192ADFA24B3}" destId="{F5454932-5A68-4191-A04C-5A7478DFFE9B}" srcOrd="7" destOrd="0" presId="urn:microsoft.com/office/officeart/2005/8/layout/vList5"/>
    <dgm:cxn modelId="{DAAC8464-60D6-4350-9DBE-5AFB24BE890A}" type="presParOf" srcId="{587569C8-54FC-48A7-B1FD-B192ADFA24B3}" destId="{CEA831C4-942F-4912-9C56-39F78AE5B07E}" srcOrd="8" destOrd="0" presId="urn:microsoft.com/office/officeart/2005/8/layout/vList5"/>
    <dgm:cxn modelId="{367432C2-D24D-4CE2-B783-344B2179C81E}" type="presParOf" srcId="{CEA831C4-942F-4912-9C56-39F78AE5B07E}" destId="{E88F25B0-9CA7-4AEB-A5AB-1874B38EDDC6}" srcOrd="0" destOrd="0" presId="urn:microsoft.com/office/officeart/2005/8/layout/vList5"/>
    <dgm:cxn modelId="{39DCBDE6-3117-4E24-8440-C4050D53EE2D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ECBAD-3225-44D9-A1B8-F23612EBA694}" type="presOf" srcId="{95ECB323-489A-4EB7-932F-3E9D7C2C196A}" destId="{83071D6C-3261-4DB0-B44C-35C0FA83A203}" srcOrd="0" destOrd="0" presId="urn:microsoft.com/office/officeart/2005/8/layout/vList5"/>
    <dgm:cxn modelId="{B6C1FC72-BA3D-45FE-B041-DD2852C3461D}" type="presOf" srcId="{6E6ED3DC-EF2F-4932-B409-D2910DC7F941}" destId="{34377E5E-F1FD-46B0-B2AF-F0D7C84D5A56}" srcOrd="0" destOrd="0" presId="urn:microsoft.com/office/officeart/2005/8/layout/vList5"/>
    <dgm:cxn modelId="{07DECB03-F503-485D-84E3-A10CBC498431}" type="presOf" srcId="{A97324D4-9B99-4C7D-B3DF-80AF741EFC4A}" destId="{41F2985F-06DA-4C1D-843C-BDA1E372A194}" srcOrd="0" destOrd="0" presId="urn:microsoft.com/office/officeart/2005/8/layout/vList5"/>
    <dgm:cxn modelId="{13BBD6DC-56A1-4D49-8E49-60CF968ECC4E}" type="presOf" srcId="{19CC8CE8-1040-41E9-8F08-67BE7F791BC5}" destId="{BA089AD1-FD51-44EF-A9C9-E4555A5DF0BA}" srcOrd="0" destOrd="0" presId="urn:microsoft.com/office/officeart/2005/8/layout/vList5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3A6039E6-42FB-4CFB-A14A-01F9C611353A}" type="presOf" srcId="{101B7685-BAE3-425F-9F54-A1F98BA881E8}" destId="{4B43496D-7723-4303-A141-E27633D214E7}" srcOrd="0" destOrd="0" presId="urn:microsoft.com/office/officeart/2005/8/layout/vList5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B784F9F4-AD69-49BA-A860-1BF0F29B09B2}" type="presOf" srcId="{150C8919-5AF9-48B8-A301-0409449B95B4}" destId="{C32B95E3-D776-4138-A054-ACE0069A7851}" srcOrd="0" destOrd="1" presId="urn:microsoft.com/office/officeart/2005/8/layout/vList5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5381047A-DB15-46AB-B1DC-77D31906A9C1}" type="presOf" srcId="{7DA31674-2577-416C-8B87-5E390D8F516B}" destId="{E88F25B0-9CA7-4AEB-A5AB-1874B38EDDC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35CFB8D2-225C-4A71-BE66-AB819BA4DB91}" type="presOf" srcId="{0FF6D450-B006-4620-85C4-099C24D27103}" destId="{B6980840-7B2F-4D20-8568-DBE96DDF4E6D}" srcOrd="0" destOrd="0" presId="urn:microsoft.com/office/officeart/2005/8/layout/vList5"/>
    <dgm:cxn modelId="{56D8D668-710E-4FE4-ADAB-74B148AB91F0}" type="presOf" srcId="{9BA32040-0DE3-4AD2-B6EB-1C7A76CBB411}" destId="{C32B95E3-D776-4138-A054-ACE0069A7851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2E080EA1-100E-4D8E-9943-CD4C3D08574E}" type="presOf" srcId="{4B3C4F58-B56A-435C-9F2B-3251927E60BC}" destId="{ACDB5D70-7F4E-4E51-A844-87AB597A0F77}" srcOrd="0" destOrd="0" presId="urn:microsoft.com/office/officeart/2005/8/layout/vList5"/>
    <dgm:cxn modelId="{A72D54F8-7E55-4828-A6C7-B6F445F23C99}" type="presOf" srcId="{A455CDF9-35DE-418D-A7EC-D4D7495F37E4}" destId="{587569C8-54FC-48A7-B1FD-B192ADFA24B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BF640875-FBEE-4033-AD04-AA934E003FA2}" type="presOf" srcId="{65AC6880-B174-46C3-86BC-C9A25E12283B}" destId="{0CA7C948-4AE6-4A0E-8C4E-6EA1FD1095B1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89B35015-56A0-41C1-9400-B960BAD78F49}" type="presParOf" srcId="{587569C8-54FC-48A7-B1FD-B192ADFA24B3}" destId="{F14D1870-7709-45E4-8069-FE2A260A5C90}" srcOrd="0" destOrd="0" presId="urn:microsoft.com/office/officeart/2005/8/layout/vList5"/>
    <dgm:cxn modelId="{863012D3-F354-4237-BF54-4A55A8584EFE}" type="presParOf" srcId="{F14D1870-7709-45E4-8069-FE2A260A5C90}" destId="{0CA7C948-4AE6-4A0E-8C4E-6EA1FD1095B1}" srcOrd="0" destOrd="0" presId="urn:microsoft.com/office/officeart/2005/8/layout/vList5"/>
    <dgm:cxn modelId="{F06F5C4F-0A1A-457D-8B79-E23DF47062EC}" type="presParOf" srcId="{F14D1870-7709-45E4-8069-FE2A260A5C90}" destId="{ACDB5D70-7F4E-4E51-A844-87AB597A0F77}" srcOrd="1" destOrd="0" presId="urn:microsoft.com/office/officeart/2005/8/layout/vList5"/>
    <dgm:cxn modelId="{D1EBCFD8-0F58-4B8C-8C72-1303F60EA404}" type="presParOf" srcId="{587569C8-54FC-48A7-B1FD-B192ADFA24B3}" destId="{DF0F342A-2D98-49EB-B01E-2D793AC4E51D}" srcOrd="1" destOrd="0" presId="urn:microsoft.com/office/officeart/2005/8/layout/vList5"/>
    <dgm:cxn modelId="{308F0C26-B18E-4FEA-B266-81D75E938C0F}" type="presParOf" srcId="{587569C8-54FC-48A7-B1FD-B192ADFA24B3}" destId="{ED72023A-9675-4D4C-BB8C-D931A9754E7F}" srcOrd="2" destOrd="0" presId="urn:microsoft.com/office/officeart/2005/8/layout/vList5"/>
    <dgm:cxn modelId="{64306759-D4D2-497E-8AE3-261EC35ED376}" type="presParOf" srcId="{ED72023A-9675-4D4C-BB8C-D931A9754E7F}" destId="{83071D6C-3261-4DB0-B44C-35C0FA83A203}" srcOrd="0" destOrd="0" presId="urn:microsoft.com/office/officeart/2005/8/layout/vList5"/>
    <dgm:cxn modelId="{094986DF-BFC7-4D81-A937-A9439C1CD019}" type="presParOf" srcId="{ED72023A-9675-4D4C-BB8C-D931A9754E7F}" destId="{C32B95E3-D776-4138-A054-ACE0069A7851}" srcOrd="1" destOrd="0" presId="urn:microsoft.com/office/officeart/2005/8/layout/vList5"/>
    <dgm:cxn modelId="{01114E66-37F2-4DC7-AE57-AA6211540D77}" type="presParOf" srcId="{587569C8-54FC-48A7-B1FD-B192ADFA24B3}" destId="{2A9B02BF-BC8B-4281-80D7-7A0634D30948}" srcOrd="3" destOrd="0" presId="urn:microsoft.com/office/officeart/2005/8/layout/vList5"/>
    <dgm:cxn modelId="{079081BE-6D50-43EE-A5D8-C142F488E9CF}" type="presParOf" srcId="{587569C8-54FC-48A7-B1FD-B192ADFA24B3}" destId="{B69F19AE-B49C-4EB2-9719-0A4D2B0D25D2}" srcOrd="4" destOrd="0" presId="urn:microsoft.com/office/officeart/2005/8/layout/vList5"/>
    <dgm:cxn modelId="{E0E7EC34-A4B2-49BA-B329-5B9EEF97D35A}" type="presParOf" srcId="{B69F19AE-B49C-4EB2-9719-0A4D2B0D25D2}" destId="{41F2985F-06DA-4C1D-843C-BDA1E372A194}" srcOrd="0" destOrd="0" presId="urn:microsoft.com/office/officeart/2005/8/layout/vList5"/>
    <dgm:cxn modelId="{84E16548-E0B7-464A-A203-6091434B5590}" type="presParOf" srcId="{B69F19AE-B49C-4EB2-9719-0A4D2B0D25D2}" destId="{BA089AD1-FD51-44EF-A9C9-E4555A5DF0BA}" srcOrd="1" destOrd="0" presId="urn:microsoft.com/office/officeart/2005/8/layout/vList5"/>
    <dgm:cxn modelId="{88C902F2-86DC-41FD-BB90-83EEC5A2FEEA}" type="presParOf" srcId="{587569C8-54FC-48A7-B1FD-B192ADFA24B3}" destId="{F1E32D24-D5F4-43FD-8C8E-44590107C4DE}" srcOrd="5" destOrd="0" presId="urn:microsoft.com/office/officeart/2005/8/layout/vList5"/>
    <dgm:cxn modelId="{CB8EF240-8A52-43E4-A89C-0EA4A1DAE3C1}" type="presParOf" srcId="{587569C8-54FC-48A7-B1FD-B192ADFA24B3}" destId="{79638ECC-ABBD-41B6-9E7E-164904585CB2}" srcOrd="6" destOrd="0" presId="urn:microsoft.com/office/officeart/2005/8/layout/vList5"/>
    <dgm:cxn modelId="{02F6028D-F655-424A-8B9A-A5D69AAC6044}" type="presParOf" srcId="{79638ECC-ABBD-41B6-9E7E-164904585CB2}" destId="{4B43496D-7723-4303-A141-E27633D214E7}" srcOrd="0" destOrd="0" presId="urn:microsoft.com/office/officeart/2005/8/layout/vList5"/>
    <dgm:cxn modelId="{B9A0FDF4-1B8F-43A5-88D0-46B2FA7BB58F}" type="presParOf" srcId="{79638ECC-ABBD-41B6-9E7E-164904585CB2}" destId="{B6980840-7B2F-4D20-8568-DBE96DDF4E6D}" srcOrd="1" destOrd="0" presId="urn:microsoft.com/office/officeart/2005/8/layout/vList5"/>
    <dgm:cxn modelId="{ED8A5F39-AB6F-422D-B0DC-E78B3E8B87A3}" type="presParOf" srcId="{587569C8-54FC-48A7-B1FD-B192ADFA24B3}" destId="{F5454932-5A68-4191-A04C-5A7478DFFE9B}" srcOrd="7" destOrd="0" presId="urn:microsoft.com/office/officeart/2005/8/layout/vList5"/>
    <dgm:cxn modelId="{70E41E87-0D1C-48D4-B582-3A83CE29B3D2}" type="presParOf" srcId="{587569C8-54FC-48A7-B1FD-B192ADFA24B3}" destId="{CEA831C4-942F-4912-9C56-39F78AE5B07E}" srcOrd="8" destOrd="0" presId="urn:microsoft.com/office/officeart/2005/8/layout/vList5"/>
    <dgm:cxn modelId="{2D24C9C0-A9F2-4D29-A3C4-B2D6AF3F8B4E}" type="presParOf" srcId="{CEA831C4-942F-4912-9C56-39F78AE5B07E}" destId="{E88F25B0-9CA7-4AEB-A5AB-1874B38EDDC6}" srcOrd="0" destOrd="0" presId="urn:microsoft.com/office/officeart/2005/8/layout/vList5"/>
    <dgm:cxn modelId="{6A154907-5D61-43FF-B5F3-4ABAAEE36467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714A3-D9C7-4A23-8A22-F303BBF48E7F}" type="presOf" srcId="{6E6ED3DC-EF2F-4932-B409-D2910DC7F941}" destId="{34377E5E-F1FD-46B0-B2AF-F0D7C84D5A56}" srcOrd="0" destOrd="0" presId="urn:microsoft.com/office/officeart/2005/8/layout/vList5"/>
    <dgm:cxn modelId="{78F9FF98-A0BA-4FD8-99C4-E91320750764}" type="presOf" srcId="{65AC6880-B174-46C3-86BC-C9A25E12283B}" destId="{0CA7C948-4AE6-4A0E-8C4E-6EA1FD1095B1}" srcOrd="0" destOrd="0" presId="urn:microsoft.com/office/officeart/2005/8/layout/vList5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C8AFAA1-EB96-43C7-B805-C90C142AE9D0}" type="presOf" srcId="{7DA31674-2577-416C-8B87-5E390D8F516B}" destId="{E88F25B0-9CA7-4AEB-A5AB-1874B38EDDC6}" srcOrd="0" destOrd="0" presId="urn:microsoft.com/office/officeart/2005/8/layout/vList5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92A867C5-99CA-4A0B-BBBE-1921E41F57BB}" type="presOf" srcId="{4B3C4F58-B56A-435C-9F2B-3251927E60BC}" destId="{ACDB5D70-7F4E-4E51-A844-87AB597A0F7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8B41C1AA-B36A-42EE-9EF0-9D43631025B5}" type="presOf" srcId="{19CC8CE8-1040-41E9-8F08-67BE7F791BC5}" destId="{BA089AD1-FD51-44EF-A9C9-E4555A5DF0BA}" srcOrd="0" destOrd="0" presId="urn:microsoft.com/office/officeart/2005/8/layout/vList5"/>
    <dgm:cxn modelId="{ED48B48B-1C1E-4851-A3C8-160605EB6080}" type="presOf" srcId="{0FF6D450-B006-4620-85C4-099C24D27103}" destId="{B6980840-7B2F-4D20-8568-DBE96DDF4E6D}" srcOrd="0" destOrd="0" presId="urn:microsoft.com/office/officeart/2005/8/layout/vList5"/>
    <dgm:cxn modelId="{C4E5B6BB-32A9-4B26-B992-699D8D81D2C8}" type="presOf" srcId="{9BA32040-0DE3-4AD2-B6EB-1C7A76CBB411}" destId="{C32B95E3-D776-4138-A054-ACE0069A7851}" srcOrd="0" destOrd="0" presId="urn:microsoft.com/office/officeart/2005/8/layout/vList5"/>
    <dgm:cxn modelId="{24D2EA75-4A72-4192-B1D1-811F23972E7F}" type="presOf" srcId="{A97324D4-9B99-4C7D-B3DF-80AF741EFC4A}" destId="{41F2985F-06DA-4C1D-843C-BDA1E372A194}" srcOrd="0" destOrd="0" presId="urn:microsoft.com/office/officeart/2005/8/layout/vList5"/>
    <dgm:cxn modelId="{1277DBA2-AA9A-4563-83AD-CDE2BCE8134E}" type="presOf" srcId="{95ECB323-489A-4EB7-932F-3E9D7C2C196A}" destId="{83071D6C-3261-4DB0-B44C-35C0FA83A203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34B863B4-0923-425A-954D-3E3E5E31D638}" type="presOf" srcId="{A455CDF9-35DE-418D-A7EC-D4D7495F37E4}" destId="{587569C8-54FC-48A7-B1FD-B192ADFA24B3}" srcOrd="0" destOrd="0" presId="urn:microsoft.com/office/officeart/2005/8/layout/vList5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58E78A2D-104D-4A4C-AAFF-ACD55F765A4E}" type="presOf" srcId="{101B7685-BAE3-425F-9F54-A1F98BA881E8}" destId="{4B43496D-7723-4303-A141-E27633D214E7}" srcOrd="0" destOrd="0" presId="urn:microsoft.com/office/officeart/2005/8/layout/vList5"/>
    <dgm:cxn modelId="{9DD27CC3-5461-45F2-B281-0FB8A6DBEAD6}" type="presOf" srcId="{150C8919-5AF9-48B8-A301-0409449B95B4}" destId="{C32B95E3-D776-4138-A054-ACE0069A7851}" srcOrd="0" destOrd="1" presId="urn:microsoft.com/office/officeart/2005/8/layout/vList5"/>
    <dgm:cxn modelId="{9D5B8C7C-41A1-4241-9F31-896065506582}" type="presParOf" srcId="{587569C8-54FC-48A7-B1FD-B192ADFA24B3}" destId="{F14D1870-7709-45E4-8069-FE2A260A5C90}" srcOrd="0" destOrd="0" presId="urn:microsoft.com/office/officeart/2005/8/layout/vList5"/>
    <dgm:cxn modelId="{B61E5CA9-35A0-4E63-A832-D1CD1B46B9D8}" type="presParOf" srcId="{F14D1870-7709-45E4-8069-FE2A260A5C90}" destId="{0CA7C948-4AE6-4A0E-8C4E-6EA1FD1095B1}" srcOrd="0" destOrd="0" presId="urn:microsoft.com/office/officeart/2005/8/layout/vList5"/>
    <dgm:cxn modelId="{B2CB9F6D-602A-44E1-9129-D51EDECE4308}" type="presParOf" srcId="{F14D1870-7709-45E4-8069-FE2A260A5C90}" destId="{ACDB5D70-7F4E-4E51-A844-87AB597A0F77}" srcOrd="1" destOrd="0" presId="urn:microsoft.com/office/officeart/2005/8/layout/vList5"/>
    <dgm:cxn modelId="{DDEE45CF-BAEB-4468-85B1-4097C3D7CF93}" type="presParOf" srcId="{587569C8-54FC-48A7-B1FD-B192ADFA24B3}" destId="{DF0F342A-2D98-49EB-B01E-2D793AC4E51D}" srcOrd="1" destOrd="0" presId="urn:microsoft.com/office/officeart/2005/8/layout/vList5"/>
    <dgm:cxn modelId="{C5379C66-A62A-4122-BEB3-7FD05F527D46}" type="presParOf" srcId="{587569C8-54FC-48A7-B1FD-B192ADFA24B3}" destId="{ED72023A-9675-4D4C-BB8C-D931A9754E7F}" srcOrd="2" destOrd="0" presId="urn:microsoft.com/office/officeart/2005/8/layout/vList5"/>
    <dgm:cxn modelId="{2AC0D155-0D95-425C-882B-8562BCA895C5}" type="presParOf" srcId="{ED72023A-9675-4D4C-BB8C-D931A9754E7F}" destId="{83071D6C-3261-4DB0-B44C-35C0FA83A203}" srcOrd="0" destOrd="0" presId="urn:microsoft.com/office/officeart/2005/8/layout/vList5"/>
    <dgm:cxn modelId="{88BABF57-3FDC-4C0C-8735-D6AB307A0C43}" type="presParOf" srcId="{ED72023A-9675-4D4C-BB8C-D931A9754E7F}" destId="{C32B95E3-D776-4138-A054-ACE0069A7851}" srcOrd="1" destOrd="0" presId="urn:microsoft.com/office/officeart/2005/8/layout/vList5"/>
    <dgm:cxn modelId="{0B01090A-7C8D-47A7-B30F-4079815174E0}" type="presParOf" srcId="{587569C8-54FC-48A7-B1FD-B192ADFA24B3}" destId="{2A9B02BF-BC8B-4281-80D7-7A0634D30948}" srcOrd="3" destOrd="0" presId="urn:microsoft.com/office/officeart/2005/8/layout/vList5"/>
    <dgm:cxn modelId="{403AA071-6D60-47A3-9C10-423FF3B47986}" type="presParOf" srcId="{587569C8-54FC-48A7-B1FD-B192ADFA24B3}" destId="{B69F19AE-B49C-4EB2-9719-0A4D2B0D25D2}" srcOrd="4" destOrd="0" presId="urn:microsoft.com/office/officeart/2005/8/layout/vList5"/>
    <dgm:cxn modelId="{F5E094BB-7FD8-4203-80BB-BF993788D5AC}" type="presParOf" srcId="{B69F19AE-B49C-4EB2-9719-0A4D2B0D25D2}" destId="{41F2985F-06DA-4C1D-843C-BDA1E372A194}" srcOrd="0" destOrd="0" presId="urn:microsoft.com/office/officeart/2005/8/layout/vList5"/>
    <dgm:cxn modelId="{29C8B240-6EBE-41D2-9591-3FEDEE93537B}" type="presParOf" srcId="{B69F19AE-B49C-4EB2-9719-0A4D2B0D25D2}" destId="{BA089AD1-FD51-44EF-A9C9-E4555A5DF0BA}" srcOrd="1" destOrd="0" presId="urn:microsoft.com/office/officeart/2005/8/layout/vList5"/>
    <dgm:cxn modelId="{856E448D-1752-483C-99A2-05F77DB3C00F}" type="presParOf" srcId="{587569C8-54FC-48A7-B1FD-B192ADFA24B3}" destId="{F1E32D24-D5F4-43FD-8C8E-44590107C4DE}" srcOrd="5" destOrd="0" presId="urn:microsoft.com/office/officeart/2005/8/layout/vList5"/>
    <dgm:cxn modelId="{D160E91F-2B7E-43CB-90B9-1879630E36C2}" type="presParOf" srcId="{587569C8-54FC-48A7-B1FD-B192ADFA24B3}" destId="{79638ECC-ABBD-41B6-9E7E-164904585CB2}" srcOrd="6" destOrd="0" presId="urn:microsoft.com/office/officeart/2005/8/layout/vList5"/>
    <dgm:cxn modelId="{A49A8EEE-CE5D-4C76-ACEA-A5BA227AFFFE}" type="presParOf" srcId="{79638ECC-ABBD-41B6-9E7E-164904585CB2}" destId="{4B43496D-7723-4303-A141-E27633D214E7}" srcOrd="0" destOrd="0" presId="urn:microsoft.com/office/officeart/2005/8/layout/vList5"/>
    <dgm:cxn modelId="{802E3834-19AD-48CC-AD0E-955EB14C249F}" type="presParOf" srcId="{79638ECC-ABBD-41B6-9E7E-164904585CB2}" destId="{B6980840-7B2F-4D20-8568-DBE96DDF4E6D}" srcOrd="1" destOrd="0" presId="urn:microsoft.com/office/officeart/2005/8/layout/vList5"/>
    <dgm:cxn modelId="{EC33D19B-02CF-4FC9-9F24-5AE0055B4995}" type="presParOf" srcId="{587569C8-54FC-48A7-B1FD-B192ADFA24B3}" destId="{F5454932-5A68-4191-A04C-5A7478DFFE9B}" srcOrd="7" destOrd="0" presId="urn:microsoft.com/office/officeart/2005/8/layout/vList5"/>
    <dgm:cxn modelId="{0EEBC593-979A-49B4-8ED7-F33CD1ED04D2}" type="presParOf" srcId="{587569C8-54FC-48A7-B1FD-B192ADFA24B3}" destId="{CEA831C4-942F-4912-9C56-39F78AE5B07E}" srcOrd="8" destOrd="0" presId="urn:microsoft.com/office/officeart/2005/8/layout/vList5"/>
    <dgm:cxn modelId="{7DF8DD74-CC76-4725-AC9C-386E57C92BBE}" type="presParOf" srcId="{CEA831C4-942F-4912-9C56-39F78AE5B07E}" destId="{E88F25B0-9CA7-4AEB-A5AB-1874B38EDDC6}" srcOrd="0" destOrd="0" presId="urn:microsoft.com/office/officeart/2005/8/layout/vList5"/>
    <dgm:cxn modelId="{DF87AD8D-37D8-40D1-8D4A-DADFE621DE62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55CDF9-35DE-418D-A7EC-D4D7495F37E4}" type="doc">
      <dgm:prSet loTypeId="urn:microsoft.com/office/officeart/2005/8/layout/vList5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5AC6880-B174-46C3-86BC-C9A25E12283B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A</a:t>
          </a:r>
          <a:endParaRPr lang="en-US" dirty="0">
            <a:latin typeface="Calibri" pitchFamily="34" charset="0"/>
          </a:endParaRPr>
        </a:p>
      </dgm:t>
    </dgm:pt>
    <dgm:pt modelId="{B21C5C00-5335-4B3A-8C05-A59B6C3A2972}" type="par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C90E679-62B1-4930-AE7A-AB34A08D60F6}" type="sibTrans" cxnId="{1C9F91A4-4D91-4502-BDA6-EA811BE8149A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5ECB323-489A-4EB7-932F-3E9D7C2C196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B</a:t>
          </a:r>
          <a:endParaRPr lang="en-US" dirty="0">
            <a:latin typeface="Calibri" pitchFamily="34" charset="0"/>
          </a:endParaRPr>
        </a:p>
      </dgm:t>
    </dgm:pt>
    <dgm:pt modelId="{19EAE5F3-728D-4A65-A301-22E59C7F3F85}" type="par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DC30B98-35C8-49E7-86D2-D461B40CBD8F}" type="sibTrans" cxnId="{61EA9D4E-AB9C-45AE-99E8-29AA9924E1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97324D4-9B99-4C7D-B3DF-80AF741EFC4A}">
      <dgm:prSet phldrT="[Text]"/>
      <dgm:spPr/>
      <dgm:t>
        <a:bodyPr/>
        <a:lstStyle/>
        <a:p>
          <a:r>
            <a:rPr lang="en-US" dirty="0" smtClean="0">
              <a:latin typeface="Calibri" pitchFamily="34" charset="0"/>
            </a:rPr>
            <a:t>C</a:t>
          </a:r>
          <a:endParaRPr lang="en-US" dirty="0">
            <a:latin typeface="Calibri" pitchFamily="34" charset="0"/>
          </a:endParaRPr>
        </a:p>
      </dgm:t>
    </dgm:pt>
    <dgm:pt modelId="{C7F9EEA1-9513-46D1-90B6-BB5CAF44C985}" type="par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9B90679-6507-4262-9082-820839539850}" type="sibTrans" cxnId="{C4641201-26A3-4367-9686-529AD057757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9CC8CE8-1040-41E9-8F08-67BE7F791BC5}">
      <dgm:prSet phldrT="[Text]"/>
      <dgm:spPr/>
      <dgm:t>
        <a:bodyPr/>
        <a:lstStyle/>
        <a:p>
          <a:r>
            <a:rPr lang="en-US" smtClean="0"/>
            <a:t>Penyimpanan Energi dalam Kapasitor </a:t>
          </a:r>
          <a:endParaRPr lang="en-US" dirty="0">
            <a:latin typeface="Calibri" pitchFamily="34" charset="0"/>
          </a:endParaRPr>
        </a:p>
      </dgm:t>
    </dgm:pt>
    <dgm:pt modelId="{9A7CFA0F-D47D-40C3-B3D0-122E23E1CCB3}" type="par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5AB7A9F-C2EF-4BED-B96F-78DADF078AD1}" type="sibTrans" cxnId="{0061B908-3B1A-4EE2-9FD9-6C7DA89D39EE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01B7685-BAE3-425F-9F54-A1F98BA881E8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D</a:t>
          </a:r>
          <a:endParaRPr lang="en-US" dirty="0">
            <a:latin typeface="Calibri" pitchFamily="34" charset="0"/>
          </a:endParaRPr>
        </a:p>
      </dgm:t>
    </dgm:pt>
    <dgm:pt modelId="{971C2C14-BABD-44E2-9F8C-2F061DDF274A}" type="par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0013341-D10F-41DF-8B9F-1033982D1317}" type="sibTrans" cxnId="{919BE975-36B9-48E8-B27B-B1E60F11DDB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0FF6D450-B006-4620-85C4-099C24D27103}">
      <dgm:prSet/>
      <dgm:spPr/>
      <dgm:t>
        <a:bodyPr/>
        <a:lstStyle/>
        <a:p>
          <a:r>
            <a:rPr lang="en-US" smtClean="0"/>
            <a:t>Energi dalam Medan Listrik</a:t>
          </a:r>
          <a:endParaRPr lang="en-US" dirty="0">
            <a:latin typeface="Calibri" pitchFamily="34" charset="0"/>
          </a:endParaRPr>
        </a:p>
      </dgm:t>
    </dgm:pt>
    <dgm:pt modelId="{F2AB6030-D684-4C43-AB80-0F3EA0493FB2}" type="par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EC9697A-FD02-4F61-B555-5E3B1E23934C}" type="sibTrans" cxnId="{BA94FFD1-1EB8-43CE-8951-84714855AED5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DA31674-2577-416C-8B87-5E390D8F516B}">
      <dgm:prSet/>
      <dgm:spPr/>
      <dgm:t>
        <a:bodyPr/>
        <a:lstStyle/>
        <a:p>
          <a:r>
            <a:rPr lang="en-US" dirty="0" smtClean="0">
              <a:latin typeface="Calibri" pitchFamily="34" charset="0"/>
            </a:rPr>
            <a:t>E</a:t>
          </a:r>
          <a:endParaRPr lang="en-US" dirty="0">
            <a:latin typeface="Calibri" pitchFamily="34" charset="0"/>
          </a:endParaRPr>
        </a:p>
      </dgm:t>
    </dgm:pt>
    <dgm:pt modelId="{C460F516-3D1D-42EB-8052-601976CF6E95}" type="par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578F6B2-CCB7-4B4B-9B13-C98E0D9E8FFD}" type="sibTrans" cxnId="{1BE11ED6-EC4E-426D-A9DA-A187A4472BA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E6ED3DC-EF2F-4932-B409-D2910DC7F941}">
      <dgm:prSet/>
      <dgm:spPr/>
      <dgm:t>
        <a:bodyPr/>
        <a:lstStyle/>
        <a:p>
          <a:r>
            <a:rPr lang="id-ID" smtClean="0"/>
            <a:t>Dielektrik</a:t>
          </a:r>
          <a:endParaRPr lang="en-US" dirty="0">
            <a:latin typeface="Calibri" pitchFamily="34" charset="0"/>
          </a:endParaRPr>
        </a:p>
      </dgm:t>
    </dgm:pt>
    <dgm:pt modelId="{22BB6DE2-6878-454C-8746-2CA69534EBEC}" type="par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FB63573-4B41-4C46-AE33-1CCCB8FA545B}" type="sibTrans" cxnId="{1ADF987A-4D85-4210-8E98-401A9413B08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B3C4F58-B56A-435C-9F2B-3251927E60BC}">
      <dgm:prSet phldrT="[Text]"/>
      <dgm:spPr/>
      <dgm:t>
        <a:bodyPr/>
        <a:lstStyle/>
        <a:p>
          <a:r>
            <a:rPr lang="en-US" smtClean="0"/>
            <a:t>Kapasitor dan Kapasitansi </a:t>
          </a:r>
          <a:endParaRPr lang="en-US" dirty="0">
            <a:latin typeface="Calibri" pitchFamily="34" charset="0"/>
          </a:endParaRPr>
        </a:p>
      </dgm:t>
    </dgm:pt>
    <dgm:pt modelId="{EB7E7CAC-7757-45EF-96C6-D6B7B93FC48B}" type="sib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402D4-7EFD-4F94-ABA6-9CA819C4A461}" type="parTrans" cxnId="{6CBC667F-2768-4919-AE7A-85B0027F271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BA32040-0DE3-4AD2-B6EB-1C7A76CBB411}">
      <dgm:prSet phldrT="[Text]"/>
      <dgm:spPr/>
      <dgm:t>
        <a:bodyPr/>
        <a:lstStyle/>
        <a:p>
          <a:r>
            <a:rPr lang="en-US" smtClean="0"/>
            <a:t>Susunan Seri</a:t>
          </a:r>
          <a:endParaRPr lang="en-US" dirty="0">
            <a:latin typeface="Calibri" pitchFamily="34" charset="0"/>
          </a:endParaRPr>
        </a:p>
      </dgm:t>
    </dgm:pt>
    <dgm:pt modelId="{FB223DAB-2C71-44AB-9A0B-E41FEE9F5641}" type="sib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A2BA95A-C095-45BD-BD7C-2D9361C2B2F5}" type="parTrans" cxnId="{2A6F8B52-27DD-4DB5-B1FB-ADFD80B2163D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50C8919-5AF9-48B8-A301-0409449B95B4}">
      <dgm:prSet phldrT="[Text]"/>
      <dgm:spPr/>
      <dgm:t>
        <a:bodyPr/>
        <a:lstStyle/>
        <a:p>
          <a:r>
            <a:rPr lang="id-ID" smtClean="0"/>
            <a:t>Susunan </a:t>
          </a:r>
          <a:r>
            <a:rPr lang="en-US" smtClean="0"/>
            <a:t>Paralel</a:t>
          </a:r>
          <a:endParaRPr lang="en-US" dirty="0">
            <a:latin typeface="Calibri" pitchFamily="34" charset="0"/>
          </a:endParaRPr>
        </a:p>
      </dgm:t>
    </dgm:pt>
    <dgm:pt modelId="{83B3631A-FAE1-4934-92A7-F2FE299D0B3F}" type="parTrans" cxnId="{AD40486E-CDBA-4C15-9E37-4D375503623B}">
      <dgm:prSet/>
      <dgm:spPr/>
      <dgm:t>
        <a:bodyPr/>
        <a:lstStyle/>
        <a:p>
          <a:endParaRPr lang="id-ID"/>
        </a:p>
      </dgm:t>
    </dgm:pt>
    <dgm:pt modelId="{E4A72468-AC70-4B5E-BB7D-8D91170B9DE6}" type="sibTrans" cxnId="{AD40486E-CDBA-4C15-9E37-4D375503623B}">
      <dgm:prSet/>
      <dgm:spPr/>
      <dgm:t>
        <a:bodyPr/>
        <a:lstStyle/>
        <a:p>
          <a:endParaRPr lang="id-ID"/>
        </a:p>
      </dgm:t>
    </dgm:pt>
    <dgm:pt modelId="{587569C8-54FC-48A7-B1FD-B192ADFA24B3}" type="pres">
      <dgm:prSet presAssocID="{A455CDF9-35DE-418D-A7EC-D4D7495F3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4D1870-7709-45E4-8069-FE2A260A5C90}" type="pres">
      <dgm:prSet presAssocID="{65AC6880-B174-46C3-86BC-C9A25E12283B}" presName="linNode" presStyleCnt="0"/>
      <dgm:spPr/>
      <dgm:t>
        <a:bodyPr/>
        <a:lstStyle/>
        <a:p>
          <a:endParaRPr lang="en-US"/>
        </a:p>
      </dgm:t>
    </dgm:pt>
    <dgm:pt modelId="{0CA7C948-4AE6-4A0E-8C4E-6EA1FD1095B1}" type="pres">
      <dgm:prSet presAssocID="{65AC6880-B174-46C3-86BC-C9A25E12283B}" presName="parentText" presStyleLbl="node1" presStyleIdx="0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B5D70-7F4E-4E51-A844-87AB597A0F77}" type="pres">
      <dgm:prSet presAssocID="{65AC6880-B174-46C3-86BC-C9A25E12283B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F342A-2D98-49EB-B01E-2D793AC4E51D}" type="pres">
      <dgm:prSet presAssocID="{0C90E679-62B1-4930-AE7A-AB34A08D60F6}" presName="sp" presStyleCnt="0"/>
      <dgm:spPr/>
      <dgm:t>
        <a:bodyPr/>
        <a:lstStyle/>
        <a:p>
          <a:endParaRPr lang="en-US"/>
        </a:p>
      </dgm:t>
    </dgm:pt>
    <dgm:pt modelId="{ED72023A-9675-4D4C-BB8C-D931A9754E7F}" type="pres">
      <dgm:prSet presAssocID="{95ECB323-489A-4EB7-932F-3E9D7C2C196A}" presName="linNode" presStyleCnt="0"/>
      <dgm:spPr/>
      <dgm:t>
        <a:bodyPr/>
        <a:lstStyle/>
        <a:p>
          <a:endParaRPr lang="en-US"/>
        </a:p>
      </dgm:t>
    </dgm:pt>
    <dgm:pt modelId="{83071D6C-3261-4DB0-B44C-35C0FA83A203}" type="pres">
      <dgm:prSet presAssocID="{95ECB323-489A-4EB7-932F-3E9D7C2C196A}" presName="parentText" presStyleLbl="node1" presStyleIdx="1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B95E3-D776-4138-A054-ACE0069A7851}" type="pres">
      <dgm:prSet presAssocID="{95ECB323-489A-4EB7-932F-3E9D7C2C196A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B02BF-BC8B-4281-80D7-7A0634D30948}" type="pres">
      <dgm:prSet presAssocID="{CDC30B98-35C8-49E7-86D2-D461B40CBD8F}" presName="sp" presStyleCnt="0"/>
      <dgm:spPr/>
      <dgm:t>
        <a:bodyPr/>
        <a:lstStyle/>
        <a:p>
          <a:endParaRPr lang="en-US"/>
        </a:p>
      </dgm:t>
    </dgm:pt>
    <dgm:pt modelId="{B69F19AE-B49C-4EB2-9719-0A4D2B0D25D2}" type="pres">
      <dgm:prSet presAssocID="{A97324D4-9B99-4C7D-B3DF-80AF741EFC4A}" presName="linNode" presStyleCnt="0"/>
      <dgm:spPr/>
      <dgm:t>
        <a:bodyPr/>
        <a:lstStyle/>
        <a:p>
          <a:endParaRPr lang="en-US"/>
        </a:p>
      </dgm:t>
    </dgm:pt>
    <dgm:pt modelId="{41F2985F-06DA-4C1D-843C-BDA1E372A194}" type="pres">
      <dgm:prSet presAssocID="{A97324D4-9B99-4C7D-B3DF-80AF741EFC4A}" presName="parentText" presStyleLbl="node1" presStyleIdx="2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9AD1-FD51-44EF-A9C9-E4555A5DF0BA}" type="pres">
      <dgm:prSet presAssocID="{A97324D4-9B99-4C7D-B3DF-80AF741EFC4A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32D24-D5F4-43FD-8C8E-44590107C4DE}" type="pres">
      <dgm:prSet presAssocID="{79B90679-6507-4262-9082-820839539850}" presName="sp" presStyleCnt="0"/>
      <dgm:spPr/>
      <dgm:t>
        <a:bodyPr/>
        <a:lstStyle/>
        <a:p>
          <a:endParaRPr lang="en-US"/>
        </a:p>
      </dgm:t>
    </dgm:pt>
    <dgm:pt modelId="{79638ECC-ABBD-41B6-9E7E-164904585CB2}" type="pres">
      <dgm:prSet presAssocID="{101B7685-BAE3-425F-9F54-A1F98BA881E8}" presName="linNode" presStyleCnt="0"/>
      <dgm:spPr/>
      <dgm:t>
        <a:bodyPr/>
        <a:lstStyle/>
        <a:p>
          <a:endParaRPr lang="en-US"/>
        </a:p>
      </dgm:t>
    </dgm:pt>
    <dgm:pt modelId="{4B43496D-7723-4303-A141-E27633D214E7}" type="pres">
      <dgm:prSet presAssocID="{101B7685-BAE3-425F-9F54-A1F98BA881E8}" presName="parentText" presStyleLbl="node1" presStyleIdx="3" presStyleCnt="5" custScaleX="44033" custScaleY="59545" custLinFactNeighborX="-57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80840-7B2F-4D20-8568-DBE96DDF4E6D}" type="pres">
      <dgm:prSet presAssocID="{101B7685-BAE3-425F-9F54-A1F98BA881E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54932-5A68-4191-A04C-5A7478DFFE9B}" type="pres">
      <dgm:prSet presAssocID="{30013341-D10F-41DF-8B9F-1033982D1317}" presName="sp" presStyleCnt="0"/>
      <dgm:spPr/>
      <dgm:t>
        <a:bodyPr/>
        <a:lstStyle/>
        <a:p>
          <a:endParaRPr lang="en-US"/>
        </a:p>
      </dgm:t>
    </dgm:pt>
    <dgm:pt modelId="{CEA831C4-942F-4912-9C56-39F78AE5B07E}" type="pres">
      <dgm:prSet presAssocID="{7DA31674-2577-416C-8B87-5E390D8F516B}" presName="linNode" presStyleCnt="0"/>
      <dgm:spPr/>
      <dgm:t>
        <a:bodyPr/>
        <a:lstStyle/>
        <a:p>
          <a:endParaRPr lang="en-US"/>
        </a:p>
      </dgm:t>
    </dgm:pt>
    <dgm:pt modelId="{E88F25B0-9CA7-4AEB-A5AB-1874B38EDDC6}" type="pres">
      <dgm:prSet presAssocID="{7DA31674-2577-416C-8B87-5E390D8F516B}" presName="parentText" presStyleLbl="node1" presStyleIdx="4" presStyleCnt="5" custScaleX="44033" custScaleY="59545" custLinFactNeighborX="-51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77E5E-F1FD-46B0-B2AF-F0D7C84D5A56}" type="pres">
      <dgm:prSet presAssocID="{7DA31674-2577-416C-8B87-5E390D8F516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C4F08-0CD2-4A06-B8AF-8BD9A7ABB862}" type="presOf" srcId="{4B3C4F58-B56A-435C-9F2B-3251927E60BC}" destId="{ACDB5D70-7F4E-4E51-A844-87AB597A0F77}" srcOrd="0" destOrd="0" presId="urn:microsoft.com/office/officeart/2005/8/layout/vList5"/>
    <dgm:cxn modelId="{AD40486E-CDBA-4C15-9E37-4D375503623B}" srcId="{95ECB323-489A-4EB7-932F-3E9D7C2C196A}" destId="{150C8919-5AF9-48B8-A301-0409449B95B4}" srcOrd="1" destOrd="0" parTransId="{83B3631A-FAE1-4934-92A7-F2FE299D0B3F}" sibTransId="{E4A72468-AC70-4B5E-BB7D-8D91170B9DE6}"/>
    <dgm:cxn modelId="{C4641201-26A3-4367-9686-529AD0577579}" srcId="{A455CDF9-35DE-418D-A7EC-D4D7495F37E4}" destId="{A97324D4-9B99-4C7D-B3DF-80AF741EFC4A}" srcOrd="2" destOrd="0" parTransId="{C7F9EEA1-9513-46D1-90B6-BB5CAF44C985}" sibTransId="{79B90679-6507-4262-9082-820839539850}"/>
    <dgm:cxn modelId="{0061B908-3B1A-4EE2-9FD9-6C7DA89D39EE}" srcId="{A97324D4-9B99-4C7D-B3DF-80AF741EFC4A}" destId="{19CC8CE8-1040-41E9-8F08-67BE7F791BC5}" srcOrd="0" destOrd="0" parTransId="{9A7CFA0F-D47D-40C3-B3D0-122E23E1CCB3}" sibTransId="{A5AB7A9F-C2EF-4BED-B96F-78DADF078AD1}"/>
    <dgm:cxn modelId="{30B2A40E-F197-46F9-9060-7A0724A1C994}" type="presOf" srcId="{65AC6880-B174-46C3-86BC-C9A25E12283B}" destId="{0CA7C948-4AE6-4A0E-8C4E-6EA1FD1095B1}" srcOrd="0" destOrd="0" presId="urn:microsoft.com/office/officeart/2005/8/layout/vList5"/>
    <dgm:cxn modelId="{61EA9D4E-AB9C-45AE-99E8-29AA9924E18D}" srcId="{A455CDF9-35DE-418D-A7EC-D4D7495F37E4}" destId="{95ECB323-489A-4EB7-932F-3E9D7C2C196A}" srcOrd="1" destOrd="0" parTransId="{19EAE5F3-728D-4A65-A301-22E59C7F3F85}" sibTransId="{CDC30B98-35C8-49E7-86D2-D461B40CBD8F}"/>
    <dgm:cxn modelId="{2A6F8B52-27DD-4DB5-B1FB-ADFD80B2163D}" srcId="{95ECB323-489A-4EB7-932F-3E9D7C2C196A}" destId="{9BA32040-0DE3-4AD2-B6EB-1C7A76CBB411}" srcOrd="0" destOrd="0" parTransId="{1A2BA95A-C095-45BD-BD7C-2D9361C2B2F5}" sibTransId="{FB223DAB-2C71-44AB-9A0B-E41FEE9F5641}"/>
    <dgm:cxn modelId="{1ADF987A-4D85-4210-8E98-401A9413B08D}" srcId="{7DA31674-2577-416C-8B87-5E390D8F516B}" destId="{6E6ED3DC-EF2F-4932-B409-D2910DC7F941}" srcOrd="0" destOrd="0" parTransId="{22BB6DE2-6878-454C-8746-2CA69534EBEC}" sibTransId="{5FB63573-4B41-4C46-AE33-1CCCB8FA545B}"/>
    <dgm:cxn modelId="{E1D6694C-4581-48F6-BED6-1DA7593B76C4}" type="presOf" srcId="{0FF6D450-B006-4620-85C4-099C24D27103}" destId="{B6980840-7B2F-4D20-8568-DBE96DDF4E6D}" srcOrd="0" destOrd="0" presId="urn:microsoft.com/office/officeart/2005/8/layout/vList5"/>
    <dgm:cxn modelId="{66190B6B-8EED-47E1-A239-1A1E7FE74BA5}" type="presOf" srcId="{101B7685-BAE3-425F-9F54-A1F98BA881E8}" destId="{4B43496D-7723-4303-A141-E27633D214E7}" srcOrd="0" destOrd="0" presId="urn:microsoft.com/office/officeart/2005/8/layout/vList5"/>
    <dgm:cxn modelId="{BA94FFD1-1EB8-43CE-8951-84714855AED5}" srcId="{101B7685-BAE3-425F-9F54-A1F98BA881E8}" destId="{0FF6D450-B006-4620-85C4-099C24D27103}" srcOrd="0" destOrd="0" parTransId="{F2AB6030-D684-4C43-AB80-0F3EA0493FB2}" sibTransId="{5EC9697A-FD02-4F61-B555-5E3B1E23934C}"/>
    <dgm:cxn modelId="{3E841ABA-B4C8-48C4-998E-17717A0D3FC9}" type="presOf" srcId="{6E6ED3DC-EF2F-4932-B409-D2910DC7F941}" destId="{34377E5E-F1FD-46B0-B2AF-F0D7C84D5A56}" srcOrd="0" destOrd="0" presId="urn:microsoft.com/office/officeart/2005/8/layout/vList5"/>
    <dgm:cxn modelId="{0B7A0376-E20F-4B81-B366-10C826ECC21C}" type="presOf" srcId="{A97324D4-9B99-4C7D-B3DF-80AF741EFC4A}" destId="{41F2985F-06DA-4C1D-843C-BDA1E372A194}" srcOrd="0" destOrd="0" presId="urn:microsoft.com/office/officeart/2005/8/layout/vList5"/>
    <dgm:cxn modelId="{D1468403-9FD3-477C-B1B2-9A6E10A4256B}" type="presOf" srcId="{7DA31674-2577-416C-8B87-5E390D8F516B}" destId="{E88F25B0-9CA7-4AEB-A5AB-1874B38EDDC6}" srcOrd="0" destOrd="0" presId="urn:microsoft.com/office/officeart/2005/8/layout/vList5"/>
    <dgm:cxn modelId="{1C9F91A4-4D91-4502-BDA6-EA811BE8149A}" srcId="{A455CDF9-35DE-418D-A7EC-D4D7495F37E4}" destId="{65AC6880-B174-46C3-86BC-C9A25E12283B}" srcOrd="0" destOrd="0" parTransId="{B21C5C00-5335-4B3A-8C05-A59B6C3A2972}" sibTransId="{0C90E679-62B1-4930-AE7A-AB34A08D60F6}"/>
    <dgm:cxn modelId="{6CBC667F-2768-4919-AE7A-85B0027F271D}" srcId="{65AC6880-B174-46C3-86BC-C9A25E12283B}" destId="{4B3C4F58-B56A-435C-9F2B-3251927E60BC}" srcOrd="0" destOrd="0" parTransId="{747402D4-7EFD-4F94-ABA6-9CA819C4A461}" sibTransId="{EB7E7CAC-7757-45EF-96C6-D6B7B93FC48B}"/>
    <dgm:cxn modelId="{1BE11ED6-EC4E-426D-A9DA-A187A4472BA9}" srcId="{A455CDF9-35DE-418D-A7EC-D4D7495F37E4}" destId="{7DA31674-2577-416C-8B87-5E390D8F516B}" srcOrd="4" destOrd="0" parTransId="{C460F516-3D1D-42EB-8052-601976CF6E95}" sibTransId="{D578F6B2-CCB7-4B4B-9B13-C98E0D9E8FFD}"/>
    <dgm:cxn modelId="{919BE975-36B9-48E8-B27B-B1E60F11DDB5}" srcId="{A455CDF9-35DE-418D-A7EC-D4D7495F37E4}" destId="{101B7685-BAE3-425F-9F54-A1F98BA881E8}" srcOrd="3" destOrd="0" parTransId="{971C2C14-BABD-44E2-9F8C-2F061DDF274A}" sibTransId="{30013341-D10F-41DF-8B9F-1033982D1317}"/>
    <dgm:cxn modelId="{C20653C5-5DDA-4126-884A-191006606A94}" type="presOf" srcId="{95ECB323-489A-4EB7-932F-3E9D7C2C196A}" destId="{83071D6C-3261-4DB0-B44C-35C0FA83A203}" srcOrd="0" destOrd="0" presId="urn:microsoft.com/office/officeart/2005/8/layout/vList5"/>
    <dgm:cxn modelId="{C79B36D2-A90F-467B-AA0E-436A59A9B3EA}" type="presOf" srcId="{150C8919-5AF9-48B8-A301-0409449B95B4}" destId="{C32B95E3-D776-4138-A054-ACE0069A7851}" srcOrd="0" destOrd="1" presId="urn:microsoft.com/office/officeart/2005/8/layout/vList5"/>
    <dgm:cxn modelId="{A37F2042-303C-4A00-A7B3-5930F8CB278E}" type="presOf" srcId="{19CC8CE8-1040-41E9-8F08-67BE7F791BC5}" destId="{BA089AD1-FD51-44EF-A9C9-E4555A5DF0BA}" srcOrd="0" destOrd="0" presId="urn:microsoft.com/office/officeart/2005/8/layout/vList5"/>
    <dgm:cxn modelId="{601FA366-05AE-443F-8AB9-B2A75ACDECA6}" type="presOf" srcId="{9BA32040-0DE3-4AD2-B6EB-1C7A76CBB411}" destId="{C32B95E3-D776-4138-A054-ACE0069A7851}" srcOrd="0" destOrd="0" presId="urn:microsoft.com/office/officeart/2005/8/layout/vList5"/>
    <dgm:cxn modelId="{33677508-8224-40BD-8FBC-8EE64B06C612}" type="presOf" srcId="{A455CDF9-35DE-418D-A7EC-D4D7495F37E4}" destId="{587569C8-54FC-48A7-B1FD-B192ADFA24B3}" srcOrd="0" destOrd="0" presId="urn:microsoft.com/office/officeart/2005/8/layout/vList5"/>
    <dgm:cxn modelId="{631D98D7-FB82-4C87-B3DD-B9696FCDC837}" type="presParOf" srcId="{587569C8-54FC-48A7-B1FD-B192ADFA24B3}" destId="{F14D1870-7709-45E4-8069-FE2A260A5C90}" srcOrd="0" destOrd="0" presId="urn:microsoft.com/office/officeart/2005/8/layout/vList5"/>
    <dgm:cxn modelId="{D8461DC4-75C3-4E50-B145-E6E3606D67C1}" type="presParOf" srcId="{F14D1870-7709-45E4-8069-FE2A260A5C90}" destId="{0CA7C948-4AE6-4A0E-8C4E-6EA1FD1095B1}" srcOrd="0" destOrd="0" presId="urn:microsoft.com/office/officeart/2005/8/layout/vList5"/>
    <dgm:cxn modelId="{9190A9DB-B23C-400D-BC93-8E5600FC0408}" type="presParOf" srcId="{F14D1870-7709-45E4-8069-FE2A260A5C90}" destId="{ACDB5D70-7F4E-4E51-A844-87AB597A0F77}" srcOrd="1" destOrd="0" presId="urn:microsoft.com/office/officeart/2005/8/layout/vList5"/>
    <dgm:cxn modelId="{7E669DDB-1DED-4B75-A299-151A3574ABD9}" type="presParOf" srcId="{587569C8-54FC-48A7-B1FD-B192ADFA24B3}" destId="{DF0F342A-2D98-49EB-B01E-2D793AC4E51D}" srcOrd="1" destOrd="0" presId="urn:microsoft.com/office/officeart/2005/8/layout/vList5"/>
    <dgm:cxn modelId="{3A467AF5-5856-409C-B32C-1C833D896659}" type="presParOf" srcId="{587569C8-54FC-48A7-B1FD-B192ADFA24B3}" destId="{ED72023A-9675-4D4C-BB8C-D931A9754E7F}" srcOrd="2" destOrd="0" presId="urn:microsoft.com/office/officeart/2005/8/layout/vList5"/>
    <dgm:cxn modelId="{82DB4ED3-4904-470E-B0C4-92F3E91DA758}" type="presParOf" srcId="{ED72023A-9675-4D4C-BB8C-D931A9754E7F}" destId="{83071D6C-3261-4DB0-B44C-35C0FA83A203}" srcOrd="0" destOrd="0" presId="urn:microsoft.com/office/officeart/2005/8/layout/vList5"/>
    <dgm:cxn modelId="{8653B69D-171F-44D5-BAC2-8EE169119B55}" type="presParOf" srcId="{ED72023A-9675-4D4C-BB8C-D931A9754E7F}" destId="{C32B95E3-D776-4138-A054-ACE0069A7851}" srcOrd="1" destOrd="0" presId="urn:microsoft.com/office/officeart/2005/8/layout/vList5"/>
    <dgm:cxn modelId="{FF267BEA-2DF3-4F46-A642-64C0EE2156EF}" type="presParOf" srcId="{587569C8-54FC-48A7-B1FD-B192ADFA24B3}" destId="{2A9B02BF-BC8B-4281-80D7-7A0634D30948}" srcOrd="3" destOrd="0" presId="urn:microsoft.com/office/officeart/2005/8/layout/vList5"/>
    <dgm:cxn modelId="{04933BD2-6A50-450A-8E86-D6C220C70417}" type="presParOf" srcId="{587569C8-54FC-48A7-B1FD-B192ADFA24B3}" destId="{B69F19AE-B49C-4EB2-9719-0A4D2B0D25D2}" srcOrd="4" destOrd="0" presId="urn:microsoft.com/office/officeart/2005/8/layout/vList5"/>
    <dgm:cxn modelId="{EE58882C-92E1-432A-8F69-60FD159F2AC1}" type="presParOf" srcId="{B69F19AE-B49C-4EB2-9719-0A4D2B0D25D2}" destId="{41F2985F-06DA-4C1D-843C-BDA1E372A194}" srcOrd="0" destOrd="0" presId="urn:microsoft.com/office/officeart/2005/8/layout/vList5"/>
    <dgm:cxn modelId="{35D9A12E-9DA3-4F81-88D6-FBCBEEA9090C}" type="presParOf" srcId="{B69F19AE-B49C-4EB2-9719-0A4D2B0D25D2}" destId="{BA089AD1-FD51-44EF-A9C9-E4555A5DF0BA}" srcOrd="1" destOrd="0" presId="urn:microsoft.com/office/officeart/2005/8/layout/vList5"/>
    <dgm:cxn modelId="{CC16EE9F-56B8-4A81-AEB1-F2588BCDC434}" type="presParOf" srcId="{587569C8-54FC-48A7-B1FD-B192ADFA24B3}" destId="{F1E32D24-D5F4-43FD-8C8E-44590107C4DE}" srcOrd="5" destOrd="0" presId="urn:microsoft.com/office/officeart/2005/8/layout/vList5"/>
    <dgm:cxn modelId="{4FFC89C9-B968-4C5A-9A4C-EFB00232F769}" type="presParOf" srcId="{587569C8-54FC-48A7-B1FD-B192ADFA24B3}" destId="{79638ECC-ABBD-41B6-9E7E-164904585CB2}" srcOrd="6" destOrd="0" presId="urn:microsoft.com/office/officeart/2005/8/layout/vList5"/>
    <dgm:cxn modelId="{A81F5DC3-462B-4482-8C44-7F3B9DE73C77}" type="presParOf" srcId="{79638ECC-ABBD-41B6-9E7E-164904585CB2}" destId="{4B43496D-7723-4303-A141-E27633D214E7}" srcOrd="0" destOrd="0" presId="urn:microsoft.com/office/officeart/2005/8/layout/vList5"/>
    <dgm:cxn modelId="{A7B95F3A-520A-48B2-8945-C3DD7D63BA80}" type="presParOf" srcId="{79638ECC-ABBD-41B6-9E7E-164904585CB2}" destId="{B6980840-7B2F-4D20-8568-DBE96DDF4E6D}" srcOrd="1" destOrd="0" presId="urn:microsoft.com/office/officeart/2005/8/layout/vList5"/>
    <dgm:cxn modelId="{03F82CC1-EE9E-4C2F-8965-C375C904AC73}" type="presParOf" srcId="{587569C8-54FC-48A7-B1FD-B192ADFA24B3}" destId="{F5454932-5A68-4191-A04C-5A7478DFFE9B}" srcOrd="7" destOrd="0" presId="urn:microsoft.com/office/officeart/2005/8/layout/vList5"/>
    <dgm:cxn modelId="{503EC62D-5356-485A-B477-0D0220A30257}" type="presParOf" srcId="{587569C8-54FC-48A7-B1FD-B192ADFA24B3}" destId="{CEA831C4-942F-4912-9C56-39F78AE5B07E}" srcOrd="8" destOrd="0" presId="urn:microsoft.com/office/officeart/2005/8/layout/vList5"/>
    <dgm:cxn modelId="{3C271A62-48CA-4539-9A34-C6B2AE286CC0}" type="presParOf" srcId="{CEA831C4-942F-4912-9C56-39F78AE5B07E}" destId="{E88F25B0-9CA7-4AEB-A5AB-1874B38EDDC6}" srcOrd="0" destOrd="0" presId="urn:microsoft.com/office/officeart/2005/8/layout/vList5"/>
    <dgm:cxn modelId="{68EA3900-E700-4EF8-8E3C-FFFDB709BD63}" type="presParOf" srcId="{CEA831C4-942F-4912-9C56-39F78AE5B07E}" destId="{34377E5E-F1FD-46B0-B2AF-F0D7C84D5A56}" srcOrd="1" destOrd="0" presId="urn:microsoft.com/office/officeart/2005/8/layout/vList5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98610" y="-19825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Muatan Listrik dan Medan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Hukum Gauss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1166"/>
        <a:ext cx="1193572" cy="755607"/>
      </dsp:txXfrm>
    </dsp:sp>
    <dsp:sp modelId="{0CA7C948-4AE6-4A0E-8C4E-6EA1FD1095B1}">
      <dsp:nvSpPr>
        <dsp:cNvPr id="0" name=""/>
        <dsp:cNvSpPr/>
      </dsp:nvSpPr>
      <dsp:spPr>
        <a:xfrm>
          <a:off x="122873" y="107341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22267"/>
        <a:ext cx="275903" cy="593405"/>
      </dsp:txXfrm>
    </dsp:sp>
    <dsp:sp modelId="{C32B95E3-D776-4138-A054-ACE0069A7851}">
      <dsp:nvSpPr>
        <dsp:cNvPr id="0" name=""/>
        <dsp:cNvSpPr/>
      </dsp:nvSpPr>
      <dsp:spPr>
        <a:xfrm rot="5400000">
          <a:off x="698610" y="691440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166428"/>
            <a:satOff val="-5669"/>
            <a:lumOff val="-505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166428"/>
              <a:satOff val="-5669"/>
              <a:lumOff val="-505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smtClean="0"/>
            <a:t>Potensial Listrik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Kapasitansi dan Dielektrik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930860"/>
        <a:ext cx="1193572" cy="755607"/>
      </dsp:txXfrm>
    </dsp:sp>
    <dsp:sp modelId="{83071D6C-3261-4DB0-B44C-35C0FA83A203}">
      <dsp:nvSpPr>
        <dsp:cNvPr id="0" name=""/>
        <dsp:cNvSpPr/>
      </dsp:nvSpPr>
      <dsp:spPr>
        <a:xfrm>
          <a:off x="122873" y="997035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011961"/>
        <a:ext cx="275903" cy="593405"/>
      </dsp:txXfrm>
    </dsp:sp>
    <dsp:sp modelId="{BA089AD1-FD51-44EF-A9C9-E4555A5DF0BA}">
      <dsp:nvSpPr>
        <dsp:cNvPr id="0" name=""/>
        <dsp:cNvSpPr/>
      </dsp:nvSpPr>
      <dsp:spPr>
        <a:xfrm rot="5400000">
          <a:off x="698610" y="1581134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332856"/>
            <a:satOff val="-11337"/>
            <a:lumOff val="-1010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332856"/>
              <a:satOff val="-11337"/>
              <a:lumOff val="-101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Listrik, Resistansi dan Arus Searah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1820554"/>
        <a:ext cx="1193572" cy="755607"/>
      </dsp:txXfrm>
    </dsp:sp>
    <dsp:sp modelId="{41F2985F-06DA-4C1D-843C-BDA1E372A194}">
      <dsp:nvSpPr>
        <dsp:cNvPr id="0" name=""/>
        <dsp:cNvSpPr/>
      </dsp:nvSpPr>
      <dsp:spPr>
        <a:xfrm>
          <a:off x="122873" y="1886730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1901656"/>
        <a:ext cx="275903" cy="593405"/>
      </dsp:txXfrm>
    </dsp:sp>
    <dsp:sp modelId="{B6980840-7B2F-4D20-8568-DBE96DDF4E6D}">
      <dsp:nvSpPr>
        <dsp:cNvPr id="0" name=""/>
        <dsp:cNvSpPr/>
      </dsp:nvSpPr>
      <dsp:spPr>
        <a:xfrm rot="5400000">
          <a:off x="698610" y="2470828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499285"/>
            <a:satOff val="-17006"/>
            <a:lumOff val="-151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499285"/>
              <a:satOff val="-17006"/>
              <a:lumOff val="-151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Gaya Magnet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2710248"/>
        <a:ext cx="1193572" cy="755607"/>
      </dsp:txXfrm>
    </dsp:sp>
    <dsp:sp modelId="{4B43496D-7723-4303-A141-E27633D214E7}">
      <dsp:nvSpPr>
        <dsp:cNvPr id="0" name=""/>
        <dsp:cNvSpPr/>
      </dsp:nvSpPr>
      <dsp:spPr>
        <a:xfrm>
          <a:off x="122873" y="2776424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2791350"/>
        <a:ext cx="275903" cy="593405"/>
      </dsp:txXfrm>
    </dsp:sp>
    <dsp:sp modelId="{34377E5E-F1FD-46B0-B2AF-F0D7C84D5A56}">
      <dsp:nvSpPr>
        <dsp:cNvPr id="0" name=""/>
        <dsp:cNvSpPr/>
      </dsp:nvSpPr>
      <dsp:spPr>
        <a:xfrm rot="5400000">
          <a:off x="698610" y="3360523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665713"/>
            <a:satOff val="-22674"/>
            <a:lumOff val="-2021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665713"/>
              <a:satOff val="-22674"/>
              <a:lumOff val="-2021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Sumber Medan Magnet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Induksi Elektro-magnetik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3599943"/>
        <a:ext cx="1193572" cy="755607"/>
      </dsp:txXfrm>
    </dsp:sp>
    <dsp:sp modelId="{E88F25B0-9CA7-4AEB-A5AB-1874B38EDDC6}">
      <dsp:nvSpPr>
        <dsp:cNvPr id="0" name=""/>
        <dsp:cNvSpPr/>
      </dsp:nvSpPr>
      <dsp:spPr>
        <a:xfrm>
          <a:off x="130798" y="3666119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3681045"/>
        <a:ext cx="275903" cy="593405"/>
      </dsp:txXfrm>
    </dsp:sp>
    <dsp:sp modelId="{3E6DB9B2-5929-4DCD-A4E3-0729DE344D32}">
      <dsp:nvSpPr>
        <dsp:cNvPr id="0" name=""/>
        <dsp:cNvSpPr/>
      </dsp:nvSpPr>
      <dsp:spPr>
        <a:xfrm rot="5400000">
          <a:off x="698610" y="4250217"/>
          <a:ext cx="837359" cy="1234448"/>
        </a:xfrm>
        <a:prstGeom prst="round2SameRect">
          <a:avLst/>
        </a:prstGeom>
        <a:solidFill>
          <a:schemeClr val="accent5">
            <a:tint val="40000"/>
            <a:alpha val="90000"/>
            <a:hueOff val="-832141"/>
            <a:satOff val="-28343"/>
            <a:lumOff val="-2526"/>
            <a:alphaOff val="0"/>
          </a:schemeClr>
        </a:solidFill>
        <a:ln w="6350" cap="rnd" cmpd="sng" algn="ctr">
          <a:solidFill>
            <a:schemeClr val="accent5">
              <a:tint val="40000"/>
              <a:alpha val="90000"/>
              <a:hueOff val="-832141"/>
              <a:satOff val="-28343"/>
              <a:lumOff val="-2526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Induktansi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Arus Bolak-Balik</a:t>
          </a:r>
          <a:endParaRPr lang="en-US" sz="1200" kern="1200" dirty="0">
            <a:latin typeface="Calibri" pitchFamily="34" charset="0"/>
          </a:endParaRPr>
        </a:p>
      </dsp:txBody>
      <dsp:txXfrm rot="-5400000">
        <a:off x="500066" y="4489637"/>
        <a:ext cx="1193572" cy="755607"/>
      </dsp:txXfrm>
    </dsp:sp>
    <dsp:sp modelId="{37A0ECB6-5D81-4B0D-9BCA-90A8A52E6A8A}">
      <dsp:nvSpPr>
        <dsp:cNvPr id="0" name=""/>
        <dsp:cNvSpPr/>
      </dsp:nvSpPr>
      <dsp:spPr>
        <a:xfrm>
          <a:off x="130798" y="4555813"/>
          <a:ext cx="305755" cy="62325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F</a:t>
          </a:r>
          <a:endParaRPr lang="en-US" sz="1700" kern="1200" dirty="0">
            <a:latin typeface="Calibri" pitchFamily="34" charset="0"/>
          </a:endParaRPr>
        </a:p>
      </dsp:txBody>
      <dsp:txXfrm>
        <a:off x="145724" y="4570739"/>
        <a:ext cx="275903" cy="59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B5D70-7F4E-4E51-A844-87AB597A0F77}">
      <dsp:nvSpPr>
        <dsp:cNvPr id="0" name=""/>
        <dsp:cNvSpPr/>
      </dsp:nvSpPr>
      <dsp:spPr>
        <a:xfrm rot="5400000">
          <a:off x="613945" y="-113234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Kapasitor dan Kapasitansi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9788"/>
        <a:ext cx="1185305" cy="908403"/>
      </dsp:txXfrm>
    </dsp:sp>
    <dsp:sp modelId="{0CA7C948-4AE6-4A0E-8C4E-6EA1FD1095B1}">
      <dsp:nvSpPr>
        <dsp:cNvPr id="0" name=""/>
        <dsp:cNvSpPr/>
      </dsp:nvSpPr>
      <dsp:spPr>
        <a:xfrm>
          <a:off x="122873" y="129344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A</a:t>
          </a:r>
          <a:endParaRPr lang="en-US" sz="1700" kern="1200" dirty="0">
            <a:latin typeface="Calibri" pitchFamily="34" charset="0"/>
          </a:endParaRPr>
        </a:p>
      </dsp:txBody>
      <dsp:txXfrm>
        <a:off x="137799" y="144270"/>
        <a:ext cx="275903" cy="719439"/>
      </dsp:txXfrm>
    </dsp:sp>
    <dsp:sp modelId="{C32B95E3-D776-4138-A054-ACE0069A7851}">
      <dsp:nvSpPr>
        <dsp:cNvPr id="0" name=""/>
        <dsp:cNvSpPr/>
      </dsp:nvSpPr>
      <dsp:spPr>
        <a:xfrm rot="5400000">
          <a:off x="613945" y="956373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Susunan Seri</a:t>
          </a:r>
          <a:endParaRPr lang="en-US" sz="13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Susunan </a:t>
          </a:r>
          <a:r>
            <a:rPr lang="en-US" sz="1300" kern="1200" smtClean="0"/>
            <a:t>Paralel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1119396"/>
        <a:ext cx="1185305" cy="908403"/>
      </dsp:txXfrm>
    </dsp:sp>
    <dsp:sp modelId="{83071D6C-3261-4DB0-B44C-35C0FA83A203}">
      <dsp:nvSpPr>
        <dsp:cNvPr id="0" name=""/>
        <dsp:cNvSpPr/>
      </dsp:nvSpPr>
      <dsp:spPr>
        <a:xfrm>
          <a:off x="122873" y="1198952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B</a:t>
          </a:r>
          <a:endParaRPr lang="en-US" sz="1700" kern="1200" dirty="0">
            <a:latin typeface="Calibri" pitchFamily="34" charset="0"/>
          </a:endParaRPr>
        </a:p>
      </dsp:txBody>
      <dsp:txXfrm>
        <a:off x="137799" y="1213878"/>
        <a:ext cx="275903" cy="719439"/>
      </dsp:txXfrm>
    </dsp:sp>
    <dsp:sp modelId="{BA089AD1-FD51-44EF-A9C9-E4555A5DF0BA}">
      <dsp:nvSpPr>
        <dsp:cNvPr id="0" name=""/>
        <dsp:cNvSpPr/>
      </dsp:nvSpPr>
      <dsp:spPr>
        <a:xfrm rot="5400000">
          <a:off x="613945" y="2025981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Penyimpanan Energi dalam Kapasitor 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2189004"/>
        <a:ext cx="1185305" cy="908403"/>
      </dsp:txXfrm>
    </dsp:sp>
    <dsp:sp modelId="{41F2985F-06DA-4C1D-843C-BDA1E372A194}">
      <dsp:nvSpPr>
        <dsp:cNvPr id="0" name=""/>
        <dsp:cNvSpPr/>
      </dsp:nvSpPr>
      <dsp:spPr>
        <a:xfrm>
          <a:off x="122873" y="2268560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</a:t>
          </a:r>
          <a:endParaRPr lang="en-US" sz="1700" kern="1200" dirty="0">
            <a:latin typeface="Calibri" pitchFamily="34" charset="0"/>
          </a:endParaRPr>
        </a:p>
      </dsp:txBody>
      <dsp:txXfrm>
        <a:off x="137799" y="2283486"/>
        <a:ext cx="275903" cy="719439"/>
      </dsp:txXfrm>
    </dsp:sp>
    <dsp:sp modelId="{B6980840-7B2F-4D20-8568-DBE96DDF4E6D}">
      <dsp:nvSpPr>
        <dsp:cNvPr id="0" name=""/>
        <dsp:cNvSpPr/>
      </dsp:nvSpPr>
      <dsp:spPr>
        <a:xfrm rot="5400000">
          <a:off x="613945" y="3095589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smtClean="0"/>
            <a:t>Energi dalam Medan Listrik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3258612"/>
        <a:ext cx="1185305" cy="908403"/>
      </dsp:txXfrm>
    </dsp:sp>
    <dsp:sp modelId="{4B43496D-7723-4303-A141-E27633D214E7}">
      <dsp:nvSpPr>
        <dsp:cNvPr id="0" name=""/>
        <dsp:cNvSpPr/>
      </dsp:nvSpPr>
      <dsp:spPr>
        <a:xfrm>
          <a:off x="122873" y="3338168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3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D</a:t>
          </a:r>
          <a:endParaRPr lang="en-US" sz="1700" kern="1200" dirty="0">
            <a:latin typeface="Calibri" pitchFamily="34" charset="0"/>
          </a:endParaRPr>
        </a:p>
      </dsp:txBody>
      <dsp:txXfrm>
        <a:off x="137799" y="3353094"/>
        <a:ext cx="275903" cy="719439"/>
      </dsp:txXfrm>
    </dsp:sp>
    <dsp:sp modelId="{34377E5E-F1FD-46B0-B2AF-F0D7C84D5A56}">
      <dsp:nvSpPr>
        <dsp:cNvPr id="0" name=""/>
        <dsp:cNvSpPr/>
      </dsp:nvSpPr>
      <dsp:spPr>
        <a:xfrm rot="5400000">
          <a:off x="613945" y="4165197"/>
          <a:ext cx="1006689" cy="123444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300" kern="1200" smtClean="0"/>
            <a:t>Dielektrik</a:t>
          </a:r>
          <a:endParaRPr lang="en-US" sz="1300" kern="1200" dirty="0">
            <a:latin typeface="Calibri" pitchFamily="34" charset="0"/>
          </a:endParaRPr>
        </a:p>
      </dsp:txBody>
      <dsp:txXfrm rot="-5400000">
        <a:off x="500066" y="4328220"/>
        <a:ext cx="1185305" cy="908403"/>
      </dsp:txXfrm>
    </dsp:sp>
    <dsp:sp modelId="{E88F25B0-9CA7-4AEB-A5AB-1874B38EDDC6}">
      <dsp:nvSpPr>
        <dsp:cNvPr id="0" name=""/>
        <dsp:cNvSpPr/>
      </dsp:nvSpPr>
      <dsp:spPr>
        <a:xfrm>
          <a:off x="130798" y="4407775"/>
          <a:ext cx="305755" cy="74929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47500"/>
                <a:satMod val="137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69000"/>
                <a:satMod val="137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E</a:t>
          </a:r>
          <a:endParaRPr lang="en-US" sz="1700" kern="1200" dirty="0">
            <a:latin typeface="Calibri" pitchFamily="34" charset="0"/>
          </a:endParaRPr>
        </a:p>
      </dsp:txBody>
      <dsp:txXfrm>
        <a:off x="145724" y="4422701"/>
        <a:ext cx="275903" cy="7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A6DB-8A01-48CF-8EED-EC2C3E268DBC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54CD8-C438-403C-BEC6-4D6F02843A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0503E-027A-4409-B9D4-08053A7CAFAB}" type="slidenum">
              <a:rPr lang="en-US"/>
              <a:pPr/>
              <a:t>3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C4729-F14F-4EFE-8566-7B5D71864D00}" type="slidenum">
              <a:rPr lang="en-US"/>
              <a:pPr/>
              <a:t>5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F3A89-B28A-4E55-A0F1-2DEDDFB3F4DB}" type="slidenum">
              <a:rPr lang="en-US"/>
              <a:pPr/>
              <a:t>6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4F66F-8C80-45F2-A0F1-9D37CBF906A2}" type="slidenum">
              <a:rPr lang="en-US"/>
              <a:pPr/>
              <a:t>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3FB9B-ED3B-4FF7-958E-F08B10DB7921}" type="slidenum">
              <a:rPr lang="en-US"/>
              <a:pPr/>
              <a:t>9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7AAFAB-3D65-4170-BECF-BA23A039816D}" type="slidenum">
              <a:rPr lang="en-US"/>
              <a:pPr/>
              <a:t>10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F7603-BD65-4C20-9343-BB148F2E4583}" type="slidenum">
              <a:rPr lang="en-US"/>
              <a:pPr/>
              <a:t>11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8BFCE-DAA8-403C-B9E8-181F8AF52B97}" type="slidenum">
              <a:rPr lang="en-US"/>
              <a:pPr/>
              <a:t>12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7912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sz="4700" b="1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7700" y="5334000"/>
            <a:ext cx="1752600" cy="274320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76500" y="5334000"/>
            <a:ext cx="4490715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296" y="5334000"/>
            <a:ext cx="733864" cy="274320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6" descr="ex mekanik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invGray">
          <a:xfrm>
            <a:off x="0" y="57454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228600"/>
            <a:ext cx="3276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228600"/>
            <a:ext cx="3276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" cy="3124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981200" y="228600"/>
            <a:ext cx="6705600" cy="2438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Diktat  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E-learning :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aphicFrame>
        <p:nvGraphicFramePr>
          <p:cNvPr id="8" name="Diagram 7"/>
          <p:cNvGraphicFramePr/>
          <p:nvPr userDrawn="1"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>
              <a:defRPr b="1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listrik.jp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uilabcover copy copy.jp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679438" y="5224463"/>
            <a:ext cx="14525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invGray">
          <a:xfrm>
            <a:off x="0" y="107353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219201"/>
            <a:ext cx="7086600" cy="5181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6476999"/>
            <a:ext cx="1752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09B8D7-4541-41B2-82C8-5CE7F5C5C9FB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76999"/>
            <a:ext cx="44907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9AC7F3-7488-4D58-AEBA-3CDE5C001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722" r:id="rId14"/>
    <p:sldLayoutId id="2147483723" r:id="rId15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none" spc="0">
          <a:ln>
            <a:noFill/>
          </a:ln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notesSlide" Target="../notesSlides/notesSlide6.xml"/><Relationship Id="rId7" Type="http://schemas.openxmlformats.org/officeDocument/2006/relationships/diagramData" Target="../diagrams/data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microsoft.com/office/2007/relationships/diagramDrawing" Target="../diagrams/drawing9.xml"/><Relationship Id="rId5" Type="http://schemas.openxmlformats.org/officeDocument/2006/relationships/oleObject" Target="../embeddings/oleObject15.bin"/><Relationship Id="rId10" Type="http://schemas.openxmlformats.org/officeDocument/2006/relationships/diagramColors" Target="../diagrams/colors9.xml"/><Relationship Id="rId4" Type="http://schemas.openxmlformats.org/officeDocument/2006/relationships/image" Target="../media/image28.jpeg"/><Relationship Id="rId9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diagramLayout" Target="../diagrams/layout10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wmf"/><Relationship Id="rId12" Type="http://schemas.openxmlformats.org/officeDocument/2006/relationships/diagramData" Target="../diagrams/data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microsoft.com/office/2007/relationships/diagramDrawing" Target="../diagrams/drawing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diagramColors" Target="../diagrams/colors10.xml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1.wmf"/><Relationship Id="rId1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microsoft.com/office/2007/relationships/diagramDrawing" Target="../diagrams/drawing11.xml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12" Type="http://schemas.openxmlformats.org/officeDocument/2006/relationships/diagramColors" Target="../diagrams/colors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diagramQuickStyle" Target="../diagrams/quickStyle11.xml"/><Relationship Id="rId5" Type="http://schemas.openxmlformats.org/officeDocument/2006/relationships/oleObject" Target="../embeddings/oleObject20.bin"/><Relationship Id="rId10" Type="http://schemas.openxmlformats.org/officeDocument/2006/relationships/diagramLayout" Target="../diagrams/layout11.xml"/><Relationship Id="rId4" Type="http://schemas.openxmlformats.org/officeDocument/2006/relationships/image" Target="../media/image35.jpeg"/><Relationship Id="rId9" Type="http://schemas.openxmlformats.org/officeDocument/2006/relationships/diagramData" Target="../diagrams/data11.xml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6.6%20charging%20a%20capacitor.swf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4.xml"/><Relationship Id="rId11" Type="http://schemas.openxmlformats.org/officeDocument/2006/relationships/image" Target="../media/image5.png"/><Relationship Id="rId5" Type="http://schemas.openxmlformats.org/officeDocument/2006/relationships/image" Target="../media/image8.w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5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microsoft.com/office/2007/relationships/diagramDrawing" Target="../diagrams/drawing5.xml"/><Relationship Id="rId5" Type="http://schemas.openxmlformats.org/officeDocument/2006/relationships/image" Target="../media/image9.wmf"/><Relationship Id="rId10" Type="http://schemas.openxmlformats.org/officeDocument/2006/relationships/diagramColors" Target="../diagrams/colors5.xml"/><Relationship Id="rId4" Type="http://schemas.openxmlformats.org/officeDocument/2006/relationships/oleObject" Target="../embeddings/oleObject2.bin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5.wmf"/><Relationship Id="rId18" Type="http://schemas.microsoft.com/office/2007/relationships/diagramDrawing" Target="../diagrams/drawing6.xml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7.bin"/><Relationship Id="rId17" Type="http://schemas.openxmlformats.org/officeDocument/2006/relationships/diagramColors" Target="../diagrams/colors6.xml"/><Relationship Id="rId2" Type="http://schemas.openxmlformats.org/officeDocument/2006/relationships/slideLayout" Target="../slideLayouts/slideLayout3.xml"/><Relationship Id="rId16" Type="http://schemas.openxmlformats.org/officeDocument/2006/relationships/diagramQuickStyle" Target="../diagrams/quickStyle6.xml"/><Relationship Id="rId20" Type="http://schemas.openxmlformats.org/officeDocument/2006/relationships/hyperlink" Target="5.2%20capacitors%20in%20series.swf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6.jpeg"/><Relationship Id="rId15" Type="http://schemas.openxmlformats.org/officeDocument/2006/relationships/diagramLayout" Target="../diagrams/layout6.xml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5.png"/><Relationship Id="rId4" Type="http://schemas.openxmlformats.org/officeDocument/2006/relationships/image" Target="../media/image11.wmf"/><Relationship Id="rId9" Type="http://schemas.openxmlformats.org/officeDocument/2006/relationships/image" Target="../media/image13.wmf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diagramData" Target="../diagrams/data7.xml"/><Relationship Id="rId1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0.wmf"/><Relationship Id="rId1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19.wmf"/><Relationship Id="rId19" Type="http://schemas.openxmlformats.org/officeDocument/2006/relationships/hyperlink" Target="5.1%20capacitors%20in%20parallel.swf" TargetMode="External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10.bin"/><Relationship Id="rId1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diagramLayout" Target="../diagrams/layout8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diagramData" Target="../diagrams/data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microsoft.com/office/2007/relationships/diagramDrawing" Target="../diagrams/drawin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6.png"/><Relationship Id="rId5" Type="http://schemas.openxmlformats.org/officeDocument/2006/relationships/image" Target="../media/image22.wmf"/><Relationship Id="rId15" Type="http://schemas.openxmlformats.org/officeDocument/2006/relationships/diagramColors" Target="../diagrams/colors8.xml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Relationship Id="rId1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8077200" cy="1673352"/>
          </a:xfrm>
        </p:spPr>
        <p:txBody>
          <a:bodyPr/>
          <a:lstStyle/>
          <a:p>
            <a:r>
              <a:rPr lang="en-US" dirty="0" err="1" smtClean="0"/>
              <a:t>Kapasitansi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Dielektrik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04943" y="4114800"/>
            <a:ext cx="68580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 cap="none" spc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err="1" smtClean="0"/>
              <a:t>Fisika</a:t>
            </a:r>
            <a:r>
              <a:rPr lang="en-US" sz="4000" dirty="0" smtClean="0"/>
              <a:t> </a:t>
            </a:r>
            <a:r>
              <a:rPr lang="en-US" sz="4000" dirty="0" err="1" smtClean="0"/>
              <a:t>Dasar</a:t>
            </a:r>
            <a:r>
              <a:rPr lang="en-US" sz="4000" dirty="0" smtClean="0"/>
              <a:t> 2</a:t>
            </a:r>
          </a:p>
          <a:p>
            <a:pPr algn="ctr"/>
            <a:r>
              <a:rPr lang="en-US" sz="4000" dirty="0" err="1" smtClean="0"/>
              <a:t>Dr.sc.hum</a:t>
            </a:r>
            <a:r>
              <a:rPr lang="en-US" sz="4000" dirty="0" smtClean="0"/>
              <a:t>. </a:t>
            </a:r>
            <a:r>
              <a:rPr lang="en-US" sz="4000" dirty="0" err="1" smtClean="0"/>
              <a:t>Deni</a:t>
            </a:r>
            <a:r>
              <a:rPr lang="en-US" sz="4000" dirty="0" smtClean="0"/>
              <a:t> </a:t>
            </a:r>
            <a:r>
              <a:rPr lang="en-US" sz="4000" dirty="0" err="1" smtClean="0"/>
              <a:t>Hardiansyah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63" y="793329"/>
            <a:ext cx="2095102" cy="282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idx="1"/>
          </p:nvPr>
        </p:nvSpPr>
        <p:spPr>
          <a:xfrm>
            <a:off x="1828800" y="1219201"/>
            <a:ext cx="4038600" cy="51816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Rapat muatan induksi menghasilkan medan listrik induksi Ei yang berlawanan arah dengan arah medan luar E.</a:t>
            </a:r>
          </a:p>
          <a:p>
            <a:endParaRPr lang="en-US" smtClean="0"/>
          </a:p>
          <a:p>
            <a:r>
              <a:rPr lang="en-US" smtClean="0"/>
              <a:t>Akibatnya medan listrik didalam kapasitor </a:t>
            </a:r>
          </a:p>
          <a:p>
            <a:pPr>
              <a:buNone/>
            </a:pPr>
            <a:r>
              <a:rPr lang="en-US" smtClean="0"/>
              <a:t>    lebih lemah dibanding di luar kapasitor.</a:t>
            </a:r>
          </a:p>
          <a:p>
            <a:endParaRPr lang="en-US" smtClean="0"/>
          </a:p>
          <a:p>
            <a:r>
              <a:rPr lang="en-US" smtClean="0"/>
              <a:t>Melemahnya medan listrik total menyebabkan </a:t>
            </a:r>
          </a:p>
          <a:p>
            <a:pPr>
              <a:buNone/>
            </a:pPr>
            <a:r>
              <a:rPr lang="en-US" smtClean="0"/>
              <a:t>	peningkatan kapasitansi </a:t>
            </a:r>
          </a:p>
          <a:p>
            <a:endParaRPr lang="en-US"/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600200" y="133909"/>
            <a:ext cx="7086600" cy="838200"/>
          </a:xfrm>
        </p:spPr>
        <p:txBody>
          <a:bodyPr/>
          <a:lstStyle/>
          <a:p>
            <a:r>
              <a:rPr lang="en-US" dirty="0" smtClean="0"/>
              <a:t>DIELEKTRIK</a:t>
            </a:r>
            <a:endParaRPr lang="en-US" dirty="0"/>
          </a:p>
        </p:txBody>
      </p:sp>
      <p:pic>
        <p:nvPicPr>
          <p:cNvPr id="453635" name="Picture 3" descr="25_10EinC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9727" y="2035880"/>
            <a:ext cx="3054350" cy="3132137"/>
          </a:xfrm>
          <a:prstGeom prst="rect">
            <a:avLst/>
          </a:prstGeom>
          <a:noFill/>
        </p:spPr>
      </p:pic>
      <p:graphicFrame>
        <p:nvGraphicFramePr>
          <p:cNvPr id="453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672640"/>
              </p:ext>
            </p:extLst>
          </p:nvPr>
        </p:nvGraphicFramePr>
        <p:xfrm>
          <a:off x="6398260" y="5415108"/>
          <a:ext cx="20256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8260" y="5415108"/>
                        <a:ext cx="202565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Medan listrik tanpa dielektrik = E</a:t>
            </a:r>
            <a:r>
              <a:rPr lang="en-US" baseline="-25000" smtClean="0"/>
              <a:t>0</a:t>
            </a:r>
          </a:p>
          <a:p>
            <a:r>
              <a:rPr lang="en-US" smtClean="0"/>
              <a:t>Medan listrik dengan dielektrik = E</a:t>
            </a:r>
          </a:p>
          <a:p>
            <a:r>
              <a:rPr lang="en-US" smtClean="0"/>
              <a:t>Konstanta dielektrik </a:t>
            </a:r>
            <a:r>
              <a:rPr lang="en-US" smtClean="0">
                <a:sym typeface="Symbol" pitchFamily="18" charset="2"/>
              </a:rPr>
              <a:t></a:t>
            </a:r>
            <a:r>
              <a:rPr lang="en-US" smtClean="0"/>
              <a:t>:</a:t>
            </a:r>
          </a:p>
          <a:p>
            <a:r>
              <a:rPr lang="en-US" smtClean="0"/>
              <a:t>Permitivitas dielektrik </a:t>
            </a:r>
            <a:r>
              <a:rPr lang="en-US" smtClean="0">
                <a:sym typeface="Symbol" pitchFamily="18" charset="2"/>
              </a:rPr>
              <a:t></a:t>
            </a:r>
          </a:p>
          <a:p>
            <a:endParaRPr lang="en-US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1450" y="138113"/>
            <a:ext cx="7086600" cy="838200"/>
          </a:xfrm>
        </p:spPr>
        <p:txBody>
          <a:bodyPr/>
          <a:lstStyle/>
          <a:p>
            <a:r>
              <a:rPr lang="en-US" dirty="0" smtClean="0"/>
              <a:t>KAPASITOR DIELEKTRIK</a:t>
            </a:r>
            <a:endParaRPr lang="en-US" dirty="0"/>
          </a:p>
        </p:txBody>
      </p:sp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0" y="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5687" name="Object 7"/>
          <p:cNvGraphicFramePr>
            <a:graphicFrameLocks noChangeAspect="1"/>
          </p:cNvGraphicFramePr>
          <p:nvPr/>
        </p:nvGraphicFramePr>
        <p:xfrm>
          <a:off x="4908550" y="2895600"/>
          <a:ext cx="96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4" imgW="482400" imgH="393480" progId="Equation.3">
                  <p:embed/>
                </p:oleObj>
              </mc:Choice>
              <mc:Fallback>
                <p:oleObj name="Equation" r:id="rId4" imgW="482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8550" y="2895600"/>
                        <a:ext cx="96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5690" name="Object 10"/>
          <p:cNvGraphicFramePr>
            <a:graphicFrameLocks noChangeAspect="1"/>
          </p:cNvGraphicFramePr>
          <p:nvPr/>
        </p:nvGraphicFramePr>
        <p:xfrm>
          <a:off x="4984750" y="5867400"/>
          <a:ext cx="96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9" name="Equation" r:id="rId6" imgW="482400" imgH="228600" progId="Equation.3">
                  <p:embed/>
                </p:oleObj>
              </mc:Choice>
              <mc:Fallback>
                <p:oleObj name="Equation" r:id="rId6" imgW="4824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5867400"/>
                        <a:ext cx="9652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91" name="Object 11"/>
          <p:cNvGraphicFramePr>
            <a:graphicFrameLocks noChangeAspect="1"/>
          </p:cNvGraphicFramePr>
          <p:nvPr/>
        </p:nvGraphicFramePr>
        <p:xfrm>
          <a:off x="3384550" y="4760913"/>
          <a:ext cx="4418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8" imgW="2209680" imgH="431640" progId="Equation.3">
                  <p:embed/>
                </p:oleObj>
              </mc:Choice>
              <mc:Fallback>
                <p:oleObj name="Equation" r:id="rId8" imgW="22096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550" y="4760913"/>
                        <a:ext cx="44180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92" name="Object 12"/>
          <p:cNvGraphicFramePr>
            <a:graphicFrameLocks noChangeAspect="1"/>
          </p:cNvGraphicFramePr>
          <p:nvPr/>
        </p:nvGraphicFramePr>
        <p:xfrm>
          <a:off x="4267200" y="3784600"/>
          <a:ext cx="2513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10" imgW="1257120" imgH="393480" progId="Equation.3">
                  <p:embed/>
                </p:oleObj>
              </mc:Choice>
              <mc:Fallback>
                <p:oleObj name="Equation" r:id="rId10" imgW="12571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84600"/>
                        <a:ext cx="2513013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Jika diberi muatan yang sama 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Jika diberi beda tegangan yang sama :</a:t>
            </a:r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DIELEKTRIK</a:t>
            </a:r>
            <a:endParaRPr lang="en-US"/>
          </a:p>
        </p:txBody>
      </p:sp>
      <p:pic>
        <p:nvPicPr>
          <p:cNvPr id="457732" name="Picture 4" descr="25_09DielectricinCap"/>
          <p:cNvPicPr>
            <a:picLocks noChangeAspect="1" noChangeArrowheads="1"/>
          </p:cNvPicPr>
          <p:nvPr/>
        </p:nvPicPr>
        <p:blipFill>
          <a:blip r:embed="rId4"/>
          <a:srcRect b="5646"/>
          <a:stretch>
            <a:fillRect/>
          </a:stretch>
        </p:blipFill>
        <p:spPr bwMode="auto">
          <a:xfrm>
            <a:off x="3657600" y="3428999"/>
            <a:ext cx="3930178" cy="3276601"/>
          </a:xfrm>
          <a:prstGeom prst="rect">
            <a:avLst/>
          </a:prstGeom>
          <a:noFill/>
        </p:spPr>
      </p:pic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7734" name="Object 6"/>
          <p:cNvGraphicFramePr>
            <a:graphicFrameLocks noChangeAspect="1"/>
          </p:cNvGraphicFramePr>
          <p:nvPr/>
        </p:nvGraphicFramePr>
        <p:xfrm>
          <a:off x="3352800" y="1752600"/>
          <a:ext cx="182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5" imgW="914400" imgH="203040" progId="Equation.3">
                  <p:embed/>
                </p:oleObj>
              </mc:Choice>
              <mc:Fallback>
                <p:oleObj name="Equation" r:id="rId5" imgW="9144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1828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7735" name="Object 7"/>
          <p:cNvGraphicFramePr>
            <a:graphicFrameLocks noChangeAspect="1"/>
          </p:cNvGraphicFramePr>
          <p:nvPr/>
        </p:nvGraphicFramePr>
        <p:xfrm>
          <a:off x="3352800" y="2844800"/>
          <a:ext cx="1827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44800"/>
                        <a:ext cx="18272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752600" y="1816499"/>
            <a:ext cx="7086600" cy="5181600"/>
          </a:xfrm>
        </p:spPr>
        <p:txBody>
          <a:bodyPr/>
          <a:lstStyle/>
          <a:p>
            <a:pPr lvl="0"/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muatan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kapasitor-kapasitor</a:t>
            </a:r>
            <a:r>
              <a:rPr lang="en-US" dirty="0" smtClean="0"/>
              <a:t> yang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lvl="0"/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dielektrik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dielektrik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159328"/>
            <a:ext cx="7086600" cy="838200"/>
          </a:xfrm>
        </p:spPr>
        <p:txBody>
          <a:bodyPr/>
          <a:lstStyle/>
          <a:p>
            <a:r>
              <a:rPr lang="id-ID" dirty="0" smtClean="0"/>
              <a:t>Tujuan Instruksional Khusus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1820863" y="1524000"/>
            <a:ext cx="4191000" cy="5181600"/>
          </a:xfrm>
        </p:spPr>
        <p:txBody>
          <a:bodyPr/>
          <a:lstStyle/>
          <a:p>
            <a:r>
              <a:rPr lang="en-US" dirty="0" err="1" smtClean="0"/>
              <a:t>Kapasitor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 yang </a:t>
            </a:r>
            <a:r>
              <a:rPr lang="en-US" dirty="0" err="1" smtClean="0"/>
              <a:t>dipisahkan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isolator.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batere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r>
              <a:rPr lang="en-US" dirty="0" smtClean="0"/>
              <a:t> Q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keping</a:t>
            </a:r>
            <a:r>
              <a:rPr lang="en-US" dirty="0" smtClean="0"/>
              <a:t> = V</a:t>
            </a:r>
          </a:p>
          <a:p>
            <a:r>
              <a:rPr lang="en-US" dirty="0" err="1" smtClean="0"/>
              <a:t>Muatan</a:t>
            </a:r>
            <a:r>
              <a:rPr lang="en-US" dirty="0" smtClean="0"/>
              <a:t> </a:t>
            </a:r>
            <a:r>
              <a:rPr lang="en-US" dirty="0" err="1" smtClean="0"/>
              <a:t>kapasitor</a:t>
            </a:r>
            <a:r>
              <a:rPr lang="en-US" dirty="0" smtClean="0"/>
              <a:t> = Q</a:t>
            </a:r>
          </a:p>
          <a:p>
            <a:r>
              <a:rPr lang="en-US" dirty="0" err="1" smtClean="0"/>
              <a:t>Muatan</a:t>
            </a:r>
            <a:r>
              <a:rPr lang="en-US" dirty="0" smtClean="0"/>
              <a:t> total </a:t>
            </a:r>
            <a:r>
              <a:rPr lang="en-US" dirty="0" err="1" smtClean="0"/>
              <a:t>kapasitor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0587" y="87368"/>
            <a:ext cx="7086600" cy="838200"/>
          </a:xfrm>
        </p:spPr>
        <p:txBody>
          <a:bodyPr/>
          <a:lstStyle/>
          <a:p>
            <a:r>
              <a:rPr lang="en-US" dirty="0" smtClean="0"/>
              <a:t>STRUKTUR DASAR KAPASITOR</a:t>
            </a:r>
            <a:endParaRPr lang="en-US" dirty="0"/>
          </a:p>
        </p:txBody>
      </p:sp>
      <p:pic>
        <p:nvPicPr>
          <p:cNvPr id="432140" name="Picture 12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027" y="1943100"/>
            <a:ext cx="2956851" cy="43434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6927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14595" y="96604"/>
            <a:ext cx="7086600" cy="838200"/>
          </a:xfrm>
        </p:spPr>
        <p:txBody>
          <a:bodyPr/>
          <a:lstStyle/>
          <a:p>
            <a:r>
              <a:rPr lang="en-US" dirty="0" err="1" smtClean="0"/>
              <a:t>Capasitor</a:t>
            </a:r>
            <a:r>
              <a:rPr lang="en-US" dirty="0" smtClean="0"/>
              <a:t> Charging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47800" y="3352800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0" dirty="0" err="1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hlinkClick r:id="rId8" action="ppaction://hlinkfile"/>
              </a:rPr>
              <a:t>Capasitor</a:t>
            </a:r>
            <a:r>
              <a:rPr lang="en-US" b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hlinkClick r:id="rId8" action="ppaction://hlinkfile"/>
              </a:rPr>
              <a:t> Charging</a:t>
            </a:r>
            <a:endParaRPr lang="en-US" b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38036" y="1798026"/>
            <a:ext cx="7086600" cy="4870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Kapasitansi</a:t>
            </a:r>
            <a:r>
              <a:rPr lang="en-US" sz="2400" dirty="0"/>
              <a:t> (C)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dirty="0" err="1"/>
              <a:t>kemampuan</a:t>
            </a:r>
            <a:r>
              <a:rPr lang="en-US" sz="2400" dirty="0"/>
              <a:t> </a:t>
            </a:r>
            <a:r>
              <a:rPr lang="en-US" sz="2400" dirty="0" err="1"/>
              <a:t>kapasitor</a:t>
            </a:r>
            <a:r>
              <a:rPr lang="en-US" sz="2400" dirty="0"/>
              <a:t> </a:t>
            </a: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.  </a:t>
            </a:r>
          </a:p>
          <a:p>
            <a:pPr>
              <a:lnSpc>
                <a:spcPct val="90000"/>
              </a:lnSpc>
            </a:pP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kapasitansi</a:t>
            </a:r>
            <a:r>
              <a:rPr lang="en-US" sz="2400" dirty="0"/>
              <a:t>,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beda</a:t>
            </a:r>
            <a:r>
              <a:rPr lang="en-US" sz="2400" dirty="0"/>
              <a:t> </a:t>
            </a:r>
            <a:r>
              <a:rPr lang="en-US" sz="2400" dirty="0" err="1"/>
              <a:t>potensial</a:t>
            </a:r>
            <a:r>
              <a:rPr lang="en-US" sz="2400" dirty="0"/>
              <a:t> 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kapasitansi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Farad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 smtClean="0"/>
              <a:t>1 </a:t>
            </a:r>
            <a:r>
              <a:rPr lang="en-US" sz="2400" b="1" dirty="0"/>
              <a:t>F = 1 C/V</a:t>
            </a:r>
            <a:endParaRPr lang="en-US" sz="2400" dirty="0"/>
          </a:p>
        </p:txBody>
      </p:sp>
      <p:graphicFrame>
        <p:nvGraphicFramePr>
          <p:cNvPr id="43520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98288"/>
              </p:ext>
            </p:extLst>
          </p:nvPr>
        </p:nvGraphicFramePr>
        <p:xfrm>
          <a:off x="4648200" y="3276600"/>
          <a:ext cx="83820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4" imgW="368280" imgH="368280" progId="Equation.3">
                  <p:embed/>
                </p:oleObj>
              </mc:Choice>
              <mc:Fallback>
                <p:oleObj name="Equation" r:id="rId4" imgW="36828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600"/>
                        <a:ext cx="838201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KAPASITANSI</a:t>
            </a:r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38036" y="1779553"/>
            <a:ext cx="7086600" cy="5181600"/>
          </a:xfrm>
        </p:spPr>
        <p:txBody>
          <a:bodyPr/>
          <a:lstStyle/>
          <a:p>
            <a:r>
              <a:rPr lang="en-US" dirty="0" err="1" smtClean="0"/>
              <a:t>Kapasitansi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geometri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</a:t>
            </a:r>
            <a:r>
              <a:rPr lang="en-US" dirty="0" err="1" smtClean="0"/>
              <a:t>konduktor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93964"/>
            <a:ext cx="7086600" cy="838200"/>
          </a:xfrm>
        </p:spPr>
        <p:txBody>
          <a:bodyPr/>
          <a:lstStyle/>
          <a:p>
            <a:r>
              <a:rPr lang="en-US" dirty="0" smtClean="0"/>
              <a:t>KAPASITOR KEPING SEJAJAR</a:t>
            </a:r>
            <a:endParaRPr lang="en-US" dirty="0"/>
          </a:p>
        </p:txBody>
      </p:sp>
      <p:graphicFrame>
        <p:nvGraphicFramePr>
          <p:cNvPr id="437253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3893632"/>
              </p:ext>
            </p:extLst>
          </p:nvPr>
        </p:nvGraphicFramePr>
        <p:xfrm>
          <a:off x="5419436" y="2770152"/>
          <a:ext cx="3043237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1333440" imgH="1371600" progId="Equation.3">
                  <p:embed/>
                </p:oleObj>
              </mc:Choice>
              <mc:Fallback>
                <p:oleObj name="Equation" r:id="rId4" imgW="1333440" imgH="1371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436" y="2770152"/>
                        <a:ext cx="3043237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5120986" y="5360952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 Narrow" pitchFamily="34" charset="0"/>
                <a:sym typeface="Symbol" pitchFamily="18" charset="2"/>
              </a:rPr>
              <a:t></a:t>
            </a:r>
            <a:r>
              <a:rPr lang="en-US" sz="2000" b="1" baseline="-25000">
                <a:latin typeface="Arial Narrow" pitchFamily="34" charset="0"/>
                <a:sym typeface="Symbol" pitchFamily="18" charset="2"/>
              </a:rPr>
              <a:t>0</a:t>
            </a:r>
            <a:r>
              <a:rPr lang="en-US" sz="2000" b="1">
                <a:latin typeface="Arial Narrow" pitchFamily="34" charset="0"/>
                <a:sym typeface="Symbol" pitchFamily="18" charset="2"/>
              </a:rPr>
              <a:t> = 8,85 x 10</a:t>
            </a:r>
            <a:r>
              <a:rPr lang="en-US" sz="2000" b="1" baseline="30000">
                <a:latin typeface="Arial Narrow" pitchFamily="34" charset="0"/>
                <a:sym typeface="Symbol" pitchFamily="18" charset="2"/>
              </a:rPr>
              <a:t>-12</a:t>
            </a:r>
            <a:r>
              <a:rPr lang="en-US" sz="2000" b="1">
                <a:latin typeface="Arial Narrow" pitchFamily="34" charset="0"/>
                <a:sym typeface="Symbol" pitchFamily="18" charset="2"/>
              </a:rPr>
              <a:t> F/m = 8,85 pF/m</a:t>
            </a:r>
          </a:p>
        </p:txBody>
      </p:sp>
      <p:pic>
        <p:nvPicPr>
          <p:cNvPr id="437263" name="Picture 15" descr="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9057" y="2770152"/>
            <a:ext cx="2389966" cy="3836952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914900" y="3689350"/>
          <a:ext cx="91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Equation" r:id="rId3" imgW="914400" imgH="241300" progId="Equation.3">
                  <p:embed/>
                </p:oleObj>
              </mc:Choice>
              <mc:Fallback>
                <p:oleObj name="Equation" r:id="rId3" imgW="9144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3689350"/>
                        <a:ext cx="914400" cy="241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8" name="Rectangle 1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086600" cy="838200"/>
          </a:xfrm>
        </p:spPr>
        <p:txBody>
          <a:bodyPr/>
          <a:lstStyle/>
          <a:p>
            <a:r>
              <a:rPr lang="en-US" dirty="0" smtClean="0"/>
              <a:t>SUSUNAN KAPASITOR SERI</a:t>
            </a:r>
            <a:endParaRPr lang="en-US" dirty="0"/>
          </a:p>
        </p:txBody>
      </p:sp>
      <p:pic>
        <p:nvPicPr>
          <p:cNvPr id="485387" name="Picture 11" descr="25_05CapacitorsinParall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1219200"/>
            <a:ext cx="5257800" cy="2730500"/>
          </a:xfrm>
          <a:prstGeom prst="rect">
            <a:avLst/>
          </a:prstGeom>
          <a:noFill/>
        </p:spPr>
      </p:pic>
      <p:graphicFrame>
        <p:nvGraphicFramePr>
          <p:cNvPr id="485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189870"/>
              </p:ext>
            </p:extLst>
          </p:nvPr>
        </p:nvGraphicFramePr>
        <p:xfrm>
          <a:off x="2476500" y="4087957"/>
          <a:ext cx="19240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1" name="Equation" r:id="rId6" imgW="863280" imgH="228600" progId="Equation.3">
                  <p:embed/>
                </p:oleObj>
              </mc:Choice>
              <mc:Fallback>
                <p:oleObj name="Equation" r:id="rId6" imgW="8632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087957"/>
                        <a:ext cx="1924050" cy="5016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994366"/>
              </p:ext>
            </p:extLst>
          </p:nvPr>
        </p:nvGraphicFramePr>
        <p:xfrm>
          <a:off x="5337464" y="3949700"/>
          <a:ext cx="30130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2" name="Equation" r:id="rId8" imgW="1904760" imgH="431640" progId="Equation.3">
                  <p:embed/>
                </p:oleObj>
              </mc:Choice>
              <mc:Fallback>
                <p:oleObj name="Equation" r:id="rId8" imgW="19047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464" y="3949700"/>
                        <a:ext cx="3013075" cy="6826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54770"/>
              </p:ext>
            </p:extLst>
          </p:nvPr>
        </p:nvGraphicFramePr>
        <p:xfrm>
          <a:off x="4267200" y="4808142"/>
          <a:ext cx="16002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3" name="Equation" r:id="rId10" imgW="1104421" imgH="495085" progId="Equation.3">
                  <p:embed/>
                </p:oleObj>
              </mc:Choice>
              <mc:Fallback>
                <p:oleObj name="Equation" r:id="rId10" imgW="1104421" imgH="49508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08142"/>
                        <a:ext cx="1600200" cy="717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53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369520"/>
              </p:ext>
            </p:extLst>
          </p:nvPr>
        </p:nvGraphicFramePr>
        <p:xfrm>
          <a:off x="6399226" y="4852484"/>
          <a:ext cx="14478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12" imgW="799753" imgH="444307" progId="Equation.3">
                  <p:embed/>
                </p:oleObj>
              </mc:Choice>
              <mc:Fallback>
                <p:oleObj name="Equation" r:id="rId12" imgW="799753" imgH="44430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26" y="4852484"/>
                        <a:ext cx="1447800" cy="8112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  <p:sp>
        <p:nvSpPr>
          <p:cNvPr id="11" name="Rectangle 12"/>
          <p:cNvSpPr txBox="1">
            <a:spLocks noChangeArrowheads="1"/>
          </p:cNvSpPr>
          <p:nvPr/>
        </p:nvSpPr>
        <p:spPr>
          <a:xfrm>
            <a:off x="1676400" y="5805669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Animasi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 </a:t>
            </a:r>
            <a:r>
              <a:rPr lang="en-US" sz="3200" b="0" dirty="0" err="1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S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usunan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 </a:t>
            </a:r>
            <a:r>
              <a:rPr lang="en-US" sz="3200" b="0" dirty="0" err="1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K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apasitor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 </a:t>
            </a:r>
            <a:r>
              <a:rPr lang="en-US" sz="3200" b="0" dirty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S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20" action="ppaction://hlinkfile"/>
              </a:rPr>
              <a:t>eri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Rectangle 4"/>
          <p:cNvSpPr>
            <a:spLocks noGrp="1" noChangeArrowheads="1"/>
          </p:cNvSpPr>
          <p:nvPr>
            <p:ph idx="1"/>
          </p:nvPr>
        </p:nvSpPr>
        <p:spPr>
          <a:xfrm>
            <a:off x="1828800" y="1271606"/>
            <a:ext cx="7086600" cy="5181600"/>
          </a:xfrm>
        </p:spPr>
        <p:txBody>
          <a:bodyPr/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baterai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</a:t>
            </a:r>
            <a:r>
              <a:rPr lang="en-US" dirty="0" err="1" smtClean="0"/>
              <a:t>bermuatan</a:t>
            </a:r>
            <a:r>
              <a:rPr lang="en-US" dirty="0" smtClean="0"/>
              <a:t> Q</a:t>
            </a:r>
            <a:endParaRPr lang="en-US" dirty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title"/>
          </p:nvPr>
        </p:nvSpPr>
        <p:spPr>
          <a:xfrm>
            <a:off x="785579" y="141555"/>
            <a:ext cx="7086600" cy="838200"/>
          </a:xfrm>
        </p:spPr>
        <p:txBody>
          <a:bodyPr/>
          <a:lstStyle/>
          <a:p>
            <a:r>
              <a:rPr lang="en-US" dirty="0" smtClean="0"/>
              <a:t>SUSUNAN </a:t>
            </a:r>
            <a:r>
              <a:rPr lang="en-US" dirty="0" smtClean="0"/>
              <a:t>KAPASITOR PARALEL</a:t>
            </a:r>
            <a:endParaRPr lang="en-US" dirty="0"/>
          </a:p>
        </p:txBody>
      </p:sp>
      <p:pic>
        <p:nvPicPr>
          <p:cNvPr id="447490" name="Picture 2" descr="25_06CpacitorsinSer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2089877"/>
            <a:ext cx="6172200" cy="1750768"/>
          </a:xfrm>
          <a:prstGeom prst="rect">
            <a:avLst/>
          </a:prstGeom>
          <a:noFill/>
        </p:spPr>
      </p:pic>
      <p:graphicFrame>
        <p:nvGraphicFramePr>
          <p:cNvPr id="4474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6721"/>
              </p:ext>
            </p:extLst>
          </p:nvPr>
        </p:nvGraphicFramePr>
        <p:xfrm>
          <a:off x="4076700" y="3819424"/>
          <a:ext cx="2286000" cy="41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5" imgW="1308100" imgH="241300" progId="Equation.3">
                  <p:embed/>
                </p:oleObj>
              </mc:Choice>
              <mc:Fallback>
                <p:oleObj name="Equation" r:id="rId5" imgW="1308100" imgH="241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819424"/>
                        <a:ext cx="2286000" cy="41586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89561"/>
              </p:ext>
            </p:extLst>
          </p:nvPr>
        </p:nvGraphicFramePr>
        <p:xfrm>
          <a:off x="3924300" y="4251948"/>
          <a:ext cx="2590800" cy="43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7" imgW="1397000" imgH="241300" progId="Equation.3">
                  <p:embed/>
                </p:oleObj>
              </mc:Choice>
              <mc:Fallback>
                <p:oleObj name="Equation" r:id="rId7" imgW="13970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251948"/>
                        <a:ext cx="2590800" cy="4392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38181"/>
              </p:ext>
            </p:extLst>
          </p:nvPr>
        </p:nvGraphicFramePr>
        <p:xfrm>
          <a:off x="3048000" y="4707887"/>
          <a:ext cx="4191000" cy="437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9" imgW="2158920" imgH="228600" progId="Equation.3">
                  <p:embed/>
                </p:oleObj>
              </mc:Choice>
              <mc:Fallback>
                <p:oleObj name="Equation" r:id="rId9" imgW="21589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07887"/>
                        <a:ext cx="4191000" cy="43736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899781"/>
              </p:ext>
            </p:extLst>
          </p:nvPr>
        </p:nvGraphicFramePr>
        <p:xfrm>
          <a:off x="4527725" y="5275618"/>
          <a:ext cx="1383950" cy="7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11" imgW="863225" imgH="495085" progId="Equation.3">
                  <p:embed/>
                </p:oleObj>
              </mc:Choice>
              <mc:Fallback>
                <p:oleObj name="Equation" r:id="rId11" imgW="863225" imgH="49508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725" y="5275618"/>
                        <a:ext cx="1383950" cy="790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676400" y="6003384"/>
            <a:ext cx="7086600" cy="838200"/>
          </a:xfrm>
          <a:prstGeom prst="rect">
            <a:avLst/>
          </a:prstGeom>
        </p:spPr>
        <p:txBody>
          <a:bodyPr vert="horz" lIns="91440" rIns="45720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cap="none" spc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Animasi</a:t>
            </a:r>
            <a:r>
              <a:rPr lang="en-US" sz="3200" b="0" dirty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Susunan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Kapasitor</a:t>
            </a:r>
            <a:r>
              <a:rPr lang="en-US" sz="3200" b="0" dirty="0" smtClean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 </a:t>
            </a:r>
            <a:r>
              <a:rPr lang="en-US" sz="3200" b="0" dirty="0" err="1" smtClean="0">
                <a:ln w="0"/>
                <a:solidFill>
                  <a:schemeClr val="tx1"/>
                </a:solidFill>
                <a:effectLst/>
                <a:hlinkClick r:id="rId19" action="ppaction://hlinkfile"/>
              </a:rPr>
              <a:t>Paralel</a:t>
            </a:r>
            <a:endParaRPr lang="en-US" sz="3200" b="0" dirty="0">
              <a:ln w="0"/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544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410200" y="3581400"/>
          <a:ext cx="3200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4" imgW="1676160" imgH="419040" progId="Equation.3">
                  <p:embed/>
                </p:oleObj>
              </mc:Choice>
              <mc:Fallback>
                <p:oleObj name="Equation" r:id="rId4" imgW="16761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581400"/>
                        <a:ext cx="32004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>
                                <a:alpha val="30000"/>
                              </a:scheme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3" name="Rectangle 7"/>
          <p:cNvSpPr>
            <a:spLocks noGrp="1" noChangeArrowheads="1"/>
          </p:cNvSpPr>
          <p:nvPr>
            <p:ph type="title"/>
          </p:nvPr>
        </p:nvSpPr>
        <p:spPr>
          <a:xfrm>
            <a:off x="1485900" y="152400"/>
            <a:ext cx="7086600" cy="838200"/>
          </a:xfrm>
        </p:spPr>
        <p:txBody>
          <a:bodyPr/>
          <a:lstStyle/>
          <a:p>
            <a:r>
              <a:rPr lang="en-US" smtClean="0"/>
              <a:t>ENERGI KAPASITOR</a:t>
            </a:r>
            <a:endParaRPr lang="en-US"/>
          </a:p>
        </p:txBody>
      </p:sp>
      <p:graphicFrame>
        <p:nvGraphicFramePr>
          <p:cNvPr id="449538" name="Object 2"/>
          <p:cNvGraphicFramePr>
            <a:graphicFrameLocks noChangeAspect="1"/>
          </p:cNvGraphicFramePr>
          <p:nvPr/>
        </p:nvGraphicFramePr>
        <p:xfrm>
          <a:off x="2514600" y="2438400"/>
          <a:ext cx="2057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4" name="Equation" r:id="rId6" imgW="1104840" imgH="393480" progId="Equation.3">
                  <p:embed/>
                </p:oleObj>
              </mc:Choice>
              <mc:Fallback>
                <p:oleObj name="Equation" r:id="rId6" imgW="11048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38400"/>
                        <a:ext cx="2057400" cy="777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5181600" y="2590800"/>
          <a:ext cx="34290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Equation" r:id="rId8" imgW="1701720" imgH="419040" progId="Equation.3">
                  <p:embed/>
                </p:oleObj>
              </mc:Choice>
              <mc:Fallback>
                <p:oleObj name="Equation" r:id="rId8" imgW="17017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590800"/>
                        <a:ext cx="3429000" cy="895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981200" y="1295400"/>
            <a:ext cx="6643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Jika sebuah muatan dq dipindahkan  dari konduktor negatif  dengan potensial nol ke konduktor positif, maka kerja yang dilakukan :</a:t>
            </a:r>
          </a:p>
        </p:txBody>
      </p:sp>
      <p:pic>
        <p:nvPicPr>
          <p:cNvPr id="449541" name="Picture 5" descr="Charge in electric field of capacito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600" y="3352800"/>
            <a:ext cx="2447925" cy="2447925"/>
          </a:xfrm>
          <a:prstGeom prst="rect">
            <a:avLst/>
          </a:prstGeom>
          <a:noFill/>
        </p:spPr>
      </p:pic>
      <p:pic>
        <p:nvPicPr>
          <p:cNvPr id="449542" name="Picture 6" descr="pd across capacitor against charg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4572000"/>
            <a:ext cx="3671888" cy="2065338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-23826" y="1219200"/>
          <a:ext cx="192882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43" y="-20782"/>
            <a:ext cx="1121935" cy="180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182</TotalTime>
  <Words>486</Words>
  <Application>Microsoft Office PowerPoint</Application>
  <PresentationFormat>On-screen Show (4:3)</PresentationFormat>
  <Paragraphs>173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Calibri</vt:lpstr>
      <vt:lpstr>Symbol</vt:lpstr>
      <vt:lpstr>Wingdings</vt:lpstr>
      <vt:lpstr>Wingdings 2</vt:lpstr>
      <vt:lpstr>Wingdings 3</vt:lpstr>
      <vt:lpstr>Module</vt:lpstr>
      <vt:lpstr>Equation</vt:lpstr>
      <vt:lpstr>Kapasitansi  dan Dielektrik</vt:lpstr>
      <vt:lpstr>Tujuan Instruksional Khusus</vt:lpstr>
      <vt:lpstr>STRUKTUR DASAR KAPASITOR</vt:lpstr>
      <vt:lpstr>Capasitor Charging</vt:lpstr>
      <vt:lpstr>KAPASITANSI</vt:lpstr>
      <vt:lpstr>KAPASITOR KEPING SEJAJAR</vt:lpstr>
      <vt:lpstr>SUSUNAN KAPASITOR SERI</vt:lpstr>
      <vt:lpstr>SUSUNAN KAPASITOR PARALEL</vt:lpstr>
      <vt:lpstr>ENERGI KAPASITOR</vt:lpstr>
      <vt:lpstr>DIELEKTRIK</vt:lpstr>
      <vt:lpstr>KAPASITOR DIELEKTRIK</vt:lpstr>
      <vt:lpstr>DIELEKTRIK</vt:lpstr>
    </vt:vector>
  </TitlesOfParts>
  <Company>Dept. Fisika 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Adhi Harmoko S</dc:creator>
  <cp:lastModifiedBy>LENOVO</cp:lastModifiedBy>
  <cp:revision>25</cp:revision>
  <dcterms:created xsi:type="dcterms:W3CDTF">2009-02-16T18:51:48Z</dcterms:created>
  <dcterms:modified xsi:type="dcterms:W3CDTF">2020-12-17T12:58:11Z</dcterms:modified>
</cp:coreProperties>
</file>