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F76E-BF9F-4788-AA68-36F7C8706FE0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7660-0B06-42DF-91A0-3C748BB03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F76E-BF9F-4788-AA68-36F7C8706FE0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7660-0B06-42DF-91A0-3C748BB03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F76E-BF9F-4788-AA68-36F7C8706FE0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7660-0B06-42DF-91A0-3C748BB03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F76E-BF9F-4788-AA68-36F7C8706FE0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7660-0B06-42DF-91A0-3C748BB03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F76E-BF9F-4788-AA68-36F7C8706FE0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7660-0B06-42DF-91A0-3C748BB03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F76E-BF9F-4788-AA68-36F7C8706FE0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7660-0B06-42DF-91A0-3C748BB03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F76E-BF9F-4788-AA68-36F7C8706FE0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7660-0B06-42DF-91A0-3C748BB03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F76E-BF9F-4788-AA68-36F7C8706FE0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7660-0B06-42DF-91A0-3C748BB03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F76E-BF9F-4788-AA68-36F7C8706FE0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7660-0B06-42DF-91A0-3C748BB03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F76E-BF9F-4788-AA68-36F7C8706FE0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7660-0B06-42DF-91A0-3C748BB03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F76E-BF9F-4788-AA68-36F7C8706FE0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3977660-0B06-42DF-91A0-3C748BB03E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2DF76E-BF9F-4788-AA68-36F7C8706FE0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977660-0B06-42DF-91A0-3C748BB03E7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/>
          </a:bodyPr>
          <a:lstStyle/>
          <a:p>
            <a:r>
              <a:rPr lang="en-US" sz="8800" b="1" dirty="0" smtClean="0">
                <a:solidFill>
                  <a:srgbClr val="FFC000"/>
                </a:solidFill>
              </a:rPr>
              <a:t>PENJUALAN</a:t>
            </a:r>
            <a:endParaRPr lang="en-US" sz="8800" b="1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Kapita</a:t>
            </a:r>
            <a:r>
              <a:rPr lang="en-US" dirty="0" smtClean="0"/>
              <a:t> </a:t>
            </a:r>
            <a:r>
              <a:rPr lang="en-US" dirty="0" err="1" smtClean="0"/>
              <a:t>Selekta</a:t>
            </a:r>
            <a:endParaRPr lang="en-US" dirty="0" smtClean="0"/>
          </a:p>
          <a:p>
            <a:r>
              <a:rPr lang="en-US" dirty="0" smtClean="0"/>
              <a:t>2014/2015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09800"/>
            <a:ext cx="7239000" cy="3763963"/>
          </a:xfrm>
        </p:spPr>
        <p:txBody>
          <a:bodyPr>
            <a:normAutofit/>
          </a:bodyPr>
          <a:lstStyle/>
          <a:p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jelas</a:t>
            </a:r>
            <a:endParaRPr lang="en-US" dirty="0" smtClean="0"/>
          </a:p>
          <a:p>
            <a:r>
              <a:rPr lang="sv-SE" dirty="0" smtClean="0"/>
              <a:t>Target dan sasaran</a:t>
            </a:r>
          </a:p>
          <a:p>
            <a:r>
              <a:rPr lang="sv-SE" dirty="0" smtClean="0"/>
              <a:t>Waktu</a:t>
            </a:r>
          </a:p>
          <a:p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endParaRPr lang="en-US" dirty="0" smtClean="0"/>
          </a:p>
          <a:p>
            <a:r>
              <a:rPr lang="en-US" dirty="0" err="1" smtClean="0"/>
              <a:t>Referensi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(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bersaing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Evaluasi</a:t>
            </a:r>
            <a:endParaRPr lang="en-US" dirty="0" smtClean="0"/>
          </a:p>
          <a:p>
            <a:r>
              <a:rPr lang="en-US" dirty="0" err="1" smtClean="0"/>
              <a:t>Kreatif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Kiat-kiat</a:t>
            </a:r>
            <a:r>
              <a:rPr lang="en-US" dirty="0" smtClean="0"/>
              <a:t> </a:t>
            </a:r>
            <a:r>
              <a:rPr lang="en-US" dirty="0" err="1" smtClean="0"/>
              <a:t>Menjual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40280"/>
            <a:ext cx="7543800" cy="3398520"/>
          </a:xfrm>
        </p:spPr>
        <p:txBody>
          <a:bodyPr>
            <a:normAutofit/>
          </a:bodyPr>
          <a:lstStyle/>
          <a:p>
            <a:r>
              <a:rPr lang="en-US" sz="2800" dirty="0" err="1"/>
              <a:t>Membangun</a:t>
            </a:r>
            <a:r>
              <a:rPr lang="en-US" sz="2800" dirty="0"/>
              <a:t> </a:t>
            </a:r>
            <a:r>
              <a:rPr lang="en-US" sz="2800" dirty="0" err="1" smtClean="0"/>
              <a:t>kepercayaan</a:t>
            </a:r>
            <a:endParaRPr lang="en-US" sz="2800" dirty="0" smtClean="0"/>
          </a:p>
          <a:p>
            <a:r>
              <a:rPr lang="en-US" sz="2800" dirty="0" err="1" smtClean="0"/>
              <a:t>Mencairkan</a:t>
            </a:r>
            <a:r>
              <a:rPr lang="en-US" sz="2800" dirty="0" smtClean="0"/>
              <a:t> </a:t>
            </a:r>
            <a:r>
              <a:rPr lang="en-US" sz="2800" dirty="0" err="1" smtClean="0"/>
              <a:t>suasana</a:t>
            </a:r>
            <a:endParaRPr lang="en-US" sz="2800" dirty="0" smtClean="0"/>
          </a:p>
          <a:p>
            <a:r>
              <a:rPr lang="en-US" sz="2800" dirty="0" err="1" smtClean="0"/>
              <a:t>Kenali</a:t>
            </a:r>
            <a:r>
              <a:rPr lang="en-US" sz="2800" dirty="0" smtClean="0"/>
              <a:t> </a:t>
            </a:r>
            <a:r>
              <a:rPr lang="en-US" sz="2800" dirty="0" err="1" smtClean="0"/>
              <a:t>Apa</a:t>
            </a:r>
            <a:r>
              <a:rPr lang="en-US" sz="2800" dirty="0" smtClean="0"/>
              <a:t> Yang Paling </a:t>
            </a:r>
            <a:r>
              <a:rPr lang="en-US" sz="2800" dirty="0" err="1" smtClean="0"/>
              <a:t>Diinginkan</a:t>
            </a:r>
            <a:r>
              <a:rPr lang="en-US" sz="2800" dirty="0" smtClean="0"/>
              <a:t> </a:t>
            </a:r>
            <a:r>
              <a:rPr lang="en-US" sz="2800" dirty="0" err="1" smtClean="0"/>
              <a:t>Pembeli</a:t>
            </a:r>
            <a:endParaRPr lang="en-US" sz="2800" dirty="0" smtClean="0"/>
          </a:p>
          <a:p>
            <a:r>
              <a:rPr lang="en-US" sz="2800" dirty="0" err="1" smtClean="0"/>
              <a:t>Cari</a:t>
            </a:r>
            <a:r>
              <a:rPr lang="en-US" sz="2800" dirty="0" smtClean="0"/>
              <a:t> </a:t>
            </a:r>
            <a:r>
              <a:rPr lang="en-US" sz="2800" dirty="0" err="1" smtClean="0"/>
              <a:t>Solusi</a:t>
            </a:r>
            <a:endParaRPr lang="en-US" sz="2800" dirty="0" smtClean="0"/>
          </a:p>
          <a:p>
            <a:r>
              <a:rPr lang="en-US" sz="2800" dirty="0" smtClean="0"/>
              <a:t>Closing</a:t>
            </a:r>
          </a:p>
          <a:p>
            <a:r>
              <a:rPr lang="en-US" sz="2800" dirty="0" err="1" smtClean="0"/>
              <a:t>Layanan</a:t>
            </a:r>
            <a:r>
              <a:rPr lang="en-US" sz="2800" dirty="0" smtClean="0"/>
              <a:t> </a:t>
            </a:r>
            <a:r>
              <a:rPr lang="en-US" sz="2800" dirty="0" err="1" smtClean="0"/>
              <a:t>Purna</a:t>
            </a:r>
            <a:r>
              <a:rPr lang="en-US" sz="2800" dirty="0" smtClean="0"/>
              <a:t> </a:t>
            </a:r>
            <a:r>
              <a:rPr lang="en-US" sz="2800" dirty="0" err="1" smtClean="0"/>
              <a:t>Jual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16480"/>
            <a:ext cx="8229600" cy="4389120"/>
          </a:xfrm>
        </p:spPr>
        <p:txBody>
          <a:bodyPr>
            <a:normAutofit/>
          </a:bodyPr>
          <a:lstStyle/>
          <a:p>
            <a:r>
              <a:rPr lang="en-US" dirty="0" err="1"/>
              <a:t>Persiapkan</a:t>
            </a:r>
            <a:r>
              <a:rPr lang="en-US" dirty="0"/>
              <a:t> program </a:t>
            </a:r>
            <a:r>
              <a:rPr lang="en-US" dirty="0" err="1"/>
              <a:t>pendorong</a:t>
            </a:r>
            <a:r>
              <a:rPr lang="en-US" dirty="0"/>
              <a:t> </a:t>
            </a:r>
            <a:r>
              <a:rPr lang="en-US" dirty="0" err="1" smtClean="0"/>
              <a:t>penjualan</a:t>
            </a:r>
            <a:endParaRPr lang="en-US" dirty="0" smtClean="0"/>
          </a:p>
          <a:p>
            <a:r>
              <a:rPr lang="sv-SE" dirty="0"/>
              <a:t>Tumbuhkan semangat keberanian untuk menjual kepada staff marketing </a:t>
            </a:r>
            <a:r>
              <a:rPr lang="sv-SE" dirty="0" smtClean="0"/>
              <a:t>anda</a:t>
            </a:r>
          </a:p>
          <a:p>
            <a:r>
              <a:rPr lang="sv-SE" dirty="0"/>
              <a:t>Berikan konsumen anda sebuah dongkrak dari </a:t>
            </a:r>
            <a:r>
              <a:rPr lang="sv-SE" dirty="0" smtClean="0"/>
              <a:t>dalam</a:t>
            </a:r>
          </a:p>
          <a:p>
            <a:r>
              <a:rPr lang="en-US" dirty="0" err="1"/>
              <a:t>Utamakan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 smtClean="0"/>
              <a:t>anda</a:t>
            </a:r>
            <a:endParaRPr lang="en-US" dirty="0" smtClean="0"/>
          </a:p>
          <a:p>
            <a:r>
              <a:rPr lang="en-US" dirty="0" err="1"/>
              <a:t>Rancanglah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program </a:t>
            </a:r>
            <a:r>
              <a:rPr lang="en-US" dirty="0" err="1"/>
              <a:t>penghargaan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anda</a:t>
            </a:r>
            <a:endParaRPr lang="en-US" dirty="0" smtClean="0"/>
          </a:p>
          <a:p>
            <a:r>
              <a:rPr lang="en-US" dirty="0" err="1"/>
              <a:t>Berikan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gratis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 smtClean="0"/>
              <a:t>pelanggan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</TotalTime>
  <Words>80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PENJUALAN</vt:lpstr>
      <vt:lpstr>Perlu untuk Menjual</vt:lpstr>
      <vt:lpstr>Kiat-kiat Menjual</vt:lpstr>
      <vt:lpstr>Meningkatkan Penjualan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Kapita Selekta</dc:title>
  <dc:subject>Bekal Penjualan</dc:subject>
  <dc:creator>Toha Saleh</dc:creator>
  <cp:lastModifiedBy>Toha Saleh</cp:lastModifiedBy>
  <cp:revision>3</cp:revision>
  <dcterms:created xsi:type="dcterms:W3CDTF">2014-05-16T06:15:51Z</dcterms:created>
  <dcterms:modified xsi:type="dcterms:W3CDTF">2014-11-12T10:39:17Z</dcterms:modified>
</cp:coreProperties>
</file>